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368" r:id="rId37"/>
    <p:sldId id="370" r:id="rId38"/>
    <p:sldId id="369" r:id="rId39"/>
    <p:sldId id="371" r:id="rId40"/>
    <p:sldId id="372" r:id="rId41"/>
    <p:sldId id="373" r:id="rId42"/>
    <p:sldId id="294" r:id="rId43"/>
    <p:sldId id="295" r:id="rId44"/>
    <p:sldId id="296" r:id="rId45"/>
    <p:sldId id="297" r:id="rId46"/>
    <p:sldId id="1744" r:id="rId47"/>
    <p:sldId id="305" r:id="rId48"/>
    <p:sldId id="306" r:id="rId49"/>
  </p:sldIdLst>
  <p:sldSz cx="18288000" cy="10287000"/>
  <p:notesSz cx="6858000" cy="9144000"/>
  <p:embeddedFontLst>
    <p:embeddedFont>
      <p:font typeface="Amatic SC" panose="00000500000000000000" pitchFamily="2" charset="-79"/>
      <p:regular r:id="rId51"/>
      <p:bold r:id="rId52"/>
    </p:embeddedFont>
    <p:embeddedFont>
      <p:font typeface="Arimo" panose="020B0604020202020204" charset="0"/>
      <p:regular r:id="rId53"/>
    </p:embeddedFont>
    <p:embeddedFont>
      <p:font typeface="Arimo Bold" panose="020B0604020202020204" charset="0"/>
      <p:regular r:id="rId54"/>
    </p:embeddedFont>
    <p:embeddedFont>
      <p:font typeface="Calibri" panose="020F0502020204030204" pitchFamily="34" charset="0"/>
      <p:regular r:id="rId55"/>
      <p:bold r:id="rId56"/>
      <p:italic r:id="rId57"/>
      <p:boldItalic r:id="rId58"/>
    </p:embeddedFont>
    <p:embeddedFont>
      <p:font typeface="Lato" panose="020F0502020204030203" pitchFamily="34" charset="0"/>
      <p:regular r:id="rId59"/>
      <p:bold r:id="rId60"/>
      <p:italic r:id="rId61"/>
      <p:boldItalic r:id="rId62"/>
    </p:embeddedFont>
    <p:embeddedFont>
      <p:font typeface="Lato Black" panose="020F0502020204030203" pitchFamily="34" charset="0"/>
      <p:bold r:id="rId63"/>
      <p:boldItalic r:id="rId64"/>
    </p:embeddedFont>
    <p:embeddedFont>
      <p:font typeface="Montserrat" panose="00000500000000000000" pitchFamily="2" charset="0"/>
      <p:regular r:id="rId65"/>
      <p:bold r:id="rId66"/>
      <p:italic r:id="rId67"/>
      <p:boldItalic r:id="rId68"/>
    </p:embeddedFont>
    <p:embeddedFont>
      <p:font typeface="Montserrat Bold" panose="00000800000000000000" charset="0"/>
      <p:regular r:id="rId69"/>
    </p:embeddedFont>
    <p:embeddedFont>
      <p:font typeface="Open Sans" panose="020B0606030504020204" pitchFamily="34" charset="0"/>
      <p:regular r:id="rId70"/>
      <p:bold r:id="rId71"/>
      <p:italic r:id="rId72"/>
      <p:boldItalic r:id="rId73"/>
    </p:embeddedFont>
    <p:embeddedFont>
      <p:font typeface="Open Sans Bold" panose="020B0806030504020204" charset="0"/>
      <p:regular r:id="rId74"/>
    </p:embeddedFont>
    <p:embeddedFont>
      <p:font typeface="Open Sans Light" panose="020B0306030504020204" pitchFamily="34" charset="0"/>
      <p:regular r:id="rId75"/>
      <p:italic r:id="rId76"/>
    </p:embeddedFont>
    <p:embeddedFont>
      <p:font typeface="Roboto Medium" panose="02000000000000000000" pitchFamily="2" charset="0"/>
      <p:regular r:id="rId77"/>
      <p:italic r:id="rId78"/>
    </p:embeddedFont>
    <p:embeddedFont>
      <p:font typeface="Source Sans Pro" panose="020B0503030403020204" pitchFamily="34" charset="0"/>
      <p:regular r:id="rId79"/>
      <p:bold r:id="rId80"/>
      <p:italic r:id="rId81"/>
      <p:boldItalic r:id="rId82"/>
    </p:embeddedFont>
    <p:embeddedFont>
      <p:font typeface="Source Sans Pro Bold" panose="020B0703030403020204" charset="0"/>
      <p:regular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89847" autoAdjust="0"/>
  </p:normalViewPr>
  <p:slideViewPr>
    <p:cSldViewPr>
      <p:cViewPr varScale="1">
        <p:scale>
          <a:sx n="44" d="100"/>
          <a:sy n="44" d="100"/>
        </p:scale>
        <p:origin x="79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font" Target="fonts/font18.fntdata"/><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3.fntdata"/><Relationship Id="rId58" Type="http://schemas.openxmlformats.org/officeDocument/2006/relationships/font" Target="fonts/font8.fntdata"/><Relationship Id="rId74" Type="http://schemas.openxmlformats.org/officeDocument/2006/relationships/font" Target="fonts/font24.fntdata"/><Relationship Id="rId79" Type="http://schemas.openxmlformats.org/officeDocument/2006/relationships/font" Target="fonts/font29.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77" Type="http://schemas.openxmlformats.org/officeDocument/2006/relationships/font" Target="fonts/font27.fntdata"/><Relationship Id="rId8" Type="http://schemas.openxmlformats.org/officeDocument/2006/relationships/slide" Target="slides/slide7.xml"/><Relationship Id="rId51" Type="http://schemas.openxmlformats.org/officeDocument/2006/relationships/font" Target="fonts/font1.fntdata"/><Relationship Id="rId72" Type="http://schemas.openxmlformats.org/officeDocument/2006/relationships/font" Target="fonts/font22.fntdata"/><Relationship Id="rId80" Type="http://schemas.openxmlformats.org/officeDocument/2006/relationships/font" Target="fonts/font30.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openxmlformats.org/officeDocument/2006/relationships/font" Target="fonts/font25.fntdata"/><Relationship Id="rId83" Type="http://schemas.openxmlformats.org/officeDocument/2006/relationships/font" Target="fonts/font3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font" Target="fonts/font23.fntdata"/><Relationship Id="rId78" Type="http://schemas.openxmlformats.org/officeDocument/2006/relationships/font" Target="fonts/font28.fntdata"/><Relationship Id="rId81" Type="http://schemas.openxmlformats.org/officeDocument/2006/relationships/font" Target="fonts/font31.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notesMaster" Target="notesMasters/notesMaster1.xml"/><Relationship Id="rId55" Type="http://schemas.openxmlformats.org/officeDocument/2006/relationships/font" Target="fonts/font5.fntdata"/><Relationship Id="rId76" Type="http://schemas.openxmlformats.org/officeDocument/2006/relationships/font" Target="fonts/font26.fntdata"/><Relationship Id="rId7" Type="http://schemas.openxmlformats.org/officeDocument/2006/relationships/slide" Target="slides/slide6.xml"/><Relationship Id="rId71" Type="http://schemas.openxmlformats.org/officeDocument/2006/relationships/font" Target="fonts/font2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6.fntdata"/><Relationship Id="rId87" Type="http://schemas.openxmlformats.org/officeDocument/2006/relationships/tableStyles" Target="tableStyles.xml"/><Relationship Id="rId61" Type="http://schemas.openxmlformats.org/officeDocument/2006/relationships/font" Target="fonts/font11.fntdata"/><Relationship Id="rId82"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pPr/>
              <a:t>12.11.2023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pPr/>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30</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pPr/>
              <a:t>36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4</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270113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1988329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105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79180" y="216000"/>
            <a:ext cx="9419760" cy="9802080"/>
            <a:chOff x="0" y="0"/>
            <a:chExt cx="12559680" cy="13069440"/>
          </a:xfrm>
        </p:grpSpPr>
        <p:sp>
          <p:nvSpPr>
            <p:cNvPr id="3" name="Freeform 3"/>
            <p:cNvSpPr/>
            <p:nvPr/>
          </p:nvSpPr>
          <p:spPr>
            <a:xfrm>
              <a:off x="0" y="0"/>
              <a:ext cx="12559665" cy="13069443"/>
            </a:xfrm>
            <a:custGeom>
              <a:avLst/>
              <a:gdLst/>
              <a:ahLst/>
              <a:cxnLst/>
              <a:rect l="l" t="t" r="r" b="b"/>
              <a:pathLst>
                <a:path w="12559665" h="13069443">
                  <a:moveTo>
                    <a:pt x="0" y="0"/>
                  </a:moveTo>
                  <a:lnTo>
                    <a:pt x="12559665" y="0"/>
                  </a:lnTo>
                  <a:lnTo>
                    <a:pt x="5620131" y="13069443"/>
                  </a:lnTo>
                  <a:lnTo>
                    <a:pt x="0" y="13069443"/>
                  </a:lnTo>
                  <a:lnTo>
                    <a:pt x="0" y="0"/>
                  </a:lnTo>
                  <a:close/>
                </a:path>
              </a:pathLst>
            </a:custGeom>
            <a:blipFill>
              <a:blip r:embed="rId3"/>
              <a:stretch>
                <a:fillRect r="-85109" b="-88"/>
              </a:stretch>
            </a:blipFill>
          </p:spPr>
        </p:sp>
      </p:grpSp>
      <p:grpSp>
        <p:nvGrpSpPr>
          <p:cNvPr id="4" name="Group 4"/>
          <p:cNvGrpSpPr/>
          <p:nvPr/>
        </p:nvGrpSpPr>
        <p:grpSpPr>
          <a:xfrm>
            <a:off x="4365360" y="0"/>
            <a:ext cx="6569640" cy="10297260"/>
            <a:chOff x="0" y="0"/>
            <a:chExt cx="8759520" cy="13729680"/>
          </a:xfrm>
        </p:grpSpPr>
        <p:sp>
          <p:nvSpPr>
            <p:cNvPr id="5" name="Freeform 5"/>
            <p:cNvSpPr/>
            <p:nvPr/>
          </p:nvSpPr>
          <p:spPr>
            <a:xfrm>
              <a:off x="0" y="0"/>
              <a:ext cx="8759571" cy="13729715"/>
            </a:xfrm>
            <a:custGeom>
              <a:avLst/>
              <a:gdLst/>
              <a:ahLst/>
              <a:cxnLst/>
              <a:rect l="l" t="t" r="r" b="b"/>
              <a:pathLst>
                <a:path w="8759571" h="13729715">
                  <a:moveTo>
                    <a:pt x="0" y="13729715"/>
                  </a:moveTo>
                  <a:lnTo>
                    <a:pt x="6121527" y="0"/>
                  </a:lnTo>
                  <a:lnTo>
                    <a:pt x="8759571" y="0"/>
                  </a:lnTo>
                  <a:lnTo>
                    <a:pt x="2638044" y="13729715"/>
                  </a:lnTo>
                  <a:close/>
                </a:path>
              </a:pathLst>
            </a:custGeom>
            <a:solidFill>
              <a:srgbClr val="0070C0"/>
            </a:solidFill>
          </p:spPr>
        </p:sp>
      </p:grpSp>
      <p:sp>
        <p:nvSpPr>
          <p:cNvPr id="6" name="TextBox 6"/>
          <p:cNvSpPr txBox="1"/>
          <p:nvPr/>
        </p:nvSpPr>
        <p:spPr>
          <a:xfrm>
            <a:off x="9520278" y="5672145"/>
            <a:ext cx="7402242" cy="974626"/>
          </a:xfrm>
          <a:prstGeom prst="rect">
            <a:avLst/>
          </a:prstGeom>
        </p:spPr>
        <p:txBody>
          <a:bodyPr lIns="0" tIns="0" rIns="0" bIns="0" rtlCol="0" anchor="t">
            <a:spAutoFit/>
          </a:bodyPr>
          <a:lstStyle/>
          <a:p>
            <a:pPr algn="r">
              <a:lnSpc>
                <a:spcPts val="7624"/>
              </a:lnSpc>
            </a:pPr>
            <a:r>
              <a:rPr lang="fa-IR" sz="6353" spc="0" dirty="0">
                <a:solidFill>
                  <a:srgbClr val="24416C"/>
                </a:solidFill>
                <a:latin typeface="Arimo Bold"/>
                <a:cs typeface="B Nazanin" panose="00000700000000000000" pitchFamily="2" charset="-78"/>
              </a:rPr>
              <a:t>تم : پایان نامه عمران</a:t>
            </a:r>
            <a:endParaRPr lang="en-US" sz="6353" spc="0" dirty="0">
              <a:solidFill>
                <a:srgbClr val="24416C"/>
              </a:solidFill>
              <a:latin typeface="Arimo Bold"/>
              <a:cs typeface="B Nazanin" panose="00000700000000000000" pitchFamily="2" charset="-78"/>
            </a:endParaRPr>
          </a:p>
        </p:txBody>
      </p:sp>
      <p:grpSp>
        <p:nvGrpSpPr>
          <p:cNvPr id="7" name="Group 7"/>
          <p:cNvGrpSpPr/>
          <p:nvPr/>
        </p:nvGrpSpPr>
        <p:grpSpPr>
          <a:xfrm>
            <a:off x="0" y="8884080"/>
            <a:ext cx="18288720" cy="1412640"/>
            <a:chOff x="0" y="0"/>
            <a:chExt cx="24384960" cy="1883520"/>
          </a:xfrm>
        </p:grpSpPr>
        <p:sp>
          <p:nvSpPr>
            <p:cNvPr id="8" name="Freeform 8"/>
            <p:cNvSpPr/>
            <p:nvPr/>
          </p:nvSpPr>
          <p:spPr>
            <a:xfrm>
              <a:off x="0" y="-127"/>
              <a:ext cx="24385015" cy="1883664"/>
            </a:xfrm>
            <a:custGeom>
              <a:avLst/>
              <a:gdLst/>
              <a:ahLst/>
              <a:cxnLst/>
              <a:rect l="l" t="t" r="r" b="b"/>
              <a:pathLst>
                <a:path w="24385015" h="1883664">
                  <a:moveTo>
                    <a:pt x="24385015" y="1883664"/>
                  </a:moveTo>
                  <a:lnTo>
                    <a:pt x="24385015" y="347980"/>
                  </a:lnTo>
                  <a:lnTo>
                    <a:pt x="24385015" y="302006"/>
                  </a:lnTo>
                  <a:cubicBezTo>
                    <a:pt x="24370410" y="297688"/>
                    <a:pt x="24353265" y="293116"/>
                    <a:pt x="24338660" y="288798"/>
                  </a:cubicBezTo>
                  <a:cubicBezTo>
                    <a:pt x="24111838" y="203454"/>
                    <a:pt x="23875364" y="118110"/>
                    <a:pt x="23641304" y="32766"/>
                  </a:cubicBezTo>
                  <a:cubicBezTo>
                    <a:pt x="23612094" y="21844"/>
                    <a:pt x="23585170" y="10922"/>
                    <a:pt x="23555959" y="0"/>
                  </a:cubicBezTo>
                  <a:lnTo>
                    <a:pt x="23555959" y="92075"/>
                  </a:lnTo>
                  <a:lnTo>
                    <a:pt x="23555959" y="1818132"/>
                  </a:lnTo>
                  <a:lnTo>
                    <a:pt x="23621746" y="1818132"/>
                  </a:lnTo>
                  <a:lnTo>
                    <a:pt x="23621746" y="1752346"/>
                  </a:lnTo>
                  <a:lnTo>
                    <a:pt x="23446231" y="1752346"/>
                  </a:lnTo>
                  <a:lnTo>
                    <a:pt x="23446231" y="1818132"/>
                  </a:lnTo>
                  <a:lnTo>
                    <a:pt x="23509604" y="1818132"/>
                  </a:lnTo>
                  <a:lnTo>
                    <a:pt x="23509604" y="623570"/>
                  </a:lnTo>
                  <a:lnTo>
                    <a:pt x="23509604" y="564642"/>
                  </a:lnTo>
                  <a:cubicBezTo>
                    <a:pt x="23492586" y="562356"/>
                    <a:pt x="23475442" y="560324"/>
                    <a:pt x="23458424" y="558038"/>
                  </a:cubicBezTo>
                  <a:cubicBezTo>
                    <a:pt x="23229188" y="518668"/>
                    <a:pt x="23002367" y="479298"/>
                    <a:pt x="22773258" y="439801"/>
                  </a:cubicBezTo>
                  <a:cubicBezTo>
                    <a:pt x="22746461" y="435483"/>
                    <a:pt x="22722078" y="431165"/>
                    <a:pt x="22695280" y="426847"/>
                  </a:cubicBezTo>
                  <a:lnTo>
                    <a:pt x="22695280" y="498983"/>
                  </a:lnTo>
                  <a:lnTo>
                    <a:pt x="22695280" y="1818132"/>
                  </a:lnTo>
                  <a:lnTo>
                    <a:pt x="22761067" y="1818132"/>
                  </a:lnTo>
                  <a:lnTo>
                    <a:pt x="22761067" y="1752346"/>
                  </a:lnTo>
                  <a:lnTo>
                    <a:pt x="0" y="1752346"/>
                  </a:lnTo>
                  <a:lnTo>
                    <a:pt x="0" y="1883664"/>
                  </a:lnTo>
                  <a:lnTo>
                    <a:pt x="22760939" y="1883664"/>
                  </a:lnTo>
                  <a:lnTo>
                    <a:pt x="22824312" y="1883664"/>
                  </a:lnTo>
                  <a:lnTo>
                    <a:pt x="22824312" y="1818132"/>
                  </a:lnTo>
                  <a:lnTo>
                    <a:pt x="22824312" y="559943"/>
                  </a:lnTo>
                  <a:cubicBezTo>
                    <a:pt x="22760939" y="559943"/>
                    <a:pt x="22821900" y="564134"/>
                    <a:pt x="22821900" y="567436"/>
                  </a:cubicBezTo>
                  <a:cubicBezTo>
                    <a:pt x="22821900" y="570738"/>
                    <a:pt x="22731729" y="561467"/>
                    <a:pt x="22826726" y="579882"/>
                  </a:cubicBezTo>
                  <a:cubicBezTo>
                    <a:pt x="22921722" y="598297"/>
                    <a:pt x="23163276" y="638302"/>
                    <a:pt x="23397336" y="677799"/>
                  </a:cubicBezTo>
                  <a:cubicBezTo>
                    <a:pt x="23399750" y="655955"/>
                    <a:pt x="23392510" y="673862"/>
                    <a:pt x="23389971" y="673100"/>
                  </a:cubicBezTo>
                  <a:cubicBezTo>
                    <a:pt x="23387430" y="672338"/>
                    <a:pt x="23382604" y="638429"/>
                    <a:pt x="23380192" y="673100"/>
                  </a:cubicBezTo>
                  <a:cubicBezTo>
                    <a:pt x="23365586" y="863854"/>
                    <a:pt x="23380192" y="1616329"/>
                    <a:pt x="23380192" y="1818132"/>
                  </a:cubicBezTo>
                  <a:lnTo>
                    <a:pt x="23380192" y="1883664"/>
                  </a:lnTo>
                  <a:lnTo>
                    <a:pt x="23445978" y="1883664"/>
                  </a:lnTo>
                  <a:lnTo>
                    <a:pt x="23621492" y="1883664"/>
                  </a:lnTo>
                  <a:lnTo>
                    <a:pt x="23687278" y="1883664"/>
                  </a:lnTo>
                  <a:lnTo>
                    <a:pt x="23687278" y="1818132"/>
                  </a:lnTo>
                  <a:lnTo>
                    <a:pt x="23687278" y="172085"/>
                  </a:lnTo>
                  <a:cubicBezTo>
                    <a:pt x="23665306" y="172085"/>
                    <a:pt x="23682452" y="169418"/>
                    <a:pt x="23682452" y="172085"/>
                  </a:cubicBezTo>
                  <a:cubicBezTo>
                    <a:pt x="23682452" y="174752"/>
                    <a:pt x="23587329" y="150749"/>
                    <a:pt x="23682452" y="188087"/>
                  </a:cubicBezTo>
                  <a:cubicBezTo>
                    <a:pt x="23777575" y="225425"/>
                    <a:pt x="24026240" y="310134"/>
                    <a:pt x="24260428" y="395478"/>
                  </a:cubicBezTo>
                  <a:cubicBezTo>
                    <a:pt x="24267795" y="375920"/>
                    <a:pt x="24275033" y="401701"/>
                    <a:pt x="24272621" y="393827"/>
                  </a:cubicBezTo>
                  <a:cubicBezTo>
                    <a:pt x="24272621" y="385953"/>
                    <a:pt x="24260428" y="363347"/>
                    <a:pt x="24253062" y="348107"/>
                  </a:cubicBezTo>
                  <a:lnTo>
                    <a:pt x="24253062" y="1883664"/>
                  </a:lnTo>
                  <a:lnTo>
                    <a:pt x="24384761" y="1883664"/>
                  </a:lnTo>
                  <a:close/>
                </a:path>
              </a:pathLst>
            </a:custGeom>
            <a:solidFill>
              <a:srgbClr val="0070C0"/>
            </a:solidFill>
          </p:spPr>
        </p:sp>
      </p:grpSp>
      <p:grpSp>
        <p:nvGrpSpPr>
          <p:cNvPr id="9" name="Group 9"/>
          <p:cNvGrpSpPr/>
          <p:nvPr/>
        </p:nvGrpSpPr>
        <p:grpSpPr>
          <a:xfrm>
            <a:off x="17393940" y="8169660"/>
            <a:ext cx="536760" cy="2127600"/>
            <a:chOff x="0" y="0"/>
            <a:chExt cx="715680" cy="2836800"/>
          </a:xfrm>
        </p:grpSpPr>
        <p:sp>
          <p:nvSpPr>
            <p:cNvPr id="10" name="Freeform 10"/>
            <p:cNvSpPr/>
            <p:nvPr/>
          </p:nvSpPr>
          <p:spPr>
            <a:xfrm>
              <a:off x="0" y="0"/>
              <a:ext cx="715645" cy="2836672"/>
            </a:xfrm>
            <a:custGeom>
              <a:avLst/>
              <a:gdLst/>
              <a:ahLst/>
              <a:cxnLst/>
              <a:rect l="l" t="t" r="r" b="b"/>
              <a:pathLst>
                <a:path w="715645" h="2836672">
                  <a:moveTo>
                    <a:pt x="537972" y="428752"/>
                  </a:moveTo>
                  <a:lnTo>
                    <a:pt x="545846" y="432562"/>
                  </a:lnTo>
                  <a:lnTo>
                    <a:pt x="545973" y="434340"/>
                  </a:lnTo>
                  <a:lnTo>
                    <a:pt x="538226" y="430276"/>
                  </a:lnTo>
                  <a:close/>
                  <a:moveTo>
                    <a:pt x="361061" y="90932"/>
                  </a:moveTo>
                  <a:lnTo>
                    <a:pt x="360553" y="92329"/>
                  </a:lnTo>
                  <a:lnTo>
                    <a:pt x="360426" y="91186"/>
                  </a:lnTo>
                  <a:close/>
                  <a:moveTo>
                    <a:pt x="364236" y="89662"/>
                  </a:moveTo>
                  <a:cubicBezTo>
                    <a:pt x="365125" y="89408"/>
                    <a:pt x="364490" y="89916"/>
                    <a:pt x="363220" y="90551"/>
                  </a:cubicBezTo>
                  <a:lnTo>
                    <a:pt x="360299" y="91186"/>
                  </a:lnTo>
                  <a:close/>
                  <a:moveTo>
                    <a:pt x="258445" y="0"/>
                  </a:moveTo>
                  <a:lnTo>
                    <a:pt x="304800" y="0"/>
                  </a:lnTo>
                  <a:lnTo>
                    <a:pt x="417449" y="0"/>
                  </a:lnTo>
                  <a:lnTo>
                    <a:pt x="477139" y="0"/>
                  </a:lnTo>
                  <a:cubicBezTo>
                    <a:pt x="479298" y="19558"/>
                    <a:pt x="481457" y="39116"/>
                    <a:pt x="483743" y="58674"/>
                  </a:cubicBezTo>
                  <a:cubicBezTo>
                    <a:pt x="498602" y="156718"/>
                    <a:pt x="518922" y="300609"/>
                    <a:pt x="532511" y="392811"/>
                  </a:cubicBezTo>
                  <a:lnTo>
                    <a:pt x="537972" y="428752"/>
                  </a:lnTo>
                  <a:lnTo>
                    <a:pt x="503555" y="411861"/>
                  </a:lnTo>
                  <a:lnTo>
                    <a:pt x="538226" y="430276"/>
                  </a:lnTo>
                  <a:lnTo>
                    <a:pt x="543433" y="464058"/>
                  </a:lnTo>
                  <a:cubicBezTo>
                    <a:pt x="548640" y="495300"/>
                    <a:pt x="549021" y="489966"/>
                    <a:pt x="548259" y="475615"/>
                  </a:cubicBezTo>
                  <a:lnTo>
                    <a:pt x="545973" y="434213"/>
                  </a:lnTo>
                  <a:lnTo>
                    <a:pt x="675894" y="503174"/>
                  </a:lnTo>
                  <a:lnTo>
                    <a:pt x="715645" y="522732"/>
                  </a:lnTo>
                  <a:lnTo>
                    <a:pt x="715645" y="562102"/>
                  </a:lnTo>
                  <a:lnTo>
                    <a:pt x="715645" y="2836672"/>
                  </a:lnTo>
                  <a:lnTo>
                    <a:pt x="583184" y="2836672"/>
                  </a:lnTo>
                  <a:lnTo>
                    <a:pt x="583184" y="598043"/>
                  </a:lnTo>
                  <a:lnTo>
                    <a:pt x="616331" y="614426"/>
                  </a:lnTo>
                  <a:lnTo>
                    <a:pt x="596138" y="596519"/>
                  </a:lnTo>
                  <a:lnTo>
                    <a:pt x="583311" y="562229"/>
                  </a:lnTo>
                  <a:lnTo>
                    <a:pt x="583311" y="598043"/>
                  </a:lnTo>
                  <a:lnTo>
                    <a:pt x="443992" y="529336"/>
                  </a:lnTo>
                  <a:lnTo>
                    <a:pt x="410845" y="509778"/>
                  </a:lnTo>
                  <a:lnTo>
                    <a:pt x="410845" y="477139"/>
                  </a:lnTo>
                  <a:cubicBezTo>
                    <a:pt x="395986" y="379095"/>
                    <a:pt x="378714" y="236093"/>
                    <a:pt x="367157" y="143764"/>
                  </a:cubicBezTo>
                  <a:lnTo>
                    <a:pt x="363093" y="112776"/>
                  </a:lnTo>
                  <a:lnTo>
                    <a:pt x="370967" y="78359"/>
                  </a:lnTo>
                  <a:cubicBezTo>
                    <a:pt x="348869" y="74041"/>
                    <a:pt x="364744" y="83439"/>
                    <a:pt x="361950" y="88265"/>
                  </a:cubicBezTo>
                  <a:lnTo>
                    <a:pt x="360934" y="90932"/>
                  </a:lnTo>
                  <a:lnTo>
                    <a:pt x="360299" y="91059"/>
                  </a:lnTo>
                  <a:lnTo>
                    <a:pt x="357759" y="71755"/>
                  </a:lnTo>
                  <a:cubicBezTo>
                    <a:pt x="348615" y="7620"/>
                    <a:pt x="356489" y="88519"/>
                    <a:pt x="356362" y="91948"/>
                  </a:cubicBezTo>
                  <a:lnTo>
                    <a:pt x="360299" y="91059"/>
                  </a:lnTo>
                  <a:lnTo>
                    <a:pt x="360299" y="91186"/>
                  </a:lnTo>
                  <a:lnTo>
                    <a:pt x="356362" y="92837"/>
                  </a:lnTo>
                  <a:cubicBezTo>
                    <a:pt x="355727" y="97917"/>
                    <a:pt x="353441" y="108712"/>
                    <a:pt x="354330" y="107823"/>
                  </a:cubicBezTo>
                  <a:lnTo>
                    <a:pt x="360426" y="92329"/>
                  </a:lnTo>
                  <a:lnTo>
                    <a:pt x="363093" y="112776"/>
                  </a:lnTo>
                  <a:lnTo>
                    <a:pt x="304800" y="365887"/>
                  </a:lnTo>
                  <a:lnTo>
                    <a:pt x="284861" y="444500"/>
                  </a:lnTo>
                  <a:cubicBezTo>
                    <a:pt x="260604" y="433705"/>
                    <a:pt x="239522" y="426085"/>
                    <a:pt x="211963" y="411861"/>
                  </a:cubicBezTo>
                  <a:lnTo>
                    <a:pt x="132588" y="367030"/>
                  </a:lnTo>
                  <a:lnTo>
                    <a:pt x="132588" y="350901"/>
                  </a:lnTo>
                  <a:lnTo>
                    <a:pt x="130810" y="366014"/>
                  </a:lnTo>
                  <a:lnTo>
                    <a:pt x="127381" y="364109"/>
                  </a:lnTo>
                  <a:lnTo>
                    <a:pt x="127381" y="362204"/>
                  </a:lnTo>
                  <a:cubicBezTo>
                    <a:pt x="125349" y="363601"/>
                    <a:pt x="105791" y="351663"/>
                    <a:pt x="119888" y="359918"/>
                  </a:cubicBezTo>
                  <a:lnTo>
                    <a:pt x="127381" y="364109"/>
                  </a:lnTo>
                  <a:lnTo>
                    <a:pt x="127381" y="387350"/>
                  </a:lnTo>
                  <a:cubicBezTo>
                    <a:pt x="127381" y="391287"/>
                    <a:pt x="127508" y="392557"/>
                    <a:pt x="128270" y="387731"/>
                  </a:cubicBezTo>
                  <a:lnTo>
                    <a:pt x="130810" y="366014"/>
                  </a:lnTo>
                  <a:lnTo>
                    <a:pt x="132588" y="367030"/>
                  </a:lnTo>
                  <a:lnTo>
                    <a:pt x="132588" y="599313"/>
                  </a:lnTo>
                  <a:cubicBezTo>
                    <a:pt x="132461" y="1054608"/>
                    <a:pt x="131953" y="783971"/>
                    <a:pt x="132588" y="2836672"/>
                  </a:cubicBezTo>
                  <a:lnTo>
                    <a:pt x="0" y="2836672"/>
                  </a:lnTo>
                  <a:lnTo>
                    <a:pt x="0" y="274574"/>
                  </a:lnTo>
                  <a:lnTo>
                    <a:pt x="0" y="176403"/>
                  </a:lnTo>
                  <a:cubicBezTo>
                    <a:pt x="30861" y="189484"/>
                    <a:pt x="57531" y="202184"/>
                    <a:pt x="92710" y="215519"/>
                  </a:cubicBezTo>
                  <a:lnTo>
                    <a:pt x="193548" y="250825"/>
                  </a:lnTo>
                  <a:lnTo>
                    <a:pt x="172212" y="333248"/>
                  </a:lnTo>
                  <a:cubicBezTo>
                    <a:pt x="180340" y="306832"/>
                    <a:pt x="189865" y="266573"/>
                    <a:pt x="196469" y="253873"/>
                  </a:cubicBezTo>
                  <a:cubicBezTo>
                    <a:pt x="203073" y="241173"/>
                    <a:pt x="206502" y="256159"/>
                    <a:pt x="211582" y="257302"/>
                  </a:cubicBezTo>
                  <a:lnTo>
                    <a:pt x="193548" y="250952"/>
                  </a:lnTo>
                  <a:lnTo>
                    <a:pt x="245237" y="52197"/>
                  </a:lnTo>
                  <a:cubicBezTo>
                    <a:pt x="249682" y="34925"/>
                    <a:pt x="254000" y="17272"/>
                    <a:pt x="258445" y="0"/>
                  </a:cubicBezTo>
                  <a:close/>
                </a:path>
              </a:pathLst>
            </a:custGeom>
            <a:solidFill>
              <a:srgbClr val="0070C0"/>
            </a:solidFill>
          </p:spPr>
        </p:sp>
      </p:grpSp>
      <p:grpSp>
        <p:nvGrpSpPr>
          <p:cNvPr id="11" name="Group 11"/>
          <p:cNvGrpSpPr/>
          <p:nvPr/>
        </p:nvGrpSpPr>
        <p:grpSpPr>
          <a:xfrm>
            <a:off x="17605080" y="7617780"/>
            <a:ext cx="97740" cy="601020"/>
            <a:chOff x="0" y="0"/>
            <a:chExt cx="130320" cy="801360"/>
          </a:xfrm>
        </p:grpSpPr>
        <p:sp>
          <p:nvSpPr>
            <p:cNvPr id="12" name="Freeform 12"/>
            <p:cNvSpPr/>
            <p:nvPr/>
          </p:nvSpPr>
          <p:spPr>
            <a:xfrm>
              <a:off x="0" y="0"/>
              <a:ext cx="130302" cy="801370"/>
            </a:xfrm>
            <a:custGeom>
              <a:avLst/>
              <a:gdLst/>
              <a:ahLst/>
              <a:cxnLst/>
              <a:rect l="l" t="t" r="r" b="b"/>
              <a:pathLst>
                <a:path w="130302" h="801370">
                  <a:moveTo>
                    <a:pt x="0" y="0"/>
                  </a:moveTo>
                  <a:cubicBezTo>
                    <a:pt x="0" y="267081"/>
                    <a:pt x="0" y="534289"/>
                    <a:pt x="0" y="801370"/>
                  </a:cubicBezTo>
                  <a:cubicBezTo>
                    <a:pt x="130302" y="801370"/>
                    <a:pt x="130302" y="801370"/>
                    <a:pt x="130302" y="801370"/>
                  </a:cubicBezTo>
                  <a:cubicBezTo>
                    <a:pt x="130302" y="534289"/>
                    <a:pt x="130302" y="267081"/>
                    <a:pt x="130302" y="0"/>
                  </a:cubicBezTo>
                  <a:cubicBezTo>
                    <a:pt x="0" y="0"/>
                    <a:pt x="0" y="0"/>
                    <a:pt x="0" y="0"/>
                  </a:cubicBezTo>
                  <a:close/>
                </a:path>
              </a:pathLst>
            </a:custGeom>
            <a:solidFill>
              <a:srgbClr val="0070C0"/>
            </a:solidFill>
          </p:spPr>
        </p:sp>
      </p:grpSp>
      <p:grpSp>
        <p:nvGrpSpPr>
          <p:cNvPr id="13" name="Group 13"/>
          <p:cNvGrpSpPr/>
          <p:nvPr/>
        </p:nvGrpSpPr>
        <p:grpSpPr>
          <a:xfrm>
            <a:off x="17018640" y="10195740"/>
            <a:ext cx="68580" cy="68580"/>
            <a:chOff x="0" y="0"/>
            <a:chExt cx="91440" cy="91440"/>
          </a:xfrm>
        </p:grpSpPr>
        <p:sp>
          <p:nvSpPr>
            <p:cNvPr id="14" name="Freeform 14"/>
            <p:cNvSpPr/>
            <p:nvPr/>
          </p:nvSpPr>
          <p:spPr>
            <a:xfrm>
              <a:off x="0" y="0"/>
              <a:ext cx="91440" cy="91440"/>
            </a:xfrm>
            <a:custGeom>
              <a:avLst/>
              <a:gdLst/>
              <a:ahLst/>
              <a:cxnLst/>
              <a:rect l="l" t="t" r="r" b="b"/>
              <a:pathLst>
                <a:path w="91440" h="91440">
                  <a:moveTo>
                    <a:pt x="0" y="0"/>
                  </a:moveTo>
                  <a:lnTo>
                    <a:pt x="91440" y="0"/>
                  </a:lnTo>
                  <a:lnTo>
                    <a:pt x="91440" y="91440"/>
                  </a:lnTo>
                  <a:lnTo>
                    <a:pt x="0" y="91440"/>
                  </a:lnTo>
                  <a:close/>
                </a:path>
              </a:pathLst>
            </a:custGeom>
            <a:solidFill>
              <a:srgbClr val="0070C0"/>
            </a:solidFill>
          </p:spPr>
        </p:sp>
      </p:grpSp>
      <p:grpSp>
        <p:nvGrpSpPr>
          <p:cNvPr id="15" name="Group 15"/>
          <p:cNvGrpSpPr/>
          <p:nvPr/>
        </p:nvGrpSpPr>
        <p:grpSpPr>
          <a:xfrm>
            <a:off x="17585640" y="10195740"/>
            <a:ext cx="147960" cy="68580"/>
            <a:chOff x="0" y="0"/>
            <a:chExt cx="197280" cy="91440"/>
          </a:xfrm>
        </p:grpSpPr>
        <p:sp>
          <p:nvSpPr>
            <p:cNvPr id="16" name="Freeform 16"/>
            <p:cNvSpPr/>
            <p:nvPr/>
          </p:nvSpPr>
          <p:spPr>
            <a:xfrm>
              <a:off x="0" y="0"/>
              <a:ext cx="197231" cy="91440"/>
            </a:xfrm>
            <a:custGeom>
              <a:avLst/>
              <a:gdLst/>
              <a:ahLst/>
              <a:cxnLst/>
              <a:rect l="l" t="t" r="r" b="b"/>
              <a:pathLst>
                <a:path w="197231" h="91440">
                  <a:moveTo>
                    <a:pt x="0" y="0"/>
                  </a:moveTo>
                  <a:lnTo>
                    <a:pt x="197231" y="0"/>
                  </a:lnTo>
                  <a:lnTo>
                    <a:pt x="197231" y="91440"/>
                  </a:lnTo>
                  <a:lnTo>
                    <a:pt x="0" y="91440"/>
                  </a:lnTo>
                  <a:close/>
                </a:path>
              </a:pathLst>
            </a:custGeom>
            <a:solidFill>
              <a:srgbClr val="0070C0"/>
            </a:solidFill>
          </p:spPr>
        </p:sp>
      </p:grpSp>
      <p:sp>
        <p:nvSpPr>
          <p:cNvPr id="17" name="TextBox 17"/>
          <p:cNvSpPr txBox="1"/>
          <p:nvPr/>
        </p:nvSpPr>
        <p:spPr>
          <a:xfrm>
            <a:off x="8310240" y="7771005"/>
            <a:ext cx="8591580" cy="897682"/>
          </a:xfrm>
          <a:prstGeom prst="rect">
            <a:avLst/>
          </a:prstGeom>
        </p:spPr>
        <p:txBody>
          <a:bodyPr lIns="0" tIns="0" rIns="0" bIns="0" rtlCol="0" anchor="t">
            <a:spAutoFit/>
          </a:bodyPr>
          <a:lstStyle/>
          <a:p>
            <a:pPr algn="r">
              <a:lnSpc>
                <a:spcPts val="6959"/>
              </a:lnSpc>
            </a:pPr>
            <a:r>
              <a:rPr lang="fa-IR" sz="5799" spc="-1" dirty="0">
                <a:solidFill>
                  <a:srgbClr val="0070C0"/>
                </a:solidFill>
                <a:latin typeface="Arimo Bold"/>
                <a:cs typeface="B Nazanin" panose="00000700000000000000" pitchFamily="2" charset="-78"/>
              </a:rPr>
              <a:t>قالب پاورپوینت مهندسی عمران</a:t>
            </a:r>
            <a:endParaRPr lang="en-US" sz="5799" spc="-1" dirty="0">
              <a:solidFill>
                <a:srgbClr val="0070C0"/>
              </a:solidFill>
              <a:latin typeface="Arimo Bold"/>
              <a:cs typeface="B Nazanin" panose="00000700000000000000" pitchFamily="2" charset="-78"/>
            </a:endParaRPr>
          </a:p>
        </p:txBody>
      </p:sp>
      <p:sp>
        <p:nvSpPr>
          <p:cNvPr id="19" name="TextBox 19"/>
          <p:cNvSpPr txBox="1"/>
          <p:nvPr/>
        </p:nvSpPr>
        <p:spPr>
          <a:xfrm>
            <a:off x="7648200" y="9432540"/>
            <a:ext cx="9062460" cy="320601"/>
          </a:xfrm>
          <a:prstGeom prst="rect">
            <a:avLst/>
          </a:prstGeom>
        </p:spPr>
        <p:txBody>
          <a:bodyPr lIns="0" tIns="0" rIns="0" bIns="0" rtlCol="0" anchor="t">
            <a:spAutoFit/>
          </a:bodyPr>
          <a:lstStyle/>
          <a:p>
            <a:pPr algn="ctr">
              <a:lnSpc>
                <a:spcPts val="2519"/>
              </a:lnSpc>
            </a:pPr>
            <a:r>
              <a:rPr lang="fa-IR" sz="2099" spc="29" dirty="0">
                <a:solidFill>
                  <a:srgbClr val="000000"/>
                </a:solidFill>
                <a:latin typeface="Montserrat"/>
                <a:cs typeface="B Nazanin" panose="00000700000000000000" pitchFamily="2" charset="-78"/>
              </a:rPr>
              <a:t>ارائه پاورپوینت مدرنی را دریافت کنید که وقت شما باشد.</a:t>
            </a:r>
            <a:endParaRPr lang="en-US" sz="2099" spc="29" dirty="0">
              <a:solidFill>
                <a:srgbClr val="000000"/>
              </a:solidFill>
              <a:latin typeface="Montserrat"/>
              <a:cs typeface="B Nazanin" panose="00000700000000000000" pitchFamily="2" charset="-78"/>
            </a:endParaRPr>
          </a:p>
        </p:txBody>
      </p:sp>
      <p:grpSp>
        <p:nvGrpSpPr>
          <p:cNvPr id="20" name="Group 20"/>
          <p:cNvGrpSpPr/>
          <p:nvPr/>
        </p:nvGrpSpPr>
        <p:grpSpPr>
          <a:xfrm>
            <a:off x="12972960" y="1338120"/>
            <a:ext cx="3781620" cy="3607740"/>
            <a:chOff x="0" y="0"/>
            <a:chExt cx="5042160" cy="4810320"/>
          </a:xfrm>
        </p:grpSpPr>
        <p:sp>
          <p:nvSpPr>
            <p:cNvPr id="21" name="Freeform 21"/>
            <p:cNvSpPr/>
            <p:nvPr/>
          </p:nvSpPr>
          <p:spPr>
            <a:xfrm>
              <a:off x="-254" y="0"/>
              <a:ext cx="5042281" cy="4810379"/>
            </a:xfrm>
            <a:custGeom>
              <a:avLst/>
              <a:gdLst/>
              <a:ahLst/>
              <a:cxnLst/>
              <a:rect l="l" t="t" r="r" b="b"/>
              <a:pathLst>
                <a:path w="5042281" h="4810379">
                  <a:moveTo>
                    <a:pt x="4509135" y="1552067"/>
                  </a:moveTo>
                  <a:cubicBezTo>
                    <a:pt x="4295775" y="1552067"/>
                    <a:pt x="4106291" y="1552067"/>
                    <a:pt x="3904742" y="1552067"/>
                  </a:cubicBezTo>
                  <a:cubicBezTo>
                    <a:pt x="3904742" y="2203704"/>
                    <a:pt x="3904742" y="2855341"/>
                    <a:pt x="3904742" y="3512947"/>
                  </a:cubicBezTo>
                  <a:cubicBezTo>
                    <a:pt x="3940302" y="3512947"/>
                    <a:pt x="3975862" y="3512947"/>
                    <a:pt x="4005453" y="3512947"/>
                  </a:cubicBezTo>
                  <a:cubicBezTo>
                    <a:pt x="4301744" y="3512947"/>
                    <a:pt x="4597908" y="3512947"/>
                    <a:pt x="4894199" y="3512947"/>
                  </a:cubicBezTo>
                  <a:cubicBezTo>
                    <a:pt x="4923790" y="3512947"/>
                    <a:pt x="4959350" y="3506978"/>
                    <a:pt x="4988941" y="3524758"/>
                  </a:cubicBezTo>
                  <a:cubicBezTo>
                    <a:pt x="5012690" y="3536569"/>
                    <a:pt x="5036312" y="3566287"/>
                    <a:pt x="5036312" y="3595878"/>
                  </a:cubicBezTo>
                  <a:cubicBezTo>
                    <a:pt x="5042281" y="3613658"/>
                    <a:pt x="5012563" y="3649218"/>
                    <a:pt x="4994783" y="3661029"/>
                  </a:cubicBezTo>
                  <a:cubicBezTo>
                    <a:pt x="4965192" y="3672840"/>
                    <a:pt x="4929632" y="3672840"/>
                    <a:pt x="4900041" y="3672840"/>
                  </a:cubicBezTo>
                  <a:cubicBezTo>
                    <a:pt x="4597908" y="3672840"/>
                    <a:pt x="4301617" y="3672840"/>
                    <a:pt x="3999484" y="3672840"/>
                  </a:cubicBezTo>
                  <a:cubicBezTo>
                    <a:pt x="3969893" y="3672840"/>
                    <a:pt x="3940175" y="3672840"/>
                    <a:pt x="3898773" y="3672840"/>
                  </a:cubicBezTo>
                  <a:cubicBezTo>
                    <a:pt x="3898773" y="3874262"/>
                    <a:pt x="3898773" y="4063873"/>
                    <a:pt x="3898773" y="4247515"/>
                  </a:cubicBezTo>
                  <a:cubicBezTo>
                    <a:pt x="3898773" y="4306697"/>
                    <a:pt x="3904742" y="4366006"/>
                    <a:pt x="3892804" y="4419346"/>
                  </a:cubicBezTo>
                  <a:cubicBezTo>
                    <a:pt x="3886835" y="4448937"/>
                    <a:pt x="3845433" y="4472686"/>
                    <a:pt x="3821684" y="4502277"/>
                  </a:cubicBezTo>
                  <a:cubicBezTo>
                    <a:pt x="3792093" y="4472686"/>
                    <a:pt x="3750564" y="4454906"/>
                    <a:pt x="3744722" y="4425315"/>
                  </a:cubicBezTo>
                  <a:cubicBezTo>
                    <a:pt x="3732911" y="4366133"/>
                    <a:pt x="3738753" y="4300855"/>
                    <a:pt x="3738753" y="4235704"/>
                  </a:cubicBezTo>
                  <a:cubicBezTo>
                    <a:pt x="3738753" y="4052062"/>
                    <a:pt x="3738753" y="3874389"/>
                    <a:pt x="3738753" y="3672967"/>
                  </a:cubicBezTo>
                  <a:cubicBezTo>
                    <a:pt x="3661791" y="3672967"/>
                    <a:pt x="3596513" y="3666998"/>
                    <a:pt x="3525393" y="3672967"/>
                  </a:cubicBezTo>
                  <a:cubicBezTo>
                    <a:pt x="3454273" y="3678936"/>
                    <a:pt x="3436493" y="3655187"/>
                    <a:pt x="3436493" y="3584067"/>
                  </a:cubicBezTo>
                  <a:cubicBezTo>
                    <a:pt x="3436493" y="3145663"/>
                    <a:pt x="3436493" y="2707259"/>
                    <a:pt x="3436493" y="2274824"/>
                  </a:cubicBezTo>
                  <a:cubicBezTo>
                    <a:pt x="3436493" y="2239264"/>
                    <a:pt x="3436493" y="2203704"/>
                    <a:pt x="3436493" y="2162302"/>
                  </a:cubicBezTo>
                  <a:cubicBezTo>
                    <a:pt x="3181731" y="2162302"/>
                    <a:pt x="2938780" y="2162302"/>
                    <a:pt x="2689987" y="2162302"/>
                  </a:cubicBezTo>
                  <a:cubicBezTo>
                    <a:pt x="2689987" y="2665857"/>
                    <a:pt x="2689987" y="3163443"/>
                    <a:pt x="2689987" y="3672967"/>
                  </a:cubicBezTo>
                  <a:cubicBezTo>
                    <a:pt x="2032254" y="3672967"/>
                    <a:pt x="1392428" y="3672967"/>
                    <a:pt x="734695" y="3672967"/>
                  </a:cubicBezTo>
                  <a:cubicBezTo>
                    <a:pt x="734695" y="3708527"/>
                    <a:pt x="734695" y="3738118"/>
                    <a:pt x="734695" y="3773678"/>
                  </a:cubicBezTo>
                  <a:cubicBezTo>
                    <a:pt x="734695" y="4069842"/>
                    <a:pt x="734695" y="4371975"/>
                    <a:pt x="734695" y="4674108"/>
                  </a:cubicBezTo>
                  <a:cubicBezTo>
                    <a:pt x="734695" y="4703699"/>
                    <a:pt x="734695" y="4739259"/>
                    <a:pt x="722884" y="4763008"/>
                  </a:cubicBezTo>
                  <a:cubicBezTo>
                    <a:pt x="705104" y="4786757"/>
                    <a:pt x="663575" y="4810379"/>
                    <a:pt x="639953" y="4810379"/>
                  </a:cubicBezTo>
                  <a:cubicBezTo>
                    <a:pt x="616204" y="4804410"/>
                    <a:pt x="586613" y="4768850"/>
                    <a:pt x="580644" y="4745228"/>
                  </a:cubicBezTo>
                  <a:cubicBezTo>
                    <a:pt x="568833" y="4715637"/>
                    <a:pt x="574675" y="4680077"/>
                    <a:pt x="574675" y="4650486"/>
                  </a:cubicBezTo>
                  <a:cubicBezTo>
                    <a:pt x="574675" y="3655187"/>
                    <a:pt x="574675" y="2660015"/>
                    <a:pt x="574675" y="1670685"/>
                  </a:cubicBezTo>
                  <a:cubicBezTo>
                    <a:pt x="574675" y="1635125"/>
                    <a:pt x="574675" y="1599565"/>
                    <a:pt x="574675" y="1558163"/>
                  </a:cubicBezTo>
                  <a:cubicBezTo>
                    <a:pt x="385064" y="1558163"/>
                    <a:pt x="207264" y="1558163"/>
                    <a:pt x="0" y="1558163"/>
                  </a:cubicBezTo>
                  <a:cubicBezTo>
                    <a:pt x="29591" y="1522603"/>
                    <a:pt x="47371" y="1510792"/>
                    <a:pt x="65151" y="1498981"/>
                  </a:cubicBezTo>
                  <a:cubicBezTo>
                    <a:pt x="776478" y="1012952"/>
                    <a:pt x="1487424" y="521335"/>
                    <a:pt x="2198370" y="35560"/>
                  </a:cubicBezTo>
                  <a:cubicBezTo>
                    <a:pt x="2233930" y="11811"/>
                    <a:pt x="2263521" y="0"/>
                    <a:pt x="2305050" y="29591"/>
                  </a:cubicBezTo>
                  <a:cubicBezTo>
                    <a:pt x="3027934" y="527177"/>
                    <a:pt x="3756660" y="1024890"/>
                    <a:pt x="4485513" y="1522476"/>
                  </a:cubicBezTo>
                  <a:cubicBezTo>
                    <a:pt x="4485513" y="1522476"/>
                    <a:pt x="4491482" y="1528445"/>
                    <a:pt x="4509262" y="1552067"/>
                  </a:cubicBezTo>
                  <a:close/>
                  <a:moveTo>
                    <a:pt x="1327404" y="2908681"/>
                  </a:moveTo>
                  <a:cubicBezTo>
                    <a:pt x="1629537" y="2908681"/>
                    <a:pt x="1925828" y="2908681"/>
                    <a:pt x="2222119" y="2908681"/>
                  </a:cubicBezTo>
                  <a:cubicBezTo>
                    <a:pt x="2222119" y="2653919"/>
                    <a:pt x="2222119" y="2411095"/>
                    <a:pt x="2222119" y="2162302"/>
                  </a:cubicBezTo>
                  <a:cubicBezTo>
                    <a:pt x="1919986" y="2162302"/>
                    <a:pt x="1623695" y="2162302"/>
                    <a:pt x="1327404" y="2162302"/>
                  </a:cubicBezTo>
                  <a:cubicBezTo>
                    <a:pt x="1327404" y="2411095"/>
                    <a:pt x="1327404" y="2654046"/>
                    <a:pt x="1327404" y="2908681"/>
                  </a:cubicBezTo>
                  <a:close/>
                </a:path>
              </a:pathLst>
            </a:custGeom>
            <a:solidFill>
              <a:srgbClr val="0070C0"/>
            </a:solidFill>
          </p:spPr>
        </p:sp>
      </p:grpSp>
      <p:grpSp>
        <p:nvGrpSpPr>
          <p:cNvPr id="22" name="Group 22"/>
          <p:cNvGrpSpPr/>
          <p:nvPr/>
        </p:nvGrpSpPr>
        <p:grpSpPr>
          <a:xfrm>
            <a:off x="16457040" y="1516860"/>
            <a:ext cx="349920" cy="2309580"/>
            <a:chOff x="0" y="0"/>
            <a:chExt cx="466560" cy="3079440"/>
          </a:xfrm>
        </p:grpSpPr>
        <p:sp>
          <p:nvSpPr>
            <p:cNvPr id="23" name="Freeform 23"/>
            <p:cNvSpPr/>
            <p:nvPr/>
          </p:nvSpPr>
          <p:spPr>
            <a:xfrm>
              <a:off x="0" y="0"/>
              <a:ext cx="466598" cy="3079496"/>
            </a:xfrm>
            <a:custGeom>
              <a:avLst/>
              <a:gdLst/>
              <a:ahLst/>
              <a:cxnLst/>
              <a:rect l="l" t="t" r="r" b="b"/>
              <a:pathLst>
                <a:path w="466598" h="3079496">
                  <a:moveTo>
                    <a:pt x="318897" y="2670810"/>
                  </a:moveTo>
                  <a:cubicBezTo>
                    <a:pt x="360299" y="2670810"/>
                    <a:pt x="401574" y="2676779"/>
                    <a:pt x="460629" y="2676779"/>
                  </a:cubicBezTo>
                  <a:cubicBezTo>
                    <a:pt x="383794" y="2812923"/>
                    <a:pt x="312928" y="2943225"/>
                    <a:pt x="230251" y="3079496"/>
                  </a:cubicBezTo>
                  <a:cubicBezTo>
                    <a:pt x="153543" y="2943225"/>
                    <a:pt x="76835" y="2812923"/>
                    <a:pt x="0" y="2676779"/>
                  </a:cubicBezTo>
                  <a:cubicBezTo>
                    <a:pt x="59055" y="2676779"/>
                    <a:pt x="100457" y="2670810"/>
                    <a:pt x="147701" y="2670810"/>
                  </a:cubicBezTo>
                  <a:cubicBezTo>
                    <a:pt x="147701" y="1912747"/>
                    <a:pt x="147701" y="1166622"/>
                    <a:pt x="147701" y="414528"/>
                  </a:cubicBezTo>
                  <a:cubicBezTo>
                    <a:pt x="100457" y="408559"/>
                    <a:pt x="59055" y="408559"/>
                    <a:pt x="0" y="402717"/>
                  </a:cubicBezTo>
                  <a:cubicBezTo>
                    <a:pt x="76835" y="266446"/>
                    <a:pt x="147701" y="136144"/>
                    <a:pt x="230378" y="0"/>
                  </a:cubicBezTo>
                  <a:cubicBezTo>
                    <a:pt x="313055" y="136144"/>
                    <a:pt x="383921" y="260604"/>
                    <a:pt x="466598" y="402717"/>
                  </a:cubicBezTo>
                  <a:cubicBezTo>
                    <a:pt x="407543" y="408686"/>
                    <a:pt x="366141" y="408686"/>
                    <a:pt x="318897" y="408686"/>
                  </a:cubicBezTo>
                  <a:cubicBezTo>
                    <a:pt x="318897" y="1160780"/>
                    <a:pt x="318897" y="1912874"/>
                    <a:pt x="318897" y="2670937"/>
                  </a:cubicBezTo>
                  <a:close/>
                </a:path>
              </a:pathLst>
            </a:custGeom>
            <a:solidFill>
              <a:srgbClr val="0070C0"/>
            </a:solidFill>
          </p:spPr>
        </p:sp>
      </p:grpSp>
      <p:grpSp>
        <p:nvGrpSpPr>
          <p:cNvPr id="24" name="Group 24"/>
          <p:cNvGrpSpPr/>
          <p:nvPr/>
        </p:nvGrpSpPr>
        <p:grpSpPr>
          <a:xfrm>
            <a:off x="13661460" y="4426920"/>
            <a:ext cx="2083860" cy="349920"/>
            <a:chOff x="0" y="0"/>
            <a:chExt cx="2778480" cy="466560"/>
          </a:xfrm>
        </p:grpSpPr>
        <p:sp>
          <p:nvSpPr>
            <p:cNvPr id="25" name="Freeform 25"/>
            <p:cNvSpPr/>
            <p:nvPr/>
          </p:nvSpPr>
          <p:spPr>
            <a:xfrm>
              <a:off x="0" y="0"/>
              <a:ext cx="2778379" cy="466598"/>
            </a:xfrm>
            <a:custGeom>
              <a:avLst/>
              <a:gdLst/>
              <a:ahLst/>
              <a:cxnLst/>
              <a:rect l="l" t="t" r="r" b="b"/>
              <a:pathLst>
                <a:path w="2778379" h="466598">
                  <a:moveTo>
                    <a:pt x="402844" y="324866"/>
                  </a:moveTo>
                  <a:cubicBezTo>
                    <a:pt x="402844" y="372110"/>
                    <a:pt x="402844" y="413512"/>
                    <a:pt x="402844" y="466598"/>
                  </a:cubicBezTo>
                  <a:cubicBezTo>
                    <a:pt x="266573" y="389763"/>
                    <a:pt x="142240" y="318897"/>
                    <a:pt x="0" y="236220"/>
                  </a:cubicBezTo>
                  <a:cubicBezTo>
                    <a:pt x="136271" y="153543"/>
                    <a:pt x="260731" y="82677"/>
                    <a:pt x="396875" y="5969"/>
                  </a:cubicBezTo>
                  <a:cubicBezTo>
                    <a:pt x="402844" y="59182"/>
                    <a:pt x="402844" y="100457"/>
                    <a:pt x="408686" y="147701"/>
                  </a:cubicBezTo>
                  <a:cubicBezTo>
                    <a:pt x="1060323" y="147701"/>
                    <a:pt x="1706118" y="147701"/>
                    <a:pt x="2363724" y="147701"/>
                  </a:cubicBezTo>
                  <a:cubicBezTo>
                    <a:pt x="2369693" y="100457"/>
                    <a:pt x="2369693" y="59055"/>
                    <a:pt x="2375535" y="0"/>
                  </a:cubicBezTo>
                  <a:cubicBezTo>
                    <a:pt x="2511806" y="76835"/>
                    <a:pt x="2636266" y="153543"/>
                    <a:pt x="2778379" y="236220"/>
                  </a:cubicBezTo>
                  <a:cubicBezTo>
                    <a:pt x="2642108" y="313055"/>
                    <a:pt x="2511806" y="389763"/>
                    <a:pt x="2375535" y="466598"/>
                  </a:cubicBezTo>
                  <a:cubicBezTo>
                    <a:pt x="2375535" y="413385"/>
                    <a:pt x="2369566" y="372110"/>
                    <a:pt x="2369566" y="324866"/>
                  </a:cubicBezTo>
                  <a:cubicBezTo>
                    <a:pt x="1717929" y="324866"/>
                    <a:pt x="1066165" y="324866"/>
                    <a:pt x="402717" y="324866"/>
                  </a:cubicBezTo>
                  <a:close/>
                </a:path>
              </a:pathLst>
            </a:custGeom>
            <a:solidFill>
              <a:srgbClr val="0070C0"/>
            </a:solidFill>
          </p:spPr>
        </p:sp>
      </p:grpSp>
      <p:grpSp>
        <p:nvGrpSpPr>
          <p:cNvPr id="26" name="Group 26"/>
          <p:cNvGrpSpPr/>
          <p:nvPr/>
        </p:nvGrpSpPr>
        <p:grpSpPr>
          <a:xfrm>
            <a:off x="14709060" y="1245240"/>
            <a:ext cx="2030940" cy="128520"/>
            <a:chOff x="0" y="0"/>
            <a:chExt cx="2707920" cy="171360"/>
          </a:xfrm>
        </p:grpSpPr>
        <p:sp>
          <p:nvSpPr>
            <p:cNvPr id="27" name="Freeform 27"/>
            <p:cNvSpPr/>
            <p:nvPr/>
          </p:nvSpPr>
          <p:spPr>
            <a:xfrm>
              <a:off x="0" y="0"/>
              <a:ext cx="2708021" cy="171577"/>
            </a:xfrm>
            <a:custGeom>
              <a:avLst/>
              <a:gdLst/>
              <a:ahLst/>
              <a:cxnLst/>
              <a:rect l="l" t="t" r="r" b="b"/>
              <a:pathLst>
                <a:path w="2708021" h="171577">
                  <a:moveTo>
                    <a:pt x="1362837" y="5969"/>
                  </a:moveTo>
                  <a:cubicBezTo>
                    <a:pt x="1765808" y="5969"/>
                    <a:pt x="2162810" y="5969"/>
                    <a:pt x="2559812" y="5969"/>
                  </a:cubicBezTo>
                  <a:cubicBezTo>
                    <a:pt x="2589403" y="5969"/>
                    <a:pt x="2624963" y="0"/>
                    <a:pt x="2648712" y="11938"/>
                  </a:cubicBezTo>
                  <a:cubicBezTo>
                    <a:pt x="2672461" y="23876"/>
                    <a:pt x="2708021" y="53340"/>
                    <a:pt x="2708021" y="76962"/>
                  </a:cubicBezTo>
                  <a:cubicBezTo>
                    <a:pt x="2708021" y="106553"/>
                    <a:pt x="2678430" y="136017"/>
                    <a:pt x="2654681" y="153797"/>
                  </a:cubicBezTo>
                  <a:cubicBezTo>
                    <a:pt x="2642870" y="171577"/>
                    <a:pt x="2613152" y="165608"/>
                    <a:pt x="2589530" y="165608"/>
                  </a:cubicBezTo>
                  <a:cubicBezTo>
                    <a:pt x="1765935" y="165608"/>
                    <a:pt x="942213" y="165608"/>
                    <a:pt x="118618" y="165608"/>
                  </a:cubicBezTo>
                  <a:cubicBezTo>
                    <a:pt x="100838" y="165608"/>
                    <a:pt x="77089" y="171577"/>
                    <a:pt x="65278" y="159639"/>
                  </a:cubicBezTo>
                  <a:cubicBezTo>
                    <a:pt x="35560" y="141859"/>
                    <a:pt x="0" y="112268"/>
                    <a:pt x="0" y="82677"/>
                  </a:cubicBezTo>
                  <a:cubicBezTo>
                    <a:pt x="0" y="59055"/>
                    <a:pt x="35560" y="29591"/>
                    <a:pt x="65151" y="11811"/>
                  </a:cubicBezTo>
                  <a:cubicBezTo>
                    <a:pt x="82931" y="0"/>
                    <a:pt x="118491" y="5969"/>
                    <a:pt x="142240" y="5969"/>
                  </a:cubicBezTo>
                  <a:cubicBezTo>
                    <a:pt x="551053" y="5969"/>
                    <a:pt x="959993" y="5969"/>
                    <a:pt x="1362837" y="5969"/>
                  </a:cubicBezTo>
                  <a:close/>
                </a:path>
              </a:pathLst>
            </a:custGeom>
            <a:solidFill>
              <a:srgbClr val="0070C0"/>
            </a:solidFill>
          </p:spPr>
        </p:sp>
      </p:grpSp>
      <p:grpSp>
        <p:nvGrpSpPr>
          <p:cNvPr id="28" name="Group 28"/>
          <p:cNvGrpSpPr/>
          <p:nvPr/>
        </p:nvGrpSpPr>
        <p:grpSpPr>
          <a:xfrm rot="5400000">
            <a:off x="16928460" y="149580"/>
            <a:ext cx="1209600" cy="1221480"/>
            <a:chOff x="0" y="0"/>
            <a:chExt cx="1612800" cy="1628640"/>
          </a:xfrm>
        </p:grpSpPr>
        <p:sp>
          <p:nvSpPr>
            <p:cNvPr id="29" name="Freeform 2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7325360" y="8623800"/>
            <a:ext cx="372600" cy="615600"/>
            <a:chOff x="0" y="0"/>
            <a:chExt cx="496800" cy="820800"/>
          </a:xfrm>
        </p:grpSpPr>
        <p:sp>
          <p:nvSpPr>
            <p:cNvPr id="9" name="Freeform 9"/>
            <p:cNvSpPr/>
            <p:nvPr/>
          </p:nvSpPr>
          <p:spPr>
            <a:xfrm>
              <a:off x="0" y="0"/>
              <a:ext cx="496824" cy="820801"/>
            </a:xfrm>
            <a:custGeom>
              <a:avLst/>
              <a:gdLst/>
              <a:ahLst/>
              <a:cxnLst/>
              <a:rect l="l" t="t" r="r" b="b"/>
              <a:pathLst>
                <a:path w="496824" h="820801">
                  <a:moveTo>
                    <a:pt x="0" y="820801"/>
                  </a:moveTo>
                  <a:cubicBezTo>
                    <a:pt x="0" y="599313"/>
                    <a:pt x="0" y="384302"/>
                    <a:pt x="0" y="169418"/>
                  </a:cubicBezTo>
                  <a:cubicBezTo>
                    <a:pt x="165608" y="110744"/>
                    <a:pt x="331216" y="58674"/>
                    <a:pt x="496824" y="0"/>
                  </a:cubicBezTo>
                  <a:cubicBezTo>
                    <a:pt x="496824" y="234569"/>
                    <a:pt x="496824" y="488569"/>
                    <a:pt x="496824" y="723138"/>
                  </a:cubicBezTo>
                  <a:cubicBezTo>
                    <a:pt x="0" y="820801"/>
                    <a:pt x="496824" y="723138"/>
                    <a:pt x="0" y="820801"/>
                  </a:cubicBezTo>
                  <a:close/>
                </a:path>
              </a:pathLst>
            </a:custGeom>
            <a:solidFill>
              <a:srgbClr val="2AAAE2"/>
            </a:solidFill>
          </p:spPr>
        </p:sp>
      </p:grpSp>
      <p:grpSp>
        <p:nvGrpSpPr>
          <p:cNvPr id="10" name="Group 10"/>
          <p:cNvGrpSpPr/>
          <p:nvPr/>
        </p:nvGrpSpPr>
        <p:grpSpPr>
          <a:xfrm>
            <a:off x="17697420" y="8623800"/>
            <a:ext cx="97200" cy="583200"/>
            <a:chOff x="0" y="0"/>
            <a:chExt cx="129600" cy="777600"/>
          </a:xfrm>
        </p:grpSpPr>
        <p:sp>
          <p:nvSpPr>
            <p:cNvPr id="11" name="Freeform 11"/>
            <p:cNvSpPr/>
            <p:nvPr/>
          </p:nvSpPr>
          <p:spPr>
            <a:xfrm>
              <a:off x="0" y="0"/>
              <a:ext cx="129540" cy="777494"/>
            </a:xfrm>
            <a:custGeom>
              <a:avLst/>
              <a:gdLst/>
              <a:ahLst/>
              <a:cxnLst/>
              <a:rect l="l" t="t" r="r" b="b"/>
              <a:pathLst>
                <a:path w="129540" h="777494">
                  <a:moveTo>
                    <a:pt x="129540" y="110109"/>
                  </a:moveTo>
                  <a:cubicBezTo>
                    <a:pt x="129540" y="330454"/>
                    <a:pt x="129540" y="557276"/>
                    <a:pt x="129540" y="777494"/>
                  </a:cubicBezTo>
                  <a:cubicBezTo>
                    <a:pt x="86360" y="758190"/>
                    <a:pt x="43180" y="738759"/>
                    <a:pt x="0" y="719328"/>
                  </a:cubicBezTo>
                  <a:cubicBezTo>
                    <a:pt x="0" y="479552"/>
                    <a:pt x="0" y="239776"/>
                    <a:pt x="0" y="0"/>
                  </a:cubicBezTo>
                  <a:cubicBezTo>
                    <a:pt x="43180" y="38862"/>
                    <a:pt x="86360" y="71247"/>
                    <a:pt x="129540" y="110109"/>
                  </a:cubicBezTo>
                  <a:close/>
                </a:path>
              </a:pathLst>
            </a:custGeom>
            <a:solidFill>
              <a:srgbClr val="135268"/>
            </a:solidFill>
          </p:spPr>
        </p:sp>
      </p:grpSp>
      <p:grpSp>
        <p:nvGrpSpPr>
          <p:cNvPr id="12" name="Group 12"/>
          <p:cNvGrpSpPr/>
          <p:nvPr/>
        </p:nvGrpSpPr>
        <p:grpSpPr>
          <a:xfrm>
            <a:off x="17681220" y="9287460"/>
            <a:ext cx="518400" cy="405000"/>
            <a:chOff x="0" y="0"/>
            <a:chExt cx="691200" cy="540000"/>
          </a:xfrm>
        </p:grpSpPr>
        <p:sp>
          <p:nvSpPr>
            <p:cNvPr id="13" name="Freeform 13"/>
            <p:cNvSpPr/>
            <p:nvPr/>
          </p:nvSpPr>
          <p:spPr>
            <a:xfrm>
              <a:off x="0" y="0"/>
              <a:ext cx="691261" cy="540004"/>
            </a:xfrm>
            <a:custGeom>
              <a:avLst/>
              <a:gdLst/>
              <a:ahLst/>
              <a:cxnLst/>
              <a:rect l="l" t="t" r="r" b="b"/>
              <a:pathLst>
                <a:path w="691261" h="540004">
                  <a:moveTo>
                    <a:pt x="0" y="0"/>
                  </a:moveTo>
                  <a:cubicBezTo>
                    <a:pt x="0" y="101600"/>
                    <a:pt x="0" y="196977"/>
                    <a:pt x="0" y="298577"/>
                  </a:cubicBezTo>
                  <a:cubicBezTo>
                    <a:pt x="232537" y="381127"/>
                    <a:pt x="465074" y="457454"/>
                    <a:pt x="691261" y="540004"/>
                  </a:cubicBezTo>
                  <a:cubicBezTo>
                    <a:pt x="691261" y="438404"/>
                    <a:pt x="691261" y="343027"/>
                    <a:pt x="691261" y="241427"/>
                  </a:cubicBezTo>
                  <a:cubicBezTo>
                    <a:pt x="465074" y="165227"/>
                    <a:pt x="232537" y="82550"/>
                    <a:pt x="0" y="0"/>
                  </a:cubicBezTo>
                  <a:close/>
                </a:path>
              </a:pathLst>
            </a:custGeom>
            <a:solidFill>
              <a:srgbClr val="135268"/>
            </a:solidFill>
          </p:spPr>
        </p:sp>
      </p:grpSp>
      <p:grpSp>
        <p:nvGrpSpPr>
          <p:cNvPr id="14" name="Group 14"/>
          <p:cNvGrpSpPr/>
          <p:nvPr/>
        </p:nvGrpSpPr>
        <p:grpSpPr>
          <a:xfrm>
            <a:off x="17697420" y="9741060"/>
            <a:ext cx="502200" cy="291600"/>
            <a:chOff x="0" y="0"/>
            <a:chExt cx="669600" cy="388800"/>
          </a:xfrm>
        </p:grpSpPr>
        <p:sp>
          <p:nvSpPr>
            <p:cNvPr id="15" name="Freeform 15"/>
            <p:cNvSpPr/>
            <p:nvPr/>
          </p:nvSpPr>
          <p:spPr>
            <a:xfrm>
              <a:off x="0" y="0"/>
              <a:ext cx="669544" cy="388747"/>
            </a:xfrm>
            <a:custGeom>
              <a:avLst/>
              <a:gdLst/>
              <a:ahLst/>
              <a:cxnLst/>
              <a:rect l="l" t="t" r="r" b="b"/>
              <a:pathLst>
                <a:path w="669544" h="388747">
                  <a:moveTo>
                    <a:pt x="669544" y="147447"/>
                  </a:moveTo>
                  <a:cubicBezTo>
                    <a:pt x="0" y="0"/>
                    <a:pt x="669544" y="147447"/>
                    <a:pt x="0" y="0"/>
                  </a:cubicBezTo>
                  <a:cubicBezTo>
                    <a:pt x="0" y="134112"/>
                    <a:pt x="0" y="261493"/>
                    <a:pt x="0" y="388747"/>
                  </a:cubicBezTo>
                  <a:cubicBezTo>
                    <a:pt x="223139" y="388747"/>
                    <a:pt x="446405" y="388747"/>
                    <a:pt x="669544" y="388747"/>
                  </a:cubicBezTo>
                </a:path>
              </a:pathLst>
            </a:custGeom>
            <a:solidFill>
              <a:srgbClr val="135268"/>
            </a:solidFill>
          </p:spPr>
        </p:sp>
      </p:grpSp>
      <p:grpSp>
        <p:nvGrpSpPr>
          <p:cNvPr id="16" name="Group 16"/>
          <p:cNvGrpSpPr/>
          <p:nvPr/>
        </p:nvGrpSpPr>
        <p:grpSpPr>
          <a:xfrm>
            <a:off x="17066160" y="9044460"/>
            <a:ext cx="113400" cy="226800"/>
            <a:chOff x="0" y="0"/>
            <a:chExt cx="151200" cy="302400"/>
          </a:xfrm>
        </p:grpSpPr>
        <p:sp>
          <p:nvSpPr>
            <p:cNvPr id="17" name="Freeform 17"/>
            <p:cNvSpPr/>
            <p:nvPr/>
          </p:nvSpPr>
          <p:spPr>
            <a:xfrm>
              <a:off x="0" y="0"/>
              <a:ext cx="151257" cy="302387"/>
            </a:xfrm>
            <a:custGeom>
              <a:avLst/>
              <a:gdLst/>
              <a:ahLst/>
              <a:cxnLst/>
              <a:rect l="l" t="t" r="r" b="b"/>
              <a:pathLst>
                <a:path w="151257" h="302387">
                  <a:moveTo>
                    <a:pt x="0" y="0"/>
                  </a:moveTo>
                  <a:cubicBezTo>
                    <a:pt x="0" y="73914"/>
                    <a:pt x="0" y="141097"/>
                    <a:pt x="0" y="208280"/>
                  </a:cubicBezTo>
                  <a:cubicBezTo>
                    <a:pt x="54483" y="241935"/>
                    <a:pt x="102870" y="268732"/>
                    <a:pt x="151257" y="302387"/>
                  </a:cubicBezTo>
                  <a:cubicBezTo>
                    <a:pt x="151257" y="228473"/>
                    <a:pt x="151257" y="161290"/>
                    <a:pt x="151257" y="94107"/>
                  </a:cubicBezTo>
                  <a:cubicBezTo>
                    <a:pt x="102870" y="60452"/>
                    <a:pt x="54483" y="33655"/>
                    <a:pt x="0" y="0"/>
                  </a:cubicBezTo>
                  <a:close/>
                </a:path>
              </a:pathLst>
            </a:custGeom>
            <a:solidFill>
              <a:srgbClr val="135268"/>
            </a:solidFill>
          </p:spPr>
        </p:sp>
      </p:grpSp>
      <p:grpSp>
        <p:nvGrpSpPr>
          <p:cNvPr id="18" name="Group 18"/>
          <p:cNvGrpSpPr/>
          <p:nvPr/>
        </p:nvGrpSpPr>
        <p:grpSpPr>
          <a:xfrm>
            <a:off x="16806960" y="9433260"/>
            <a:ext cx="145800" cy="275400"/>
            <a:chOff x="0" y="0"/>
            <a:chExt cx="194400" cy="367200"/>
          </a:xfrm>
        </p:grpSpPr>
        <p:sp>
          <p:nvSpPr>
            <p:cNvPr id="19" name="Freeform 19"/>
            <p:cNvSpPr/>
            <p:nvPr/>
          </p:nvSpPr>
          <p:spPr>
            <a:xfrm>
              <a:off x="0" y="0"/>
              <a:ext cx="194437" cy="367284"/>
            </a:xfrm>
            <a:custGeom>
              <a:avLst/>
              <a:gdLst/>
              <a:ahLst/>
              <a:cxnLst/>
              <a:rect l="l" t="t" r="r" b="b"/>
              <a:pathLst>
                <a:path w="194437" h="367284">
                  <a:moveTo>
                    <a:pt x="0" y="0"/>
                  </a:moveTo>
                  <a:cubicBezTo>
                    <a:pt x="0" y="103124"/>
                    <a:pt x="0" y="206121"/>
                    <a:pt x="0" y="309245"/>
                  </a:cubicBezTo>
                  <a:cubicBezTo>
                    <a:pt x="66802" y="328549"/>
                    <a:pt x="127635" y="347853"/>
                    <a:pt x="194437" y="367284"/>
                  </a:cubicBezTo>
                  <a:cubicBezTo>
                    <a:pt x="194437" y="277114"/>
                    <a:pt x="194437" y="193294"/>
                    <a:pt x="194437" y="103124"/>
                  </a:cubicBezTo>
                  <a:cubicBezTo>
                    <a:pt x="127635" y="64389"/>
                    <a:pt x="66802" y="32258"/>
                    <a:pt x="0" y="0"/>
                  </a:cubicBezTo>
                  <a:close/>
                </a:path>
              </a:pathLst>
            </a:custGeom>
            <a:solidFill>
              <a:srgbClr val="135268"/>
            </a:solidFill>
          </p:spPr>
        </p:sp>
      </p:grpSp>
      <p:grpSp>
        <p:nvGrpSpPr>
          <p:cNvPr id="20" name="Group 20"/>
          <p:cNvGrpSpPr/>
          <p:nvPr/>
        </p:nvGrpSpPr>
        <p:grpSpPr>
          <a:xfrm>
            <a:off x="15478560" y="9741060"/>
            <a:ext cx="2218860" cy="291600"/>
            <a:chOff x="0" y="0"/>
            <a:chExt cx="2958480" cy="388800"/>
          </a:xfrm>
        </p:grpSpPr>
        <p:sp>
          <p:nvSpPr>
            <p:cNvPr id="21" name="Freeform 21"/>
            <p:cNvSpPr/>
            <p:nvPr/>
          </p:nvSpPr>
          <p:spPr>
            <a:xfrm>
              <a:off x="0" y="0"/>
              <a:ext cx="2958465" cy="388747"/>
            </a:xfrm>
            <a:custGeom>
              <a:avLst/>
              <a:gdLst/>
              <a:ahLst/>
              <a:cxnLst/>
              <a:rect l="l" t="t" r="r" b="b"/>
              <a:pathLst>
                <a:path w="2958465" h="388747">
                  <a:moveTo>
                    <a:pt x="2958465" y="0"/>
                  </a:moveTo>
                  <a:cubicBezTo>
                    <a:pt x="2958465" y="134112"/>
                    <a:pt x="2958465" y="261493"/>
                    <a:pt x="2958465" y="388747"/>
                  </a:cubicBezTo>
                  <a:cubicBezTo>
                    <a:pt x="1972310" y="388747"/>
                    <a:pt x="986155" y="388747"/>
                    <a:pt x="0" y="388747"/>
                  </a:cubicBezTo>
                  <a:cubicBezTo>
                    <a:pt x="986155" y="261493"/>
                    <a:pt x="1972310" y="134112"/>
                    <a:pt x="2958465" y="0"/>
                  </a:cubicBezTo>
                  <a:close/>
                </a:path>
              </a:pathLst>
            </a:custGeom>
            <a:solidFill>
              <a:srgbClr val="2AAAE2"/>
            </a:solidFill>
          </p:spPr>
        </p:sp>
      </p:grpSp>
      <p:grpSp>
        <p:nvGrpSpPr>
          <p:cNvPr id="22" name="Group 22"/>
          <p:cNvGrpSpPr/>
          <p:nvPr/>
        </p:nvGrpSpPr>
        <p:grpSpPr>
          <a:xfrm>
            <a:off x="16952760" y="9287460"/>
            <a:ext cx="729000" cy="421200"/>
            <a:chOff x="0" y="0"/>
            <a:chExt cx="972000" cy="561600"/>
          </a:xfrm>
        </p:grpSpPr>
        <p:sp>
          <p:nvSpPr>
            <p:cNvPr id="23" name="Freeform 23"/>
            <p:cNvSpPr/>
            <p:nvPr/>
          </p:nvSpPr>
          <p:spPr>
            <a:xfrm>
              <a:off x="0" y="0"/>
              <a:ext cx="972058" cy="561594"/>
            </a:xfrm>
            <a:custGeom>
              <a:avLst/>
              <a:gdLst/>
              <a:ahLst/>
              <a:cxnLst/>
              <a:rect l="l" t="t" r="r" b="b"/>
              <a:pathLst>
                <a:path w="972058" h="561594">
                  <a:moveTo>
                    <a:pt x="972058" y="0"/>
                  </a:moveTo>
                  <a:cubicBezTo>
                    <a:pt x="650240" y="102108"/>
                    <a:pt x="321818" y="197866"/>
                    <a:pt x="0" y="299974"/>
                  </a:cubicBezTo>
                  <a:cubicBezTo>
                    <a:pt x="0" y="389382"/>
                    <a:pt x="0" y="478663"/>
                    <a:pt x="0" y="561594"/>
                  </a:cubicBezTo>
                  <a:cubicBezTo>
                    <a:pt x="321818" y="478663"/>
                    <a:pt x="650240" y="389255"/>
                    <a:pt x="972058" y="299974"/>
                  </a:cubicBezTo>
                  <a:cubicBezTo>
                    <a:pt x="972058" y="197866"/>
                    <a:pt x="972058" y="102108"/>
                    <a:pt x="972058" y="0"/>
                  </a:cubicBezTo>
                  <a:close/>
                </a:path>
              </a:pathLst>
            </a:custGeom>
            <a:solidFill>
              <a:srgbClr val="2AAAE2"/>
            </a:solidFill>
          </p:spPr>
        </p:sp>
      </p:grpSp>
      <p:grpSp>
        <p:nvGrpSpPr>
          <p:cNvPr id="24" name="Group 24"/>
          <p:cNvGrpSpPr/>
          <p:nvPr/>
        </p:nvGrpSpPr>
        <p:grpSpPr>
          <a:xfrm>
            <a:off x="16061760" y="9433260"/>
            <a:ext cx="745200" cy="405000"/>
            <a:chOff x="0" y="0"/>
            <a:chExt cx="993600" cy="540000"/>
          </a:xfrm>
        </p:grpSpPr>
        <p:sp>
          <p:nvSpPr>
            <p:cNvPr id="25" name="Freeform 25"/>
            <p:cNvSpPr/>
            <p:nvPr/>
          </p:nvSpPr>
          <p:spPr>
            <a:xfrm>
              <a:off x="0" y="0"/>
              <a:ext cx="993648" cy="540004"/>
            </a:xfrm>
            <a:custGeom>
              <a:avLst/>
              <a:gdLst/>
              <a:ahLst/>
              <a:cxnLst/>
              <a:rect l="l" t="t" r="r" b="b"/>
              <a:pathLst>
                <a:path w="993648" h="540004">
                  <a:moveTo>
                    <a:pt x="0" y="388493"/>
                  </a:moveTo>
                  <a:cubicBezTo>
                    <a:pt x="0" y="441198"/>
                    <a:pt x="0" y="487299"/>
                    <a:pt x="0" y="540004"/>
                  </a:cubicBezTo>
                  <a:cubicBezTo>
                    <a:pt x="993648" y="316103"/>
                    <a:pt x="0" y="540004"/>
                    <a:pt x="993648" y="316103"/>
                  </a:cubicBezTo>
                  <a:cubicBezTo>
                    <a:pt x="993648" y="210693"/>
                    <a:pt x="993648" y="105410"/>
                    <a:pt x="993648" y="0"/>
                  </a:cubicBezTo>
                  <a:cubicBezTo>
                    <a:pt x="513080" y="191008"/>
                    <a:pt x="480568" y="204089"/>
                    <a:pt x="0" y="388493"/>
                  </a:cubicBezTo>
                  <a:close/>
                </a:path>
              </a:pathLst>
            </a:custGeom>
            <a:solidFill>
              <a:srgbClr val="2AAAE2"/>
            </a:solidFill>
          </p:spPr>
        </p:sp>
      </p:grpSp>
      <p:grpSp>
        <p:nvGrpSpPr>
          <p:cNvPr id="26" name="Group 26"/>
          <p:cNvGrpSpPr/>
          <p:nvPr/>
        </p:nvGrpSpPr>
        <p:grpSpPr>
          <a:xfrm>
            <a:off x="16061760" y="9044460"/>
            <a:ext cx="1004400" cy="534600"/>
            <a:chOff x="0" y="0"/>
            <a:chExt cx="1339200" cy="712800"/>
          </a:xfrm>
        </p:grpSpPr>
        <p:sp>
          <p:nvSpPr>
            <p:cNvPr id="27" name="Freeform 27"/>
            <p:cNvSpPr/>
            <p:nvPr/>
          </p:nvSpPr>
          <p:spPr>
            <a:xfrm>
              <a:off x="0" y="0"/>
              <a:ext cx="1339215" cy="712851"/>
            </a:xfrm>
            <a:custGeom>
              <a:avLst/>
              <a:gdLst/>
              <a:ahLst/>
              <a:cxnLst/>
              <a:rect l="l" t="t" r="r" b="b"/>
              <a:pathLst>
                <a:path w="1339215" h="712851">
                  <a:moveTo>
                    <a:pt x="1339215" y="0"/>
                  </a:moveTo>
                  <a:cubicBezTo>
                    <a:pt x="1339215" y="71882"/>
                    <a:pt x="1339215" y="137287"/>
                    <a:pt x="1339215" y="202692"/>
                  </a:cubicBezTo>
                  <a:cubicBezTo>
                    <a:pt x="897128" y="372745"/>
                    <a:pt x="448564" y="542798"/>
                    <a:pt x="0" y="712851"/>
                  </a:cubicBezTo>
                  <a:cubicBezTo>
                    <a:pt x="0" y="673608"/>
                    <a:pt x="0" y="640969"/>
                    <a:pt x="0" y="608203"/>
                  </a:cubicBezTo>
                  <a:cubicBezTo>
                    <a:pt x="448564" y="405384"/>
                    <a:pt x="897128" y="202692"/>
                    <a:pt x="1339215" y="0"/>
                  </a:cubicBezTo>
                  <a:close/>
                </a:path>
              </a:pathLst>
            </a:custGeom>
            <a:solidFill>
              <a:srgbClr val="2AAAE2"/>
            </a:solidFill>
          </p:spPr>
        </p:sp>
      </p:grpSp>
      <p:grpSp>
        <p:nvGrpSpPr>
          <p:cNvPr id="28" name="Group 28"/>
          <p:cNvGrpSpPr/>
          <p:nvPr/>
        </p:nvGrpSpPr>
        <p:grpSpPr>
          <a:xfrm>
            <a:off x="11340" y="9919260"/>
            <a:ext cx="17200620" cy="113400"/>
            <a:chOff x="0" y="0"/>
            <a:chExt cx="22934160" cy="151200"/>
          </a:xfrm>
        </p:grpSpPr>
        <p:sp>
          <p:nvSpPr>
            <p:cNvPr id="29" name="Freeform 29"/>
            <p:cNvSpPr/>
            <p:nvPr/>
          </p:nvSpPr>
          <p:spPr>
            <a:xfrm>
              <a:off x="0" y="0"/>
              <a:ext cx="22934168" cy="151257"/>
            </a:xfrm>
            <a:custGeom>
              <a:avLst/>
              <a:gdLst/>
              <a:ahLst/>
              <a:cxnLst/>
              <a:rect l="l" t="t" r="r" b="b"/>
              <a:pathLst>
                <a:path w="22934168" h="151257">
                  <a:moveTo>
                    <a:pt x="0" y="151257"/>
                  </a:moveTo>
                  <a:cubicBezTo>
                    <a:pt x="7527798" y="151257"/>
                    <a:pt x="15406370" y="151257"/>
                    <a:pt x="22934168" y="151257"/>
                  </a:cubicBezTo>
                  <a:cubicBezTo>
                    <a:pt x="22934168" y="0"/>
                    <a:pt x="22934168" y="0"/>
                    <a:pt x="22934168" y="0"/>
                  </a:cubicBezTo>
                  <a:cubicBezTo>
                    <a:pt x="15406370" y="0"/>
                    <a:pt x="7527798" y="0"/>
                    <a:pt x="0" y="0"/>
                  </a:cubicBezTo>
                  <a:cubicBezTo>
                    <a:pt x="0" y="151257"/>
                    <a:pt x="0" y="151257"/>
                    <a:pt x="0" y="151257"/>
                  </a:cubicBezTo>
                  <a:close/>
                </a:path>
              </a:pathLst>
            </a:custGeom>
            <a:solidFill>
              <a:srgbClr val="2EA9E1"/>
            </a:solidFill>
          </p:spPr>
        </p:sp>
      </p:grpSp>
      <p:grpSp>
        <p:nvGrpSpPr>
          <p:cNvPr id="30" name="Group 30"/>
          <p:cNvGrpSpPr/>
          <p:nvPr/>
        </p:nvGrpSpPr>
        <p:grpSpPr>
          <a:xfrm rot="5400000">
            <a:off x="16928460" y="149580"/>
            <a:ext cx="1209600" cy="1221480"/>
            <a:chOff x="0" y="0"/>
            <a:chExt cx="1612800" cy="1628640"/>
          </a:xfrm>
        </p:grpSpPr>
        <p:sp>
          <p:nvSpPr>
            <p:cNvPr id="31" name="Freeform 31"/>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32" name="TextBox 32"/>
          <p:cNvSpPr txBox="1"/>
          <p:nvPr/>
        </p:nvSpPr>
        <p:spPr>
          <a:xfrm>
            <a:off x="1301040" y="424065"/>
            <a:ext cx="11133900" cy="743793"/>
          </a:xfrm>
          <a:prstGeom prst="rect">
            <a:avLst/>
          </a:prstGeom>
        </p:spPr>
        <p:txBody>
          <a:bodyPr lIns="0" tIns="0" rIns="0" bIns="0" rtlCol="0" anchor="t">
            <a:spAutoFit/>
          </a:bodyPr>
          <a:lstStyle/>
          <a:p>
            <a:pPr algn="ctr" rtl="1">
              <a:lnSpc>
                <a:spcPts val="5759"/>
              </a:lnSpc>
            </a:pPr>
            <a:r>
              <a:rPr lang="fa-IR" sz="4800" spc="70" dirty="0">
                <a:solidFill>
                  <a:srgbClr val="262626"/>
                </a:solidFill>
                <a:latin typeface="Montserrat Bold"/>
                <a:cs typeface="B Nazanin" pitchFamily="2" charset="-78"/>
              </a:rPr>
              <a:t>ارائه عالی</a:t>
            </a:r>
            <a:endParaRPr lang="en-US" sz="4800" spc="70" dirty="0">
              <a:solidFill>
                <a:srgbClr val="262626"/>
              </a:solidFill>
              <a:latin typeface="Montserrat Bold"/>
              <a:cs typeface="B Nazanin" pitchFamily="2" charset="-78"/>
            </a:endParaRPr>
          </a:p>
        </p:txBody>
      </p:sp>
      <p:grpSp>
        <p:nvGrpSpPr>
          <p:cNvPr id="33" name="Group 33"/>
          <p:cNvGrpSpPr/>
          <p:nvPr/>
        </p:nvGrpSpPr>
        <p:grpSpPr>
          <a:xfrm>
            <a:off x="1390500" y="3494880"/>
            <a:ext cx="68580" cy="2287980"/>
            <a:chOff x="0" y="0"/>
            <a:chExt cx="91440" cy="3050640"/>
          </a:xfrm>
        </p:grpSpPr>
        <p:sp>
          <p:nvSpPr>
            <p:cNvPr id="34" name="Freeform 34"/>
            <p:cNvSpPr/>
            <p:nvPr/>
          </p:nvSpPr>
          <p:spPr>
            <a:xfrm>
              <a:off x="0" y="0"/>
              <a:ext cx="91440" cy="3050667"/>
            </a:xfrm>
            <a:custGeom>
              <a:avLst/>
              <a:gdLst/>
              <a:ahLst/>
              <a:cxnLst/>
              <a:rect l="l" t="t" r="r" b="b"/>
              <a:pathLst>
                <a:path w="91440" h="3050667">
                  <a:moveTo>
                    <a:pt x="0" y="0"/>
                  </a:moveTo>
                  <a:lnTo>
                    <a:pt x="91440" y="0"/>
                  </a:lnTo>
                  <a:lnTo>
                    <a:pt x="91440" y="3050667"/>
                  </a:lnTo>
                  <a:lnTo>
                    <a:pt x="0" y="3050667"/>
                  </a:lnTo>
                  <a:close/>
                </a:path>
              </a:pathLst>
            </a:custGeom>
            <a:solidFill>
              <a:srgbClr val="0070C0"/>
            </a:solidFill>
          </p:spPr>
        </p:sp>
      </p:grpSp>
      <p:sp>
        <p:nvSpPr>
          <p:cNvPr id="35" name="TextBox 35"/>
          <p:cNvSpPr txBox="1"/>
          <p:nvPr/>
        </p:nvSpPr>
        <p:spPr>
          <a:xfrm>
            <a:off x="1301040" y="6277860"/>
            <a:ext cx="6652440" cy="1908215"/>
          </a:xfrm>
          <a:prstGeom prst="rect">
            <a:avLst/>
          </a:prstGeom>
        </p:spPr>
        <p:txBody>
          <a:bodyPr lIns="0" tIns="0" rIns="0" bIns="0" rtlCol="0" anchor="t">
            <a:spAutoFit/>
          </a:bodyPr>
          <a:lstStyle/>
          <a:p>
            <a:pPr algn="ctr" rtl="1">
              <a:lnSpc>
                <a:spcPct val="200000"/>
              </a:lnSpc>
            </a:pPr>
            <a:r>
              <a:rPr lang="fa-IR" sz="1600" spc="16" dirty="0">
                <a:solidFill>
                  <a:srgbClr val="00000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z="1600" spc="16" dirty="0">
              <a:solidFill>
                <a:srgbClr val="000000"/>
              </a:solidFill>
              <a:latin typeface="Montserrat"/>
              <a:cs typeface="B Nazanin" pitchFamily="2" charset="-78"/>
            </a:endParaRPr>
          </a:p>
        </p:txBody>
      </p:sp>
      <p:grpSp>
        <p:nvGrpSpPr>
          <p:cNvPr id="36" name="Group 36"/>
          <p:cNvGrpSpPr/>
          <p:nvPr/>
        </p:nvGrpSpPr>
        <p:grpSpPr>
          <a:xfrm>
            <a:off x="1390500" y="8583840"/>
            <a:ext cx="3896100" cy="648000"/>
            <a:chOff x="0" y="0"/>
            <a:chExt cx="5194800" cy="864000"/>
          </a:xfrm>
        </p:grpSpPr>
        <p:sp>
          <p:nvSpPr>
            <p:cNvPr id="37" name="Freeform 37"/>
            <p:cNvSpPr/>
            <p:nvPr/>
          </p:nvSpPr>
          <p:spPr>
            <a:xfrm>
              <a:off x="0" y="0"/>
              <a:ext cx="5194808" cy="863981"/>
            </a:xfrm>
            <a:custGeom>
              <a:avLst/>
              <a:gdLst/>
              <a:ahLst/>
              <a:cxnLst/>
              <a:rect l="l" t="t" r="r" b="b"/>
              <a:pathLst>
                <a:path w="5194808" h="863981">
                  <a:moveTo>
                    <a:pt x="0" y="0"/>
                  </a:moveTo>
                  <a:lnTo>
                    <a:pt x="5194808" y="0"/>
                  </a:lnTo>
                  <a:lnTo>
                    <a:pt x="5194808" y="863981"/>
                  </a:lnTo>
                  <a:lnTo>
                    <a:pt x="0" y="863981"/>
                  </a:lnTo>
                  <a:close/>
                </a:path>
              </a:pathLst>
            </a:custGeom>
            <a:solidFill>
              <a:srgbClr val="418AB3"/>
            </a:solidFill>
          </p:spPr>
        </p:sp>
        <p:sp>
          <p:nvSpPr>
            <p:cNvPr id="38" name="TextBox 38"/>
            <p:cNvSpPr txBox="1"/>
            <p:nvPr/>
          </p:nvSpPr>
          <p:spPr>
            <a:xfrm>
              <a:off x="0" y="38100"/>
              <a:ext cx="5194800" cy="825900"/>
            </a:xfrm>
            <a:prstGeom prst="rect">
              <a:avLst/>
            </a:prstGeom>
          </p:spPr>
          <p:txBody>
            <a:bodyPr lIns="50800" tIns="50800" rIns="50800" bIns="50800" rtlCol="0" anchor="ctr"/>
            <a:lstStyle/>
            <a:p>
              <a:pPr algn="ctr" rtl="1">
                <a:lnSpc>
                  <a:spcPts val="2592"/>
                </a:lnSpc>
              </a:pPr>
              <a:r>
                <a:rPr lang="fa-IR" sz="2400" spc="34" dirty="0">
                  <a:solidFill>
                    <a:srgbClr val="FFFFFF"/>
                  </a:solidFill>
                  <a:latin typeface="Montserrat"/>
                  <a:cs typeface="B Nazanin" pitchFamily="2" charset="-78"/>
                </a:rPr>
                <a:t>قالب پاورپوینت حرفه ای ویرایش پذیر</a:t>
              </a:r>
              <a:endParaRPr lang="en-US" sz="2400" spc="34" dirty="0">
                <a:solidFill>
                  <a:srgbClr val="FFFFFF"/>
                </a:solidFill>
                <a:latin typeface="Montserrat"/>
                <a:cs typeface="B Nazanin" pitchFamily="2" charset="-78"/>
              </a:endParaRPr>
            </a:p>
          </p:txBody>
        </p:sp>
      </p:grpSp>
      <p:sp>
        <p:nvSpPr>
          <p:cNvPr id="39" name="TextBox 39"/>
          <p:cNvSpPr txBox="1"/>
          <p:nvPr/>
        </p:nvSpPr>
        <p:spPr>
          <a:xfrm>
            <a:off x="1947960" y="4483980"/>
            <a:ext cx="1640160" cy="551433"/>
          </a:xfrm>
          <a:prstGeom prst="rect">
            <a:avLst/>
          </a:prstGeom>
        </p:spPr>
        <p:txBody>
          <a:bodyPr lIns="0" tIns="0" rIns="0" bIns="0" rtlCol="0" anchor="t">
            <a:spAutoFit/>
          </a:bodyPr>
          <a:lstStyle/>
          <a:p>
            <a:pPr algn="ctr" rtl="1">
              <a:lnSpc>
                <a:spcPts val="4320"/>
              </a:lnSpc>
            </a:pPr>
            <a:r>
              <a:rPr lang="en-US" sz="3600" spc="52">
                <a:solidFill>
                  <a:srgbClr val="0070C0"/>
                </a:solidFill>
                <a:latin typeface="Montserrat Bold"/>
                <a:cs typeface="B Nazanin" pitchFamily="2" charset="-78"/>
              </a:rPr>
              <a:t>60%</a:t>
            </a:r>
          </a:p>
        </p:txBody>
      </p:sp>
      <p:sp>
        <p:nvSpPr>
          <p:cNvPr id="40" name="TextBox 40"/>
          <p:cNvSpPr txBox="1"/>
          <p:nvPr/>
        </p:nvSpPr>
        <p:spPr>
          <a:xfrm>
            <a:off x="1947960" y="5366880"/>
            <a:ext cx="2195280" cy="218008"/>
          </a:xfrm>
          <a:prstGeom prst="rect">
            <a:avLst/>
          </a:prstGeom>
        </p:spPr>
        <p:txBody>
          <a:bodyPr lIns="0" tIns="0" rIns="0" bIns="0" rtlCol="0" anchor="t">
            <a:spAutoFit/>
          </a:bodyPr>
          <a:lstStyle/>
          <a:p>
            <a:pPr algn="ctr" rtl="1">
              <a:lnSpc>
                <a:spcPts val="1679"/>
              </a:lnSpc>
            </a:pPr>
            <a:r>
              <a:rPr lang="fa-IR" sz="1399" spc="19" dirty="0">
                <a:solidFill>
                  <a:srgbClr val="404040"/>
                </a:solidFill>
                <a:latin typeface="Montserrat Bold"/>
                <a:cs typeface="B Nazanin" pitchFamily="2" charset="-78"/>
              </a:rPr>
              <a:t>متن شما در اینجا</a:t>
            </a:r>
            <a:endParaRPr lang="en-US" sz="1399" spc="19" dirty="0">
              <a:solidFill>
                <a:srgbClr val="404040"/>
              </a:solidFill>
              <a:latin typeface="Montserrat Bold"/>
              <a:cs typeface="B Nazanin" pitchFamily="2" charset="-78"/>
            </a:endParaRPr>
          </a:p>
        </p:txBody>
      </p:sp>
      <p:grpSp>
        <p:nvGrpSpPr>
          <p:cNvPr id="41" name="Group 41"/>
          <p:cNvGrpSpPr/>
          <p:nvPr/>
        </p:nvGrpSpPr>
        <p:grpSpPr>
          <a:xfrm>
            <a:off x="9728100" y="3195180"/>
            <a:ext cx="5714820" cy="1361880"/>
            <a:chOff x="0" y="0"/>
            <a:chExt cx="7619760" cy="1815840"/>
          </a:xfrm>
        </p:grpSpPr>
        <p:sp>
          <p:nvSpPr>
            <p:cNvPr id="42" name="Freeform 42"/>
            <p:cNvSpPr/>
            <p:nvPr/>
          </p:nvSpPr>
          <p:spPr>
            <a:xfrm>
              <a:off x="0" y="0"/>
              <a:ext cx="7619746" cy="1815846"/>
            </a:xfrm>
            <a:custGeom>
              <a:avLst/>
              <a:gdLst/>
              <a:ahLst/>
              <a:cxnLst/>
              <a:rect l="l" t="t" r="r" b="b"/>
              <a:pathLst>
                <a:path w="7619746" h="1815846">
                  <a:moveTo>
                    <a:pt x="7619746" y="0"/>
                  </a:moveTo>
                  <a:cubicBezTo>
                    <a:pt x="7619746" y="600456"/>
                    <a:pt x="7619746" y="1201039"/>
                    <a:pt x="7619746" y="1815846"/>
                  </a:cubicBezTo>
                  <a:cubicBezTo>
                    <a:pt x="5084572" y="1815846"/>
                    <a:pt x="2563749" y="1815846"/>
                    <a:pt x="0" y="1815846"/>
                  </a:cubicBezTo>
                  <a:cubicBezTo>
                    <a:pt x="0" y="1201039"/>
                    <a:pt x="0" y="600456"/>
                    <a:pt x="0" y="0"/>
                  </a:cubicBezTo>
                  <a:cubicBezTo>
                    <a:pt x="2535174" y="0"/>
                    <a:pt x="5070348" y="0"/>
                    <a:pt x="7619746" y="0"/>
                  </a:cubicBezTo>
                  <a:close/>
                </a:path>
              </a:pathLst>
            </a:custGeom>
            <a:solidFill>
              <a:srgbClr val="0070C0"/>
            </a:solidFill>
          </p:spPr>
        </p:sp>
      </p:grpSp>
      <p:grpSp>
        <p:nvGrpSpPr>
          <p:cNvPr id="43" name="Group 43"/>
          <p:cNvGrpSpPr/>
          <p:nvPr/>
        </p:nvGrpSpPr>
        <p:grpSpPr>
          <a:xfrm>
            <a:off x="10242720" y="4878360"/>
            <a:ext cx="4695840" cy="5295780"/>
            <a:chOff x="0" y="0"/>
            <a:chExt cx="6261120" cy="7061040"/>
          </a:xfrm>
        </p:grpSpPr>
        <p:sp>
          <p:nvSpPr>
            <p:cNvPr id="44" name="Freeform 44"/>
            <p:cNvSpPr/>
            <p:nvPr/>
          </p:nvSpPr>
          <p:spPr>
            <a:xfrm>
              <a:off x="0" y="0"/>
              <a:ext cx="6261100" cy="7061327"/>
            </a:xfrm>
            <a:custGeom>
              <a:avLst/>
              <a:gdLst/>
              <a:ahLst/>
              <a:cxnLst/>
              <a:rect l="l" t="t" r="r" b="b"/>
              <a:pathLst>
                <a:path w="6261100" h="7061327">
                  <a:moveTo>
                    <a:pt x="1962912" y="7032371"/>
                  </a:moveTo>
                  <a:cubicBezTo>
                    <a:pt x="1662049" y="7032371"/>
                    <a:pt x="1389761" y="7032371"/>
                    <a:pt x="1074547" y="7032371"/>
                  </a:cubicBezTo>
                  <a:cubicBezTo>
                    <a:pt x="1074547" y="6917817"/>
                    <a:pt x="1074547" y="6803263"/>
                    <a:pt x="1074547" y="6702933"/>
                  </a:cubicBezTo>
                  <a:cubicBezTo>
                    <a:pt x="1074547" y="4869688"/>
                    <a:pt x="1060196" y="3050667"/>
                    <a:pt x="1074547" y="1231646"/>
                  </a:cubicBezTo>
                  <a:cubicBezTo>
                    <a:pt x="1074547" y="1002538"/>
                    <a:pt x="1045845" y="887857"/>
                    <a:pt x="773684" y="916559"/>
                  </a:cubicBezTo>
                  <a:cubicBezTo>
                    <a:pt x="530098" y="945261"/>
                    <a:pt x="272161" y="930910"/>
                    <a:pt x="0" y="930910"/>
                  </a:cubicBezTo>
                  <a:cubicBezTo>
                    <a:pt x="0" y="601599"/>
                    <a:pt x="0" y="315087"/>
                    <a:pt x="0" y="0"/>
                  </a:cubicBezTo>
                  <a:cubicBezTo>
                    <a:pt x="2091817" y="0"/>
                    <a:pt x="4169283" y="0"/>
                    <a:pt x="6261100" y="0"/>
                  </a:cubicBezTo>
                  <a:cubicBezTo>
                    <a:pt x="6261100" y="300736"/>
                    <a:pt x="6261100" y="587248"/>
                    <a:pt x="6261100" y="916686"/>
                  </a:cubicBezTo>
                  <a:cubicBezTo>
                    <a:pt x="5902960" y="916686"/>
                    <a:pt x="5559044" y="916686"/>
                    <a:pt x="5200904" y="916686"/>
                  </a:cubicBezTo>
                  <a:cubicBezTo>
                    <a:pt x="5200904" y="2979166"/>
                    <a:pt x="5200904" y="4984242"/>
                    <a:pt x="5200904" y="7018147"/>
                  </a:cubicBezTo>
                  <a:cubicBezTo>
                    <a:pt x="4900041" y="7018147"/>
                    <a:pt x="4613529" y="7018147"/>
                    <a:pt x="4298315" y="7018147"/>
                  </a:cubicBezTo>
                  <a:cubicBezTo>
                    <a:pt x="4298315" y="6917944"/>
                    <a:pt x="4298315" y="6817614"/>
                    <a:pt x="4298315" y="6717411"/>
                  </a:cubicBezTo>
                  <a:cubicBezTo>
                    <a:pt x="4298315" y="5457063"/>
                    <a:pt x="4298315" y="4196588"/>
                    <a:pt x="4298315" y="2936240"/>
                  </a:cubicBezTo>
                  <a:cubicBezTo>
                    <a:pt x="4298315" y="2864612"/>
                    <a:pt x="4298315" y="2792984"/>
                    <a:pt x="4283964" y="2707132"/>
                  </a:cubicBezTo>
                  <a:cubicBezTo>
                    <a:pt x="4255262" y="2478024"/>
                    <a:pt x="4126357" y="2334768"/>
                    <a:pt x="3897122" y="2334768"/>
                  </a:cubicBezTo>
                  <a:cubicBezTo>
                    <a:pt x="3667887" y="2349119"/>
                    <a:pt x="3553206" y="2492375"/>
                    <a:pt x="3553206" y="2721483"/>
                  </a:cubicBezTo>
                  <a:cubicBezTo>
                    <a:pt x="3538855" y="2893314"/>
                    <a:pt x="3538855" y="3079496"/>
                    <a:pt x="3538855" y="3265805"/>
                  </a:cubicBezTo>
                  <a:cubicBezTo>
                    <a:pt x="3538855" y="4397248"/>
                    <a:pt x="3538855" y="5543042"/>
                    <a:pt x="3538855" y="6688963"/>
                  </a:cubicBezTo>
                  <a:cubicBezTo>
                    <a:pt x="3538855" y="6803517"/>
                    <a:pt x="3538855" y="6903847"/>
                    <a:pt x="3538855" y="7046976"/>
                  </a:cubicBezTo>
                  <a:cubicBezTo>
                    <a:pt x="3295269" y="7046976"/>
                    <a:pt x="3066034" y="7061327"/>
                    <a:pt x="2851150" y="7032625"/>
                  </a:cubicBezTo>
                  <a:cubicBezTo>
                    <a:pt x="2793873" y="7032625"/>
                    <a:pt x="2722245" y="6875018"/>
                    <a:pt x="2722245" y="6774815"/>
                  </a:cubicBezTo>
                  <a:cubicBezTo>
                    <a:pt x="2722245" y="6087364"/>
                    <a:pt x="2722245" y="5399786"/>
                    <a:pt x="2722245" y="4726686"/>
                  </a:cubicBezTo>
                  <a:cubicBezTo>
                    <a:pt x="2722245" y="4096512"/>
                    <a:pt x="2722245" y="3480562"/>
                    <a:pt x="2722245" y="2864739"/>
                  </a:cubicBezTo>
                  <a:cubicBezTo>
                    <a:pt x="2722245" y="2506726"/>
                    <a:pt x="2578989" y="2334768"/>
                    <a:pt x="2335403" y="2334768"/>
                  </a:cubicBezTo>
                  <a:cubicBezTo>
                    <a:pt x="2091817" y="2334768"/>
                    <a:pt x="1977263" y="2506599"/>
                    <a:pt x="1977263" y="2850388"/>
                  </a:cubicBezTo>
                  <a:cubicBezTo>
                    <a:pt x="1962912" y="4096512"/>
                    <a:pt x="1962912" y="5342509"/>
                    <a:pt x="1962912" y="6602857"/>
                  </a:cubicBezTo>
                  <a:cubicBezTo>
                    <a:pt x="1962912" y="6731762"/>
                    <a:pt x="1962912" y="6860667"/>
                    <a:pt x="1962912" y="7032498"/>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a:lnSpc>
                <a:spcPts val="4752"/>
              </a:lnSpc>
            </a:pPr>
            <a:r>
              <a:rPr lang="fa-IR" sz="4400" spc="64" dirty="0">
                <a:solidFill>
                  <a:srgbClr val="0070C0"/>
                </a:solidFill>
                <a:latin typeface="Montserrat"/>
                <a:cs typeface="B Nazanin" panose="00000700000000000000" pitchFamily="2" charset="-78"/>
              </a:rPr>
              <a:t>سبک اینفوگرافیک</a:t>
            </a:r>
            <a:endParaRPr lang="en-US" sz="4400" spc="64" dirty="0">
              <a:solidFill>
                <a:srgbClr val="0070C0"/>
              </a:solidFill>
              <a:latin typeface="Montserrat"/>
              <a:cs typeface="B Nazanin" panose="00000700000000000000" pitchFamily="2" charset="-78"/>
            </a:endParaRPr>
          </a:p>
        </p:txBody>
      </p:sp>
      <p:sp>
        <p:nvSpPr>
          <p:cNvPr id="21" name="TextBox 21"/>
          <p:cNvSpPr txBox="1"/>
          <p:nvPr/>
        </p:nvSpPr>
        <p:spPr>
          <a:xfrm>
            <a:off x="2980980" y="2653380"/>
            <a:ext cx="7683840" cy="319318"/>
          </a:xfrm>
          <a:prstGeom prst="rect">
            <a:avLst/>
          </a:prstGeom>
        </p:spPr>
        <p:txBody>
          <a:bodyPr lIns="0" tIns="0" rIns="0" bIns="0" rtlCol="0" anchor="t">
            <a:spAutoFit/>
          </a:bodyPr>
          <a:lstStyle/>
          <a:p>
            <a:pPr algn="ctr" rtl="1">
              <a:lnSpc>
                <a:spcPts val="2160"/>
              </a:lnSpc>
            </a:pPr>
            <a:r>
              <a:rPr lang="fa-IR" sz="2800" spc="25" dirty="0">
                <a:solidFill>
                  <a:srgbClr val="0070C0"/>
                </a:solidFill>
                <a:latin typeface="Montserrat Bold"/>
                <a:cs typeface="B Nazanin" pitchFamily="2" charset="-78"/>
              </a:rPr>
              <a:t>نقاط قوت</a:t>
            </a:r>
            <a:endParaRPr lang="en-US" sz="2800" spc="25" dirty="0">
              <a:solidFill>
                <a:srgbClr val="0070C0"/>
              </a:solidFill>
              <a:latin typeface="Montserrat Bold"/>
              <a:cs typeface="B Nazanin" pitchFamily="2" charset="-78"/>
            </a:endParaRPr>
          </a:p>
        </p:txBody>
      </p:sp>
      <p:sp>
        <p:nvSpPr>
          <p:cNvPr id="22" name="TextBox 22"/>
          <p:cNvSpPr txBox="1"/>
          <p:nvPr/>
        </p:nvSpPr>
        <p:spPr>
          <a:xfrm>
            <a:off x="2500266" y="3054060"/>
            <a:ext cx="8164554" cy="383438"/>
          </a:xfrm>
          <a:prstGeom prst="rect">
            <a:avLst/>
          </a:prstGeom>
        </p:spPr>
        <p:txBody>
          <a:bodyPr wrap="square" lIns="0" tIns="0" rIns="0" bIns="0" rtlCol="0" anchor="t">
            <a:spAutoFit/>
          </a:bodyPr>
          <a:lstStyle/>
          <a:p>
            <a:pPr algn="ctr" rtl="1">
              <a:lnSpc>
                <a:spcPts val="1439"/>
              </a:lnSpc>
            </a:pPr>
            <a:r>
              <a:rPr lang="fa-IR" spc="16"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آسان برای تغییر رنگ، عکس و متن.</a:t>
            </a:r>
            <a:endParaRPr lang="en-US" spc="16" dirty="0">
              <a:solidFill>
                <a:srgbClr val="404040"/>
              </a:solidFill>
              <a:latin typeface="Montserrat"/>
              <a:cs typeface="B Nazanin" pitchFamily="2" charset="-78"/>
            </a:endParaRPr>
          </a:p>
        </p:txBody>
      </p:sp>
      <p:sp>
        <p:nvSpPr>
          <p:cNvPr id="23" name="TextBox 23"/>
          <p:cNvSpPr txBox="1"/>
          <p:nvPr/>
        </p:nvSpPr>
        <p:spPr>
          <a:xfrm>
            <a:off x="1244880" y="4459680"/>
            <a:ext cx="7683840" cy="319318"/>
          </a:xfrm>
          <a:prstGeom prst="rect">
            <a:avLst/>
          </a:prstGeom>
        </p:spPr>
        <p:txBody>
          <a:bodyPr lIns="0" tIns="0" rIns="0" bIns="0" rtlCol="0" anchor="t">
            <a:spAutoFit/>
          </a:bodyPr>
          <a:lstStyle/>
          <a:p>
            <a:pPr algn="ctr" rtl="1">
              <a:lnSpc>
                <a:spcPts val="2160"/>
              </a:lnSpc>
            </a:pPr>
            <a:r>
              <a:rPr lang="fa-IR" sz="2800" spc="25" dirty="0">
                <a:solidFill>
                  <a:srgbClr val="0070C0"/>
                </a:solidFill>
                <a:latin typeface="Montserrat Bold"/>
                <a:cs typeface="B Nazanin" pitchFamily="2" charset="-78"/>
              </a:rPr>
              <a:t>ضعف</a:t>
            </a:r>
            <a:endParaRPr lang="en-US" sz="2800" spc="25" dirty="0">
              <a:solidFill>
                <a:srgbClr val="0070C0"/>
              </a:solidFill>
              <a:latin typeface="Montserrat Bold"/>
              <a:cs typeface="B Nazanin" pitchFamily="2" charset="-78"/>
            </a:endParaRPr>
          </a:p>
        </p:txBody>
      </p:sp>
      <p:sp>
        <p:nvSpPr>
          <p:cNvPr id="24" name="TextBox 24"/>
          <p:cNvSpPr txBox="1"/>
          <p:nvPr/>
        </p:nvSpPr>
        <p:spPr>
          <a:xfrm>
            <a:off x="714316" y="4852261"/>
            <a:ext cx="8214404" cy="383438"/>
          </a:xfrm>
          <a:prstGeom prst="rect">
            <a:avLst/>
          </a:prstGeom>
        </p:spPr>
        <p:txBody>
          <a:bodyPr wrap="square" lIns="0" tIns="0" rIns="0" bIns="0" rtlCol="0" anchor="t">
            <a:spAutoFit/>
          </a:bodyPr>
          <a:lstStyle/>
          <a:p>
            <a:pPr algn="ctr" rtl="1">
              <a:lnSpc>
                <a:spcPts val="1439"/>
              </a:lnSpc>
            </a:pPr>
            <a:r>
              <a:rPr lang="fa-IR" spc="16"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آسان برای تغییر رنگ، عکس و متن.</a:t>
            </a:r>
            <a:endParaRPr lang="en-US" spc="16" dirty="0">
              <a:solidFill>
                <a:srgbClr val="404040"/>
              </a:solidFill>
              <a:latin typeface="Montserrat"/>
              <a:cs typeface="B Nazanin" pitchFamily="2" charset="-78"/>
            </a:endParaRPr>
          </a:p>
        </p:txBody>
      </p:sp>
      <p:sp>
        <p:nvSpPr>
          <p:cNvPr id="25" name="TextBox 25"/>
          <p:cNvSpPr txBox="1"/>
          <p:nvPr/>
        </p:nvSpPr>
        <p:spPr>
          <a:xfrm>
            <a:off x="1244880" y="6257880"/>
            <a:ext cx="7683840" cy="319318"/>
          </a:xfrm>
          <a:prstGeom prst="rect">
            <a:avLst/>
          </a:prstGeom>
        </p:spPr>
        <p:txBody>
          <a:bodyPr lIns="0" tIns="0" rIns="0" bIns="0" rtlCol="0" anchor="t">
            <a:spAutoFit/>
          </a:bodyPr>
          <a:lstStyle/>
          <a:p>
            <a:pPr algn="ctr" rtl="1">
              <a:lnSpc>
                <a:spcPts val="2160"/>
              </a:lnSpc>
            </a:pPr>
            <a:r>
              <a:rPr lang="fa-IR" sz="2800" spc="25" dirty="0">
                <a:solidFill>
                  <a:srgbClr val="0070C0"/>
                </a:solidFill>
                <a:latin typeface="Montserrat Bold"/>
                <a:cs typeface="B Nazanin" pitchFamily="2" charset="-78"/>
              </a:rPr>
              <a:t>فرصت ها</a:t>
            </a:r>
            <a:endParaRPr lang="en-US" sz="2800" spc="25" dirty="0">
              <a:solidFill>
                <a:srgbClr val="0070C0"/>
              </a:solidFill>
              <a:latin typeface="Montserrat Bold"/>
              <a:cs typeface="B Nazanin" pitchFamily="2" charset="-78"/>
            </a:endParaRPr>
          </a:p>
        </p:txBody>
      </p:sp>
      <p:sp>
        <p:nvSpPr>
          <p:cNvPr id="26" name="TextBox 26"/>
          <p:cNvSpPr txBox="1"/>
          <p:nvPr/>
        </p:nvSpPr>
        <p:spPr>
          <a:xfrm>
            <a:off x="714316" y="6652081"/>
            <a:ext cx="8214404" cy="383438"/>
          </a:xfrm>
          <a:prstGeom prst="rect">
            <a:avLst/>
          </a:prstGeom>
        </p:spPr>
        <p:txBody>
          <a:bodyPr wrap="square" lIns="0" tIns="0" rIns="0" bIns="0" rtlCol="0" anchor="t">
            <a:spAutoFit/>
          </a:bodyPr>
          <a:lstStyle/>
          <a:p>
            <a:pPr algn="ctr" rtl="1">
              <a:lnSpc>
                <a:spcPts val="1439"/>
              </a:lnSpc>
            </a:pPr>
            <a:r>
              <a:rPr lang="fa-IR" spc="16"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آسان برای تغییر رنگ، عکس و متن.</a:t>
            </a:r>
            <a:endParaRPr lang="en-US" spc="16" dirty="0">
              <a:solidFill>
                <a:srgbClr val="404040"/>
              </a:solidFill>
              <a:latin typeface="Montserrat"/>
              <a:cs typeface="B Nazanin" pitchFamily="2" charset="-78"/>
            </a:endParaRPr>
          </a:p>
        </p:txBody>
      </p:sp>
      <p:sp>
        <p:nvSpPr>
          <p:cNvPr id="27" name="TextBox 27"/>
          <p:cNvSpPr txBox="1"/>
          <p:nvPr/>
        </p:nvSpPr>
        <p:spPr>
          <a:xfrm>
            <a:off x="2918340" y="8057160"/>
            <a:ext cx="7745940" cy="319318"/>
          </a:xfrm>
          <a:prstGeom prst="rect">
            <a:avLst/>
          </a:prstGeom>
        </p:spPr>
        <p:txBody>
          <a:bodyPr lIns="0" tIns="0" rIns="0" bIns="0" rtlCol="0" anchor="t">
            <a:spAutoFit/>
          </a:bodyPr>
          <a:lstStyle/>
          <a:p>
            <a:pPr algn="ctr" rtl="1">
              <a:lnSpc>
                <a:spcPts val="2160"/>
              </a:lnSpc>
            </a:pPr>
            <a:r>
              <a:rPr lang="fa-IR" sz="2800" spc="25" dirty="0">
                <a:solidFill>
                  <a:srgbClr val="0070C0"/>
                </a:solidFill>
                <a:latin typeface="Montserrat Bold"/>
                <a:cs typeface="B Nazanin" pitchFamily="2" charset="-78"/>
              </a:rPr>
              <a:t>تهدیدها</a:t>
            </a:r>
            <a:endParaRPr lang="en-US" sz="2800" spc="25" dirty="0">
              <a:solidFill>
                <a:srgbClr val="0070C0"/>
              </a:solidFill>
              <a:latin typeface="Montserrat Bold"/>
              <a:cs typeface="B Nazanin" pitchFamily="2" charset="-78"/>
            </a:endParaRPr>
          </a:p>
        </p:txBody>
      </p:sp>
      <p:sp>
        <p:nvSpPr>
          <p:cNvPr id="28" name="TextBox 28"/>
          <p:cNvSpPr txBox="1"/>
          <p:nvPr/>
        </p:nvSpPr>
        <p:spPr>
          <a:xfrm>
            <a:off x="2285952" y="8452980"/>
            <a:ext cx="8378328" cy="383438"/>
          </a:xfrm>
          <a:prstGeom prst="rect">
            <a:avLst/>
          </a:prstGeom>
        </p:spPr>
        <p:txBody>
          <a:bodyPr wrap="square" lIns="0" tIns="0" rIns="0" bIns="0" rtlCol="0" anchor="t">
            <a:spAutoFit/>
          </a:bodyPr>
          <a:lstStyle/>
          <a:p>
            <a:pPr algn="ctr" rtl="1">
              <a:lnSpc>
                <a:spcPts val="1439"/>
              </a:lnSpc>
            </a:pPr>
            <a:r>
              <a:rPr lang="fa-IR" spc="16"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آسان برای تغییر رنگ، عکس و متن.</a:t>
            </a:r>
            <a:endParaRPr lang="en-US" spc="16" dirty="0">
              <a:solidFill>
                <a:srgbClr val="404040"/>
              </a:solidFill>
              <a:latin typeface="Montserrat"/>
              <a:cs typeface="B Nazanin" pitchFamily="2" charset="-78"/>
            </a:endParaRPr>
          </a:p>
        </p:txBody>
      </p:sp>
      <p:grpSp>
        <p:nvGrpSpPr>
          <p:cNvPr id="29" name="Group 29"/>
          <p:cNvGrpSpPr/>
          <p:nvPr/>
        </p:nvGrpSpPr>
        <p:grpSpPr>
          <a:xfrm>
            <a:off x="14861340" y="4543560"/>
            <a:ext cx="1745280" cy="721440"/>
            <a:chOff x="0" y="0"/>
            <a:chExt cx="2327040" cy="961920"/>
          </a:xfrm>
        </p:grpSpPr>
        <p:sp>
          <p:nvSpPr>
            <p:cNvPr id="30" name="Freeform 30"/>
            <p:cNvSpPr/>
            <p:nvPr/>
          </p:nvSpPr>
          <p:spPr>
            <a:xfrm>
              <a:off x="0" y="0"/>
              <a:ext cx="2327021" cy="962025"/>
            </a:xfrm>
            <a:custGeom>
              <a:avLst/>
              <a:gdLst/>
              <a:ahLst/>
              <a:cxnLst/>
              <a:rect l="l" t="t" r="r" b="b"/>
              <a:pathLst>
                <a:path w="2327021" h="962025">
                  <a:moveTo>
                    <a:pt x="2327021" y="961898"/>
                  </a:moveTo>
                  <a:cubicBezTo>
                    <a:pt x="1629791" y="961898"/>
                    <a:pt x="932688" y="952500"/>
                    <a:pt x="235458" y="952500"/>
                  </a:cubicBezTo>
                  <a:cubicBezTo>
                    <a:pt x="160147" y="952500"/>
                    <a:pt x="84836" y="952500"/>
                    <a:pt x="0" y="952500"/>
                  </a:cubicBezTo>
                  <a:cubicBezTo>
                    <a:pt x="0" y="631825"/>
                    <a:pt x="0" y="320675"/>
                    <a:pt x="0" y="18923"/>
                  </a:cubicBezTo>
                  <a:cubicBezTo>
                    <a:pt x="9398" y="9398"/>
                    <a:pt x="18796" y="0"/>
                    <a:pt x="28321" y="0"/>
                  </a:cubicBezTo>
                  <a:cubicBezTo>
                    <a:pt x="791337" y="0"/>
                    <a:pt x="1563878" y="9398"/>
                    <a:pt x="2327021" y="18923"/>
                  </a:cubicBezTo>
                  <a:cubicBezTo>
                    <a:pt x="2327021" y="330073"/>
                    <a:pt x="2327021" y="641350"/>
                    <a:pt x="2327021" y="962025"/>
                  </a:cubicBezTo>
                  <a:close/>
                </a:path>
              </a:pathLst>
            </a:custGeom>
            <a:solidFill>
              <a:srgbClr val="418AB3"/>
            </a:solidFill>
          </p:spPr>
        </p:sp>
      </p:grpSp>
      <p:grpSp>
        <p:nvGrpSpPr>
          <p:cNvPr id="31" name="Group 31"/>
          <p:cNvGrpSpPr/>
          <p:nvPr/>
        </p:nvGrpSpPr>
        <p:grpSpPr>
          <a:xfrm>
            <a:off x="14861340" y="6398460"/>
            <a:ext cx="1745280" cy="707400"/>
            <a:chOff x="0" y="0"/>
            <a:chExt cx="2327040" cy="943200"/>
          </a:xfrm>
        </p:grpSpPr>
        <p:sp>
          <p:nvSpPr>
            <p:cNvPr id="32" name="Freeform 32"/>
            <p:cNvSpPr/>
            <p:nvPr/>
          </p:nvSpPr>
          <p:spPr>
            <a:xfrm>
              <a:off x="0" y="0"/>
              <a:ext cx="2327021" cy="943229"/>
            </a:xfrm>
            <a:custGeom>
              <a:avLst/>
              <a:gdLst/>
              <a:ahLst/>
              <a:cxnLst/>
              <a:rect l="l" t="t" r="r" b="b"/>
              <a:pathLst>
                <a:path w="2327021" h="943229">
                  <a:moveTo>
                    <a:pt x="2327021" y="943229"/>
                  </a:moveTo>
                  <a:cubicBezTo>
                    <a:pt x="1554480" y="943229"/>
                    <a:pt x="781939" y="943229"/>
                    <a:pt x="0" y="943229"/>
                  </a:cubicBezTo>
                  <a:cubicBezTo>
                    <a:pt x="0" y="622554"/>
                    <a:pt x="0" y="320675"/>
                    <a:pt x="0" y="0"/>
                  </a:cubicBezTo>
                  <a:cubicBezTo>
                    <a:pt x="772541" y="0"/>
                    <a:pt x="1554480" y="0"/>
                    <a:pt x="2327021" y="0"/>
                  </a:cubicBezTo>
                  <a:cubicBezTo>
                    <a:pt x="2327021" y="311277"/>
                    <a:pt x="2327021" y="622554"/>
                    <a:pt x="2327021" y="943229"/>
                  </a:cubicBezTo>
                  <a:close/>
                </a:path>
              </a:pathLst>
            </a:custGeom>
            <a:solidFill>
              <a:srgbClr val="418AB3"/>
            </a:solidFill>
          </p:spPr>
        </p:sp>
      </p:grpSp>
      <p:grpSp>
        <p:nvGrpSpPr>
          <p:cNvPr id="33" name="Group 33"/>
          <p:cNvGrpSpPr/>
          <p:nvPr/>
        </p:nvGrpSpPr>
        <p:grpSpPr>
          <a:xfrm>
            <a:off x="11920500" y="7310520"/>
            <a:ext cx="1731240" cy="707400"/>
            <a:chOff x="0" y="0"/>
            <a:chExt cx="2308320" cy="943200"/>
          </a:xfrm>
        </p:grpSpPr>
        <p:sp>
          <p:nvSpPr>
            <p:cNvPr id="34" name="Freeform 34"/>
            <p:cNvSpPr/>
            <p:nvPr/>
          </p:nvSpPr>
          <p:spPr>
            <a:xfrm>
              <a:off x="0" y="0"/>
              <a:ext cx="2308352" cy="943229"/>
            </a:xfrm>
            <a:custGeom>
              <a:avLst/>
              <a:gdLst/>
              <a:ahLst/>
              <a:cxnLst/>
              <a:rect l="l" t="t" r="r" b="b"/>
              <a:pathLst>
                <a:path w="2308352" h="943229">
                  <a:moveTo>
                    <a:pt x="0" y="0"/>
                  </a:moveTo>
                  <a:cubicBezTo>
                    <a:pt x="772541" y="0"/>
                    <a:pt x="1535684" y="0"/>
                    <a:pt x="2308352" y="0"/>
                  </a:cubicBezTo>
                  <a:cubicBezTo>
                    <a:pt x="2308352" y="311277"/>
                    <a:pt x="2308352" y="622554"/>
                    <a:pt x="2308352" y="943229"/>
                  </a:cubicBezTo>
                  <a:cubicBezTo>
                    <a:pt x="1545209" y="943229"/>
                    <a:pt x="782066" y="943229"/>
                    <a:pt x="0" y="943229"/>
                  </a:cubicBezTo>
                  <a:cubicBezTo>
                    <a:pt x="0" y="641350"/>
                    <a:pt x="0" y="330073"/>
                    <a:pt x="0" y="0"/>
                  </a:cubicBezTo>
                  <a:close/>
                </a:path>
              </a:pathLst>
            </a:custGeom>
            <a:solidFill>
              <a:srgbClr val="418AB3"/>
            </a:solidFill>
          </p:spPr>
        </p:sp>
      </p:grpSp>
      <p:grpSp>
        <p:nvGrpSpPr>
          <p:cNvPr id="35" name="Group 35"/>
          <p:cNvGrpSpPr/>
          <p:nvPr/>
        </p:nvGrpSpPr>
        <p:grpSpPr>
          <a:xfrm>
            <a:off x="10922580" y="4536540"/>
            <a:ext cx="1752840" cy="721440"/>
            <a:chOff x="0" y="0"/>
            <a:chExt cx="2337120" cy="961920"/>
          </a:xfrm>
        </p:grpSpPr>
        <p:sp>
          <p:nvSpPr>
            <p:cNvPr id="36" name="Freeform 36"/>
            <p:cNvSpPr/>
            <p:nvPr/>
          </p:nvSpPr>
          <p:spPr>
            <a:xfrm>
              <a:off x="0" y="0"/>
              <a:ext cx="2337181" cy="961898"/>
            </a:xfrm>
            <a:custGeom>
              <a:avLst/>
              <a:gdLst/>
              <a:ahLst/>
              <a:cxnLst/>
              <a:rect l="l" t="t" r="r" b="b"/>
              <a:pathLst>
                <a:path w="2337181" h="961898">
                  <a:moveTo>
                    <a:pt x="2337181" y="0"/>
                  </a:moveTo>
                  <a:cubicBezTo>
                    <a:pt x="2337181" y="330073"/>
                    <a:pt x="2337181" y="631825"/>
                    <a:pt x="2337181" y="961898"/>
                  </a:cubicBezTo>
                  <a:cubicBezTo>
                    <a:pt x="2120392" y="961898"/>
                    <a:pt x="1913128" y="961898"/>
                    <a:pt x="1696339" y="961898"/>
                  </a:cubicBezTo>
                  <a:cubicBezTo>
                    <a:pt x="1187450" y="961898"/>
                    <a:pt x="687959" y="952500"/>
                    <a:pt x="179070" y="961898"/>
                  </a:cubicBezTo>
                  <a:cubicBezTo>
                    <a:pt x="47117" y="961898"/>
                    <a:pt x="0" y="924179"/>
                    <a:pt x="9398" y="792226"/>
                  </a:cubicBezTo>
                  <a:cubicBezTo>
                    <a:pt x="9398" y="575310"/>
                    <a:pt x="0" y="348869"/>
                    <a:pt x="9398" y="132080"/>
                  </a:cubicBezTo>
                  <a:cubicBezTo>
                    <a:pt x="9398" y="84836"/>
                    <a:pt x="84836" y="9398"/>
                    <a:pt x="122555" y="9398"/>
                  </a:cubicBezTo>
                  <a:cubicBezTo>
                    <a:pt x="848106" y="0"/>
                    <a:pt x="1583182" y="0"/>
                    <a:pt x="2337181" y="0"/>
                  </a:cubicBezTo>
                  <a:close/>
                </a:path>
              </a:pathLst>
            </a:custGeom>
            <a:solidFill>
              <a:srgbClr val="418AB3"/>
            </a:solidFill>
          </p:spPr>
        </p:sp>
      </p:grpSp>
      <p:grpSp>
        <p:nvGrpSpPr>
          <p:cNvPr id="37" name="Group 37"/>
          <p:cNvGrpSpPr/>
          <p:nvPr/>
        </p:nvGrpSpPr>
        <p:grpSpPr>
          <a:xfrm>
            <a:off x="13878000" y="7317540"/>
            <a:ext cx="1731240" cy="699840"/>
            <a:chOff x="0" y="0"/>
            <a:chExt cx="2308320" cy="933120"/>
          </a:xfrm>
        </p:grpSpPr>
        <p:sp>
          <p:nvSpPr>
            <p:cNvPr id="38" name="Freeform 38"/>
            <p:cNvSpPr/>
            <p:nvPr/>
          </p:nvSpPr>
          <p:spPr>
            <a:xfrm>
              <a:off x="0" y="0"/>
              <a:ext cx="2308352" cy="933069"/>
            </a:xfrm>
            <a:custGeom>
              <a:avLst/>
              <a:gdLst/>
              <a:ahLst/>
              <a:cxnLst/>
              <a:rect l="l" t="t" r="r" b="b"/>
              <a:pathLst>
                <a:path w="2308352" h="933069">
                  <a:moveTo>
                    <a:pt x="2308352" y="933069"/>
                  </a:moveTo>
                  <a:cubicBezTo>
                    <a:pt x="1535811" y="933069"/>
                    <a:pt x="772668" y="933069"/>
                    <a:pt x="0" y="933069"/>
                  </a:cubicBezTo>
                  <a:cubicBezTo>
                    <a:pt x="0" y="612648"/>
                    <a:pt x="0" y="311023"/>
                    <a:pt x="0" y="0"/>
                  </a:cubicBezTo>
                  <a:cubicBezTo>
                    <a:pt x="763143" y="0"/>
                    <a:pt x="1526286" y="0"/>
                    <a:pt x="2308352" y="0"/>
                  </a:cubicBezTo>
                  <a:cubicBezTo>
                    <a:pt x="2308352" y="301625"/>
                    <a:pt x="2308352" y="612648"/>
                    <a:pt x="2308352" y="933069"/>
                  </a:cubicBezTo>
                  <a:close/>
                </a:path>
              </a:pathLst>
            </a:custGeom>
            <a:solidFill>
              <a:srgbClr val="0070C0"/>
            </a:solidFill>
          </p:spPr>
        </p:sp>
      </p:grpSp>
      <p:grpSp>
        <p:nvGrpSpPr>
          <p:cNvPr id="39" name="Group 39"/>
          <p:cNvGrpSpPr/>
          <p:nvPr/>
        </p:nvGrpSpPr>
        <p:grpSpPr>
          <a:xfrm>
            <a:off x="12901680" y="4536540"/>
            <a:ext cx="1755000" cy="714420"/>
            <a:chOff x="0" y="0"/>
            <a:chExt cx="2340000" cy="952560"/>
          </a:xfrm>
        </p:grpSpPr>
        <p:sp>
          <p:nvSpPr>
            <p:cNvPr id="40" name="Freeform 40"/>
            <p:cNvSpPr/>
            <p:nvPr/>
          </p:nvSpPr>
          <p:spPr>
            <a:xfrm>
              <a:off x="0" y="0"/>
              <a:ext cx="2339975" cy="952627"/>
            </a:xfrm>
            <a:custGeom>
              <a:avLst/>
              <a:gdLst/>
              <a:ahLst/>
              <a:cxnLst/>
              <a:rect l="l" t="t" r="r" b="b"/>
              <a:pathLst>
                <a:path w="2339975" h="952627">
                  <a:moveTo>
                    <a:pt x="2330577" y="952500"/>
                  </a:moveTo>
                  <a:cubicBezTo>
                    <a:pt x="1528572" y="952500"/>
                    <a:pt x="773684" y="952500"/>
                    <a:pt x="0" y="952500"/>
                  </a:cubicBezTo>
                  <a:cubicBezTo>
                    <a:pt x="0" y="641350"/>
                    <a:pt x="0" y="330073"/>
                    <a:pt x="0" y="0"/>
                  </a:cubicBezTo>
                  <a:cubicBezTo>
                    <a:pt x="66040" y="0"/>
                    <a:pt x="122682" y="0"/>
                    <a:pt x="188722" y="0"/>
                  </a:cubicBezTo>
                  <a:cubicBezTo>
                    <a:pt x="830326" y="0"/>
                    <a:pt x="1481328" y="9398"/>
                    <a:pt x="2132457" y="0"/>
                  </a:cubicBezTo>
                  <a:cubicBezTo>
                    <a:pt x="2292858" y="0"/>
                    <a:pt x="2339975" y="47117"/>
                    <a:pt x="2330577" y="198120"/>
                  </a:cubicBezTo>
                  <a:cubicBezTo>
                    <a:pt x="2321179" y="443357"/>
                    <a:pt x="2330577" y="688594"/>
                    <a:pt x="2330577" y="952627"/>
                  </a:cubicBezTo>
                  <a:close/>
                </a:path>
              </a:pathLst>
            </a:custGeom>
            <a:solidFill>
              <a:srgbClr val="0070C0"/>
            </a:solidFill>
          </p:spPr>
        </p:sp>
      </p:grpSp>
      <p:grpSp>
        <p:nvGrpSpPr>
          <p:cNvPr id="41" name="Group 41"/>
          <p:cNvGrpSpPr/>
          <p:nvPr/>
        </p:nvGrpSpPr>
        <p:grpSpPr>
          <a:xfrm>
            <a:off x="10937160" y="6398460"/>
            <a:ext cx="1745280" cy="692820"/>
            <a:chOff x="0" y="0"/>
            <a:chExt cx="2327040" cy="923760"/>
          </a:xfrm>
        </p:grpSpPr>
        <p:sp>
          <p:nvSpPr>
            <p:cNvPr id="42" name="Freeform 42"/>
            <p:cNvSpPr/>
            <p:nvPr/>
          </p:nvSpPr>
          <p:spPr>
            <a:xfrm>
              <a:off x="0" y="0"/>
              <a:ext cx="2327021" cy="923798"/>
            </a:xfrm>
            <a:custGeom>
              <a:avLst/>
              <a:gdLst/>
              <a:ahLst/>
              <a:cxnLst/>
              <a:rect l="l" t="t" r="r" b="b"/>
              <a:pathLst>
                <a:path w="2327021" h="923798">
                  <a:moveTo>
                    <a:pt x="2327021" y="0"/>
                  </a:moveTo>
                  <a:cubicBezTo>
                    <a:pt x="2327021" y="320548"/>
                    <a:pt x="2327021" y="612648"/>
                    <a:pt x="2327021" y="923798"/>
                  </a:cubicBezTo>
                  <a:cubicBezTo>
                    <a:pt x="1554480" y="923798"/>
                    <a:pt x="781939" y="923798"/>
                    <a:pt x="0" y="923798"/>
                  </a:cubicBezTo>
                  <a:cubicBezTo>
                    <a:pt x="0" y="622173"/>
                    <a:pt x="0" y="320548"/>
                    <a:pt x="0" y="0"/>
                  </a:cubicBezTo>
                  <a:cubicBezTo>
                    <a:pt x="772541" y="0"/>
                    <a:pt x="1545082" y="0"/>
                    <a:pt x="2327021" y="0"/>
                  </a:cubicBezTo>
                  <a:close/>
                </a:path>
              </a:pathLst>
            </a:custGeom>
            <a:solidFill>
              <a:srgbClr val="418AB3"/>
            </a:solidFill>
          </p:spPr>
        </p:sp>
      </p:grpSp>
      <p:grpSp>
        <p:nvGrpSpPr>
          <p:cNvPr id="43" name="Group 43"/>
          <p:cNvGrpSpPr/>
          <p:nvPr/>
        </p:nvGrpSpPr>
        <p:grpSpPr>
          <a:xfrm>
            <a:off x="13863420" y="3616920"/>
            <a:ext cx="1745280" cy="699840"/>
            <a:chOff x="0" y="0"/>
            <a:chExt cx="2327040" cy="933120"/>
          </a:xfrm>
        </p:grpSpPr>
        <p:sp>
          <p:nvSpPr>
            <p:cNvPr id="44" name="Freeform 44"/>
            <p:cNvSpPr/>
            <p:nvPr/>
          </p:nvSpPr>
          <p:spPr>
            <a:xfrm>
              <a:off x="0" y="0"/>
              <a:ext cx="2327021" cy="933069"/>
            </a:xfrm>
            <a:custGeom>
              <a:avLst/>
              <a:gdLst/>
              <a:ahLst/>
              <a:cxnLst/>
              <a:rect l="l" t="t" r="r" b="b"/>
              <a:pathLst>
                <a:path w="2327021" h="933069">
                  <a:moveTo>
                    <a:pt x="2327021" y="0"/>
                  </a:moveTo>
                  <a:cubicBezTo>
                    <a:pt x="2327021" y="329946"/>
                    <a:pt x="2327021" y="631444"/>
                    <a:pt x="2327021" y="933069"/>
                  </a:cubicBezTo>
                  <a:cubicBezTo>
                    <a:pt x="1563878" y="933069"/>
                    <a:pt x="800735" y="933069"/>
                    <a:pt x="9398" y="933069"/>
                  </a:cubicBezTo>
                  <a:cubicBezTo>
                    <a:pt x="9398" y="659765"/>
                    <a:pt x="0" y="377063"/>
                    <a:pt x="9398" y="94234"/>
                  </a:cubicBezTo>
                  <a:cubicBezTo>
                    <a:pt x="9398" y="66040"/>
                    <a:pt x="65913" y="0"/>
                    <a:pt x="94234" y="0"/>
                  </a:cubicBezTo>
                  <a:cubicBezTo>
                    <a:pt x="829056" y="0"/>
                    <a:pt x="1573403" y="0"/>
                    <a:pt x="2327021" y="0"/>
                  </a:cubicBezTo>
                  <a:close/>
                </a:path>
              </a:pathLst>
            </a:custGeom>
            <a:solidFill>
              <a:srgbClr val="418AB3"/>
            </a:solidFill>
          </p:spPr>
        </p:sp>
      </p:grpSp>
      <p:grpSp>
        <p:nvGrpSpPr>
          <p:cNvPr id="45" name="Group 45"/>
          <p:cNvGrpSpPr/>
          <p:nvPr/>
        </p:nvGrpSpPr>
        <p:grpSpPr>
          <a:xfrm>
            <a:off x="11920500" y="3631500"/>
            <a:ext cx="1738260" cy="692820"/>
            <a:chOff x="0" y="0"/>
            <a:chExt cx="2317680" cy="923760"/>
          </a:xfrm>
        </p:grpSpPr>
        <p:sp>
          <p:nvSpPr>
            <p:cNvPr id="46" name="Freeform 46"/>
            <p:cNvSpPr/>
            <p:nvPr/>
          </p:nvSpPr>
          <p:spPr>
            <a:xfrm>
              <a:off x="0" y="0"/>
              <a:ext cx="2317623" cy="923798"/>
            </a:xfrm>
            <a:custGeom>
              <a:avLst/>
              <a:gdLst/>
              <a:ahLst/>
              <a:cxnLst/>
              <a:rect l="l" t="t" r="r" b="b"/>
              <a:pathLst>
                <a:path w="2317623" h="923798">
                  <a:moveTo>
                    <a:pt x="2317623" y="0"/>
                  </a:moveTo>
                  <a:cubicBezTo>
                    <a:pt x="2317623" y="311023"/>
                    <a:pt x="2317623" y="612648"/>
                    <a:pt x="2317623" y="923798"/>
                  </a:cubicBezTo>
                  <a:cubicBezTo>
                    <a:pt x="1545082" y="923798"/>
                    <a:pt x="781939" y="923798"/>
                    <a:pt x="0" y="923798"/>
                  </a:cubicBezTo>
                  <a:cubicBezTo>
                    <a:pt x="0" y="622173"/>
                    <a:pt x="0" y="320548"/>
                    <a:pt x="0" y="0"/>
                  </a:cubicBezTo>
                  <a:cubicBezTo>
                    <a:pt x="763143" y="0"/>
                    <a:pt x="1535684" y="0"/>
                    <a:pt x="2317623" y="0"/>
                  </a:cubicBezTo>
                  <a:close/>
                </a:path>
              </a:pathLst>
            </a:custGeom>
            <a:solidFill>
              <a:srgbClr val="0070C0"/>
            </a:solidFill>
          </p:spPr>
        </p:sp>
      </p:grpSp>
      <p:grpSp>
        <p:nvGrpSpPr>
          <p:cNvPr id="47" name="Group 47"/>
          <p:cNvGrpSpPr/>
          <p:nvPr/>
        </p:nvGrpSpPr>
        <p:grpSpPr>
          <a:xfrm>
            <a:off x="11920500" y="5472360"/>
            <a:ext cx="1731240" cy="699840"/>
            <a:chOff x="0" y="0"/>
            <a:chExt cx="2308320" cy="933120"/>
          </a:xfrm>
        </p:grpSpPr>
        <p:sp>
          <p:nvSpPr>
            <p:cNvPr id="48" name="Freeform 48"/>
            <p:cNvSpPr/>
            <p:nvPr/>
          </p:nvSpPr>
          <p:spPr>
            <a:xfrm>
              <a:off x="0" y="0"/>
              <a:ext cx="2308352" cy="933069"/>
            </a:xfrm>
            <a:custGeom>
              <a:avLst/>
              <a:gdLst/>
              <a:ahLst/>
              <a:cxnLst/>
              <a:rect l="l" t="t" r="r" b="b"/>
              <a:pathLst>
                <a:path w="2308352" h="933069">
                  <a:moveTo>
                    <a:pt x="2308352" y="933069"/>
                  </a:moveTo>
                  <a:cubicBezTo>
                    <a:pt x="1535811" y="933069"/>
                    <a:pt x="772668" y="933069"/>
                    <a:pt x="0" y="933069"/>
                  </a:cubicBezTo>
                  <a:cubicBezTo>
                    <a:pt x="0" y="622046"/>
                    <a:pt x="0" y="311023"/>
                    <a:pt x="0" y="0"/>
                  </a:cubicBezTo>
                  <a:cubicBezTo>
                    <a:pt x="772541" y="0"/>
                    <a:pt x="1535684" y="0"/>
                    <a:pt x="2308352" y="0"/>
                  </a:cubicBezTo>
                  <a:cubicBezTo>
                    <a:pt x="2308352" y="311023"/>
                    <a:pt x="2308352" y="622046"/>
                    <a:pt x="2308352" y="933069"/>
                  </a:cubicBezTo>
                  <a:close/>
                </a:path>
              </a:pathLst>
            </a:custGeom>
            <a:solidFill>
              <a:srgbClr val="418AB3"/>
            </a:solidFill>
          </p:spPr>
        </p:sp>
      </p:grpSp>
      <p:grpSp>
        <p:nvGrpSpPr>
          <p:cNvPr id="49" name="Group 49"/>
          <p:cNvGrpSpPr/>
          <p:nvPr/>
        </p:nvGrpSpPr>
        <p:grpSpPr>
          <a:xfrm>
            <a:off x="13878000" y="5472360"/>
            <a:ext cx="1731240" cy="699840"/>
            <a:chOff x="0" y="0"/>
            <a:chExt cx="2308320" cy="933120"/>
          </a:xfrm>
        </p:grpSpPr>
        <p:sp>
          <p:nvSpPr>
            <p:cNvPr id="50" name="Freeform 50"/>
            <p:cNvSpPr/>
            <p:nvPr/>
          </p:nvSpPr>
          <p:spPr>
            <a:xfrm>
              <a:off x="0" y="0"/>
              <a:ext cx="2308352" cy="933069"/>
            </a:xfrm>
            <a:custGeom>
              <a:avLst/>
              <a:gdLst/>
              <a:ahLst/>
              <a:cxnLst/>
              <a:rect l="l" t="t" r="r" b="b"/>
              <a:pathLst>
                <a:path w="2308352" h="933069">
                  <a:moveTo>
                    <a:pt x="2308352" y="0"/>
                  </a:moveTo>
                  <a:cubicBezTo>
                    <a:pt x="2308352" y="320421"/>
                    <a:pt x="2308352" y="622046"/>
                    <a:pt x="2308352" y="933069"/>
                  </a:cubicBezTo>
                  <a:cubicBezTo>
                    <a:pt x="1535811" y="933069"/>
                    <a:pt x="772668" y="933069"/>
                    <a:pt x="0" y="933069"/>
                  </a:cubicBezTo>
                  <a:cubicBezTo>
                    <a:pt x="0" y="622046"/>
                    <a:pt x="0" y="320421"/>
                    <a:pt x="0" y="0"/>
                  </a:cubicBezTo>
                  <a:cubicBezTo>
                    <a:pt x="763143" y="0"/>
                    <a:pt x="1535684" y="0"/>
                    <a:pt x="2308352" y="0"/>
                  </a:cubicBezTo>
                  <a:close/>
                </a:path>
              </a:pathLst>
            </a:custGeom>
            <a:solidFill>
              <a:srgbClr val="0070C0"/>
            </a:solidFill>
          </p:spPr>
        </p:sp>
      </p:grpSp>
      <p:grpSp>
        <p:nvGrpSpPr>
          <p:cNvPr id="51" name="Group 51"/>
          <p:cNvGrpSpPr/>
          <p:nvPr/>
        </p:nvGrpSpPr>
        <p:grpSpPr>
          <a:xfrm>
            <a:off x="12894660" y="6398460"/>
            <a:ext cx="1740960" cy="692820"/>
            <a:chOff x="0" y="0"/>
            <a:chExt cx="2321280" cy="923760"/>
          </a:xfrm>
        </p:grpSpPr>
        <p:sp>
          <p:nvSpPr>
            <p:cNvPr id="52" name="Freeform 52"/>
            <p:cNvSpPr/>
            <p:nvPr/>
          </p:nvSpPr>
          <p:spPr>
            <a:xfrm>
              <a:off x="0" y="0"/>
              <a:ext cx="2321306" cy="923798"/>
            </a:xfrm>
            <a:custGeom>
              <a:avLst/>
              <a:gdLst/>
              <a:ahLst/>
              <a:cxnLst/>
              <a:rect l="l" t="t" r="r" b="b"/>
              <a:pathLst>
                <a:path w="2321306" h="923798">
                  <a:moveTo>
                    <a:pt x="0" y="923798"/>
                  </a:moveTo>
                  <a:cubicBezTo>
                    <a:pt x="0" y="612648"/>
                    <a:pt x="0" y="320548"/>
                    <a:pt x="0" y="0"/>
                  </a:cubicBezTo>
                  <a:cubicBezTo>
                    <a:pt x="783209" y="0"/>
                    <a:pt x="1547495" y="0"/>
                    <a:pt x="2321306" y="0"/>
                  </a:cubicBezTo>
                  <a:cubicBezTo>
                    <a:pt x="2321306" y="311023"/>
                    <a:pt x="2321306" y="612648"/>
                    <a:pt x="2321306" y="923798"/>
                  </a:cubicBezTo>
                  <a:cubicBezTo>
                    <a:pt x="1557020" y="923798"/>
                    <a:pt x="792607" y="923798"/>
                    <a:pt x="0" y="923798"/>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anose="00000700000000000000" pitchFamily="2" charset="-78"/>
              </a:rPr>
              <a:t>قالب پاورپوینت حرفه ای ویرایش پذیر</a:t>
            </a:r>
            <a:endParaRPr lang="en-US" sz="4400" spc="64" dirty="0">
              <a:solidFill>
                <a:srgbClr val="418AB3"/>
              </a:solidFill>
              <a:latin typeface="Montserrat"/>
              <a:cs typeface="B Nazanin" panose="00000700000000000000" pitchFamily="2" charset="-78"/>
            </a:endParaRPr>
          </a:p>
        </p:txBody>
      </p:sp>
      <p:sp>
        <p:nvSpPr>
          <p:cNvPr id="21" name="TextBox 21"/>
          <p:cNvSpPr txBox="1"/>
          <p:nvPr/>
        </p:nvSpPr>
        <p:spPr>
          <a:xfrm>
            <a:off x="9184500" y="3236040"/>
            <a:ext cx="7643340" cy="383438"/>
          </a:xfrm>
          <a:prstGeom prst="rect">
            <a:avLst/>
          </a:prstGeom>
        </p:spPr>
        <p:txBody>
          <a:bodyPr lIns="0" tIns="0" rIns="0" bIns="0" rtlCol="0" anchor="t">
            <a:spAutoFit/>
          </a:bodyPr>
          <a:lstStyle/>
          <a:p>
            <a:pPr algn="r" rtl="1">
              <a:lnSpc>
                <a:spcPts val="1439"/>
              </a:lnSpc>
            </a:pPr>
            <a:r>
              <a:rPr lang="fa-IR" spc="16" dirty="0">
                <a:solidFill>
                  <a:srgbClr val="0D0D0D"/>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pc="16" dirty="0">
              <a:solidFill>
                <a:srgbClr val="404040"/>
              </a:solidFill>
              <a:latin typeface="Montserrat"/>
              <a:cs typeface="B Nazanin" panose="00000700000000000000" pitchFamily="2" charset="-78"/>
            </a:endParaRPr>
          </a:p>
        </p:txBody>
      </p:sp>
      <p:sp>
        <p:nvSpPr>
          <p:cNvPr id="22" name="TextBox 22"/>
          <p:cNvSpPr txBox="1"/>
          <p:nvPr/>
        </p:nvSpPr>
        <p:spPr>
          <a:xfrm>
            <a:off x="9181080" y="2866680"/>
            <a:ext cx="7651800" cy="232756"/>
          </a:xfrm>
          <a:prstGeom prst="rect">
            <a:avLst/>
          </a:prstGeom>
        </p:spPr>
        <p:txBody>
          <a:bodyPr lIns="0" tIns="0" rIns="0" bIns="0" rtlCol="0" anchor="t">
            <a:spAutoFit/>
          </a:bodyPr>
          <a:lstStyle/>
          <a:p>
            <a:pPr algn="r" rtl="1">
              <a:lnSpc>
                <a:spcPts val="1679"/>
              </a:lnSpc>
            </a:pPr>
            <a:r>
              <a:rPr lang="fa-IR" spc="19" dirty="0">
                <a:solidFill>
                  <a:srgbClr val="0D0D0D"/>
                </a:solidFill>
                <a:latin typeface="Montserrat Bold"/>
                <a:cs typeface="B Nazanin" panose="00000700000000000000" pitchFamily="2" charset="-78"/>
              </a:rPr>
              <a:t>عنوان فهرست</a:t>
            </a:r>
            <a:endParaRPr lang="en-US" spc="19" dirty="0">
              <a:solidFill>
                <a:srgbClr val="0D0D0D"/>
              </a:solidFill>
              <a:latin typeface="Montserrat Bold"/>
              <a:cs typeface="B Nazanin" panose="00000700000000000000" pitchFamily="2" charset="-78"/>
            </a:endParaRPr>
          </a:p>
        </p:txBody>
      </p:sp>
      <p:sp>
        <p:nvSpPr>
          <p:cNvPr id="23" name="TextBox 23"/>
          <p:cNvSpPr txBox="1"/>
          <p:nvPr/>
        </p:nvSpPr>
        <p:spPr>
          <a:xfrm>
            <a:off x="9184500" y="4883040"/>
            <a:ext cx="7643340" cy="383438"/>
          </a:xfrm>
          <a:prstGeom prst="rect">
            <a:avLst/>
          </a:prstGeom>
        </p:spPr>
        <p:txBody>
          <a:bodyPr lIns="0" tIns="0" rIns="0" bIns="0" rtlCol="0" anchor="t">
            <a:spAutoFit/>
          </a:bodyPr>
          <a:lstStyle/>
          <a:p>
            <a:pPr algn="r" rtl="1">
              <a:lnSpc>
                <a:spcPts val="1439"/>
              </a:lnSpc>
            </a:pPr>
            <a:r>
              <a:rPr lang="fa-IR" spc="16" dirty="0">
                <a:solidFill>
                  <a:srgbClr val="0D0D0D"/>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pc="16" dirty="0">
              <a:solidFill>
                <a:srgbClr val="404040"/>
              </a:solidFill>
              <a:latin typeface="Montserrat"/>
              <a:cs typeface="B Nazanin" panose="00000700000000000000" pitchFamily="2" charset="-78"/>
            </a:endParaRPr>
          </a:p>
        </p:txBody>
      </p:sp>
      <p:sp>
        <p:nvSpPr>
          <p:cNvPr id="24" name="TextBox 24"/>
          <p:cNvSpPr txBox="1"/>
          <p:nvPr/>
        </p:nvSpPr>
        <p:spPr>
          <a:xfrm>
            <a:off x="9181080" y="4513680"/>
            <a:ext cx="7651800" cy="232756"/>
          </a:xfrm>
          <a:prstGeom prst="rect">
            <a:avLst/>
          </a:prstGeom>
        </p:spPr>
        <p:txBody>
          <a:bodyPr lIns="0" tIns="0" rIns="0" bIns="0" rtlCol="0" anchor="t">
            <a:spAutoFit/>
          </a:bodyPr>
          <a:lstStyle/>
          <a:p>
            <a:pPr algn="r" rtl="1">
              <a:lnSpc>
                <a:spcPts val="1679"/>
              </a:lnSpc>
            </a:pPr>
            <a:r>
              <a:rPr lang="fa-IR" spc="19" dirty="0">
                <a:solidFill>
                  <a:srgbClr val="0D0D0D"/>
                </a:solidFill>
                <a:latin typeface="Montserrat Bold"/>
                <a:cs typeface="B Nazanin" panose="00000700000000000000" pitchFamily="2" charset="-78"/>
              </a:rPr>
              <a:t>عنوان فهرست</a:t>
            </a:r>
            <a:endParaRPr lang="en-US" spc="19" dirty="0">
              <a:solidFill>
                <a:srgbClr val="0D0D0D"/>
              </a:solidFill>
              <a:latin typeface="Montserrat Bold"/>
              <a:cs typeface="B Nazanin" panose="00000700000000000000" pitchFamily="2" charset="-78"/>
            </a:endParaRPr>
          </a:p>
        </p:txBody>
      </p:sp>
      <p:sp>
        <p:nvSpPr>
          <p:cNvPr id="25" name="TextBox 25"/>
          <p:cNvSpPr txBox="1"/>
          <p:nvPr/>
        </p:nvSpPr>
        <p:spPr>
          <a:xfrm>
            <a:off x="9184500" y="6530040"/>
            <a:ext cx="7643340" cy="383438"/>
          </a:xfrm>
          <a:prstGeom prst="rect">
            <a:avLst/>
          </a:prstGeom>
        </p:spPr>
        <p:txBody>
          <a:bodyPr lIns="0" tIns="0" rIns="0" bIns="0" rtlCol="0" anchor="t">
            <a:spAutoFit/>
          </a:bodyPr>
          <a:lstStyle/>
          <a:p>
            <a:pPr algn="r" rtl="1">
              <a:lnSpc>
                <a:spcPts val="1439"/>
              </a:lnSpc>
            </a:pPr>
            <a:r>
              <a:rPr lang="fa-IR" spc="16" dirty="0">
                <a:solidFill>
                  <a:srgbClr val="0D0D0D"/>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pc="16" dirty="0">
              <a:solidFill>
                <a:srgbClr val="404040"/>
              </a:solidFill>
              <a:latin typeface="Montserrat"/>
              <a:cs typeface="B Nazanin" panose="00000700000000000000" pitchFamily="2" charset="-78"/>
            </a:endParaRPr>
          </a:p>
        </p:txBody>
      </p:sp>
      <p:sp>
        <p:nvSpPr>
          <p:cNvPr id="26" name="TextBox 26"/>
          <p:cNvSpPr txBox="1"/>
          <p:nvPr/>
        </p:nvSpPr>
        <p:spPr>
          <a:xfrm>
            <a:off x="9181080" y="6160680"/>
            <a:ext cx="7651800" cy="232756"/>
          </a:xfrm>
          <a:prstGeom prst="rect">
            <a:avLst/>
          </a:prstGeom>
        </p:spPr>
        <p:txBody>
          <a:bodyPr lIns="0" tIns="0" rIns="0" bIns="0" rtlCol="0" anchor="t">
            <a:spAutoFit/>
          </a:bodyPr>
          <a:lstStyle/>
          <a:p>
            <a:pPr algn="r" rtl="1">
              <a:lnSpc>
                <a:spcPts val="1679"/>
              </a:lnSpc>
            </a:pPr>
            <a:r>
              <a:rPr lang="fa-IR" spc="19" dirty="0">
                <a:solidFill>
                  <a:srgbClr val="0D0D0D"/>
                </a:solidFill>
                <a:latin typeface="Montserrat Bold"/>
                <a:cs typeface="B Nazanin" panose="00000700000000000000" pitchFamily="2" charset="-78"/>
              </a:rPr>
              <a:t>عنوان فهرست</a:t>
            </a:r>
            <a:endParaRPr lang="en-US" spc="19" dirty="0">
              <a:solidFill>
                <a:srgbClr val="0D0D0D"/>
              </a:solidFill>
              <a:latin typeface="Montserrat Bold"/>
              <a:cs typeface="B Nazanin" panose="00000700000000000000" pitchFamily="2" charset="-78"/>
            </a:endParaRPr>
          </a:p>
        </p:txBody>
      </p:sp>
      <p:sp>
        <p:nvSpPr>
          <p:cNvPr id="27" name="TextBox 27"/>
          <p:cNvSpPr txBox="1"/>
          <p:nvPr/>
        </p:nvSpPr>
        <p:spPr>
          <a:xfrm>
            <a:off x="9184500" y="8177580"/>
            <a:ext cx="7643340" cy="383438"/>
          </a:xfrm>
          <a:prstGeom prst="rect">
            <a:avLst/>
          </a:prstGeom>
        </p:spPr>
        <p:txBody>
          <a:bodyPr lIns="0" tIns="0" rIns="0" bIns="0" rtlCol="0" anchor="t">
            <a:spAutoFit/>
          </a:bodyPr>
          <a:lstStyle/>
          <a:p>
            <a:pPr algn="r" rtl="1">
              <a:lnSpc>
                <a:spcPts val="1439"/>
              </a:lnSpc>
            </a:pPr>
            <a:r>
              <a:rPr lang="fa-IR" spc="16" dirty="0">
                <a:solidFill>
                  <a:srgbClr val="0D0D0D"/>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pc="16" dirty="0">
              <a:solidFill>
                <a:srgbClr val="404040"/>
              </a:solidFill>
              <a:latin typeface="Montserrat"/>
              <a:cs typeface="B Nazanin" panose="00000700000000000000" pitchFamily="2" charset="-78"/>
            </a:endParaRPr>
          </a:p>
        </p:txBody>
      </p:sp>
      <p:sp>
        <p:nvSpPr>
          <p:cNvPr id="28" name="TextBox 28"/>
          <p:cNvSpPr txBox="1"/>
          <p:nvPr/>
        </p:nvSpPr>
        <p:spPr>
          <a:xfrm>
            <a:off x="9181080" y="7808220"/>
            <a:ext cx="7651800" cy="232756"/>
          </a:xfrm>
          <a:prstGeom prst="rect">
            <a:avLst/>
          </a:prstGeom>
        </p:spPr>
        <p:txBody>
          <a:bodyPr lIns="0" tIns="0" rIns="0" bIns="0" rtlCol="0" anchor="t">
            <a:spAutoFit/>
          </a:bodyPr>
          <a:lstStyle/>
          <a:p>
            <a:pPr algn="r" rtl="1">
              <a:lnSpc>
                <a:spcPts val="1679"/>
              </a:lnSpc>
            </a:pPr>
            <a:r>
              <a:rPr lang="fa-IR" spc="19" dirty="0">
                <a:solidFill>
                  <a:srgbClr val="0D0D0D"/>
                </a:solidFill>
                <a:latin typeface="Montserrat Bold"/>
                <a:cs typeface="B Nazanin" panose="00000700000000000000" pitchFamily="2" charset="-78"/>
              </a:rPr>
              <a:t>عنوان فهرست</a:t>
            </a:r>
            <a:endParaRPr lang="en-US" spc="19" dirty="0">
              <a:solidFill>
                <a:srgbClr val="0D0D0D"/>
              </a:solidFill>
              <a:latin typeface="Montserrat Bold"/>
              <a:cs typeface="B Nazanin" panose="00000700000000000000" pitchFamily="2" charset="-78"/>
            </a:endParaRPr>
          </a:p>
        </p:txBody>
      </p:sp>
      <p:sp>
        <p:nvSpPr>
          <p:cNvPr id="29" name="Freeform 29"/>
          <p:cNvSpPr/>
          <p:nvPr/>
        </p:nvSpPr>
        <p:spPr>
          <a:xfrm>
            <a:off x="2176200" y="2331720"/>
            <a:ext cx="5213160" cy="7974720"/>
          </a:xfrm>
          <a:custGeom>
            <a:avLst/>
            <a:gdLst/>
            <a:ahLst/>
            <a:cxnLst/>
            <a:rect l="l" t="t" r="r" b="b"/>
            <a:pathLst>
              <a:path w="5213160" h="7974720">
                <a:moveTo>
                  <a:pt x="0" y="0"/>
                </a:moveTo>
                <a:lnTo>
                  <a:pt x="5213160" y="0"/>
                </a:lnTo>
                <a:lnTo>
                  <a:pt x="5213160" y="7974720"/>
                </a:lnTo>
                <a:lnTo>
                  <a:pt x="0" y="7974720"/>
                </a:lnTo>
                <a:lnTo>
                  <a:pt x="0" y="0"/>
                </a:lnTo>
                <a:close/>
              </a:path>
            </a:pathLst>
          </a:custGeom>
          <a:blipFill>
            <a:blip r:embed="rId3"/>
            <a:stretch>
              <a:fillRect r="-192" b="-210"/>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4" name="TextBox 4"/>
          <p:cNvSpPr txBox="1"/>
          <p:nvPr/>
        </p:nvSpPr>
        <p:spPr>
          <a:xfrm>
            <a:off x="6148477" y="612720"/>
            <a:ext cx="11020103" cy="833562"/>
          </a:xfrm>
          <a:prstGeom prst="rect">
            <a:avLst/>
          </a:prstGeom>
        </p:spPr>
        <p:txBody>
          <a:bodyPr wrap="square" lIns="0" tIns="0" rIns="0" bIns="0" rtlCol="0" anchor="t">
            <a:spAutoFit/>
          </a:bodyPr>
          <a:lstStyle/>
          <a:p>
            <a:pPr algn="r" rtl="1">
              <a:lnSpc>
                <a:spcPts val="6480"/>
              </a:lnSpc>
            </a:pPr>
            <a:r>
              <a:rPr lang="fa-IR" sz="5400" spc="78" dirty="0">
                <a:solidFill>
                  <a:srgbClr val="0070C0"/>
                </a:solidFill>
                <a:latin typeface="Montserrat"/>
                <a:cs typeface="B Nazanin" pitchFamily="2" charset="-78"/>
              </a:rPr>
              <a:t>قالب پاورپوینت حرفه ای ویرایش پذیر</a:t>
            </a:r>
            <a:endParaRPr lang="en-US" sz="5400" spc="78" dirty="0">
              <a:solidFill>
                <a:srgbClr val="262626"/>
              </a:solidFill>
              <a:latin typeface="Montserrat"/>
              <a:cs typeface="B Nazanin" pitchFamily="2" charset="-78"/>
            </a:endParaRPr>
          </a:p>
        </p:txBody>
      </p:sp>
      <p:sp>
        <p:nvSpPr>
          <p:cNvPr id="5" name="TextBox 5"/>
          <p:cNvSpPr txBox="1"/>
          <p:nvPr/>
        </p:nvSpPr>
        <p:spPr>
          <a:xfrm>
            <a:off x="8055360" y="1932480"/>
            <a:ext cx="9062460" cy="1061829"/>
          </a:xfrm>
          <a:prstGeom prst="rect">
            <a:avLst/>
          </a:prstGeom>
        </p:spPr>
        <p:txBody>
          <a:bodyPr lIns="0" tIns="0" rIns="0" bIns="0" rtlCol="0" anchor="t">
            <a:spAutoFit/>
          </a:bodyPr>
          <a:lstStyle/>
          <a:p>
            <a:pPr algn="r" rtl="1">
              <a:lnSpc>
                <a:spcPct val="150000"/>
              </a:lnSpc>
            </a:pPr>
            <a:r>
              <a:rPr lang="fa-IR" sz="2400" spc="16" dirty="0">
                <a:solidFill>
                  <a:srgbClr val="000000"/>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2400" spc="16" dirty="0">
              <a:solidFill>
                <a:srgbClr val="000000"/>
              </a:solidFill>
              <a:latin typeface="Montserrat"/>
              <a:cs typeface="B Nazanin" pitchFamily="2" charset="-78"/>
            </a:endParaRPr>
          </a:p>
        </p:txBody>
      </p:sp>
      <p:grpSp>
        <p:nvGrpSpPr>
          <p:cNvPr id="6" name="Group 6"/>
          <p:cNvGrpSpPr/>
          <p:nvPr/>
        </p:nvGrpSpPr>
        <p:grpSpPr>
          <a:xfrm>
            <a:off x="0" y="5901660"/>
            <a:ext cx="18288180" cy="4385340"/>
            <a:chOff x="0" y="0"/>
            <a:chExt cx="24384240" cy="5847120"/>
          </a:xfrm>
        </p:grpSpPr>
        <p:sp>
          <p:nvSpPr>
            <p:cNvPr id="7" name="Freeform 7"/>
            <p:cNvSpPr/>
            <p:nvPr/>
          </p:nvSpPr>
          <p:spPr>
            <a:xfrm>
              <a:off x="0" y="0"/>
              <a:ext cx="24384254" cy="5847080"/>
            </a:xfrm>
            <a:custGeom>
              <a:avLst/>
              <a:gdLst/>
              <a:ahLst/>
              <a:cxnLst/>
              <a:rect l="l" t="t" r="r" b="b"/>
              <a:pathLst>
                <a:path w="24384254" h="5847080">
                  <a:moveTo>
                    <a:pt x="0" y="0"/>
                  </a:moveTo>
                  <a:lnTo>
                    <a:pt x="24384254" y="0"/>
                  </a:lnTo>
                  <a:lnTo>
                    <a:pt x="24384254" y="5847080"/>
                  </a:lnTo>
                  <a:lnTo>
                    <a:pt x="0" y="5847080"/>
                  </a:lnTo>
                  <a:close/>
                </a:path>
              </a:pathLst>
            </a:custGeom>
            <a:solidFill>
              <a:srgbClr val="0070C0"/>
            </a:solidFill>
          </p:spPr>
        </p:sp>
      </p:grpSp>
      <p:grpSp>
        <p:nvGrpSpPr>
          <p:cNvPr id="8" name="Group 8"/>
          <p:cNvGrpSpPr/>
          <p:nvPr/>
        </p:nvGrpSpPr>
        <p:grpSpPr>
          <a:xfrm>
            <a:off x="8171820" y="3094740"/>
            <a:ext cx="10116360" cy="3186000"/>
            <a:chOff x="0" y="0"/>
            <a:chExt cx="13488480" cy="4248000"/>
          </a:xfrm>
        </p:grpSpPr>
        <p:sp>
          <p:nvSpPr>
            <p:cNvPr id="9" name="Freeform 9"/>
            <p:cNvSpPr/>
            <p:nvPr/>
          </p:nvSpPr>
          <p:spPr>
            <a:xfrm>
              <a:off x="0" y="0"/>
              <a:ext cx="13488288" cy="4248023"/>
            </a:xfrm>
            <a:custGeom>
              <a:avLst/>
              <a:gdLst/>
              <a:ahLst/>
              <a:cxnLst/>
              <a:rect l="l" t="t" r="r" b="b"/>
              <a:pathLst>
                <a:path w="13488288" h="4248023">
                  <a:moveTo>
                    <a:pt x="779018" y="0"/>
                  </a:moveTo>
                  <a:cubicBezTo>
                    <a:pt x="1891919" y="0"/>
                    <a:pt x="1891919" y="0"/>
                    <a:pt x="1891919" y="0"/>
                  </a:cubicBezTo>
                  <a:cubicBezTo>
                    <a:pt x="1891919" y="1686814"/>
                    <a:pt x="1891919" y="1686814"/>
                    <a:pt x="1891919" y="1686814"/>
                  </a:cubicBezTo>
                  <a:cubicBezTo>
                    <a:pt x="2442591" y="1675257"/>
                    <a:pt x="2442591" y="1675257"/>
                    <a:pt x="2442591" y="1675257"/>
                  </a:cubicBezTo>
                  <a:cubicBezTo>
                    <a:pt x="2442591" y="2010283"/>
                    <a:pt x="2442591" y="2010283"/>
                    <a:pt x="2442591" y="2010283"/>
                  </a:cubicBezTo>
                  <a:cubicBezTo>
                    <a:pt x="3004693" y="2010283"/>
                    <a:pt x="3004693" y="2010283"/>
                    <a:pt x="3004693" y="2010283"/>
                  </a:cubicBezTo>
                  <a:cubicBezTo>
                    <a:pt x="3004693" y="1709928"/>
                    <a:pt x="3004693" y="1709928"/>
                    <a:pt x="3004693" y="1709928"/>
                  </a:cubicBezTo>
                  <a:cubicBezTo>
                    <a:pt x="3589782" y="1709928"/>
                    <a:pt x="3589782" y="1709928"/>
                    <a:pt x="3589782" y="1709928"/>
                  </a:cubicBezTo>
                  <a:cubicBezTo>
                    <a:pt x="3589782" y="2033397"/>
                    <a:pt x="3589782" y="2033397"/>
                    <a:pt x="3589782" y="2033397"/>
                  </a:cubicBezTo>
                  <a:cubicBezTo>
                    <a:pt x="4163441" y="2021840"/>
                    <a:pt x="4163441" y="2021840"/>
                    <a:pt x="4163441" y="2021840"/>
                  </a:cubicBezTo>
                  <a:cubicBezTo>
                    <a:pt x="4163441" y="2391537"/>
                    <a:pt x="4163441" y="2391537"/>
                    <a:pt x="4163441" y="2391537"/>
                  </a:cubicBezTo>
                  <a:cubicBezTo>
                    <a:pt x="5012436" y="2391537"/>
                    <a:pt x="5012436" y="2391537"/>
                    <a:pt x="5012436" y="2391537"/>
                  </a:cubicBezTo>
                  <a:cubicBezTo>
                    <a:pt x="5012436" y="1617472"/>
                    <a:pt x="5012436" y="1617472"/>
                    <a:pt x="5012436" y="1617472"/>
                  </a:cubicBezTo>
                  <a:cubicBezTo>
                    <a:pt x="6136767" y="1617472"/>
                    <a:pt x="6136767" y="1617472"/>
                    <a:pt x="6136767" y="1617472"/>
                  </a:cubicBezTo>
                  <a:cubicBezTo>
                    <a:pt x="6136767" y="2414651"/>
                    <a:pt x="6136767" y="2414651"/>
                    <a:pt x="6136767" y="2414651"/>
                  </a:cubicBezTo>
                  <a:cubicBezTo>
                    <a:pt x="7157847" y="2414651"/>
                    <a:pt x="7157847" y="2414651"/>
                    <a:pt x="7157847" y="2414651"/>
                  </a:cubicBezTo>
                  <a:cubicBezTo>
                    <a:pt x="7157847" y="1132205"/>
                    <a:pt x="7157847" y="1132205"/>
                    <a:pt x="7157847" y="1132205"/>
                  </a:cubicBezTo>
                  <a:cubicBezTo>
                    <a:pt x="8155940" y="1132205"/>
                    <a:pt x="8155940" y="1132205"/>
                    <a:pt x="8155940" y="1132205"/>
                  </a:cubicBezTo>
                  <a:cubicBezTo>
                    <a:pt x="8155940" y="2391537"/>
                    <a:pt x="8155940" y="2391537"/>
                    <a:pt x="8155940" y="2391537"/>
                  </a:cubicBezTo>
                  <a:cubicBezTo>
                    <a:pt x="8901684" y="2391537"/>
                    <a:pt x="8901684" y="2391537"/>
                    <a:pt x="8901684" y="2391537"/>
                  </a:cubicBezTo>
                  <a:cubicBezTo>
                    <a:pt x="8901684" y="2830576"/>
                    <a:pt x="8901684" y="2830576"/>
                    <a:pt x="8901684" y="2830576"/>
                  </a:cubicBezTo>
                  <a:cubicBezTo>
                    <a:pt x="9245854" y="2830576"/>
                    <a:pt x="9245854" y="2830576"/>
                    <a:pt x="9245854" y="2830576"/>
                  </a:cubicBezTo>
                  <a:cubicBezTo>
                    <a:pt x="9245854" y="3165602"/>
                    <a:pt x="9245854" y="3165602"/>
                    <a:pt x="9245854" y="3165602"/>
                  </a:cubicBezTo>
                  <a:cubicBezTo>
                    <a:pt x="9521190" y="3165602"/>
                    <a:pt x="9521190" y="3165602"/>
                    <a:pt x="9521190" y="3165602"/>
                  </a:cubicBezTo>
                  <a:cubicBezTo>
                    <a:pt x="9521190" y="2842133"/>
                    <a:pt x="9521190" y="2842133"/>
                    <a:pt x="9521190" y="2842133"/>
                  </a:cubicBezTo>
                  <a:cubicBezTo>
                    <a:pt x="9291701" y="2795905"/>
                    <a:pt x="9119616" y="2599563"/>
                    <a:pt x="9119616" y="2345309"/>
                  </a:cubicBezTo>
                  <a:cubicBezTo>
                    <a:pt x="9119616" y="2102739"/>
                    <a:pt x="9291701" y="1894713"/>
                    <a:pt x="9521190" y="1848485"/>
                  </a:cubicBezTo>
                  <a:cubicBezTo>
                    <a:pt x="9521190" y="1282319"/>
                    <a:pt x="9521190" y="1282319"/>
                    <a:pt x="9521190" y="1282319"/>
                  </a:cubicBezTo>
                  <a:cubicBezTo>
                    <a:pt x="9727692" y="1282319"/>
                    <a:pt x="9727692" y="1282319"/>
                    <a:pt x="9727692" y="1282319"/>
                  </a:cubicBezTo>
                  <a:cubicBezTo>
                    <a:pt x="9727692" y="1848485"/>
                    <a:pt x="9727692" y="1848485"/>
                    <a:pt x="9727692" y="1848485"/>
                  </a:cubicBezTo>
                  <a:cubicBezTo>
                    <a:pt x="9957181" y="1894713"/>
                    <a:pt x="10129266" y="2102612"/>
                    <a:pt x="10129266" y="2345309"/>
                  </a:cubicBezTo>
                  <a:cubicBezTo>
                    <a:pt x="10129266" y="2588006"/>
                    <a:pt x="9957181" y="2795905"/>
                    <a:pt x="9727692" y="2842133"/>
                  </a:cubicBezTo>
                  <a:cubicBezTo>
                    <a:pt x="9727692" y="3165602"/>
                    <a:pt x="9727692" y="3165602"/>
                    <a:pt x="9727692" y="3165602"/>
                  </a:cubicBezTo>
                  <a:cubicBezTo>
                    <a:pt x="10048875" y="3165602"/>
                    <a:pt x="10048875" y="3165602"/>
                    <a:pt x="10048875" y="3165602"/>
                  </a:cubicBezTo>
                  <a:cubicBezTo>
                    <a:pt x="10048875" y="3061589"/>
                    <a:pt x="10048875" y="3061589"/>
                    <a:pt x="10048875" y="3061589"/>
                  </a:cubicBezTo>
                  <a:cubicBezTo>
                    <a:pt x="10048875" y="3061589"/>
                    <a:pt x="10232390" y="2599436"/>
                    <a:pt x="10404475" y="2599436"/>
                  </a:cubicBezTo>
                  <a:cubicBezTo>
                    <a:pt x="10576560" y="2599436"/>
                    <a:pt x="10725658" y="3061589"/>
                    <a:pt x="10725658" y="3061589"/>
                  </a:cubicBezTo>
                  <a:cubicBezTo>
                    <a:pt x="10725658" y="3061589"/>
                    <a:pt x="10909173" y="2599436"/>
                    <a:pt x="11081258" y="2599436"/>
                  </a:cubicBezTo>
                  <a:cubicBezTo>
                    <a:pt x="11253343" y="2599436"/>
                    <a:pt x="11402441" y="3061589"/>
                    <a:pt x="11402441" y="3061589"/>
                  </a:cubicBezTo>
                  <a:cubicBezTo>
                    <a:pt x="11402441" y="3061589"/>
                    <a:pt x="11574526" y="2599436"/>
                    <a:pt x="11758041" y="2599436"/>
                  </a:cubicBezTo>
                  <a:cubicBezTo>
                    <a:pt x="11884279" y="2599436"/>
                    <a:pt x="12010390" y="2876677"/>
                    <a:pt x="12056364" y="3003804"/>
                  </a:cubicBezTo>
                  <a:cubicBezTo>
                    <a:pt x="12056364" y="2872359"/>
                    <a:pt x="12056364" y="2749169"/>
                    <a:pt x="12056364" y="2633726"/>
                  </a:cubicBezTo>
                  <a:lnTo>
                    <a:pt x="12056364" y="2583942"/>
                  </a:lnTo>
                  <a:lnTo>
                    <a:pt x="12847955" y="2583942"/>
                  </a:lnTo>
                  <a:lnTo>
                    <a:pt x="12847955" y="2616962"/>
                  </a:lnTo>
                  <a:cubicBezTo>
                    <a:pt x="12847955" y="3442970"/>
                    <a:pt x="12847955" y="3442970"/>
                    <a:pt x="12847955" y="3442970"/>
                  </a:cubicBezTo>
                  <a:cubicBezTo>
                    <a:pt x="12997053" y="3442970"/>
                    <a:pt x="13127610" y="3442970"/>
                    <a:pt x="13241782" y="3442970"/>
                  </a:cubicBezTo>
                  <a:lnTo>
                    <a:pt x="13488288" y="3442970"/>
                  </a:lnTo>
                  <a:lnTo>
                    <a:pt x="13488288" y="4149344"/>
                  </a:lnTo>
                  <a:lnTo>
                    <a:pt x="13488288" y="4248023"/>
                  </a:lnTo>
                  <a:lnTo>
                    <a:pt x="0" y="4248023"/>
                  </a:lnTo>
                  <a:lnTo>
                    <a:pt x="0" y="1525016"/>
                  </a:lnTo>
                  <a:lnTo>
                    <a:pt x="233299" y="1525016"/>
                  </a:lnTo>
                  <a:cubicBezTo>
                    <a:pt x="779018" y="1525016"/>
                    <a:pt x="779018" y="1525016"/>
                    <a:pt x="779018" y="1525016"/>
                  </a:cubicBezTo>
                  <a:cubicBezTo>
                    <a:pt x="779018" y="0"/>
                    <a:pt x="779018" y="0"/>
                    <a:pt x="779018" y="0"/>
                  </a:cubicBezTo>
                  <a:close/>
                </a:path>
              </a:pathLst>
            </a:custGeom>
            <a:solidFill>
              <a:srgbClr val="0070C0"/>
            </a:solidFill>
          </p:spPr>
        </p:sp>
      </p:grpSp>
      <p:grpSp>
        <p:nvGrpSpPr>
          <p:cNvPr id="10" name="Group 10"/>
          <p:cNvGrpSpPr/>
          <p:nvPr/>
        </p:nvGrpSpPr>
        <p:grpSpPr>
          <a:xfrm>
            <a:off x="1871100" y="4124520"/>
            <a:ext cx="115560" cy="1566540"/>
            <a:chOff x="0" y="0"/>
            <a:chExt cx="154080" cy="2088720"/>
          </a:xfrm>
        </p:grpSpPr>
        <p:sp>
          <p:nvSpPr>
            <p:cNvPr id="11" name="Freeform 11"/>
            <p:cNvSpPr/>
            <p:nvPr/>
          </p:nvSpPr>
          <p:spPr>
            <a:xfrm>
              <a:off x="0" y="0"/>
              <a:ext cx="154051" cy="2088769"/>
            </a:xfrm>
            <a:custGeom>
              <a:avLst/>
              <a:gdLst/>
              <a:ahLst/>
              <a:cxnLst/>
              <a:rect l="l" t="t" r="r" b="b"/>
              <a:pathLst>
                <a:path w="154051" h="2088769">
                  <a:moveTo>
                    <a:pt x="0" y="0"/>
                  </a:moveTo>
                  <a:lnTo>
                    <a:pt x="154051" y="0"/>
                  </a:lnTo>
                  <a:lnTo>
                    <a:pt x="154051" y="2088769"/>
                  </a:lnTo>
                  <a:lnTo>
                    <a:pt x="0" y="2088769"/>
                  </a:lnTo>
                  <a:close/>
                </a:path>
              </a:pathLst>
            </a:custGeom>
            <a:solidFill>
              <a:srgbClr val="0070C0"/>
            </a:solidFill>
          </p:spPr>
        </p:sp>
      </p:grpSp>
      <p:grpSp>
        <p:nvGrpSpPr>
          <p:cNvPr id="12" name="Group 12"/>
          <p:cNvGrpSpPr/>
          <p:nvPr/>
        </p:nvGrpSpPr>
        <p:grpSpPr>
          <a:xfrm>
            <a:off x="2274480" y="4124520"/>
            <a:ext cx="100440" cy="1566540"/>
            <a:chOff x="0" y="0"/>
            <a:chExt cx="133920" cy="2088720"/>
          </a:xfrm>
        </p:grpSpPr>
        <p:sp>
          <p:nvSpPr>
            <p:cNvPr id="13" name="Freeform 13"/>
            <p:cNvSpPr/>
            <p:nvPr/>
          </p:nvSpPr>
          <p:spPr>
            <a:xfrm>
              <a:off x="0" y="0"/>
              <a:ext cx="133858" cy="2088769"/>
            </a:xfrm>
            <a:custGeom>
              <a:avLst/>
              <a:gdLst/>
              <a:ahLst/>
              <a:cxnLst/>
              <a:rect l="l" t="t" r="r" b="b"/>
              <a:pathLst>
                <a:path w="133858" h="2088769">
                  <a:moveTo>
                    <a:pt x="0" y="0"/>
                  </a:moveTo>
                  <a:lnTo>
                    <a:pt x="133858" y="0"/>
                  </a:lnTo>
                  <a:lnTo>
                    <a:pt x="133858" y="2088769"/>
                  </a:lnTo>
                  <a:lnTo>
                    <a:pt x="0" y="2088769"/>
                  </a:lnTo>
                  <a:close/>
                </a:path>
              </a:pathLst>
            </a:custGeom>
            <a:solidFill>
              <a:srgbClr val="0070C0"/>
            </a:solidFill>
          </p:spPr>
        </p:sp>
      </p:grpSp>
      <p:grpSp>
        <p:nvGrpSpPr>
          <p:cNvPr id="14" name="Group 14"/>
          <p:cNvGrpSpPr/>
          <p:nvPr/>
        </p:nvGrpSpPr>
        <p:grpSpPr>
          <a:xfrm>
            <a:off x="1919160" y="4187700"/>
            <a:ext cx="418500" cy="74520"/>
            <a:chOff x="0" y="0"/>
            <a:chExt cx="558000" cy="99360"/>
          </a:xfrm>
        </p:grpSpPr>
        <p:sp>
          <p:nvSpPr>
            <p:cNvPr id="15" name="Freeform 15"/>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16" name="Group 16"/>
          <p:cNvGrpSpPr/>
          <p:nvPr/>
        </p:nvGrpSpPr>
        <p:grpSpPr>
          <a:xfrm>
            <a:off x="1948860" y="4221180"/>
            <a:ext cx="359100" cy="359100"/>
            <a:chOff x="0" y="0"/>
            <a:chExt cx="478800" cy="478800"/>
          </a:xfrm>
        </p:grpSpPr>
        <p:sp>
          <p:nvSpPr>
            <p:cNvPr id="17" name="Freeform 17"/>
            <p:cNvSpPr/>
            <p:nvPr/>
          </p:nvSpPr>
          <p:spPr>
            <a:xfrm>
              <a:off x="0" y="0"/>
              <a:ext cx="478790" cy="478790"/>
            </a:xfrm>
            <a:custGeom>
              <a:avLst/>
              <a:gdLst/>
              <a:ahLst/>
              <a:cxnLst/>
              <a:rect l="l" t="t" r="r" b="b"/>
              <a:pathLst>
                <a:path w="478790" h="478790">
                  <a:moveTo>
                    <a:pt x="434086" y="478790"/>
                  </a:moveTo>
                  <a:lnTo>
                    <a:pt x="0" y="44704"/>
                  </a:lnTo>
                  <a:lnTo>
                    <a:pt x="44704" y="0"/>
                  </a:lnTo>
                  <a:lnTo>
                    <a:pt x="478790" y="434086"/>
                  </a:lnTo>
                  <a:lnTo>
                    <a:pt x="434086" y="478790"/>
                  </a:lnTo>
                  <a:close/>
                </a:path>
              </a:pathLst>
            </a:custGeom>
            <a:solidFill>
              <a:srgbClr val="0070C0"/>
            </a:solidFill>
          </p:spPr>
        </p:sp>
      </p:grpSp>
      <p:grpSp>
        <p:nvGrpSpPr>
          <p:cNvPr id="18" name="Group 18"/>
          <p:cNvGrpSpPr/>
          <p:nvPr/>
        </p:nvGrpSpPr>
        <p:grpSpPr>
          <a:xfrm>
            <a:off x="1948860" y="4221180"/>
            <a:ext cx="359100" cy="359100"/>
            <a:chOff x="0" y="0"/>
            <a:chExt cx="478800" cy="478800"/>
          </a:xfrm>
        </p:grpSpPr>
        <p:sp>
          <p:nvSpPr>
            <p:cNvPr id="19" name="Freeform 19"/>
            <p:cNvSpPr/>
            <p:nvPr/>
          </p:nvSpPr>
          <p:spPr>
            <a:xfrm>
              <a:off x="0" y="0"/>
              <a:ext cx="478790" cy="478790"/>
            </a:xfrm>
            <a:custGeom>
              <a:avLst/>
              <a:gdLst/>
              <a:ahLst/>
              <a:cxnLst/>
              <a:rect l="l" t="t" r="r" b="b"/>
              <a:pathLst>
                <a:path w="478790" h="478790">
                  <a:moveTo>
                    <a:pt x="0" y="434086"/>
                  </a:moveTo>
                  <a:lnTo>
                    <a:pt x="434086" y="0"/>
                  </a:lnTo>
                  <a:lnTo>
                    <a:pt x="478790" y="44704"/>
                  </a:lnTo>
                  <a:lnTo>
                    <a:pt x="44704" y="478790"/>
                  </a:lnTo>
                  <a:lnTo>
                    <a:pt x="0" y="434086"/>
                  </a:lnTo>
                  <a:close/>
                </a:path>
              </a:pathLst>
            </a:custGeom>
            <a:solidFill>
              <a:srgbClr val="0070C0"/>
            </a:solidFill>
          </p:spPr>
        </p:sp>
      </p:grpSp>
      <p:grpSp>
        <p:nvGrpSpPr>
          <p:cNvPr id="20" name="Group 20"/>
          <p:cNvGrpSpPr/>
          <p:nvPr/>
        </p:nvGrpSpPr>
        <p:grpSpPr>
          <a:xfrm>
            <a:off x="1919160" y="4532220"/>
            <a:ext cx="418500" cy="74520"/>
            <a:chOff x="0" y="0"/>
            <a:chExt cx="558000" cy="99360"/>
          </a:xfrm>
        </p:grpSpPr>
        <p:sp>
          <p:nvSpPr>
            <p:cNvPr id="21" name="Freeform 21"/>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22" name="Group 22"/>
          <p:cNvGrpSpPr/>
          <p:nvPr/>
        </p:nvGrpSpPr>
        <p:grpSpPr>
          <a:xfrm>
            <a:off x="1948860" y="4565700"/>
            <a:ext cx="359100" cy="357480"/>
            <a:chOff x="0" y="0"/>
            <a:chExt cx="478800" cy="476640"/>
          </a:xfrm>
        </p:grpSpPr>
        <p:sp>
          <p:nvSpPr>
            <p:cNvPr id="23" name="Freeform 23"/>
            <p:cNvSpPr/>
            <p:nvPr/>
          </p:nvSpPr>
          <p:spPr>
            <a:xfrm>
              <a:off x="0" y="0"/>
              <a:ext cx="478790" cy="476631"/>
            </a:xfrm>
            <a:custGeom>
              <a:avLst/>
              <a:gdLst/>
              <a:ahLst/>
              <a:cxnLst/>
              <a:rect l="l" t="t" r="r" b="b"/>
              <a:pathLst>
                <a:path w="478790" h="476631">
                  <a:moveTo>
                    <a:pt x="434086" y="476631"/>
                  </a:moveTo>
                  <a:lnTo>
                    <a:pt x="0" y="44704"/>
                  </a:lnTo>
                  <a:lnTo>
                    <a:pt x="44704" y="0"/>
                  </a:lnTo>
                  <a:lnTo>
                    <a:pt x="478790" y="431927"/>
                  </a:lnTo>
                  <a:lnTo>
                    <a:pt x="434086" y="476631"/>
                  </a:lnTo>
                  <a:close/>
                </a:path>
              </a:pathLst>
            </a:custGeom>
            <a:solidFill>
              <a:srgbClr val="0070C0"/>
            </a:solidFill>
          </p:spPr>
        </p:sp>
      </p:grpSp>
      <p:grpSp>
        <p:nvGrpSpPr>
          <p:cNvPr id="24" name="Group 24"/>
          <p:cNvGrpSpPr/>
          <p:nvPr/>
        </p:nvGrpSpPr>
        <p:grpSpPr>
          <a:xfrm>
            <a:off x="1948860" y="4565700"/>
            <a:ext cx="359100" cy="357480"/>
            <a:chOff x="0" y="0"/>
            <a:chExt cx="478800" cy="476640"/>
          </a:xfrm>
        </p:grpSpPr>
        <p:sp>
          <p:nvSpPr>
            <p:cNvPr id="25" name="Freeform 25"/>
            <p:cNvSpPr/>
            <p:nvPr/>
          </p:nvSpPr>
          <p:spPr>
            <a:xfrm>
              <a:off x="0" y="0"/>
              <a:ext cx="478790" cy="476631"/>
            </a:xfrm>
            <a:custGeom>
              <a:avLst/>
              <a:gdLst/>
              <a:ahLst/>
              <a:cxnLst/>
              <a:rect l="l" t="t" r="r" b="b"/>
              <a:pathLst>
                <a:path w="478790" h="476631">
                  <a:moveTo>
                    <a:pt x="0" y="431927"/>
                  </a:moveTo>
                  <a:lnTo>
                    <a:pt x="434086" y="0"/>
                  </a:lnTo>
                  <a:lnTo>
                    <a:pt x="478790" y="44704"/>
                  </a:lnTo>
                  <a:lnTo>
                    <a:pt x="44704" y="476631"/>
                  </a:lnTo>
                  <a:lnTo>
                    <a:pt x="0" y="431927"/>
                  </a:lnTo>
                  <a:close/>
                </a:path>
              </a:pathLst>
            </a:custGeom>
            <a:solidFill>
              <a:srgbClr val="0070C0"/>
            </a:solidFill>
          </p:spPr>
        </p:sp>
      </p:grpSp>
      <p:grpSp>
        <p:nvGrpSpPr>
          <p:cNvPr id="26" name="Group 26"/>
          <p:cNvGrpSpPr/>
          <p:nvPr/>
        </p:nvGrpSpPr>
        <p:grpSpPr>
          <a:xfrm>
            <a:off x="1919160" y="4874580"/>
            <a:ext cx="418500" cy="74520"/>
            <a:chOff x="0" y="0"/>
            <a:chExt cx="558000" cy="99360"/>
          </a:xfrm>
        </p:grpSpPr>
        <p:sp>
          <p:nvSpPr>
            <p:cNvPr id="27" name="Freeform 27"/>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28" name="Group 28"/>
          <p:cNvGrpSpPr/>
          <p:nvPr/>
        </p:nvGrpSpPr>
        <p:grpSpPr>
          <a:xfrm>
            <a:off x="1948860" y="4908060"/>
            <a:ext cx="359100" cy="359100"/>
            <a:chOff x="0" y="0"/>
            <a:chExt cx="478800" cy="478800"/>
          </a:xfrm>
        </p:grpSpPr>
        <p:sp>
          <p:nvSpPr>
            <p:cNvPr id="29" name="Freeform 29"/>
            <p:cNvSpPr/>
            <p:nvPr/>
          </p:nvSpPr>
          <p:spPr>
            <a:xfrm>
              <a:off x="0" y="0"/>
              <a:ext cx="478790" cy="478790"/>
            </a:xfrm>
            <a:custGeom>
              <a:avLst/>
              <a:gdLst/>
              <a:ahLst/>
              <a:cxnLst/>
              <a:rect l="l" t="t" r="r" b="b"/>
              <a:pathLst>
                <a:path w="478790" h="478790">
                  <a:moveTo>
                    <a:pt x="434086" y="478790"/>
                  </a:moveTo>
                  <a:lnTo>
                    <a:pt x="0" y="44704"/>
                  </a:lnTo>
                  <a:lnTo>
                    <a:pt x="44704" y="0"/>
                  </a:lnTo>
                  <a:lnTo>
                    <a:pt x="478790" y="434086"/>
                  </a:lnTo>
                  <a:lnTo>
                    <a:pt x="434086" y="478790"/>
                  </a:lnTo>
                  <a:close/>
                </a:path>
              </a:pathLst>
            </a:custGeom>
            <a:solidFill>
              <a:srgbClr val="0070C0"/>
            </a:solidFill>
          </p:spPr>
        </p:sp>
      </p:grpSp>
      <p:grpSp>
        <p:nvGrpSpPr>
          <p:cNvPr id="30" name="Group 30"/>
          <p:cNvGrpSpPr/>
          <p:nvPr/>
        </p:nvGrpSpPr>
        <p:grpSpPr>
          <a:xfrm>
            <a:off x="1948860" y="4908060"/>
            <a:ext cx="359100" cy="359100"/>
            <a:chOff x="0" y="0"/>
            <a:chExt cx="478800" cy="478800"/>
          </a:xfrm>
        </p:grpSpPr>
        <p:sp>
          <p:nvSpPr>
            <p:cNvPr id="31" name="Freeform 31"/>
            <p:cNvSpPr/>
            <p:nvPr/>
          </p:nvSpPr>
          <p:spPr>
            <a:xfrm>
              <a:off x="0" y="0"/>
              <a:ext cx="478790" cy="478790"/>
            </a:xfrm>
            <a:custGeom>
              <a:avLst/>
              <a:gdLst/>
              <a:ahLst/>
              <a:cxnLst/>
              <a:rect l="l" t="t" r="r" b="b"/>
              <a:pathLst>
                <a:path w="478790" h="478790">
                  <a:moveTo>
                    <a:pt x="0" y="434086"/>
                  </a:moveTo>
                  <a:lnTo>
                    <a:pt x="434086" y="0"/>
                  </a:lnTo>
                  <a:lnTo>
                    <a:pt x="478790" y="44704"/>
                  </a:lnTo>
                  <a:lnTo>
                    <a:pt x="44704" y="478790"/>
                  </a:lnTo>
                  <a:lnTo>
                    <a:pt x="0" y="434086"/>
                  </a:lnTo>
                  <a:close/>
                </a:path>
              </a:pathLst>
            </a:custGeom>
            <a:solidFill>
              <a:srgbClr val="0070C0"/>
            </a:solidFill>
          </p:spPr>
        </p:sp>
      </p:grpSp>
      <p:grpSp>
        <p:nvGrpSpPr>
          <p:cNvPr id="32" name="Group 32"/>
          <p:cNvGrpSpPr/>
          <p:nvPr/>
        </p:nvGrpSpPr>
        <p:grpSpPr>
          <a:xfrm>
            <a:off x="1919160" y="5218560"/>
            <a:ext cx="418500" cy="74520"/>
            <a:chOff x="0" y="0"/>
            <a:chExt cx="558000" cy="99360"/>
          </a:xfrm>
        </p:grpSpPr>
        <p:sp>
          <p:nvSpPr>
            <p:cNvPr id="33" name="Freeform 33"/>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34" name="Group 34"/>
          <p:cNvGrpSpPr/>
          <p:nvPr/>
        </p:nvGrpSpPr>
        <p:grpSpPr>
          <a:xfrm>
            <a:off x="1948860" y="5252040"/>
            <a:ext cx="359100" cy="357480"/>
            <a:chOff x="0" y="0"/>
            <a:chExt cx="478800" cy="476640"/>
          </a:xfrm>
        </p:grpSpPr>
        <p:sp>
          <p:nvSpPr>
            <p:cNvPr id="35" name="Freeform 35"/>
            <p:cNvSpPr/>
            <p:nvPr/>
          </p:nvSpPr>
          <p:spPr>
            <a:xfrm>
              <a:off x="0" y="0"/>
              <a:ext cx="478790" cy="476631"/>
            </a:xfrm>
            <a:custGeom>
              <a:avLst/>
              <a:gdLst/>
              <a:ahLst/>
              <a:cxnLst/>
              <a:rect l="l" t="t" r="r" b="b"/>
              <a:pathLst>
                <a:path w="478790" h="476631">
                  <a:moveTo>
                    <a:pt x="434086" y="476631"/>
                  </a:moveTo>
                  <a:lnTo>
                    <a:pt x="0" y="44704"/>
                  </a:lnTo>
                  <a:lnTo>
                    <a:pt x="44704" y="0"/>
                  </a:lnTo>
                  <a:lnTo>
                    <a:pt x="478790" y="431927"/>
                  </a:lnTo>
                  <a:lnTo>
                    <a:pt x="434086" y="476631"/>
                  </a:lnTo>
                  <a:close/>
                </a:path>
              </a:pathLst>
            </a:custGeom>
            <a:solidFill>
              <a:srgbClr val="0070C0"/>
            </a:solidFill>
          </p:spPr>
        </p:sp>
      </p:grpSp>
      <p:grpSp>
        <p:nvGrpSpPr>
          <p:cNvPr id="36" name="Group 36"/>
          <p:cNvGrpSpPr/>
          <p:nvPr/>
        </p:nvGrpSpPr>
        <p:grpSpPr>
          <a:xfrm>
            <a:off x="1948860" y="5252040"/>
            <a:ext cx="359100" cy="357480"/>
            <a:chOff x="0" y="0"/>
            <a:chExt cx="478800" cy="476640"/>
          </a:xfrm>
        </p:grpSpPr>
        <p:sp>
          <p:nvSpPr>
            <p:cNvPr id="37" name="Freeform 37"/>
            <p:cNvSpPr/>
            <p:nvPr/>
          </p:nvSpPr>
          <p:spPr>
            <a:xfrm>
              <a:off x="0" y="0"/>
              <a:ext cx="478790" cy="476631"/>
            </a:xfrm>
            <a:custGeom>
              <a:avLst/>
              <a:gdLst/>
              <a:ahLst/>
              <a:cxnLst/>
              <a:rect l="l" t="t" r="r" b="b"/>
              <a:pathLst>
                <a:path w="478790" h="476631">
                  <a:moveTo>
                    <a:pt x="0" y="431927"/>
                  </a:moveTo>
                  <a:lnTo>
                    <a:pt x="434086" y="0"/>
                  </a:lnTo>
                  <a:lnTo>
                    <a:pt x="478790" y="44704"/>
                  </a:lnTo>
                  <a:lnTo>
                    <a:pt x="44704" y="476631"/>
                  </a:lnTo>
                  <a:lnTo>
                    <a:pt x="0" y="431927"/>
                  </a:lnTo>
                  <a:close/>
                </a:path>
              </a:pathLst>
            </a:custGeom>
            <a:solidFill>
              <a:srgbClr val="0070C0"/>
            </a:solidFill>
          </p:spPr>
        </p:sp>
      </p:grpSp>
      <p:grpSp>
        <p:nvGrpSpPr>
          <p:cNvPr id="38" name="Group 38"/>
          <p:cNvGrpSpPr/>
          <p:nvPr/>
        </p:nvGrpSpPr>
        <p:grpSpPr>
          <a:xfrm>
            <a:off x="1871100" y="2721600"/>
            <a:ext cx="115560" cy="1503360"/>
            <a:chOff x="0" y="0"/>
            <a:chExt cx="154080" cy="2004480"/>
          </a:xfrm>
        </p:grpSpPr>
        <p:sp>
          <p:nvSpPr>
            <p:cNvPr id="39" name="Freeform 39"/>
            <p:cNvSpPr/>
            <p:nvPr/>
          </p:nvSpPr>
          <p:spPr>
            <a:xfrm>
              <a:off x="0" y="0"/>
              <a:ext cx="154051" cy="2004441"/>
            </a:xfrm>
            <a:custGeom>
              <a:avLst/>
              <a:gdLst/>
              <a:ahLst/>
              <a:cxnLst/>
              <a:rect l="l" t="t" r="r" b="b"/>
              <a:pathLst>
                <a:path w="154051" h="2004441">
                  <a:moveTo>
                    <a:pt x="0" y="0"/>
                  </a:moveTo>
                  <a:lnTo>
                    <a:pt x="154051" y="0"/>
                  </a:lnTo>
                  <a:lnTo>
                    <a:pt x="154051" y="2004441"/>
                  </a:lnTo>
                  <a:lnTo>
                    <a:pt x="0" y="2004441"/>
                  </a:lnTo>
                  <a:close/>
                </a:path>
              </a:pathLst>
            </a:custGeom>
            <a:solidFill>
              <a:srgbClr val="0070C0"/>
            </a:solidFill>
          </p:spPr>
        </p:sp>
      </p:grpSp>
      <p:grpSp>
        <p:nvGrpSpPr>
          <p:cNvPr id="40" name="Group 40"/>
          <p:cNvGrpSpPr/>
          <p:nvPr/>
        </p:nvGrpSpPr>
        <p:grpSpPr>
          <a:xfrm>
            <a:off x="2274480" y="2721600"/>
            <a:ext cx="100440" cy="1503360"/>
            <a:chOff x="0" y="0"/>
            <a:chExt cx="133920" cy="2004480"/>
          </a:xfrm>
        </p:grpSpPr>
        <p:sp>
          <p:nvSpPr>
            <p:cNvPr id="41" name="Freeform 41"/>
            <p:cNvSpPr/>
            <p:nvPr/>
          </p:nvSpPr>
          <p:spPr>
            <a:xfrm>
              <a:off x="0" y="0"/>
              <a:ext cx="133858" cy="2004441"/>
            </a:xfrm>
            <a:custGeom>
              <a:avLst/>
              <a:gdLst/>
              <a:ahLst/>
              <a:cxnLst/>
              <a:rect l="l" t="t" r="r" b="b"/>
              <a:pathLst>
                <a:path w="133858" h="2004441">
                  <a:moveTo>
                    <a:pt x="0" y="0"/>
                  </a:moveTo>
                  <a:lnTo>
                    <a:pt x="133858" y="0"/>
                  </a:lnTo>
                  <a:lnTo>
                    <a:pt x="133858" y="2004441"/>
                  </a:lnTo>
                  <a:lnTo>
                    <a:pt x="0" y="2004441"/>
                  </a:lnTo>
                  <a:close/>
                </a:path>
              </a:pathLst>
            </a:custGeom>
            <a:solidFill>
              <a:srgbClr val="0070C0"/>
            </a:solidFill>
          </p:spPr>
        </p:sp>
      </p:grpSp>
      <p:grpSp>
        <p:nvGrpSpPr>
          <p:cNvPr id="42" name="Group 42"/>
          <p:cNvGrpSpPr/>
          <p:nvPr/>
        </p:nvGrpSpPr>
        <p:grpSpPr>
          <a:xfrm>
            <a:off x="1919160" y="2721600"/>
            <a:ext cx="418500" cy="74520"/>
            <a:chOff x="0" y="0"/>
            <a:chExt cx="558000" cy="99360"/>
          </a:xfrm>
        </p:grpSpPr>
        <p:sp>
          <p:nvSpPr>
            <p:cNvPr id="43" name="Freeform 43"/>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44" name="Group 44"/>
          <p:cNvGrpSpPr/>
          <p:nvPr/>
        </p:nvGrpSpPr>
        <p:grpSpPr>
          <a:xfrm>
            <a:off x="1948860" y="2755080"/>
            <a:ext cx="359100" cy="357480"/>
            <a:chOff x="0" y="0"/>
            <a:chExt cx="478800" cy="476640"/>
          </a:xfrm>
        </p:grpSpPr>
        <p:sp>
          <p:nvSpPr>
            <p:cNvPr id="45" name="Freeform 45"/>
            <p:cNvSpPr/>
            <p:nvPr/>
          </p:nvSpPr>
          <p:spPr>
            <a:xfrm>
              <a:off x="0" y="0"/>
              <a:ext cx="478790" cy="476631"/>
            </a:xfrm>
            <a:custGeom>
              <a:avLst/>
              <a:gdLst/>
              <a:ahLst/>
              <a:cxnLst/>
              <a:rect l="l" t="t" r="r" b="b"/>
              <a:pathLst>
                <a:path w="478790" h="476631">
                  <a:moveTo>
                    <a:pt x="434086" y="476631"/>
                  </a:moveTo>
                  <a:lnTo>
                    <a:pt x="0" y="44704"/>
                  </a:lnTo>
                  <a:lnTo>
                    <a:pt x="44704" y="0"/>
                  </a:lnTo>
                  <a:lnTo>
                    <a:pt x="478790" y="431927"/>
                  </a:lnTo>
                  <a:lnTo>
                    <a:pt x="434086" y="476631"/>
                  </a:lnTo>
                  <a:close/>
                </a:path>
              </a:pathLst>
            </a:custGeom>
            <a:solidFill>
              <a:srgbClr val="0070C0"/>
            </a:solidFill>
          </p:spPr>
        </p:sp>
      </p:grpSp>
      <p:grpSp>
        <p:nvGrpSpPr>
          <p:cNvPr id="46" name="Group 46"/>
          <p:cNvGrpSpPr/>
          <p:nvPr/>
        </p:nvGrpSpPr>
        <p:grpSpPr>
          <a:xfrm>
            <a:off x="1948860" y="2755080"/>
            <a:ext cx="359100" cy="357480"/>
            <a:chOff x="0" y="0"/>
            <a:chExt cx="478800" cy="476640"/>
          </a:xfrm>
        </p:grpSpPr>
        <p:sp>
          <p:nvSpPr>
            <p:cNvPr id="47" name="Freeform 47"/>
            <p:cNvSpPr/>
            <p:nvPr/>
          </p:nvSpPr>
          <p:spPr>
            <a:xfrm>
              <a:off x="0" y="0"/>
              <a:ext cx="478790" cy="476631"/>
            </a:xfrm>
            <a:custGeom>
              <a:avLst/>
              <a:gdLst/>
              <a:ahLst/>
              <a:cxnLst/>
              <a:rect l="l" t="t" r="r" b="b"/>
              <a:pathLst>
                <a:path w="478790" h="476631">
                  <a:moveTo>
                    <a:pt x="0" y="431927"/>
                  </a:moveTo>
                  <a:lnTo>
                    <a:pt x="434086" y="0"/>
                  </a:lnTo>
                  <a:lnTo>
                    <a:pt x="478790" y="44704"/>
                  </a:lnTo>
                  <a:lnTo>
                    <a:pt x="44704" y="476631"/>
                  </a:lnTo>
                  <a:lnTo>
                    <a:pt x="0" y="431927"/>
                  </a:lnTo>
                  <a:close/>
                </a:path>
              </a:pathLst>
            </a:custGeom>
            <a:solidFill>
              <a:srgbClr val="0070C0"/>
            </a:solidFill>
          </p:spPr>
        </p:sp>
      </p:grpSp>
      <p:grpSp>
        <p:nvGrpSpPr>
          <p:cNvPr id="48" name="Group 48"/>
          <p:cNvGrpSpPr/>
          <p:nvPr/>
        </p:nvGrpSpPr>
        <p:grpSpPr>
          <a:xfrm>
            <a:off x="1919160" y="3063960"/>
            <a:ext cx="418500" cy="74520"/>
            <a:chOff x="0" y="0"/>
            <a:chExt cx="558000" cy="99360"/>
          </a:xfrm>
        </p:grpSpPr>
        <p:sp>
          <p:nvSpPr>
            <p:cNvPr id="49" name="Freeform 49"/>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50" name="Group 50"/>
          <p:cNvGrpSpPr/>
          <p:nvPr/>
        </p:nvGrpSpPr>
        <p:grpSpPr>
          <a:xfrm>
            <a:off x="1948860" y="3097440"/>
            <a:ext cx="359100" cy="359100"/>
            <a:chOff x="0" y="0"/>
            <a:chExt cx="478800" cy="478800"/>
          </a:xfrm>
        </p:grpSpPr>
        <p:sp>
          <p:nvSpPr>
            <p:cNvPr id="51" name="Freeform 51"/>
            <p:cNvSpPr/>
            <p:nvPr/>
          </p:nvSpPr>
          <p:spPr>
            <a:xfrm>
              <a:off x="0" y="0"/>
              <a:ext cx="478790" cy="478790"/>
            </a:xfrm>
            <a:custGeom>
              <a:avLst/>
              <a:gdLst/>
              <a:ahLst/>
              <a:cxnLst/>
              <a:rect l="l" t="t" r="r" b="b"/>
              <a:pathLst>
                <a:path w="478790" h="478790">
                  <a:moveTo>
                    <a:pt x="434086" y="478790"/>
                  </a:moveTo>
                  <a:lnTo>
                    <a:pt x="0" y="44704"/>
                  </a:lnTo>
                  <a:lnTo>
                    <a:pt x="44704" y="0"/>
                  </a:lnTo>
                  <a:lnTo>
                    <a:pt x="478790" y="434086"/>
                  </a:lnTo>
                  <a:lnTo>
                    <a:pt x="434086" y="478790"/>
                  </a:lnTo>
                  <a:close/>
                </a:path>
              </a:pathLst>
            </a:custGeom>
            <a:solidFill>
              <a:srgbClr val="0070C0"/>
            </a:solidFill>
          </p:spPr>
        </p:sp>
      </p:grpSp>
      <p:grpSp>
        <p:nvGrpSpPr>
          <p:cNvPr id="52" name="Group 52"/>
          <p:cNvGrpSpPr/>
          <p:nvPr/>
        </p:nvGrpSpPr>
        <p:grpSpPr>
          <a:xfrm>
            <a:off x="1948860" y="3097440"/>
            <a:ext cx="359100" cy="359100"/>
            <a:chOff x="0" y="0"/>
            <a:chExt cx="478800" cy="478800"/>
          </a:xfrm>
        </p:grpSpPr>
        <p:sp>
          <p:nvSpPr>
            <p:cNvPr id="53" name="Freeform 53"/>
            <p:cNvSpPr/>
            <p:nvPr/>
          </p:nvSpPr>
          <p:spPr>
            <a:xfrm>
              <a:off x="0" y="0"/>
              <a:ext cx="478790" cy="478790"/>
            </a:xfrm>
            <a:custGeom>
              <a:avLst/>
              <a:gdLst/>
              <a:ahLst/>
              <a:cxnLst/>
              <a:rect l="l" t="t" r="r" b="b"/>
              <a:pathLst>
                <a:path w="478790" h="478790">
                  <a:moveTo>
                    <a:pt x="0" y="434086"/>
                  </a:moveTo>
                  <a:lnTo>
                    <a:pt x="434086" y="0"/>
                  </a:lnTo>
                  <a:lnTo>
                    <a:pt x="478790" y="44704"/>
                  </a:lnTo>
                  <a:lnTo>
                    <a:pt x="44704" y="478790"/>
                  </a:lnTo>
                  <a:lnTo>
                    <a:pt x="0" y="434086"/>
                  </a:lnTo>
                  <a:close/>
                </a:path>
              </a:pathLst>
            </a:custGeom>
            <a:solidFill>
              <a:srgbClr val="0070C0"/>
            </a:solidFill>
          </p:spPr>
        </p:sp>
      </p:grpSp>
      <p:grpSp>
        <p:nvGrpSpPr>
          <p:cNvPr id="54" name="Group 54"/>
          <p:cNvGrpSpPr/>
          <p:nvPr/>
        </p:nvGrpSpPr>
        <p:grpSpPr>
          <a:xfrm>
            <a:off x="1919160" y="3408480"/>
            <a:ext cx="418500" cy="74520"/>
            <a:chOff x="0" y="0"/>
            <a:chExt cx="558000" cy="99360"/>
          </a:xfrm>
        </p:grpSpPr>
        <p:sp>
          <p:nvSpPr>
            <p:cNvPr id="55" name="Freeform 55"/>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56" name="Group 56"/>
          <p:cNvGrpSpPr/>
          <p:nvPr/>
        </p:nvGrpSpPr>
        <p:grpSpPr>
          <a:xfrm>
            <a:off x="1948860" y="3441960"/>
            <a:ext cx="359100" cy="357480"/>
            <a:chOff x="0" y="0"/>
            <a:chExt cx="478800" cy="476640"/>
          </a:xfrm>
        </p:grpSpPr>
        <p:sp>
          <p:nvSpPr>
            <p:cNvPr id="57" name="Freeform 57"/>
            <p:cNvSpPr/>
            <p:nvPr/>
          </p:nvSpPr>
          <p:spPr>
            <a:xfrm>
              <a:off x="0" y="0"/>
              <a:ext cx="478790" cy="476631"/>
            </a:xfrm>
            <a:custGeom>
              <a:avLst/>
              <a:gdLst/>
              <a:ahLst/>
              <a:cxnLst/>
              <a:rect l="l" t="t" r="r" b="b"/>
              <a:pathLst>
                <a:path w="478790" h="476631">
                  <a:moveTo>
                    <a:pt x="434086" y="476631"/>
                  </a:moveTo>
                  <a:lnTo>
                    <a:pt x="0" y="44704"/>
                  </a:lnTo>
                  <a:lnTo>
                    <a:pt x="44704" y="0"/>
                  </a:lnTo>
                  <a:lnTo>
                    <a:pt x="478790" y="431927"/>
                  </a:lnTo>
                  <a:lnTo>
                    <a:pt x="434086" y="476631"/>
                  </a:lnTo>
                  <a:close/>
                </a:path>
              </a:pathLst>
            </a:custGeom>
            <a:solidFill>
              <a:srgbClr val="0070C0"/>
            </a:solidFill>
          </p:spPr>
        </p:sp>
      </p:grpSp>
      <p:grpSp>
        <p:nvGrpSpPr>
          <p:cNvPr id="58" name="Group 58"/>
          <p:cNvGrpSpPr/>
          <p:nvPr/>
        </p:nvGrpSpPr>
        <p:grpSpPr>
          <a:xfrm>
            <a:off x="1948860" y="3441960"/>
            <a:ext cx="359100" cy="357480"/>
            <a:chOff x="0" y="0"/>
            <a:chExt cx="478800" cy="476640"/>
          </a:xfrm>
        </p:grpSpPr>
        <p:sp>
          <p:nvSpPr>
            <p:cNvPr id="59" name="Freeform 59"/>
            <p:cNvSpPr/>
            <p:nvPr/>
          </p:nvSpPr>
          <p:spPr>
            <a:xfrm>
              <a:off x="0" y="0"/>
              <a:ext cx="478790" cy="476631"/>
            </a:xfrm>
            <a:custGeom>
              <a:avLst/>
              <a:gdLst/>
              <a:ahLst/>
              <a:cxnLst/>
              <a:rect l="l" t="t" r="r" b="b"/>
              <a:pathLst>
                <a:path w="478790" h="476631">
                  <a:moveTo>
                    <a:pt x="0" y="431927"/>
                  </a:moveTo>
                  <a:lnTo>
                    <a:pt x="434086" y="0"/>
                  </a:lnTo>
                  <a:lnTo>
                    <a:pt x="478790" y="44704"/>
                  </a:lnTo>
                  <a:lnTo>
                    <a:pt x="44704" y="476631"/>
                  </a:lnTo>
                  <a:lnTo>
                    <a:pt x="0" y="431927"/>
                  </a:lnTo>
                  <a:close/>
                </a:path>
              </a:pathLst>
            </a:custGeom>
            <a:solidFill>
              <a:srgbClr val="0070C0"/>
            </a:solidFill>
          </p:spPr>
        </p:sp>
      </p:grpSp>
      <p:grpSp>
        <p:nvGrpSpPr>
          <p:cNvPr id="60" name="Group 60"/>
          <p:cNvGrpSpPr/>
          <p:nvPr/>
        </p:nvGrpSpPr>
        <p:grpSpPr>
          <a:xfrm>
            <a:off x="1919160" y="3750840"/>
            <a:ext cx="418500" cy="74520"/>
            <a:chOff x="0" y="0"/>
            <a:chExt cx="558000" cy="99360"/>
          </a:xfrm>
        </p:grpSpPr>
        <p:sp>
          <p:nvSpPr>
            <p:cNvPr id="61" name="Freeform 61"/>
            <p:cNvSpPr/>
            <p:nvPr/>
          </p:nvSpPr>
          <p:spPr>
            <a:xfrm>
              <a:off x="0" y="0"/>
              <a:ext cx="558038" cy="99314"/>
            </a:xfrm>
            <a:custGeom>
              <a:avLst/>
              <a:gdLst/>
              <a:ahLst/>
              <a:cxnLst/>
              <a:rect l="l" t="t" r="r" b="b"/>
              <a:pathLst>
                <a:path w="558038" h="99314">
                  <a:moveTo>
                    <a:pt x="0" y="0"/>
                  </a:moveTo>
                  <a:lnTo>
                    <a:pt x="558038" y="0"/>
                  </a:lnTo>
                  <a:lnTo>
                    <a:pt x="558038" y="99314"/>
                  </a:lnTo>
                  <a:lnTo>
                    <a:pt x="0" y="99314"/>
                  </a:lnTo>
                  <a:close/>
                </a:path>
              </a:pathLst>
            </a:custGeom>
            <a:solidFill>
              <a:srgbClr val="0070C0"/>
            </a:solidFill>
          </p:spPr>
        </p:sp>
      </p:grpSp>
      <p:grpSp>
        <p:nvGrpSpPr>
          <p:cNvPr id="62" name="Group 62"/>
          <p:cNvGrpSpPr/>
          <p:nvPr/>
        </p:nvGrpSpPr>
        <p:grpSpPr>
          <a:xfrm>
            <a:off x="1948860" y="3784320"/>
            <a:ext cx="359100" cy="359100"/>
            <a:chOff x="0" y="0"/>
            <a:chExt cx="478800" cy="478800"/>
          </a:xfrm>
        </p:grpSpPr>
        <p:sp>
          <p:nvSpPr>
            <p:cNvPr id="63" name="Freeform 63"/>
            <p:cNvSpPr/>
            <p:nvPr/>
          </p:nvSpPr>
          <p:spPr>
            <a:xfrm>
              <a:off x="0" y="0"/>
              <a:ext cx="478790" cy="478790"/>
            </a:xfrm>
            <a:custGeom>
              <a:avLst/>
              <a:gdLst/>
              <a:ahLst/>
              <a:cxnLst/>
              <a:rect l="l" t="t" r="r" b="b"/>
              <a:pathLst>
                <a:path w="478790" h="478790">
                  <a:moveTo>
                    <a:pt x="434086" y="478790"/>
                  </a:moveTo>
                  <a:lnTo>
                    <a:pt x="0" y="44704"/>
                  </a:lnTo>
                  <a:lnTo>
                    <a:pt x="44704" y="0"/>
                  </a:lnTo>
                  <a:lnTo>
                    <a:pt x="478790" y="434086"/>
                  </a:lnTo>
                  <a:lnTo>
                    <a:pt x="434086" y="478790"/>
                  </a:lnTo>
                  <a:close/>
                </a:path>
              </a:pathLst>
            </a:custGeom>
            <a:solidFill>
              <a:srgbClr val="0070C0"/>
            </a:solidFill>
          </p:spPr>
        </p:sp>
      </p:grpSp>
      <p:grpSp>
        <p:nvGrpSpPr>
          <p:cNvPr id="64" name="Group 64"/>
          <p:cNvGrpSpPr/>
          <p:nvPr/>
        </p:nvGrpSpPr>
        <p:grpSpPr>
          <a:xfrm>
            <a:off x="1948860" y="3784320"/>
            <a:ext cx="359100" cy="359100"/>
            <a:chOff x="0" y="0"/>
            <a:chExt cx="478800" cy="478800"/>
          </a:xfrm>
        </p:grpSpPr>
        <p:sp>
          <p:nvSpPr>
            <p:cNvPr id="65" name="Freeform 65"/>
            <p:cNvSpPr/>
            <p:nvPr/>
          </p:nvSpPr>
          <p:spPr>
            <a:xfrm>
              <a:off x="0" y="0"/>
              <a:ext cx="478790" cy="478790"/>
            </a:xfrm>
            <a:custGeom>
              <a:avLst/>
              <a:gdLst/>
              <a:ahLst/>
              <a:cxnLst/>
              <a:rect l="l" t="t" r="r" b="b"/>
              <a:pathLst>
                <a:path w="478790" h="478790">
                  <a:moveTo>
                    <a:pt x="0" y="434086"/>
                  </a:moveTo>
                  <a:lnTo>
                    <a:pt x="434086" y="0"/>
                  </a:lnTo>
                  <a:lnTo>
                    <a:pt x="478790" y="44704"/>
                  </a:lnTo>
                  <a:lnTo>
                    <a:pt x="44704" y="478790"/>
                  </a:lnTo>
                  <a:lnTo>
                    <a:pt x="0" y="434086"/>
                  </a:lnTo>
                  <a:close/>
                </a:path>
              </a:pathLst>
            </a:custGeom>
            <a:solidFill>
              <a:srgbClr val="0070C0"/>
            </a:solidFill>
          </p:spPr>
        </p:sp>
      </p:grpSp>
      <p:grpSp>
        <p:nvGrpSpPr>
          <p:cNvPr id="66" name="Group 66"/>
          <p:cNvGrpSpPr/>
          <p:nvPr/>
        </p:nvGrpSpPr>
        <p:grpSpPr>
          <a:xfrm>
            <a:off x="1956420" y="1575720"/>
            <a:ext cx="51840" cy="1149660"/>
            <a:chOff x="0" y="0"/>
            <a:chExt cx="69120" cy="1532880"/>
          </a:xfrm>
        </p:grpSpPr>
        <p:sp>
          <p:nvSpPr>
            <p:cNvPr id="67" name="Freeform 67"/>
            <p:cNvSpPr/>
            <p:nvPr/>
          </p:nvSpPr>
          <p:spPr>
            <a:xfrm>
              <a:off x="0" y="0"/>
              <a:ext cx="69088" cy="1532890"/>
            </a:xfrm>
            <a:custGeom>
              <a:avLst/>
              <a:gdLst/>
              <a:ahLst/>
              <a:cxnLst/>
              <a:rect l="l" t="t" r="r" b="b"/>
              <a:pathLst>
                <a:path w="69088" h="1532890">
                  <a:moveTo>
                    <a:pt x="0" y="0"/>
                  </a:moveTo>
                  <a:lnTo>
                    <a:pt x="69088" y="0"/>
                  </a:lnTo>
                  <a:lnTo>
                    <a:pt x="69088" y="1532890"/>
                  </a:lnTo>
                  <a:lnTo>
                    <a:pt x="0" y="1532890"/>
                  </a:lnTo>
                  <a:close/>
                </a:path>
              </a:pathLst>
            </a:custGeom>
            <a:solidFill>
              <a:srgbClr val="0070C0"/>
            </a:solidFill>
          </p:spPr>
        </p:sp>
      </p:grpSp>
      <p:grpSp>
        <p:nvGrpSpPr>
          <p:cNvPr id="68" name="Group 68"/>
          <p:cNvGrpSpPr/>
          <p:nvPr/>
        </p:nvGrpSpPr>
        <p:grpSpPr>
          <a:xfrm>
            <a:off x="2230200" y="1575720"/>
            <a:ext cx="63180" cy="1149660"/>
            <a:chOff x="0" y="0"/>
            <a:chExt cx="84240" cy="1532880"/>
          </a:xfrm>
        </p:grpSpPr>
        <p:sp>
          <p:nvSpPr>
            <p:cNvPr id="69" name="Freeform 69"/>
            <p:cNvSpPr/>
            <p:nvPr/>
          </p:nvSpPr>
          <p:spPr>
            <a:xfrm>
              <a:off x="0" y="0"/>
              <a:ext cx="84201" cy="1532890"/>
            </a:xfrm>
            <a:custGeom>
              <a:avLst/>
              <a:gdLst/>
              <a:ahLst/>
              <a:cxnLst/>
              <a:rect l="l" t="t" r="r" b="b"/>
              <a:pathLst>
                <a:path w="84201" h="1532890">
                  <a:moveTo>
                    <a:pt x="0" y="0"/>
                  </a:moveTo>
                  <a:lnTo>
                    <a:pt x="84201" y="0"/>
                  </a:lnTo>
                  <a:lnTo>
                    <a:pt x="84201" y="1532890"/>
                  </a:lnTo>
                  <a:lnTo>
                    <a:pt x="0" y="1532890"/>
                  </a:lnTo>
                  <a:close/>
                </a:path>
              </a:pathLst>
            </a:custGeom>
            <a:solidFill>
              <a:srgbClr val="0070C0"/>
            </a:solidFill>
          </p:spPr>
        </p:sp>
      </p:grpSp>
      <p:grpSp>
        <p:nvGrpSpPr>
          <p:cNvPr id="70" name="Group 70"/>
          <p:cNvGrpSpPr/>
          <p:nvPr/>
        </p:nvGrpSpPr>
        <p:grpSpPr>
          <a:xfrm>
            <a:off x="1956420" y="1571940"/>
            <a:ext cx="321840" cy="55620"/>
            <a:chOff x="0" y="0"/>
            <a:chExt cx="429120" cy="74160"/>
          </a:xfrm>
        </p:grpSpPr>
        <p:sp>
          <p:nvSpPr>
            <p:cNvPr id="71" name="Freeform 71"/>
            <p:cNvSpPr/>
            <p:nvPr/>
          </p:nvSpPr>
          <p:spPr>
            <a:xfrm>
              <a:off x="0" y="0"/>
              <a:ext cx="429133" cy="74168"/>
            </a:xfrm>
            <a:custGeom>
              <a:avLst/>
              <a:gdLst/>
              <a:ahLst/>
              <a:cxnLst/>
              <a:rect l="l" t="t" r="r" b="b"/>
              <a:pathLst>
                <a:path w="429133" h="74168">
                  <a:moveTo>
                    <a:pt x="0" y="0"/>
                  </a:moveTo>
                  <a:lnTo>
                    <a:pt x="429133" y="0"/>
                  </a:lnTo>
                  <a:lnTo>
                    <a:pt x="429133" y="74168"/>
                  </a:lnTo>
                  <a:lnTo>
                    <a:pt x="0" y="74168"/>
                  </a:lnTo>
                  <a:close/>
                </a:path>
              </a:pathLst>
            </a:custGeom>
            <a:solidFill>
              <a:srgbClr val="0070C0"/>
            </a:solidFill>
          </p:spPr>
        </p:sp>
      </p:grpSp>
      <p:grpSp>
        <p:nvGrpSpPr>
          <p:cNvPr id="72" name="Group 72"/>
          <p:cNvGrpSpPr/>
          <p:nvPr/>
        </p:nvGrpSpPr>
        <p:grpSpPr>
          <a:xfrm>
            <a:off x="1978560" y="1597860"/>
            <a:ext cx="277020" cy="275400"/>
            <a:chOff x="0" y="0"/>
            <a:chExt cx="369360" cy="367200"/>
          </a:xfrm>
        </p:grpSpPr>
        <p:sp>
          <p:nvSpPr>
            <p:cNvPr id="73" name="Freeform 73"/>
            <p:cNvSpPr/>
            <p:nvPr/>
          </p:nvSpPr>
          <p:spPr>
            <a:xfrm>
              <a:off x="0" y="0"/>
              <a:ext cx="369316" cy="367284"/>
            </a:xfrm>
            <a:custGeom>
              <a:avLst/>
              <a:gdLst/>
              <a:ahLst/>
              <a:cxnLst/>
              <a:rect l="l" t="t" r="r" b="b"/>
              <a:pathLst>
                <a:path w="369316" h="367284">
                  <a:moveTo>
                    <a:pt x="334645" y="367157"/>
                  </a:moveTo>
                  <a:lnTo>
                    <a:pt x="0" y="34798"/>
                  </a:lnTo>
                  <a:lnTo>
                    <a:pt x="34671" y="0"/>
                  </a:lnTo>
                  <a:lnTo>
                    <a:pt x="369316" y="332486"/>
                  </a:lnTo>
                  <a:lnTo>
                    <a:pt x="334645" y="367284"/>
                  </a:lnTo>
                  <a:close/>
                </a:path>
              </a:pathLst>
            </a:custGeom>
            <a:solidFill>
              <a:srgbClr val="0070C0"/>
            </a:solidFill>
          </p:spPr>
        </p:sp>
      </p:grpSp>
      <p:grpSp>
        <p:nvGrpSpPr>
          <p:cNvPr id="74" name="Group 74"/>
          <p:cNvGrpSpPr/>
          <p:nvPr/>
        </p:nvGrpSpPr>
        <p:grpSpPr>
          <a:xfrm>
            <a:off x="1978560" y="1597860"/>
            <a:ext cx="277020" cy="275400"/>
            <a:chOff x="0" y="0"/>
            <a:chExt cx="369360" cy="367200"/>
          </a:xfrm>
        </p:grpSpPr>
        <p:sp>
          <p:nvSpPr>
            <p:cNvPr id="75" name="Freeform 75"/>
            <p:cNvSpPr/>
            <p:nvPr/>
          </p:nvSpPr>
          <p:spPr>
            <a:xfrm>
              <a:off x="0" y="0"/>
              <a:ext cx="369316" cy="367157"/>
            </a:xfrm>
            <a:custGeom>
              <a:avLst/>
              <a:gdLst/>
              <a:ahLst/>
              <a:cxnLst/>
              <a:rect l="l" t="t" r="r" b="b"/>
              <a:pathLst>
                <a:path w="369316" h="367157">
                  <a:moveTo>
                    <a:pt x="0" y="332486"/>
                  </a:moveTo>
                  <a:lnTo>
                    <a:pt x="334645" y="0"/>
                  </a:lnTo>
                  <a:lnTo>
                    <a:pt x="369316" y="34798"/>
                  </a:lnTo>
                  <a:lnTo>
                    <a:pt x="34671" y="367157"/>
                  </a:lnTo>
                  <a:lnTo>
                    <a:pt x="0" y="332486"/>
                  </a:lnTo>
                  <a:close/>
                </a:path>
              </a:pathLst>
            </a:custGeom>
            <a:solidFill>
              <a:srgbClr val="0070C0"/>
            </a:solidFill>
          </p:spPr>
        </p:sp>
      </p:grpSp>
      <p:grpSp>
        <p:nvGrpSpPr>
          <p:cNvPr id="76" name="Group 76"/>
          <p:cNvGrpSpPr/>
          <p:nvPr/>
        </p:nvGrpSpPr>
        <p:grpSpPr>
          <a:xfrm>
            <a:off x="1956420" y="1836000"/>
            <a:ext cx="321840" cy="55620"/>
            <a:chOff x="0" y="0"/>
            <a:chExt cx="429120" cy="74160"/>
          </a:xfrm>
        </p:grpSpPr>
        <p:sp>
          <p:nvSpPr>
            <p:cNvPr id="77" name="Freeform 77"/>
            <p:cNvSpPr/>
            <p:nvPr/>
          </p:nvSpPr>
          <p:spPr>
            <a:xfrm>
              <a:off x="0" y="0"/>
              <a:ext cx="429133" cy="74168"/>
            </a:xfrm>
            <a:custGeom>
              <a:avLst/>
              <a:gdLst/>
              <a:ahLst/>
              <a:cxnLst/>
              <a:rect l="l" t="t" r="r" b="b"/>
              <a:pathLst>
                <a:path w="429133" h="74168">
                  <a:moveTo>
                    <a:pt x="0" y="0"/>
                  </a:moveTo>
                  <a:lnTo>
                    <a:pt x="429133" y="0"/>
                  </a:lnTo>
                  <a:lnTo>
                    <a:pt x="429133" y="74168"/>
                  </a:lnTo>
                  <a:lnTo>
                    <a:pt x="0" y="74168"/>
                  </a:lnTo>
                  <a:close/>
                </a:path>
              </a:pathLst>
            </a:custGeom>
            <a:solidFill>
              <a:srgbClr val="0070C0"/>
            </a:solidFill>
          </p:spPr>
        </p:sp>
      </p:grpSp>
      <p:grpSp>
        <p:nvGrpSpPr>
          <p:cNvPr id="78" name="Group 78"/>
          <p:cNvGrpSpPr/>
          <p:nvPr/>
        </p:nvGrpSpPr>
        <p:grpSpPr>
          <a:xfrm>
            <a:off x="1978560" y="1858680"/>
            <a:ext cx="277020" cy="277020"/>
            <a:chOff x="0" y="0"/>
            <a:chExt cx="369360" cy="369360"/>
          </a:xfrm>
        </p:grpSpPr>
        <p:sp>
          <p:nvSpPr>
            <p:cNvPr id="79" name="Freeform 79"/>
            <p:cNvSpPr/>
            <p:nvPr/>
          </p:nvSpPr>
          <p:spPr>
            <a:xfrm>
              <a:off x="0" y="0"/>
              <a:ext cx="369316" cy="369316"/>
            </a:xfrm>
            <a:custGeom>
              <a:avLst/>
              <a:gdLst/>
              <a:ahLst/>
              <a:cxnLst/>
              <a:rect l="l" t="t" r="r" b="b"/>
              <a:pathLst>
                <a:path w="369316" h="369316">
                  <a:moveTo>
                    <a:pt x="334645" y="369316"/>
                  </a:moveTo>
                  <a:lnTo>
                    <a:pt x="0" y="34671"/>
                  </a:lnTo>
                  <a:lnTo>
                    <a:pt x="34671" y="0"/>
                  </a:lnTo>
                  <a:lnTo>
                    <a:pt x="369316" y="334645"/>
                  </a:lnTo>
                  <a:lnTo>
                    <a:pt x="334645" y="369316"/>
                  </a:lnTo>
                  <a:close/>
                </a:path>
              </a:pathLst>
            </a:custGeom>
            <a:solidFill>
              <a:srgbClr val="0070C0"/>
            </a:solidFill>
          </p:spPr>
        </p:sp>
      </p:grpSp>
      <p:grpSp>
        <p:nvGrpSpPr>
          <p:cNvPr id="80" name="Group 80"/>
          <p:cNvGrpSpPr/>
          <p:nvPr/>
        </p:nvGrpSpPr>
        <p:grpSpPr>
          <a:xfrm>
            <a:off x="1978560" y="1858680"/>
            <a:ext cx="277020" cy="277020"/>
            <a:chOff x="0" y="0"/>
            <a:chExt cx="369360" cy="369360"/>
          </a:xfrm>
        </p:grpSpPr>
        <p:sp>
          <p:nvSpPr>
            <p:cNvPr id="81" name="Freeform 81"/>
            <p:cNvSpPr/>
            <p:nvPr/>
          </p:nvSpPr>
          <p:spPr>
            <a:xfrm>
              <a:off x="0" y="0"/>
              <a:ext cx="369316" cy="369316"/>
            </a:xfrm>
            <a:custGeom>
              <a:avLst/>
              <a:gdLst/>
              <a:ahLst/>
              <a:cxnLst/>
              <a:rect l="l" t="t" r="r" b="b"/>
              <a:pathLst>
                <a:path w="369316" h="369316">
                  <a:moveTo>
                    <a:pt x="0" y="334645"/>
                  </a:moveTo>
                  <a:lnTo>
                    <a:pt x="334645" y="0"/>
                  </a:lnTo>
                  <a:lnTo>
                    <a:pt x="369316" y="34671"/>
                  </a:lnTo>
                  <a:lnTo>
                    <a:pt x="34671" y="369316"/>
                  </a:lnTo>
                  <a:lnTo>
                    <a:pt x="0" y="334645"/>
                  </a:lnTo>
                  <a:close/>
                </a:path>
              </a:pathLst>
            </a:custGeom>
            <a:solidFill>
              <a:srgbClr val="0070C0"/>
            </a:solidFill>
          </p:spPr>
        </p:sp>
      </p:grpSp>
      <p:grpSp>
        <p:nvGrpSpPr>
          <p:cNvPr id="82" name="Group 82"/>
          <p:cNvGrpSpPr/>
          <p:nvPr/>
        </p:nvGrpSpPr>
        <p:grpSpPr>
          <a:xfrm>
            <a:off x="1956420" y="2098440"/>
            <a:ext cx="321840" cy="55620"/>
            <a:chOff x="0" y="0"/>
            <a:chExt cx="429120" cy="74160"/>
          </a:xfrm>
        </p:grpSpPr>
        <p:sp>
          <p:nvSpPr>
            <p:cNvPr id="83" name="Freeform 83"/>
            <p:cNvSpPr/>
            <p:nvPr/>
          </p:nvSpPr>
          <p:spPr>
            <a:xfrm>
              <a:off x="0" y="0"/>
              <a:ext cx="429133" cy="74168"/>
            </a:xfrm>
            <a:custGeom>
              <a:avLst/>
              <a:gdLst/>
              <a:ahLst/>
              <a:cxnLst/>
              <a:rect l="l" t="t" r="r" b="b"/>
              <a:pathLst>
                <a:path w="429133" h="74168">
                  <a:moveTo>
                    <a:pt x="0" y="0"/>
                  </a:moveTo>
                  <a:lnTo>
                    <a:pt x="429133" y="0"/>
                  </a:lnTo>
                  <a:lnTo>
                    <a:pt x="429133" y="74168"/>
                  </a:lnTo>
                  <a:lnTo>
                    <a:pt x="0" y="74168"/>
                  </a:lnTo>
                  <a:close/>
                </a:path>
              </a:pathLst>
            </a:custGeom>
            <a:solidFill>
              <a:srgbClr val="0070C0"/>
            </a:solidFill>
          </p:spPr>
        </p:sp>
      </p:grpSp>
      <p:grpSp>
        <p:nvGrpSpPr>
          <p:cNvPr id="84" name="Group 84"/>
          <p:cNvGrpSpPr/>
          <p:nvPr/>
        </p:nvGrpSpPr>
        <p:grpSpPr>
          <a:xfrm>
            <a:off x="1978560" y="2124360"/>
            <a:ext cx="277020" cy="271620"/>
            <a:chOff x="0" y="0"/>
            <a:chExt cx="369360" cy="362160"/>
          </a:xfrm>
        </p:grpSpPr>
        <p:sp>
          <p:nvSpPr>
            <p:cNvPr id="85" name="Freeform 85"/>
            <p:cNvSpPr/>
            <p:nvPr/>
          </p:nvSpPr>
          <p:spPr>
            <a:xfrm>
              <a:off x="0" y="0"/>
              <a:ext cx="369316" cy="362204"/>
            </a:xfrm>
            <a:custGeom>
              <a:avLst/>
              <a:gdLst/>
              <a:ahLst/>
              <a:cxnLst/>
              <a:rect l="l" t="t" r="r" b="b"/>
              <a:pathLst>
                <a:path w="369316" h="362204">
                  <a:moveTo>
                    <a:pt x="334645" y="362204"/>
                  </a:moveTo>
                  <a:lnTo>
                    <a:pt x="0" y="29718"/>
                  </a:lnTo>
                  <a:lnTo>
                    <a:pt x="34671" y="0"/>
                  </a:lnTo>
                  <a:lnTo>
                    <a:pt x="369316" y="332359"/>
                  </a:lnTo>
                  <a:lnTo>
                    <a:pt x="334645" y="362077"/>
                  </a:lnTo>
                  <a:close/>
                </a:path>
              </a:pathLst>
            </a:custGeom>
            <a:solidFill>
              <a:srgbClr val="0070C0"/>
            </a:solidFill>
          </p:spPr>
        </p:sp>
      </p:grpSp>
      <p:grpSp>
        <p:nvGrpSpPr>
          <p:cNvPr id="86" name="Group 86"/>
          <p:cNvGrpSpPr/>
          <p:nvPr/>
        </p:nvGrpSpPr>
        <p:grpSpPr>
          <a:xfrm>
            <a:off x="1978560" y="2124360"/>
            <a:ext cx="277020" cy="271620"/>
            <a:chOff x="0" y="0"/>
            <a:chExt cx="369360" cy="362160"/>
          </a:xfrm>
        </p:grpSpPr>
        <p:sp>
          <p:nvSpPr>
            <p:cNvPr id="87" name="Freeform 87"/>
            <p:cNvSpPr/>
            <p:nvPr/>
          </p:nvSpPr>
          <p:spPr>
            <a:xfrm>
              <a:off x="0" y="0"/>
              <a:ext cx="369316" cy="362204"/>
            </a:xfrm>
            <a:custGeom>
              <a:avLst/>
              <a:gdLst/>
              <a:ahLst/>
              <a:cxnLst/>
              <a:rect l="l" t="t" r="r" b="b"/>
              <a:pathLst>
                <a:path w="369316" h="362204">
                  <a:moveTo>
                    <a:pt x="0" y="332359"/>
                  </a:moveTo>
                  <a:lnTo>
                    <a:pt x="334645" y="0"/>
                  </a:lnTo>
                  <a:lnTo>
                    <a:pt x="369316" y="29718"/>
                  </a:lnTo>
                  <a:lnTo>
                    <a:pt x="34671" y="362204"/>
                  </a:lnTo>
                  <a:lnTo>
                    <a:pt x="0" y="332359"/>
                  </a:lnTo>
                  <a:close/>
                </a:path>
              </a:pathLst>
            </a:custGeom>
            <a:solidFill>
              <a:srgbClr val="0070C0"/>
            </a:solidFill>
          </p:spPr>
        </p:sp>
      </p:grpSp>
      <p:grpSp>
        <p:nvGrpSpPr>
          <p:cNvPr id="88" name="Group 88"/>
          <p:cNvGrpSpPr/>
          <p:nvPr/>
        </p:nvGrpSpPr>
        <p:grpSpPr>
          <a:xfrm>
            <a:off x="1956420" y="2362500"/>
            <a:ext cx="321840" cy="51840"/>
            <a:chOff x="0" y="0"/>
            <a:chExt cx="429120" cy="69120"/>
          </a:xfrm>
        </p:grpSpPr>
        <p:sp>
          <p:nvSpPr>
            <p:cNvPr id="89" name="Freeform 89"/>
            <p:cNvSpPr/>
            <p:nvPr/>
          </p:nvSpPr>
          <p:spPr>
            <a:xfrm>
              <a:off x="0" y="0"/>
              <a:ext cx="429133" cy="69088"/>
            </a:xfrm>
            <a:custGeom>
              <a:avLst/>
              <a:gdLst/>
              <a:ahLst/>
              <a:cxnLst/>
              <a:rect l="l" t="t" r="r" b="b"/>
              <a:pathLst>
                <a:path w="429133" h="69088">
                  <a:moveTo>
                    <a:pt x="0" y="0"/>
                  </a:moveTo>
                  <a:lnTo>
                    <a:pt x="429133" y="0"/>
                  </a:lnTo>
                  <a:lnTo>
                    <a:pt x="429133" y="69088"/>
                  </a:lnTo>
                  <a:lnTo>
                    <a:pt x="0" y="69088"/>
                  </a:lnTo>
                  <a:close/>
                </a:path>
              </a:pathLst>
            </a:custGeom>
            <a:solidFill>
              <a:srgbClr val="0070C0"/>
            </a:solidFill>
          </p:spPr>
        </p:sp>
      </p:grpSp>
      <p:grpSp>
        <p:nvGrpSpPr>
          <p:cNvPr id="90" name="Group 90"/>
          <p:cNvGrpSpPr/>
          <p:nvPr/>
        </p:nvGrpSpPr>
        <p:grpSpPr>
          <a:xfrm>
            <a:off x="1978560" y="2385180"/>
            <a:ext cx="277020" cy="277020"/>
            <a:chOff x="0" y="0"/>
            <a:chExt cx="369360" cy="369360"/>
          </a:xfrm>
        </p:grpSpPr>
        <p:sp>
          <p:nvSpPr>
            <p:cNvPr id="91" name="Freeform 91"/>
            <p:cNvSpPr/>
            <p:nvPr/>
          </p:nvSpPr>
          <p:spPr>
            <a:xfrm>
              <a:off x="0" y="0"/>
              <a:ext cx="369316" cy="369316"/>
            </a:xfrm>
            <a:custGeom>
              <a:avLst/>
              <a:gdLst/>
              <a:ahLst/>
              <a:cxnLst/>
              <a:rect l="l" t="t" r="r" b="b"/>
              <a:pathLst>
                <a:path w="369316" h="369316">
                  <a:moveTo>
                    <a:pt x="334645" y="369316"/>
                  </a:moveTo>
                  <a:lnTo>
                    <a:pt x="0" y="34671"/>
                  </a:lnTo>
                  <a:lnTo>
                    <a:pt x="34671" y="0"/>
                  </a:lnTo>
                  <a:lnTo>
                    <a:pt x="369316" y="334645"/>
                  </a:lnTo>
                  <a:lnTo>
                    <a:pt x="334645" y="369316"/>
                  </a:lnTo>
                  <a:close/>
                </a:path>
              </a:pathLst>
            </a:custGeom>
            <a:solidFill>
              <a:srgbClr val="0070C0"/>
            </a:solidFill>
          </p:spPr>
        </p:sp>
      </p:grpSp>
      <p:grpSp>
        <p:nvGrpSpPr>
          <p:cNvPr id="92" name="Group 92"/>
          <p:cNvGrpSpPr/>
          <p:nvPr/>
        </p:nvGrpSpPr>
        <p:grpSpPr>
          <a:xfrm>
            <a:off x="1978560" y="2385180"/>
            <a:ext cx="277020" cy="277020"/>
            <a:chOff x="0" y="0"/>
            <a:chExt cx="369360" cy="369360"/>
          </a:xfrm>
        </p:grpSpPr>
        <p:sp>
          <p:nvSpPr>
            <p:cNvPr id="93" name="Freeform 93"/>
            <p:cNvSpPr/>
            <p:nvPr/>
          </p:nvSpPr>
          <p:spPr>
            <a:xfrm>
              <a:off x="0" y="0"/>
              <a:ext cx="369316" cy="369316"/>
            </a:xfrm>
            <a:custGeom>
              <a:avLst/>
              <a:gdLst/>
              <a:ahLst/>
              <a:cxnLst/>
              <a:rect l="l" t="t" r="r" b="b"/>
              <a:pathLst>
                <a:path w="369316" h="369316">
                  <a:moveTo>
                    <a:pt x="0" y="334645"/>
                  </a:moveTo>
                  <a:lnTo>
                    <a:pt x="334645" y="0"/>
                  </a:lnTo>
                  <a:lnTo>
                    <a:pt x="369316" y="34671"/>
                  </a:lnTo>
                  <a:lnTo>
                    <a:pt x="34671" y="369316"/>
                  </a:lnTo>
                  <a:lnTo>
                    <a:pt x="0" y="334645"/>
                  </a:lnTo>
                  <a:close/>
                </a:path>
              </a:pathLst>
            </a:custGeom>
            <a:solidFill>
              <a:srgbClr val="0070C0"/>
            </a:solidFill>
          </p:spPr>
        </p:sp>
      </p:grpSp>
      <p:grpSp>
        <p:nvGrpSpPr>
          <p:cNvPr id="94" name="Group 94"/>
          <p:cNvGrpSpPr/>
          <p:nvPr/>
        </p:nvGrpSpPr>
        <p:grpSpPr>
          <a:xfrm>
            <a:off x="1960200" y="753300"/>
            <a:ext cx="51840" cy="874260"/>
            <a:chOff x="0" y="0"/>
            <a:chExt cx="69120" cy="1165680"/>
          </a:xfrm>
        </p:grpSpPr>
        <p:sp>
          <p:nvSpPr>
            <p:cNvPr id="95" name="Freeform 95"/>
            <p:cNvSpPr/>
            <p:nvPr/>
          </p:nvSpPr>
          <p:spPr>
            <a:xfrm>
              <a:off x="0" y="0"/>
              <a:ext cx="69088" cy="1165733"/>
            </a:xfrm>
            <a:custGeom>
              <a:avLst/>
              <a:gdLst/>
              <a:ahLst/>
              <a:cxnLst/>
              <a:rect l="l" t="t" r="r" b="b"/>
              <a:pathLst>
                <a:path w="69088" h="1165733">
                  <a:moveTo>
                    <a:pt x="0" y="0"/>
                  </a:moveTo>
                  <a:lnTo>
                    <a:pt x="69088" y="0"/>
                  </a:lnTo>
                  <a:lnTo>
                    <a:pt x="69088" y="1165733"/>
                  </a:lnTo>
                  <a:lnTo>
                    <a:pt x="0" y="1165733"/>
                  </a:lnTo>
                  <a:close/>
                </a:path>
              </a:pathLst>
            </a:custGeom>
            <a:solidFill>
              <a:srgbClr val="0070C0"/>
            </a:solidFill>
          </p:spPr>
        </p:sp>
      </p:grpSp>
      <p:grpSp>
        <p:nvGrpSpPr>
          <p:cNvPr id="96" name="Group 96"/>
          <p:cNvGrpSpPr/>
          <p:nvPr/>
        </p:nvGrpSpPr>
        <p:grpSpPr>
          <a:xfrm>
            <a:off x="2233980" y="753300"/>
            <a:ext cx="63180" cy="874260"/>
            <a:chOff x="0" y="0"/>
            <a:chExt cx="84240" cy="1165680"/>
          </a:xfrm>
        </p:grpSpPr>
        <p:sp>
          <p:nvSpPr>
            <p:cNvPr id="97" name="Freeform 97"/>
            <p:cNvSpPr/>
            <p:nvPr/>
          </p:nvSpPr>
          <p:spPr>
            <a:xfrm>
              <a:off x="0" y="0"/>
              <a:ext cx="84201" cy="1165733"/>
            </a:xfrm>
            <a:custGeom>
              <a:avLst/>
              <a:gdLst/>
              <a:ahLst/>
              <a:cxnLst/>
              <a:rect l="l" t="t" r="r" b="b"/>
              <a:pathLst>
                <a:path w="84201" h="1165733">
                  <a:moveTo>
                    <a:pt x="0" y="0"/>
                  </a:moveTo>
                  <a:lnTo>
                    <a:pt x="84201" y="0"/>
                  </a:lnTo>
                  <a:lnTo>
                    <a:pt x="84201" y="1165733"/>
                  </a:lnTo>
                  <a:lnTo>
                    <a:pt x="0" y="1165733"/>
                  </a:lnTo>
                  <a:close/>
                </a:path>
              </a:pathLst>
            </a:custGeom>
            <a:solidFill>
              <a:srgbClr val="0070C0"/>
            </a:solidFill>
          </p:spPr>
        </p:sp>
      </p:grpSp>
      <p:grpSp>
        <p:nvGrpSpPr>
          <p:cNvPr id="98" name="Group 98"/>
          <p:cNvGrpSpPr/>
          <p:nvPr/>
        </p:nvGrpSpPr>
        <p:grpSpPr>
          <a:xfrm>
            <a:off x="1960200" y="574560"/>
            <a:ext cx="336960" cy="221400"/>
            <a:chOff x="0" y="0"/>
            <a:chExt cx="449280" cy="295200"/>
          </a:xfrm>
        </p:grpSpPr>
        <p:sp>
          <p:nvSpPr>
            <p:cNvPr id="99" name="Freeform 99"/>
            <p:cNvSpPr/>
            <p:nvPr/>
          </p:nvSpPr>
          <p:spPr>
            <a:xfrm>
              <a:off x="0" y="0"/>
              <a:ext cx="449326" cy="295148"/>
            </a:xfrm>
            <a:custGeom>
              <a:avLst/>
              <a:gdLst/>
              <a:ahLst/>
              <a:cxnLst/>
              <a:rect l="l" t="t" r="r" b="b"/>
              <a:pathLst>
                <a:path w="449326" h="295148">
                  <a:moveTo>
                    <a:pt x="449326" y="295148"/>
                  </a:moveTo>
                  <a:lnTo>
                    <a:pt x="0" y="295148"/>
                  </a:lnTo>
                  <a:lnTo>
                    <a:pt x="0" y="198501"/>
                  </a:lnTo>
                  <a:lnTo>
                    <a:pt x="213487" y="0"/>
                  </a:lnTo>
                  <a:lnTo>
                    <a:pt x="449326" y="64516"/>
                  </a:lnTo>
                  <a:lnTo>
                    <a:pt x="449326" y="295148"/>
                  </a:lnTo>
                  <a:close/>
                </a:path>
              </a:pathLst>
            </a:custGeom>
            <a:solidFill>
              <a:srgbClr val="0070C0"/>
            </a:solidFill>
          </p:spPr>
        </p:sp>
      </p:grpSp>
      <p:grpSp>
        <p:nvGrpSpPr>
          <p:cNvPr id="100" name="Group 100"/>
          <p:cNvGrpSpPr/>
          <p:nvPr/>
        </p:nvGrpSpPr>
        <p:grpSpPr>
          <a:xfrm>
            <a:off x="1982340" y="764640"/>
            <a:ext cx="277020" cy="277020"/>
            <a:chOff x="0" y="0"/>
            <a:chExt cx="369360" cy="369360"/>
          </a:xfrm>
        </p:grpSpPr>
        <p:sp>
          <p:nvSpPr>
            <p:cNvPr id="101" name="Freeform 101"/>
            <p:cNvSpPr/>
            <p:nvPr/>
          </p:nvSpPr>
          <p:spPr>
            <a:xfrm>
              <a:off x="0" y="0"/>
              <a:ext cx="369316" cy="369316"/>
            </a:xfrm>
            <a:custGeom>
              <a:avLst/>
              <a:gdLst/>
              <a:ahLst/>
              <a:cxnLst/>
              <a:rect l="l" t="t" r="r" b="b"/>
              <a:pathLst>
                <a:path w="369316" h="369316">
                  <a:moveTo>
                    <a:pt x="334645" y="369316"/>
                  </a:moveTo>
                  <a:lnTo>
                    <a:pt x="0" y="37211"/>
                  </a:lnTo>
                  <a:lnTo>
                    <a:pt x="34671" y="0"/>
                  </a:lnTo>
                  <a:lnTo>
                    <a:pt x="369316" y="334645"/>
                  </a:lnTo>
                  <a:lnTo>
                    <a:pt x="334645" y="369316"/>
                  </a:lnTo>
                  <a:close/>
                </a:path>
              </a:pathLst>
            </a:custGeom>
            <a:solidFill>
              <a:srgbClr val="0070C0"/>
            </a:solidFill>
          </p:spPr>
        </p:sp>
      </p:grpSp>
      <p:grpSp>
        <p:nvGrpSpPr>
          <p:cNvPr id="102" name="Group 102"/>
          <p:cNvGrpSpPr/>
          <p:nvPr/>
        </p:nvGrpSpPr>
        <p:grpSpPr>
          <a:xfrm>
            <a:off x="1982340" y="764640"/>
            <a:ext cx="277020" cy="277020"/>
            <a:chOff x="0" y="0"/>
            <a:chExt cx="369360" cy="369360"/>
          </a:xfrm>
        </p:grpSpPr>
        <p:sp>
          <p:nvSpPr>
            <p:cNvPr id="103" name="Freeform 103"/>
            <p:cNvSpPr/>
            <p:nvPr/>
          </p:nvSpPr>
          <p:spPr>
            <a:xfrm>
              <a:off x="0" y="0"/>
              <a:ext cx="369316" cy="369316"/>
            </a:xfrm>
            <a:custGeom>
              <a:avLst/>
              <a:gdLst/>
              <a:ahLst/>
              <a:cxnLst/>
              <a:rect l="l" t="t" r="r" b="b"/>
              <a:pathLst>
                <a:path w="369316" h="369316">
                  <a:moveTo>
                    <a:pt x="0" y="334645"/>
                  </a:moveTo>
                  <a:lnTo>
                    <a:pt x="334645" y="0"/>
                  </a:lnTo>
                  <a:lnTo>
                    <a:pt x="369316" y="37211"/>
                  </a:lnTo>
                  <a:lnTo>
                    <a:pt x="34671" y="369316"/>
                  </a:lnTo>
                  <a:lnTo>
                    <a:pt x="0" y="334645"/>
                  </a:lnTo>
                  <a:close/>
                </a:path>
              </a:pathLst>
            </a:custGeom>
            <a:solidFill>
              <a:srgbClr val="0070C0"/>
            </a:solidFill>
          </p:spPr>
        </p:sp>
      </p:grpSp>
      <p:grpSp>
        <p:nvGrpSpPr>
          <p:cNvPr id="104" name="Group 104"/>
          <p:cNvGrpSpPr/>
          <p:nvPr/>
        </p:nvGrpSpPr>
        <p:grpSpPr>
          <a:xfrm>
            <a:off x="1960200" y="1004400"/>
            <a:ext cx="321840" cy="55620"/>
            <a:chOff x="0" y="0"/>
            <a:chExt cx="429120" cy="74160"/>
          </a:xfrm>
        </p:grpSpPr>
        <p:sp>
          <p:nvSpPr>
            <p:cNvPr id="105" name="Freeform 105"/>
            <p:cNvSpPr/>
            <p:nvPr/>
          </p:nvSpPr>
          <p:spPr>
            <a:xfrm>
              <a:off x="0" y="0"/>
              <a:ext cx="429133" cy="74168"/>
            </a:xfrm>
            <a:custGeom>
              <a:avLst/>
              <a:gdLst/>
              <a:ahLst/>
              <a:cxnLst/>
              <a:rect l="l" t="t" r="r" b="b"/>
              <a:pathLst>
                <a:path w="429133" h="74168">
                  <a:moveTo>
                    <a:pt x="0" y="0"/>
                  </a:moveTo>
                  <a:lnTo>
                    <a:pt x="429133" y="0"/>
                  </a:lnTo>
                  <a:lnTo>
                    <a:pt x="429133" y="74168"/>
                  </a:lnTo>
                  <a:lnTo>
                    <a:pt x="0" y="74168"/>
                  </a:lnTo>
                  <a:close/>
                </a:path>
              </a:pathLst>
            </a:custGeom>
            <a:solidFill>
              <a:srgbClr val="0070C0"/>
            </a:solidFill>
          </p:spPr>
        </p:sp>
      </p:grpSp>
      <p:grpSp>
        <p:nvGrpSpPr>
          <p:cNvPr id="106" name="Group 106"/>
          <p:cNvGrpSpPr/>
          <p:nvPr/>
        </p:nvGrpSpPr>
        <p:grpSpPr>
          <a:xfrm>
            <a:off x="1982340" y="1027080"/>
            <a:ext cx="277020" cy="275400"/>
            <a:chOff x="0" y="0"/>
            <a:chExt cx="369360" cy="367200"/>
          </a:xfrm>
        </p:grpSpPr>
        <p:sp>
          <p:nvSpPr>
            <p:cNvPr id="107" name="Freeform 107"/>
            <p:cNvSpPr/>
            <p:nvPr/>
          </p:nvSpPr>
          <p:spPr>
            <a:xfrm>
              <a:off x="0" y="0"/>
              <a:ext cx="369316" cy="367284"/>
            </a:xfrm>
            <a:custGeom>
              <a:avLst/>
              <a:gdLst/>
              <a:ahLst/>
              <a:cxnLst/>
              <a:rect l="l" t="t" r="r" b="b"/>
              <a:pathLst>
                <a:path w="369316" h="367284">
                  <a:moveTo>
                    <a:pt x="334645" y="367157"/>
                  </a:moveTo>
                  <a:lnTo>
                    <a:pt x="0" y="34798"/>
                  </a:lnTo>
                  <a:lnTo>
                    <a:pt x="34671" y="0"/>
                  </a:lnTo>
                  <a:lnTo>
                    <a:pt x="369316" y="332486"/>
                  </a:lnTo>
                  <a:lnTo>
                    <a:pt x="334645" y="367284"/>
                  </a:lnTo>
                  <a:close/>
                </a:path>
              </a:pathLst>
            </a:custGeom>
            <a:solidFill>
              <a:srgbClr val="0070C0"/>
            </a:solidFill>
          </p:spPr>
        </p:sp>
      </p:grpSp>
      <p:grpSp>
        <p:nvGrpSpPr>
          <p:cNvPr id="108" name="Group 108"/>
          <p:cNvGrpSpPr/>
          <p:nvPr/>
        </p:nvGrpSpPr>
        <p:grpSpPr>
          <a:xfrm>
            <a:off x="1982340" y="1027080"/>
            <a:ext cx="277020" cy="275400"/>
            <a:chOff x="0" y="0"/>
            <a:chExt cx="369360" cy="367200"/>
          </a:xfrm>
        </p:grpSpPr>
        <p:sp>
          <p:nvSpPr>
            <p:cNvPr id="109" name="Freeform 109"/>
            <p:cNvSpPr/>
            <p:nvPr/>
          </p:nvSpPr>
          <p:spPr>
            <a:xfrm>
              <a:off x="0" y="0"/>
              <a:ext cx="369316" cy="367157"/>
            </a:xfrm>
            <a:custGeom>
              <a:avLst/>
              <a:gdLst/>
              <a:ahLst/>
              <a:cxnLst/>
              <a:rect l="l" t="t" r="r" b="b"/>
              <a:pathLst>
                <a:path w="369316" h="367157">
                  <a:moveTo>
                    <a:pt x="0" y="332486"/>
                  </a:moveTo>
                  <a:lnTo>
                    <a:pt x="334645" y="0"/>
                  </a:lnTo>
                  <a:lnTo>
                    <a:pt x="369316" y="34798"/>
                  </a:lnTo>
                  <a:lnTo>
                    <a:pt x="34671" y="367157"/>
                  </a:lnTo>
                  <a:lnTo>
                    <a:pt x="0" y="332486"/>
                  </a:lnTo>
                  <a:close/>
                </a:path>
              </a:pathLst>
            </a:custGeom>
            <a:solidFill>
              <a:srgbClr val="0070C0"/>
            </a:solidFill>
          </p:spPr>
        </p:sp>
      </p:grpSp>
      <p:grpSp>
        <p:nvGrpSpPr>
          <p:cNvPr id="110" name="Group 110"/>
          <p:cNvGrpSpPr/>
          <p:nvPr/>
        </p:nvGrpSpPr>
        <p:grpSpPr>
          <a:xfrm>
            <a:off x="1960200" y="1265220"/>
            <a:ext cx="321840" cy="55620"/>
            <a:chOff x="0" y="0"/>
            <a:chExt cx="429120" cy="74160"/>
          </a:xfrm>
        </p:grpSpPr>
        <p:sp>
          <p:nvSpPr>
            <p:cNvPr id="111" name="Freeform 111"/>
            <p:cNvSpPr/>
            <p:nvPr/>
          </p:nvSpPr>
          <p:spPr>
            <a:xfrm>
              <a:off x="0" y="0"/>
              <a:ext cx="429133" cy="74168"/>
            </a:xfrm>
            <a:custGeom>
              <a:avLst/>
              <a:gdLst/>
              <a:ahLst/>
              <a:cxnLst/>
              <a:rect l="l" t="t" r="r" b="b"/>
              <a:pathLst>
                <a:path w="429133" h="74168">
                  <a:moveTo>
                    <a:pt x="0" y="0"/>
                  </a:moveTo>
                  <a:lnTo>
                    <a:pt x="429133" y="0"/>
                  </a:lnTo>
                  <a:lnTo>
                    <a:pt x="429133" y="74168"/>
                  </a:lnTo>
                  <a:lnTo>
                    <a:pt x="0" y="74168"/>
                  </a:lnTo>
                  <a:close/>
                </a:path>
              </a:pathLst>
            </a:custGeom>
            <a:solidFill>
              <a:srgbClr val="0070C0"/>
            </a:solidFill>
          </p:spPr>
        </p:sp>
      </p:grpSp>
      <p:grpSp>
        <p:nvGrpSpPr>
          <p:cNvPr id="112" name="Group 112"/>
          <p:cNvGrpSpPr/>
          <p:nvPr/>
        </p:nvGrpSpPr>
        <p:grpSpPr>
          <a:xfrm>
            <a:off x="1982340" y="1291140"/>
            <a:ext cx="277020" cy="273240"/>
            <a:chOff x="0" y="0"/>
            <a:chExt cx="369360" cy="364320"/>
          </a:xfrm>
        </p:grpSpPr>
        <p:sp>
          <p:nvSpPr>
            <p:cNvPr id="113" name="Freeform 113"/>
            <p:cNvSpPr/>
            <p:nvPr/>
          </p:nvSpPr>
          <p:spPr>
            <a:xfrm>
              <a:off x="0" y="0"/>
              <a:ext cx="369316" cy="364363"/>
            </a:xfrm>
            <a:custGeom>
              <a:avLst/>
              <a:gdLst/>
              <a:ahLst/>
              <a:cxnLst/>
              <a:rect l="l" t="t" r="r" b="b"/>
              <a:pathLst>
                <a:path w="369316" h="364363">
                  <a:moveTo>
                    <a:pt x="334645" y="364363"/>
                  </a:moveTo>
                  <a:lnTo>
                    <a:pt x="0" y="29718"/>
                  </a:lnTo>
                  <a:lnTo>
                    <a:pt x="34671" y="0"/>
                  </a:lnTo>
                  <a:lnTo>
                    <a:pt x="369316" y="334518"/>
                  </a:lnTo>
                  <a:lnTo>
                    <a:pt x="334645" y="364236"/>
                  </a:lnTo>
                  <a:close/>
                </a:path>
              </a:pathLst>
            </a:custGeom>
            <a:solidFill>
              <a:srgbClr val="0070C0"/>
            </a:solidFill>
          </p:spPr>
        </p:sp>
      </p:grpSp>
      <p:grpSp>
        <p:nvGrpSpPr>
          <p:cNvPr id="114" name="Group 114"/>
          <p:cNvGrpSpPr/>
          <p:nvPr/>
        </p:nvGrpSpPr>
        <p:grpSpPr>
          <a:xfrm>
            <a:off x="1982340" y="1291140"/>
            <a:ext cx="277020" cy="273240"/>
            <a:chOff x="0" y="0"/>
            <a:chExt cx="369360" cy="364320"/>
          </a:xfrm>
        </p:grpSpPr>
        <p:sp>
          <p:nvSpPr>
            <p:cNvPr id="115" name="Freeform 115"/>
            <p:cNvSpPr/>
            <p:nvPr/>
          </p:nvSpPr>
          <p:spPr>
            <a:xfrm>
              <a:off x="0" y="0"/>
              <a:ext cx="369316" cy="364363"/>
            </a:xfrm>
            <a:custGeom>
              <a:avLst/>
              <a:gdLst/>
              <a:ahLst/>
              <a:cxnLst/>
              <a:rect l="l" t="t" r="r" b="b"/>
              <a:pathLst>
                <a:path w="369316" h="364363">
                  <a:moveTo>
                    <a:pt x="0" y="334518"/>
                  </a:moveTo>
                  <a:lnTo>
                    <a:pt x="334645" y="0"/>
                  </a:lnTo>
                  <a:lnTo>
                    <a:pt x="369316" y="29718"/>
                  </a:lnTo>
                  <a:lnTo>
                    <a:pt x="34671" y="364363"/>
                  </a:lnTo>
                  <a:lnTo>
                    <a:pt x="0" y="334518"/>
                  </a:lnTo>
                  <a:close/>
                </a:path>
              </a:pathLst>
            </a:custGeom>
            <a:solidFill>
              <a:srgbClr val="0070C0"/>
            </a:solidFill>
          </p:spPr>
        </p:sp>
      </p:grpSp>
      <p:grpSp>
        <p:nvGrpSpPr>
          <p:cNvPr id="116" name="Group 116"/>
          <p:cNvGrpSpPr/>
          <p:nvPr/>
        </p:nvGrpSpPr>
        <p:grpSpPr>
          <a:xfrm>
            <a:off x="1041120" y="1384020"/>
            <a:ext cx="967680" cy="46440"/>
            <a:chOff x="0" y="0"/>
            <a:chExt cx="1290240" cy="61920"/>
          </a:xfrm>
        </p:grpSpPr>
        <p:sp>
          <p:nvSpPr>
            <p:cNvPr id="117" name="Freeform 117"/>
            <p:cNvSpPr/>
            <p:nvPr/>
          </p:nvSpPr>
          <p:spPr>
            <a:xfrm>
              <a:off x="0" y="0"/>
              <a:ext cx="1290193" cy="61976"/>
            </a:xfrm>
            <a:custGeom>
              <a:avLst/>
              <a:gdLst/>
              <a:ahLst/>
              <a:cxnLst/>
              <a:rect l="l" t="t" r="r" b="b"/>
              <a:pathLst>
                <a:path w="1290193" h="61976">
                  <a:moveTo>
                    <a:pt x="0" y="0"/>
                  </a:moveTo>
                  <a:lnTo>
                    <a:pt x="1290193" y="0"/>
                  </a:lnTo>
                  <a:lnTo>
                    <a:pt x="1290193" y="61976"/>
                  </a:lnTo>
                  <a:lnTo>
                    <a:pt x="0" y="61976"/>
                  </a:lnTo>
                  <a:close/>
                </a:path>
              </a:pathLst>
            </a:custGeom>
            <a:solidFill>
              <a:srgbClr val="0070C0"/>
            </a:solidFill>
          </p:spPr>
        </p:sp>
      </p:grpSp>
      <p:grpSp>
        <p:nvGrpSpPr>
          <p:cNvPr id="118" name="Group 118"/>
          <p:cNvGrpSpPr/>
          <p:nvPr/>
        </p:nvGrpSpPr>
        <p:grpSpPr>
          <a:xfrm>
            <a:off x="1041120" y="1612980"/>
            <a:ext cx="967680" cy="51840"/>
            <a:chOff x="0" y="0"/>
            <a:chExt cx="1290240" cy="69120"/>
          </a:xfrm>
        </p:grpSpPr>
        <p:sp>
          <p:nvSpPr>
            <p:cNvPr id="119" name="Freeform 119"/>
            <p:cNvSpPr/>
            <p:nvPr/>
          </p:nvSpPr>
          <p:spPr>
            <a:xfrm>
              <a:off x="0" y="0"/>
              <a:ext cx="1290193" cy="69088"/>
            </a:xfrm>
            <a:custGeom>
              <a:avLst/>
              <a:gdLst/>
              <a:ahLst/>
              <a:cxnLst/>
              <a:rect l="l" t="t" r="r" b="b"/>
              <a:pathLst>
                <a:path w="1290193" h="69088">
                  <a:moveTo>
                    <a:pt x="0" y="0"/>
                  </a:moveTo>
                  <a:lnTo>
                    <a:pt x="1290193" y="0"/>
                  </a:lnTo>
                  <a:lnTo>
                    <a:pt x="1290193" y="69088"/>
                  </a:lnTo>
                  <a:lnTo>
                    <a:pt x="0" y="69088"/>
                  </a:lnTo>
                  <a:close/>
                </a:path>
              </a:pathLst>
            </a:custGeom>
            <a:solidFill>
              <a:srgbClr val="0070C0"/>
            </a:solidFill>
          </p:spPr>
        </p:sp>
      </p:grpSp>
      <p:grpSp>
        <p:nvGrpSpPr>
          <p:cNvPr id="120" name="Group 120"/>
          <p:cNvGrpSpPr/>
          <p:nvPr/>
        </p:nvGrpSpPr>
        <p:grpSpPr>
          <a:xfrm>
            <a:off x="1963980" y="1384020"/>
            <a:ext cx="44820" cy="270000"/>
            <a:chOff x="0" y="0"/>
            <a:chExt cx="59760" cy="360000"/>
          </a:xfrm>
        </p:grpSpPr>
        <p:sp>
          <p:nvSpPr>
            <p:cNvPr id="121" name="Freeform 121"/>
            <p:cNvSpPr/>
            <p:nvPr/>
          </p:nvSpPr>
          <p:spPr>
            <a:xfrm>
              <a:off x="0" y="0"/>
              <a:ext cx="59817" cy="360045"/>
            </a:xfrm>
            <a:custGeom>
              <a:avLst/>
              <a:gdLst/>
              <a:ahLst/>
              <a:cxnLst/>
              <a:rect l="l" t="t" r="r" b="b"/>
              <a:pathLst>
                <a:path w="59817" h="360045">
                  <a:moveTo>
                    <a:pt x="0" y="0"/>
                  </a:moveTo>
                  <a:lnTo>
                    <a:pt x="59817" y="0"/>
                  </a:lnTo>
                  <a:lnTo>
                    <a:pt x="59817" y="360045"/>
                  </a:lnTo>
                  <a:lnTo>
                    <a:pt x="0" y="360045"/>
                  </a:lnTo>
                  <a:close/>
                </a:path>
              </a:pathLst>
            </a:custGeom>
            <a:solidFill>
              <a:srgbClr val="0070C0"/>
            </a:solidFill>
          </p:spPr>
        </p:sp>
      </p:grpSp>
      <p:grpSp>
        <p:nvGrpSpPr>
          <p:cNvPr id="122" name="Group 122"/>
          <p:cNvGrpSpPr/>
          <p:nvPr/>
        </p:nvGrpSpPr>
        <p:grpSpPr>
          <a:xfrm>
            <a:off x="1757700" y="1404540"/>
            <a:ext cx="232740" cy="230580"/>
            <a:chOff x="0" y="0"/>
            <a:chExt cx="310320" cy="307440"/>
          </a:xfrm>
        </p:grpSpPr>
        <p:sp>
          <p:nvSpPr>
            <p:cNvPr id="123" name="Freeform 123"/>
            <p:cNvSpPr/>
            <p:nvPr/>
          </p:nvSpPr>
          <p:spPr>
            <a:xfrm>
              <a:off x="0" y="0"/>
              <a:ext cx="310388" cy="307467"/>
            </a:xfrm>
            <a:custGeom>
              <a:avLst/>
              <a:gdLst/>
              <a:ahLst/>
              <a:cxnLst/>
              <a:rect l="l" t="t" r="r" b="b"/>
              <a:pathLst>
                <a:path w="310388" h="307467">
                  <a:moveTo>
                    <a:pt x="0" y="277749"/>
                  </a:moveTo>
                  <a:lnTo>
                    <a:pt x="280543" y="0"/>
                  </a:lnTo>
                  <a:lnTo>
                    <a:pt x="310388" y="29718"/>
                  </a:lnTo>
                  <a:lnTo>
                    <a:pt x="27305" y="307467"/>
                  </a:lnTo>
                  <a:lnTo>
                    <a:pt x="0" y="277749"/>
                  </a:lnTo>
                  <a:close/>
                </a:path>
              </a:pathLst>
            </a:custGeom>
            <a:solidFill>
              <a:srgbClr val="0070C0"/>
            </a:solidFill>
          </p:spPr>
        </p:sp>
      </p:grpSp>
      <p:grpSp>
        <p:nvGrpSpPr>
          <p:cNvPr id="124" name="Group 124"/>
          <p:cNvGrpSpPr/>
          <p:nvPr/>
        </p:nvGrpSpPr>
        <p:grpSpPr>
          <a:xfrm>
            <a:off x="1757700" y="1404540"/>
            <a:ext cx="232740" cy="230580"/>
            <a:chOff x="0" y="0"/>
            <a:chExt cx="310320" cy="307440"/>
          </a:xfrm>
        </p:grpSpPr>
        <p:sp>
          <p:nvSpPr>
            <p:cNvPr id="125" name="Freeform 125"/>
            <p:cNvSpPr/>
            <p:nvPr/>
          </p:nvSpPr>
          <p:spPr>
            <a:xfrm>
              <a:off x="0" y="0"/>
              <a:ext cx="310261" cy="307467"/>
            </a:xfrm>
            <a:custGeom>
              <a:avLst/>
              <a:gdLst/>
              <a:ahLst/>
              <a:cxnLst/>
              <a:rect l="l" t="t" r="r" b="b"/>
              <a:pathLst>
                <a:path w="310261" h="307467">
                  <a:moveTo>
                    <a:pt x="27305" y="0"/>
                  </a:moveTo>
                  <a:lnTo>
                    <a:pt x="310261" y="277749"/>
                  </a:lnTo>
                  <a:lnTo>
                    <a:pt x="280416" y="307467"/>
                  </a:lnTo>
                  <a:lnTo>
                    <a:pt x="0" y="29718"/>
                  </a:lnTo>
                  <a:lnTo>
                    <a:pt x="27305" y="0"/>
                  </a:lnTo>
                  <a:close/>
                </a:path>
              </a:pathLst>
            </a:custGeom>
            <a:solidFill>
              <a:srgbClr val="0070C0"/>
            </a:solidFill>
          </p:spPr>
        </p:sp>
      </p:grpSp>
      <p:grpSp>
        <p:nvGrpSpPr>
          <p:cNvPr id="126" name="Group 126"/>
          <p:cNvGrpSpPr/>
          <p:nvPr/>
        </p:nvGrpSpPr>
        <p:grpSpPr>
          <a:xfrm>
            <a:off x="1742580" y="1384020"/>
            <a:ext cx="46440" cy="270000"/>
            <a:chOff x="0" y="0"/>
            <a:chExt cx="61920" cy="360000"/>
          </a:xfrm>
        </p:grpSpPr>
        <p:sp>
          <p:nvSpPr>
            <p:cNvPr id="127" name="Freeform 127"/>
            <p:cNvSpPr/>
            <p:nvPr/>
          </p:nvSpPr>
          <p:spPr>
            <a:xfrm>
              <a:off x="0" y="0"/>
              <a:ext cx="61976" cy="360045"/>
            </a:xfrm>
            <a:custGeom>
              <a:avLst/>
              <a:gdLst/>
              <a:ahLst/>
              <a:cxnLst/>
              <a:rect l="l" t="t" r="r" b="b"/>
              <a:pathLst>
                <a:path w="61976" h="360045">
                  <a:moveTo>
                    <a:pt x="0" y="0"/>
                  </a:moveTo>
                  <a:lnTo>
                    <a:pt x="61976" y="0"/>
                  </a:lnTo>
                  <a:lnTo>
                    <a:pt x="61976" y="360045"/>
                  </a:lnTo>
                  <a:lnTo>
                    <a:pt x="0" y="360045"/>
                  </a:lnTo>
                  <a:close/>
                </a:path>
              </a:pathLst>
            </a:custGeom>
            <a:solidFill>
              <a:srgbClr val="0070C0"/>
            </a:solidFill>
          </p:spPr>
        </p:sp>
      </p:grpSp>
      <p:grpSp>
        <p:nvGrpSpPr>
          <p:cNvPr id="128" name="Group 128"/>
          <p:cNvGrpSpPr/>
          <p:nvPr/>
        </p:nvGrpSpPr>
        <p:grpSpPr>
          <a:xfrm>
            <a:off x="1534140" y="1404540"/>
            <a:ext cx="236520" cy="230580"/>
            <a:chOff x="0" y="0"/>
            <a:chExt cx="315360" cy="307440"/>
          </a:xfrm>
        </p:grpSpPr>
        <p:sp>
          <p:nvSpPr>
            <p:cNvPr id="129" name="Freeform 129"/>
            <p:cNvSpPr/>
            <p:nvPr/>
          </p:nvSpPr>
          <p:spPr>
            <a:xfrm>
              <a:off x="0" y="0"/>
              <a:ext cx="315341" cy="307467"/>
            </a:xfrm>
            <a:custGeom>
              <a:avLst/>
              <a:gdLst/>
              <a:ahLst/>
              <a:cxnLst/>
              <a:rect l="l" t="t" r="r" b="b"/>
              <a:pathLst>
                <a:path w="315341" h="307467">
                  <a:moveTo>
                    <a:pt x="0" y="277749"/>
                  </a:moveTo>
                  <a:lnTo>
                    <a:pt x="283083" y="0"/>
                  </a:lnTo>
                  <a:lnTo>
                    <a:pt x="315341" y="29718"/>
                  </a:lnTo>
                  <a:lnTo>
                    <a:pt x="29845" y="307467"/>
                  </a:lnTo>
                  <a:lnTo>
                    <a:pt x="0" y="277749"/>
                  </a:lnTo>
                  <a:close/>
                </a:path>
              </a:pathLst>
            </a:custGeom>
            <a:solidFill>
              <a:srgbClr val="0070C0"/>
            </a:solidFill>
          </p:spPr>
        </p:sp>
      </p:grpSp>
      <p:grpSp>
        <p:nvGrpSpPr>
          <p:cNvPr id="130" name="Group 130"/>
          <p:cNvGrpSpPr/>
          <p:nvPr/>
        </p:nvGrpSpPr>
        <p:grpSpPr>
          <a:xfrm>
            <a:off x="1534140" y="1404540"/>
            <a:ext cx="236520" cy="230580"/>
            <a:chOff x="0" y="0"/>
            <a:chExt cx="315360" cy="307440"/>
          </a:xfrm>
        </p:grpSpPr>
        <p:sp>
          <p:nvSpPr>
            <p:cNvPr id="131" name="Freeform 131"/>
            <p:cNvSpPr/>
            <p:nvPr/>
          </p:nvSpPr>
          <p:spPr>
            <a:xfrm>
              <a:off x="0" y="0"/>
              <a:ext cx="315341" cy="307467"/>
            </a:xfrm>
            <a:custGeom>
              <a:avLst/>
              <a:gdLst/>
              <a:ahLst/>
              <a:cxnLst/>
              <a:rect l="l" t="t" r="r" b="b"/>
              <a:pathLst>
                <a:path w="315341" h="307467">
                  <a:moveTo>
                    <a:pt x="29845" y="0"/>
                  </a:moveTo>
                  <a:lnTo>
                    <a:pt x="315341" y="277749"/>
                  </a:lnTo>
                  <a:lnTo>
                    <a:pt x="283083" y="307467"/>
                  </a:lnTo>
                  <a:lnTo>
                    <a:pt x="0" y="29718"/>
                  </a:lnTo>
                  <a:lnTo>
                    <a:pt x="29845" y="0"/>
                  </a:lnTo>
                  <a:close/>
                </a:path>
              </a:pathLst>
            </a:custGeom>
            <a:solidFill>
              <a:srgbClr val="0070C0"/>
            </a:solidFill>
          </p:spPr>
        </p:sp>
      </p:grpSp>
      <p:grpSp>
        <p:nvGrpSpPr>
          <p:cNvPr id="132" name="Group 132"/>
          <p:cNvGrpSpPr/>
          <p:nvPr/>
        </p:nvGrpSpPr>
        <p:grpSpPr>
          <a:xfrm>
            <a:off x="1519020" y="1384020"/>
            <a:ext cx="48600" cy="270000"/>
            <a:chOff x="0" y="0"/>
            <a:chExt cx="64800" cy="360000"/>
          </a:xfrm>
        </p:grpSpPr>
        <p:sp>
          <p:nvSpPr>
            <p:cNvPr id="133" name="Freeform 133"/>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34" name="Group 134"/>
          <p:cNvGrpSpPr/>
          <p:nvPr/>
        </p:nvGrpSpPr>
        <p:grpSpPr>
          <a:xfrm>
            <a:off x="1314360" y="1404540"/>
            <a:ext cx="230580" cy="230580"/>
            <a:chOff x="0" y="0"/>
            <a:chExt cx="307440" cy="307440"/>
          </a:xfrm>
        </p:grpSpPr>
        <p:sp>
          <p:nvSpPr>
            <p:cNvPr id="135" name="Freeform 135"/>
            <p:cNvSpPr/>
            <p:nvPr/>
          </p:nvSpPr>
          <p:spPr>
            <a:xfrm>
              <a:off x="0" y="0"/>
              <a:ext cx="307467" cy="307467"/>
            </a:xfrm>
            <a:custGeom>
              <a:avLst/>
              <a:gdLst/>
              <a:ahLst/>
              <a:cxnLst/>
              <a:rect l="l" t="t" r="r" b="b"/>
              <a:pathLst>
                <a:path w="307467" h="307467">
                  <a:moveTo>
                    <a:pt x="0" y="277749"/>
                  </a:moveTo>
                  <a:lnTo>
                    <a:pt x="282702" y="0"/>
                  </a:lnTo>
                  <a:lnTo>
                    <a:pt x="307467" y="29718"/>
                  </a:lnTo>
                  <a:lnTo>
                    <a:pt x="29718" y="307467"/>
                  </a:lnTo>
                  <a:lnTo>
                    <a:pt x="0" y="277749"/>
                  </a:lnTo>
                  <a:close/>
                </a:path>
              </a:pathLst>
            </a:custGeom>
            <a:solidFill>
              <a:srgbClr val="0070C0"/>
            </a:solidFill>
          </p:spPr>
        </p:sp>
      </p:grpSp>
      <p:grpSp>
        <p:nvGrpSpPr>
          <p:cNvPr id="136" name="Group 136"/>
          <p:cNvGrpSpPr/>
          <p:nvPr/>
        </p:nvGrpSpPr>
        <p:grpSpPr>
          <a:xfrm>
            <a:off x="1314360" y="1404540"/>
            <a:ext cx="230580" cy="230580"/>
            <a:chOff x="0" y="0"/>
            <a:chExt cx="307440" cy="307440"/>
          </a:xfrm>
        </p:grpSpPr>
        <p:sp>
          <p:nvSpPr>
            <p:cNvPr id="137" name="Freeform 137"/>
            <p:cNvSpPr/>
            <p:nvPr/>
          </p:nvSpPr>
          <p:spPr>
            <a:xfrm>
              <a:off x="0" y="0"/>
              <a:ext cx="307467" cy="307467"/>
            </a:xfrm>
            <a:custGeom>
              <a:avLst/>
              <a:gdLst/>
              <a:ahLst/>
              <a:cxnLst/>
              <a:rect l="l" t="t" r="r" b="b"/>
              <a:pathLst>
                <a:path w="307467" h="307467">
                  <a:moveTo>
                    <a:pt x="29718" y="0"/>
                  </a:moveTo>
                  <a:lnTo>
                    <a:pt x="307467" y="277749"/>
                  </a:lnTo>
                  <a:lnTo>
                    <a:pt x="282702" y="307467"/>
                  </a:lnTo>
                  <a:lnTo>
                    <a:pt x="0" y="29718"/>
                  </a:lnTo>
                  <a:lnTo>
                    <a:pt x="29718" y="0"/>
                  </a:lnTo>
                  <a:close/>
                </a:path>
              </a:pathLst>
            </a:custGeom>
            <a:solidFill>
              <a:srgbClr val="0070C0"/>
            </a:solidFill>
          </p:spPr>
        </p:sp>
      </p:grpSp>
      <p:grpSp>
        <p:nvGrpSpPr>
          <p:cNvPr id="138" name="Group 138"/>
          <p:cNvGrpSpPr/>
          <p:nvPr/>
        </p:nvGrpSpPr>
        <p:grpSpPr>
          <a:xfrm>
            <a:off x="1298160" y="1384020"/>
            <a:ext cx="50220" cy="270000"/>
            <a:chOff x="0" y="0"/>
            <a:chExt cx="66960" cy="360000"/>
          </a:xfrm>
        </p:grpSpPr>
        <p:sp>
          <p:nvSpPr>
            <p:cNvPr id="139" name="Freeform 139"/>
            <p:cNvSpPr/>
            <p:nvPr/>
          </p:nvSpPr>
          <p:spPr>
            <a:xfrm>
              <a:off x="0" y="0"/>
              <a:ext cx="66929" cy="360045"/>
            </a:xfrm>
            <a:custGeom>
              <a:avLst/>
              <a:gdLst/>
              <a:ahLst/>
              <a:cxnLst/>
              <a:rect l="l" t="t" r="r" b="b"/>
              <a:pathLst>
                <a:path w="66929" h="360045">
                  <a:moveTo>
                    <a:pt x="0" y="0"/>
                  </a:moveTo>
                  <a:lnTo>
                    <a:pt x="66929" y="0"/>
                  </a:lnTo>
                  <a:lnTo>
                    <a:pt x="66929" y="360045"/>
                  </a:lnTo>
                  <a:lnTo>
                    <a:pt x="0" y="360045"/>
                  </a:lnTo>
                  <a:close/>
                </a:path>
              </a:pathLst>
            </a:custGeom>
            <a:solidFill>
              <a:srgbClr val="0070C0"/>
            </a:solidFill>
          </p:spPr>
        </p:sp>
      </p:grpSp>
      <p:grpSp>
        <p:nvGrpSpPr>
          <p:cNvPr id="140" name="Group 140"/>
          <p:cNvGrpSpPr/>
          <p:nvPr/>
        </p:nvGrpSpPr>
        <p:grpSpPr>
          <a:xfrm>
            <a:off x="1093500" y="1404540"/>
            <a:ext cx="232740" cy="230580"/>
            <a:chOff x="0" y="0"/>
            <a:chExt cx="310320" cy="307440"/>
          </a:xfrm>
        </p:grpSpPr>
        <p:sp>
          <p:nvSpPr>
            <p:cNvPr id="141" name="Freeform 141"/>
            <p:cNvSpPr/>
            <p:nvPr/>
          </p:nvSpPr>
          <p:spPr>
            <a:xfrm>
              <a:off x="0" y="0"/>
              <a:ext cx="310261" cy="307467"/>
            </a:xfrm>
            <a:custGeom>
              <a:avLst/>
              <a:gdLst/>
              <a:ahLst/>
              <a:cxnLst/>
              <a:rect l="l" t="t" r="r" b="b"/>
              <a:pathLst>
                <a:path w="310261" h="307467">
                  <a:moveTo>
                    <a:pt x="0" y="277749"/>
                  </a:moveTo>
                  <a:lnTo>
                    <a:pt x="278003" y="0"/>
                  </a:lnTo>
                  <a:lnTo>
                    <a:pt x="310261" y="29718"/>
                  </a:lnTo>
                  <a:lnTo>
                    <a:pt x="29845" y="307467"/>
                  </a:lnTo>
                  <a:lnTo>
                    <a:pt x="0" y="277749"/>
                  </a:lnTo>
                  <a:close/>
                </a:path>
              </a:pathLst>
            </a:custGeom>
            <a:solidFill>
              <a:srgbClr val="0070C0"/>
            </a:solidFill>
          </p:spPr>
        </p:sp>
      </p:grpSp>
      <p:grpSp>
        <p:nvGrpSpPr>
          <p:cNvPr id="142" name="Group 142"/>
          <p:cNvGrpSpPr/>
          <p:nvPr/>
        </p:nvGrpSpPr>
        <p:grpSpPr>
          <a:xfrm>
            <a:off x="1093500" y="1404540"/>
            <a:ext cx="232740" cy="230580"/>
            <a:chOff x="0" y="0"/>
            <a:chExt cx="310320" cy="307440"/>
          </a:xfrm>
        </p:grpSpPr>
        <p:sp>
          <p:nvSpPr>
            <p:cNvPr id="143" name="Freeform 143"/>
            <p:cNvSpPr/>
            <p:nvPr/>
          </p:nvSpPr>
          <p:spPr>
            <a:xfrm>
              <a:off x="0" y="0"/>
              <a:ext cx="310261" cy="307467"/>
            </a:xfrm>
            <a:custGeom>
              <a:avLst/>
              <a:gdLst/>
              <a:ahLst/>
              <a:cxnLst/>
              <a:rect l="l" t="t" r="r" b="b"/>
              <a:pathLst>
                <a:path w="310261" h="307467">
                  <a:moveTo>
                    <a:pt x="29845" y="0"/>
                  </a:moveTo>
                  <a:lnTo>
                    <a:pt x="310261" y="277749"/>
                  </a:lnTo>
                  <a:lnTo>
                    <a:pt x="278003" y="307467"/>
                  </a:lnTo>
                  <a:lnTo>
                    <a:pt x="0" y="29718"/>
                  </a:lnTo>
                  <a:lnTo>
                    <a:pt x="29845" y="0"/>
                  </a:lnTo>
                  <a:close/>
                </a:path>
              </a:pathLst>
            </a:custGeom>
            <a:solidFill>
              <a:srgbClr val="0070C0"/>
            </a:solidFill>
          </p:spPr>
        </p:sp>
      </p:grpSp>
      <p:grpSp>
        <p:nvGrpSpPr>
          <p:cNvPr id="144" name="Group 144"/>
          <p:cNvGrpSpPr/>
          <p:nvPr/>
        </p:nvGrpSpPr>
        <p:grpSpPr>
          <a:xfrm>
            <a:off x="2337660" y="1384020"/>
            <a:ext cx="963900" cy="46440"/>
            <a:chOff x="0" y="0"/>
            <a:chExt cx="1285200" cy="61920"/>
          </a:xfrm>
        </p:grpSpPr>
        <p:sp>
          <p:nvSpPr>
            <p:cNvPr id="145" name="Freeform 145"/>
            <p:cNvSpPr/>
            <p:nvPr/>
          </p:nvSpPr>
          <p:spPr>
            <a:xfrm>
              <a:off x="0" y="0"/>
              <a:ext cx="1285240" cy="61976"/>
            </a:xfrm>
            <a:custGeom>
              <a:avLst/>
              <a:gdLst/>
              <a:ahLst/>
              <a:cxnLst/>
              <a:rect l="l" t="t" r="r" b="b"/>
              <a:pathLst>
                <a:path w="1285240" h="61976">
                  <a:moveTo>
                    <a:pt x="0" y="0"/>
                  </a:moveTo>
                  <a:lnTo>
                    <a:pt x="1285240" y="0"/>
                  </a:lnTo>
                  <a:lnTo>
                    <a:pt x="1285240" y="61976"/>
                  </a:lnTo>
                  <a:lnTo>
                    <a:pt x="0" y="61976"/>
                  </a:lnTo>
                  <a:close/>
                </a:path>
              </a:pathLst>
            </a:custGeom>
            <a:solidFill>
              <a:srgbClr val="0070C0"/>
            </a:solidFill>
          </p:spPr>
        </p:sp>
      </p:grpSp>
      <p:grpSp>
        <p:nvGrpSpPr>
          <p:cNvPr id="146" name="Group 146"/>
          <p:cNvGrpSpPr/>
          <p:nvPr/>
        </p:nvGrpSpPr>
        <p:grpSpPr>
          <a:xfrm>
            <a:off x="2337660" y="1612980"/>
            <a:ext cx="963900" cy="51840"/>
            <a:chOff x="0" y="0"/>
            <a:chExt cx="1285200" cy="69120"/>
          </a:xfrm>
        </p:grpSpPr>
        <p:sp>
          <p:nvSpPr>
            <p:cNvPr id="147" name="Freeform 147"/>
            <p:cNvSpPr/>
            <p:nvPr/>
          </p:nvSpPr>
          <p:spPr>
            <a:xfrm>
              <a:off x="0" y="0"/>
              <a:ext cx="1285240" cy="69088"/>
            </a:xfrm>
            <a:custGeom>
              <a:avLst/>
              <a:gdLst/>
              <a:ahLst/>
              <a:cxnLst/>
              <a:rect l="l" t="t" r="r" b="b"/>
              <a:pathLst>
                <a:path w="1285240" h="69088">
                  <a:moveTo>
                    <a:pt x="0" y="0"/>
                  </a:moveTo>
                  <a:lnTo>
                    <a:pt x="1285240" y="0"/>
                  </a:lnTo>
                  <a:lnTo>
                    <a:pt x="1285240" y="69088"/>
                  </a:lnTo>
                  <a:lnTo>
                    <a:pt x="0" y="69088"/>
                  </a:lnTo>
                  <a:close/>
                </a:path>
              </a:pathLst>
            </a:custGeom>
            <a:solidFill>
              <a:srgbClr val="0070C0"/>
            </a:solidFill>
          </p:spPr>
        </p:sp>
      </p:grpSp>
      <p:grpSp>
        <p:nvGrpSpPr>
          <p:cNvPr id="148" name="Group 148"/>
          <p:cNvGrpSpPr/>
          <p:nvPr/>
        </p:nvGrpSpPr>
        <p:grpSpPr>
          <a:xfrm>
            <a:off x="3260520" y="1384020"/>
            <a:ext cx="44820" cy="270000"/>
            <a:chOff x="0" y="0"/>
            <a:chExt cx="59760" cy="360000"/>
          </a:xfrm>
        </p:grpSpPr>
        <p:sp>
          <p:nvSpPr>
            <p:cNvPr id="149" name="Freeform 149"/>
            <p:cNvSpPr/>
            <p:nvPr/>
          </p:nvSpPr>
          <p:spPr>
            <a:xfrm>
              <a:off x="0" y="0"/>
              <a:ext cx="59817" cy="360045"/>
            </a:xfrm>
            <a:custGeom>
              <a:avLst/>
              <a:gdLst/>
              <a:ahLst/>
              <a:cxnLst/>
              <a:rect l="l" t="t" r="r" b="b"/>
              <a:pathLst>
                <a:path w="59817" h="360045">
                  <a:moveTo>
                    <a:pt x="0" y="0"/>
                  </a:moveTo>
                  <a:lnTo>
                    <a:pt x="59817" y="0"/>
                  </a:lnTo>
                  <a:lnTo>
                    <a:pt x="59817" y="360045"/>
                  </a:lnTo>
                  <a:lnTo>
                    <a:pt x="0" y="360045"/>
                  </a:lnTo>
                  <a:close/>
                </a:path>
              </a:pathLst>
            </a:custGeom>
            <a:solidFill>
              <a:srgbClr val="0070C0"/>
            </a:solidFill>
          </p:spPr>
        </p:sp>
      </p:grpSp>
      <p:grpSp>
        <p:nvGrpSpPr>
          <p:cNvPr id="150" name="Group 150"/>
          <p:cNvGrpSpPr/>
          <p:nvPr/>
        </p:nvGrpSpPr>
        <p:grpSpPr>
          <a:xfrm>
            <a:off x="3054240" y="1404540"/>
            <a:ext cx="232740" cy="230580"/>
            <a:chOff x="0" y="0"/>
            <a:chExt cx="310320" cy="307440"/>
          </a:xfrm>
        </p:grpSpPr>
        <p:sp>
          <p:nvSpPr>
            <p:cNvPr id="151" name="Freeform 151"/>
            <p:cNvSpPr/>
            <p:nvPr/>
          </p:nvSpPr>
          <p:spPr>
            <a:xfrm>
              <a:off x="0" y="0"/>
              <a:ext cx="310388" cy="307467"/>
            </a:xfrm>
            <a:custGeom>
              <a:avLst/>
              <a:gdLst/>
              <a:ahLst/>
              <a:cxnLst/>
              <a:rect l="l" t="t" r="r" b="b"/>
              <a:pathLst>
                <a:path w="310388" h="307467">
                  <a:moveTo>
                    <a:pt x="0" y="277749"/>
                  </a:moveTo>
                  <a:lnTo>
                    <a:pt x="280543" y="0"/>
                  </a:lnTo>
                  <a:lnTo>
                    <a:pt x="310388" y="29718"/>
                  </a:lnTo>
                  <a:lnTo>
                    <a:pt x="24765" y="307467"/>
                  </a:lnTo>
                  <a:lnTo>
                    <a:pt x="0" y="277749"/>
                  </a:lnTo>
                  <a:close/>
                </a:path>
              </a:pathLst>
            </a:custGeom>
            <a:solidFill>
              <a:srgbClr val="0070C0"/>
            </a:solidFill>
          </p:spPr>
        </p:sp>
      </p:grpSp>
      <p:grpSp>
        <p:nvGrpSpPr>
          <p:cNvPr id="152" name="Group 152"/>
          <p:cNvGrpSpPr/>
          <p:nvPr/>
        </p:nvGrpSpPr>
        <p:grpSpPr>
          <a:xfrm>
            <a:off x="3054240" y="1404540"/>
            <a:ext cx="232740" cy="230580"/>
            <a:chOff x="0" y="0"/>
            <a:chExt cx="310320" cy="307440"/>
          </a:xfrm>
        </p:grpSpPr>
        <p:sp>
          <p:nvSpPr>
            <p:cNvPr id="153" name="Freeform 153"/>
            <p:cNvSpPr/>
            <p:nvPr/>
          </p:nvSpPr>
          <p:spPr>
            <a:xfrm>
              <a:off x="0" y="0"/>
              <a:ext cx="310261" cy="307467"/>
            </a:xfrm>
            <a:custGeom>
              <a:avLst/>
              <a:gdLst/>
              <a:ahLst/>
              <a:cxnLst/>
              <a:rect l="l" t="t" r="r" b="b"/>
              <a:pathLst>
                <a:path w="310261" h="307467">
                  <a:moveTo>
                    <a:pt x="24765" y="0"/>
                  </a:moveTo>
                  <a:lnTo>
                    <a:pt x="310261" y="277749"/>
                  </a:lnTo>
                  <a:lnTo>
                    <a:pt x="280416" y="307467"/>
                  </a:lnTo>
                  <a:lnTo>
                    <a:pt x="0" y="29718"/>
                  </a:lnTo>
                  <a:lnTo>
                    <a:pt x="24765" y="0"/>
                  </a:lnTo>
                  <a:close/>
                </a:path>
              </a:pathLst>
            </a:custGeom>
            <a:solidFill>
              <a:srgbClr val="0070C0"/>
            </a:solidFill>
          </p:spPr>
        </p:sp>
      </p:grpSp>
      <p:grpSp>
        <p:nvGrpSpPr>
          <p:cNvPr id="154" name="Group 154"/>
          <p:cNvGrpSpPr/>
          <p:nvPr/>
        </p:nvGrpSpPr>
        <p:grpSpPr>
          <a:xfrm>
            <a:off x="3035340" y="1384020"/>
            <a:ext cx="48600" cy="270000"/>
            <a:chOff x="0" y="0"/>
            <a:chExt cx="64800" cy="360000"/>
          </a:xfrm>
        </p:grpSpPr>
        <p:sp>
          <p:nvSpPr>
            <p:cNvPr id="155" name="Freeform 155"/>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56" name="Group 156"/>
          <p:cNvGrpSpPr/>
          <p:nvPr/>
        </p:nvGrpSpPr>
        <p:grpSpPr>
          <a:xfrm>
            <a:off x="2830680" y="1404540"/>
            <a:ext cx="234360" cy="230580"/>
            <a:chOff x="0" y="0"/>
            <a:chExt cx="312480" cy="307440"/>
          </a:xfrm>
        </p:grpSpPr>
        <p:sp>
          <p:nvSpPr>
            <p:cNvPr id="157" name="Freeform 157"/>
            <p:cNvSpPr/>
            <p:nvPr/>
          </p:nvSpPr>
          <p:spPr>
            <a:xfrm>
              <a:off x="0" y="0"/>
              <a:ext cx="312420" cy="307467"/>
            </a:xfrm>
            <a:custGeom>
              <a:avLst/>
              <a:gdLst/>
              <a:ahLst/>
              <a:cxnLst/>
              <a:rect l="l" t="t" r="r" b="b"/>
              <a:pathLst>
                <a:path w="312420" h="307467">
                  <a:moveTo>
                    <a:pt x="0" y="277749"/>
                  </a:moveTo>
                  <a:lnTo>
                    <a:pt x="282702" y="0"/>
                  </a:lnTo>
                  <a:lnTo>
                    <a:pt x="312420" y="29718"/>
                  </a:lnTo>
                  <a:lnTo>
                    <a:pt x="29718" y="307467"/>
                  </a:lnTo>
                  <a:lnTo>
                    <a:pt x="0" y="277749"/>
                  </a:lnTo>
                  <a:close/>
                </a:path>
              </a:pathLst>
            </a:custGeom>
            <a:solidFill>
              <a:srgbClr val="0070C0"/>
            </a:solidFill>
          </p:spPr>
        </p:sp>
      </p:grpSp>
      <p:grpSp>
        <p:nvGrpSpPr>
          <p:cNvPr id="158" name="Group 158"/>
          <p:cNvGrpSpPr/>
          <p:nvPr/>
        </p:nvGrpSpPr>
        <p:grpSpPr>
          <a:xfrm>
            <a:off x="2830680" y="1404540"/>
            <a:ext cx="234360" cy="230580"/>
            <a:chOff x="0" y="0"/>
            <a:chExt cx="312480" cy="307440"/>
          </a:xfrm>
        </p:grpSpPr>
        <p:sp>
          <p:nvSpPr>
            <p:cNvPr id="159" name="Freeform 159"/>
            <p:cNvSpPr/>
            <p:nvPr/>
          </p:nvSpPr>
          <p:spPr>
            <a:xfrm>
              <a:off x="0" y="0"/>
              <a:ext cx="312420" cy="307467"/>
            </a:xfrm>
            <a:custGeom>
              <a:avLst/>
              <a:gdLst/>
              <a:ahLst/>
              <a:cxnLst/>
              <a:rect l="l" t="t" r="r" b="b"/>
              <a:pathLst>
                <a:path w="312420" h="307467">
                  <a:moveTo>
                    <a:pt x="29718" y="0"/>
                  </a:moveTo>
                  <a:lnTo>
                    <a:pt x="312420" y="277749"/>
                  </a:lnTo>
                  <a:lnTo>
                    <a:pt x="282702" y="307467"/>
                  </a:lnTo>
                  <a:lnTo>
                    <a:pt x="0" y="29718"/>
                  </a:lnTo>
                  <a:lnTo>
                    <a:pt x="29718" y="0"/>
                  </a:lnTo>
                  <a:close/>
                </a:path>
              </a:pathLst>
            </a:custGeom>
            <a:solidFill>
              <a:srgbClr val="0070C0"/>
            </a:solidFill>
          </p:spPr>
        </p:sp>
      </p:grpSp>
      <p:grpSp>
        <p:nvGrpSpPr>
          <p:cNvPr id="160" name="Group 160"/>
          <p:cNvGrpSpPr/>
          <p:nvPr/>
        </p:nvGrpSpPr>
        <p:grpSpPr>
          <a:xfrm>
            <a:off x="2816100" y="1384020"/>
            <a:ext cx="48600" cy="270000"/>
            <a:chOff x="0" y="0"/>
            <a:chExt cx="64800" cy="360000"/>
          </a:xfrm>
        </p:grpSpPr>
        <p:sp>
          <p:nvSpPr>
            <p:cNvPr id="161" name="Freeform 161"/>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62" name="Group 162"/>
          <p:cNvGrpSpPr/>
          <p:nvPr/>
        </p:nvGrpSpPr>
        <p:grpSpPr>
          <a:xfrm>
            <a:off x="2609280" y="1404540"/>
            <a:ext cx="232740" cy="230580"/>
            <a:chOff x="0" y="0"/>
            <a:chExt cx="310320" cy="307440"/>
          </a:xfrm>
        </p:grpSpPr>
        <p:sp>
          <p:nvSpPr>
            <p:cNvPr id="163" name="Freeform 163"/>
            <p:cNvSpPr/>
            <p:nvPr/>
          </p:nvSpPr>
          <p:spPr>
            <a:xfrm>
              <a:off x="0" y="0"/>
              <a:ext cx="310388" cy="307467"/>
            </a:xfrm>
            <a:custGeom>
              <a:avLst/>
              <a:gdLst/>
              <a:ahLst/>
              <a:cxnLst/>
              <a:rect l="l" t="t" r="r" b="b"/>
              <a:pathLst>
                <a:path w="310388" h="307467">
                  <a:moveTo>
                    <a:pt x="0" y="277749"/>
                  </a:moveTo>
                  <a:lnTo>
                    <a:pt x="280543" y="0"/>
                  </a:lnTo>
                  <a:lnTo>
                    <a:pt x="310388" y="29718"/>
                  </a:lnTo>
                  <a:lnTo>
                    <a:pt x="29845" y="307467"/>
                  </a:lnTo>
                  <a:lnTo>
                    <a:pt x="0" y="277749"/>
                  </a:lnTo>
                  <a:close/>
                </a:path>
              </a:pathLst>
            </a:custGeom>
            <a:solidFill>
              <a:srgbClr val="0070C0"/>
            </a:solidFill>
          </p:spPr>
        </p:sp>
      </p:grpSp>
      <p:grpSp>
        <p:nvGrpSpPr>
          <p:cNvPr id="164" name="Group 164"/>
          <p:cNvGrpSpPr/>
          <p:nvPr/>
        </p:nvGrpSpPr>
        <p:grpSpPr>
          <a:xfrm>
            <a:off x="2609280" y="1404540"/>
            <a:ext cx="232740" cy="230580"/>
            <a:chOff x="0" y="0"/>
            <a:chExt cx="310320" cy="307440"/>
          </a:xfrm>
        </p:grpSpPr>
        <p:sp>
          <p:nvSpPr>
            <p:cNvPr id="165" name="Freeform 165"/>
            <p:cNvSpPr/>
            <p:nvPr/>
          </p:nvSpPr>
          <p:spPr>
            <a:xfrm>
              <a:off x="0" y="0"/>
              <a:ext cx="310261" cy="307467"/>
            </a:xfrm>
            <a:custGeom>
              <a:avLst/>
              <a:gdLst/>
              <a:ahLst/>
              <a:cxnLst/>
              <a:rect l="l" t="t" r="r" b="b"/>
              <a:pathLst>
                <a:path w="310261" h="307467">
                  <a:moveTo>
                    <a:pt x="29845" y="0"/>
                  </a:moveTo>
                  <a:lnTo>
                    <a:pt x="310261" y="277749"/>
                  </a:lnTo>
                  <a:lnTo>
                    <a:pt x="280416" y="307467"/>
                  </a:lnTo>
                  <a:lnTo>
                    <a:pt x="0" y="29718"/>
                  </a:lnTo>
                  <a:lnTo>
                    <a:pt x="29845" y="0"/>
                  </a:lnTo>
                  <a:close/>
                </a:path>
              </a:pathLst>
            </a:custGeom>
            <a:solidFill>
              <a:srgbClr val="0070C0"/>
            </a:solidFill>
          </p:spPr>
        </p:sp>
      </p:grpSp>
      <p:grpSp>
        <p:nvGrpSpPr>
          <p:cNvPr id="166" name="Group 166"/>
          <p:cNvGrpSpPr/>
          <p:nvPr/>
        </p:nvGrpSpPr>
        <p:grpSpPr>
          <a:xfrm>
            <a:off x="2594700" y="1384020"/>
            <a:ext cx="44820" cy="270000"/>
            <a:chOff x="0" y="0"/>
            <a:chExt cx="59760" cy="360000"/>
          </a:xfrm>
        </p:grpSpPr>
        <p:sp>
          <p:nvSpPr>
            <p:cNvPr id="167" name="Freeform 167"/>
            <p:cNvSpPr/>
            <p:nvPr/>
          </p:nvSpPr>
          <p:spPr>
            <a:xfrm>
              <a:off x="0" y="0"/>
              <a:ext cx="59817" cy="360045"/>
            </a:xfrm>
            <a:custGeom>
              <a:avLst/>
              <a:gdLst/>
              <a:ahLst/>
              <a:cxnLst/>
              <a:rect l="l" t="t" r="r" b="b"/>
              <a:pathLst>
                <a:path w="59817" h="360045">
                  <a:moveTo>
                    <a:pt x="0" y="0"/>
                  </a:moveTo>
                  <a:lnTo>
                    <a:pt x="59817" y="0"/>
                  </a:lnTo>
                  <a:lnTo>
                    <a:pt x="59817" y="360045"/>
                  </a:lnTo>
                  <a:lnTo>
                    <a:pt x="0" y="360045"/>
                  </a:lnTo>
                  <a:close/>
                </a:path>
              </a:pathLst>
            </a:custGeom>
            <a:solidFill>
              <a:srgbClr val="0070C0"/>
            </a:solidFill>
          </p:spPr>
        </p:sp>
      </p:grpSp>
      <p:grpSp>
        <p:nvGrpSpPr>
          <p:cNvPr id="168" name="Group 168"/>
          <p:cNvGrpSpPr/>
          <p:nvPr/>
        </p:nvGrpSpPr>
        <p:grpSpPr>
          <a:xfrm>
            <a:off x="2390040" y="1404540"/>
            <a:ext cx="230580" cy="230580"/>
            <a:chOff x="0" y="0"/>
            <a:chExt cx="307440" cy="307440"/>
          </a:xfrm>
        </p:grpSpPr>
        <p:sp>
          <p:nvSpPr>
            <p:cNvPr id="169" name="Freeform 169"/>
            <p:cNvSpPr/>
            <p:nvPr/>
          </p:nvSpPr>
          <p:spPr>
            <a:xfrm>
              <a:off x="0" y="0"/>
              <a:ext cx="307467" cy="307467"/>
            </a:xfrm>
            <a:custGeom>
              <a:avLst/>
              <a:gdLst/>
              <a:ahLst/>
              <a:cxnLst/>
              <a:rect l="l" t="t" r="r" b="b"/>
              <a:pathLst>
                <a:path w="307467" h="307467">
                  <a:moveTo>
                    <a:pt x="0" y="277749"/>
                  </a:moveTo>
                  <a:lnTo>
                    <a:pt x="277749" y="0"/>
                  </a:lnTo>
                  <a:lnTo>
                    <a:pt x="307467" y="29718"/>
                  </a:lnTo>
                  <a:lnTo>
                    <a:pt x="29718" y="307467"/>
                  </a:lnTo>
                  <a:lnTo>
                    <a:pt x="0" y="277749"/>
                  </a:lnTo>
                  <a:close/>
                </a:path>
              </a:pathLst>
            </a:custGeom>
            <a:solidFill>
              <a:srgbClr val="0070C0"/>
            </a:solidFill>
          </p:spPr>
        </p:sp>
      </p:grpSp>
      <p:grpSp>
        <p:nvGrpSpPr>
          <p:cNvPr id="170" name="Group 170"/>
          <p:cNvGrpSpPr/>
          <p:nvPr/>
        </p:nvGrpSpPr>
        <p:grpSpPr>
          <a:xfrm>
            <a:off x="2390040" y="1404540"/>
            <a:ext cx="230580" cy="230580"/>
            <a:chOff x="0" y="0"/>
            <a:chExt cx="307440" cy="307440"/>
          </a:xfrm>
        </p:grpSpPr>
        <p:sp>
          <p:nvSpPr>
            <p:cNvPr id="171" name="Freeform 171"/>
            <p:cNvSpPr/>
            <p:nvPr/>
          </p:nvSpPr>
          <p:spPr>
            <a:xfrm>
              <a:off x="0" y="0"/>
              <a:ext cx="307467" cy="307467"/>
            </a:xfrm>
            <a:custGeom>
              <a:avLst/>
              <a:gdLst/>
              <a:ahLst/>
              <a:cxnLst/>
              <a:rect l="l" t="t" r="r" b="b"/>
              <a:pathLst>
                <a:path w="307467" h="307467">
                  <a:moveTo>
                    <a:pt x="29718" y="0"/>
                  </a:moveTo>
                  <a:lnTo>
                    <a:pt x="307467" y="277749"/>
                  </a:lnTo>
                  <a:lnTo>
                    <a:pt x="277749" y="307467"/>
                  </a:lnTo>
                  <a:lnTo>
                    <a:pt x="0" y="29718"/>
                  </a:lnTo>
                  <a:lnTo>
                    <a:pt x="29718" y="0"/>
                  </a:lnTo>
                  <a:close/>
                </a:path>
              </a:pathLst>
            </a:custGeom>
            <a:solidFill>
              <a:srgbClr val="0070C0"/>
            </a:solidFill>
          </p:spPr>
        </p:sp>
      </p:grpSp>
      <p:grpSp>
        <p:nvGrpSpPr>
          <p:cNvPr id="172" name="Group 172"/>
          <p:cNvGrpSpPr/>
          <p:nvPr/>
        </p:nvGrpSpPr>
        <p:grpSpPr>
          <a:xfrm>
            <a:off x="3230820" y="1384020"/>
            <a:ext cx="967680" cy="46440"/>
            <a:chOff x="0" y="0"/>
            <a:chExt cx="1290240" cy="61920"/>
          </a:xfrm>
        </p:grpSpPr>
        <p:sp>
          <p:nvSpPr>
            <p:cNvPr id="173" name="Freeform 173"/>
            <p:cNvSpPr/>
            <p:nvPr/>
          </p:nvSpPr>
          <p:spPr>
            <a:xfrm>
              <a:off x="0" y="0"/>
              <a:ext cx="1290193" cy="61976"/>
            </a:xfrm>
            <a:custGeom>
              <a:avLst/>
              <a:gdLst/>
              <a:ahLst/>
              <a:cxnLst/>
              <a:rect l="l" t="t" r="r" b="b"/>
              <a:pathLst>
                <a:path w="1290193" h="61976">
                  <a:moveTo>
                    <a:pt x="0" y="0"/>
                  </a:moveTo>
                  <a:lnTo>
                    <a:pt x="1290193" y="0"/>
                  </a:lnTo>
                  <a:lnTo>
                    <a:pt x="1290193" y="61976"/>
                  </a:lnTo>
                  <a:lnTo>
                    <a:pt x="0" y="61976"/>
                  </a:lnTo>
                  <a:close/>
                </a:path>
              </a:pathLst>
            </a:custGeom>
            <a:solidFill>
              <a:srgbClr val="0070C0"/>
            </a:solidFill>
          </p:spPr>
        </p:sp>
      </p:grpSp>
      <p:grpSp>
        <p:nvGrpSpPr>
          <p:cNvPr id="174" name="Group 174"/>
          <p:cNvGrpSpPr/>
          <p:nvPr/>
        </p:nvGrpSpPr>
        <p:grpSpPr>
          <a:xfrm>
            <a:off x="3230820" y="1612980"/>
            <a:ext cx="1616760" cy="51840"/>
            <a:chOff x="0" y="0"/>
            <a:chExt cx="2155680" cy="69120"/>
          </a:xfrm>
        </p:grpSpPr>
        <p:sp>
          <p:nvSpPr>
            <p:cNvPr id="175" name="Freeform 175"/>
            <p:cNvSpPr/>
            <p:nvPr/>
          </p:nvSpPr>
          <p:spPr>
            <a:xfrm>
              <a:off x="0" y="0"/>
              <a:ext cx="2155698" cy="69088"/>
            </a:xfrm>
            <a:custGeom>
              <a:avLst/>
              <a:gdLst/>
              <a:ahLst/>
              <a:cxnLst/>
              <a:rect l="l" t="t" r="r" b="b"/>
              <a:pathLst>
                <a:path w="2155698" h="69088">
                  <a:moveTo>
                    <a:pt x="2155698" y="0"/>
                  </a:moveTo>
                  <a:lnTo>
                    <a:pt x="2155698" y="69088"/>
                  </a:lnTo>
                  <a:lnTo>
                    <a:pt x="0" y="69088"/>
                  </a:lnTo>
                  <a:lnTo>
                    <a:pt x="0" y="0"/>
                  </a:lnTo>
                  <a:lnTo>
                    <a:pt x="1927479" y="0"/>
                  </a:lnTo>
                  <a:lnTo>
                    <a:pt x="2155698" y="0"/>
                  </a:lnTo>
                  <a:close/>
                </a:path>
              </a:pathLst>
            </a:custGeom>
            <a:solidFill>
              <a:srgbClr val="0070C0"/>
            </a:solidFill>
          </p:spPr>
        </p:sp>
      </p:grpSp>
      <p:grpSp>
        <p:nvGrpSpPr>
          <p:cNvPr id="176" name="Group 176"/>
          <p:cNvGrpSpPr/>
          <p:nvPr/>
        </p:nvGrpSpPr>
        <p:grpSpPr>
          <a:xfrm>
            <a:off x="3230820" y="1612980"/>
            <a:ext cx="1616760" cy="51840"/>
            <a:chOff x="0" y="0"/>
            <a:chExt cx="2155680" cy="69120"/>
          </a:xfrm>
        </p:grpSpPr>
        <p:sp>
          <p:nvSpPr>
            <p:cNvPr id="177" name="Freeform 177"/>
            <p:cNvSpPr/>
            <p:nvPr/>
          </p:nvSpPr>
          <p:spPr>
            <a:xfrm>
              <a:off x="0" y="0"/>
              <a:ext cx="2155698" cy="69088"/>
            </a:xfrm>
            <a:custGeom>
              <a:avLst/>
              <a:gdLst/>
              <a:ahLst/>
              <a:cxnLst/>
              <a:rect l="l" t="t" r="r" b="b"/>
              <a:pathLst>
                <a:path w="2155698" h="69088">
                  <a:moveTo>
                    <a:pt x="2155698" y="0"/>
                  </a:moveTo>
                  <a:lnTo>
                    <a:pt x="2155698" y="69088"/>
                  </a:lnTo>
                  <a:lnTo>
                    <a:pt x="0" y="69088"/>
                  </a:lnTo>
                  <a:lnTo>
                    <a:pt x="0" y="0"/>
                  </a:lnTo>
                  <a:lnTo>
                    <a:pt x="1927479" y="0"/>
                  </a:lnTo>
                </a:path>
              </a:pathLst>
            </a:custGeom>
            <a:solidFill>
              <a:srgbClr val="0070C0"/>
            </a:solidFill>
          </p:spPr>
        </p:sp>
      </p:grpSp>
      <p:grpSp>
        <p:nvGrpSpPr>
          <p:cNvPr id="178" name="Group 178"/>
          <p:cNvGrpSpPr/>
          <p:nvPr/>
        </p:nvGrpSpPr>
        <p:grpSpPr>
          <a:xfrm>
            <a:off x="4153680" y="1384020"/>
            <a:ext cx="48600" cy="270000"/>
            <a:chOff x="0" y="0"/>
            <a:chExt cx="64800" cy="360000"/>
          </a:xfrm>
        </p:grpSpPr>
        <p:sp>
          <p:nvSpPr>
            <p:cNvPr id="179" name="Freeform 179"/>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80" name="Group 180"/>
          <p:cNvGrpSpPr/>
          <p:nvPr/>
        </p:nvGrpSpPr>
        <p:grpSpPr>
          <a:xfrm>
            <a:off x="3947400" y="1404540"/>
            <a:ext cx="232740" cy="230580"/>
            <a:chOff x="0" y="0"/>
            <a:chExt cx="310320" cy="307440"/>
          </a:xfrm>
        </p:grpSpPr>
        <p:sp>
          <p:nvSpPr>
            <p:cNvPr id="181" name="Freeform 181"/>
            <p:cNvSpPr/>
            <p:nvPr/>
          </p:nvSpPr>
          <p:spPr>
            <a:xfrm>
              <a:off x="0" y="0"/>
              <a:ext cx="310388" cy="307467"/>
            </a:xfrm>
            <a:custGeom>
              <a:avLst/>
              <a:gdLst/>
              <a:ahLst/>
              <a:cxnLst/>
              <a:rect l="l" t="t" r="r" b="b"/>
              <a:pathLst>
                <a:path w="310388" h="307467">
                  <a:moveTo>
                    <a:pt x="0" y="277749"/>
                  </a:moveTo>
                  <a:lnTo>
                    <a:pt x="280543" y="0"/>
                  </a:lnTo>
                  <a:lnTo>
                    <a:pt x="310388" y="29718"/>
                  </a:lnTo>
                  <a:lnTo>
                    <a:pt x="29845" y="307467"/>
                  </a:lnTo>
                  <a:lnTo>
                    <a:pt x="0" y="277749"/>
                  </a:lnTo>
                  <a:close/>
                </a:path>
              </a:pathLst>
            </a:custGeom>
            <a:solidFill>
              <a:srgbClr val="0070C0"/>
            </a:solidFill>
          </p:spPr>
        </p:sp>
      </p:grpSp>
      <p:grpSp>
        <p:nvGrpSpPr>
          <p:cNvPr id="182" name="Group 182"/>
          <p:cNvGrpSpPr/>
          <p:nvPr/>
        </p:nvGrpSpPr>
        <p:grpSpPr>
          <a:xfrm>
            <a:off x="3947400" y="1404540"/>
            <a:ext cx="232740" cy="230580"/>
            <a:chOff x="0" y="0"/>
            <a:chExt cx="310320" cy="307440"/>
          </a:xfrm>
        </p:grpSpPr>
        <p:sp>
          <p:nvSpPr>
            <p:cNvPr id="183" name="Freeform 183"/>
            <p:cNvSpPr/>
            <p:nvPr/>
          </p:nvSpPr>
          <p:spPr>
            <a:xfrm>
              <a:off x="0" y="0"/>
              <a:ext cx="310261" cy="307467"/>
            </a:xfrm>
            <a:custGeom>
              <a:avLst/>
              <a:gdLst/>
              <a:ahLst/>
              <a:cxnLst/>
              <a:rect l="l" t="t" r="r" b="b"/>
              <a:pathLst>
                <a:path w="310261" h="307467">
                  <a:moveTo>
                    <a:pt x="29845" y="0"/>
                  </a:moveTo>
                  <a:lnTo>
                    <a:pt x="310261" y="277749"/>
                  </a:lnTo>
                  <a:lnTo>
                    <a:pt x="280416" y="307467"/>
                  </a:lnTo>
                  <a:lnTo>
                    <a:pt x="0" y="29718"/>
                  </a:lnTo>
                  <a:lnTo>
                    <a:pt x="29845" y="0"/>
                  </a:lnTo>
                  <a:close/>
                </a:path>
              </a:pathLst>
            </a:custGeom>
            <a:solidFill>
              <a:srgbClr val="0070C0"/>
            </a:solidFill>
          </p:spPr>
        </p:sp>
      </p:grpSp>
      <p:grpSp>
        <p:nvGrpSpPr>
          <p:cNvPr id="184" name="Group 184"/>
          <p:cNvGrpSpPr/>
          <p:nvPr/>
        </p:nvGrpSpPr>
        <p:grpSpPr>
          <a:xfrm>
            <a:off x="3932280" y="1384020"/>
            <a:ext cx="44820" cy="270000"/>
            <a:chOff x="0" y="0"/>
            <a:chExt cx="59760" cy="360000"/>
          </a:xfrm>
        </p:grpSpPr>
        <p:sp>
          <p:nvSpPr>
            <p:cNvPr id="185" name="Freeform 185"/>
            <p:cNvSpPr/>
            <p:nvPr/>
          </p:nvSpPr>
          <p:spPr>
            <a:xfrm>
              <a:off x="0" y="0"/>
              <a:ext cx="59817" cy="360045"/>
            </a:xfrm>
            <a:custGeom>
              <a:avLst/>
              <a:gdLst/>
              <a:ahLst/>
              <a:cxnLst/>
              <a:rect l="l" t="t" r="r" b="b"/>
              <a:pathLst>
                <a:path w="59817" h="360045">
                  <a:moveTo>
                    <a:pt x="0" y="0"/>
                  </a:moveTo>
                  <a:lnTo>
                    <a:pt x="59817" y="0"/>
                  </a:lnTo>
                  <a:lnTo>
                    <a:pt x="59817" y="360045"/>
                  </a:lnTo>
                  <a:lnTo>
                    <a:pt x="0" y="360045"/>
                  </a:lnTo>
                  <a:close/>
                </a:path>
              </a:pathLst>
            </a:custGeom>
            <a:solidFill>
              <a:srgbClr val="0070C0"/>
            </a:solidFill>
          </p:spPr>
        </p:sp>
      </p:grpSp>
      <p:grpSp>
        <p:nvGrpSpPr>
          <p:cNvPr id="186" name="Group 186"/>
          <p:cNvGrpSpPr/>
          <p:nvPr/>
        </p:nvGrpSpPr>
        <p:grpSpPr>
          <a:xfrm>
            <a:off x="3727620" y="1404540"/>
            <a:ext cx="230580" cy="230580"/>
            <a:chOff x="0" y="0"/>
            <a:chExt cx="307440" cy="307440"/>
          </a:xfrm>
        </p:grpSpPr>
        <p:sp>
          <p:nvSpPr>
            <p:cNvPr id="187" name="Freeform 187"/>
            <p:cNvSpPr/>
            <p:nvPr/>
          </p:nvSpPr>
          <p:spPr>
            <a:xfrm>
              <a:off x="0" y="0"/>
              <a:ext cx="307467" cy="307467"/>
            </a:xfrm>
            <a:custGeom>
              <a:avLst/>
              <a:gdLst/>
              <a:ahLst/>
              <a:cxnLst/>
              <a:rect l="l" t="t" r="r" b="b"/>
              <a:pathLst>
                <a:path w="307467" h="307467">
                  <a:moveTo>
                    <a:pt x="0" y="277749"/>
                  </a:moveTo>
                  <a:lnTo>
                    <a:pt x="277749" y="0"/>
                  </a:lnTo>
                  <a:lnTo>
                    <a:pt x="307467" y="29718"/>
                  </a:lnTo>
                  <a:lnTo>
                    <a:pt x="24765" y="307467"/>
                  </a:lnTo>
                  <a:lnTo>
                    <a:pt x="0" y="277749"/>
                  </a:lnTo>
                  <a:close/>
                </a:path>
              </a:pathLst>
            </a:custGeom>
            <a:solidFill>
              <a:srgbClr val="0070C0"/>
            </a:solidFill>
          </p:spPr>
        </p:sp>
      </p:grpSp>
      <p:grpSp>
        <p:nvGrpSpPr>
          <p:cNvPr id="188" name="Group 188"/>
          <p:cNvGrpSpPr/>
          <p:nvPr/>
        </p:nvGrpSpPr>
        <p:grpSpPr>
          <a:xfrm>
            <a:off x="3727620" y="1404540"/>
            <a:ext cx="230580" cy="230580"/>
            <a:chOff x="0" y="0"/>
            <a:chExt cx="307440" cy="307440"/>
          </a:xfrm>
        </p:grpSpPr>
        <p:sp>
          <p:nvSpPr>
            <p:cNvPr id="189" name="Freeform 189"/>
            <p:cNvSpPr/>
            <p:nvPr/>
          </p:nvSpPr>
          <p:spPr>
            <a:xfrm>
              <a:off x="0" y="0"/>
              <a:ext cx="307467" cy="307467"/>
            </a:xfrm>
            <a:custGeom>
              <a:avLst/>
              <a:gdLst/>
              <a:ahLst/>
              <a:cxnLst/>
              <a:rect l="l" t="t" r="r" b="b"/>
              <a:pathLst>
                <a:path w="307467" h="307467">
                  <a:moveTo>
                    <a:pt x="24765" y="0"/>
                  </a:moveTo>
                  <a:lnTo>
                    <a:pt x="307467" y="277749"/>
                  </a:lnTo>
                  <a:lnTo>
                    <a:pt x="277749" y="307467"/>
                  </a:lnTo>
                  <a:lnTo>
                    <a:pt x="0" y="29718"/>
                  </a:lnTo>
                  <a:lnTo>
                    <a:pt x="24765" y="0"/>
                  </a:lnTo>
                  <a:close/>
                </a:path>
              </a:pathLst>
            </a:custGeom>
            <a:solidFill>
              <a:srgbClr val="0070C0"/>
            </a:solidFill>
          </p:spPr>
        </p:sp>
      </p:grpSp>
      <p:grpSp>
        <p:nvGrpSpPr>
          <p:cNvPr id="190" name="Group 190"/>
          <p:cNvGrpSpPr/>
          <p:nvPr/>
        </p:nvGrpSpPr>
        <p:grpSpPr>
          <a:xfrm>
            <a:off x="3709260" y="1384020"/>
            <a:ext cx="48600" cy="270000"/>
            <a:chOff x="0" y="0"/>
            <a:chExt cx="64800" cy="360000"/>
          </a:xfrm>
        </p:grpSpPr>
        <p:sp>
          <p:nvSpPr>
            <p:cNvPr id="191" name="Freeform 191"/>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92" name="Group 192"/>
          <p:cNvGrpSpPr/>
          <p:nvPr/>
        </p:nvGrpSpPr>
        <p:grpSpPr>
          <a:xfrm>
            <a:off x="3502440" y="1404540"/>
            <a:ext cx="236520" cy="230580"/>
            <a:chOff x="0" y="0"/>
            <a:chExt cx="315360" cy="307440"/>
          </a:xfrm>
        </p:grpSpPr>
        <p:sp>
          <p:nvSpPr>
            <p:cNvPr id="193" name="Freeform 193"/>
            <p:cNvSpPr/>
            <p:nvPr/>
          </p:nvSpPr>
          <p:spPr>
            <a:xfrm>
              <a:off x="0" y="0"/>
              <a:ext cx="315468" cy="307467"/>
            </a:xfrm>
            <a:custGeom>
              <a:avLst/>
              <a:gdLst/>
              <a:ahLst/>
              <a:cxnLst/>
              <a:rect l="l" t="t" r="r" b="b"/>
              <a:pathLst>
                <a:path w="315468" h="307467">
                  <a:moveTo>
                    <a:pt x="0" y="277749"/>
                  </a:moveTo>
                  <a:lnTo>
                    <a:pt x="285623" y="0"/>
                  </a:lnTo>
                  <a:lnTo>
                    <a:pt x="315468" y="29718"/>
                  </a:lnTo>
                  <a:lnTo>
                    <a:pt x="29845" y="307467"/>
                  </a:lnTo>
                  <a:lnTo>
                    <a:pt x="0" y="277749"/>
                  </a:lnTo>
                  <a:close/>
                </a:path>
              </a:pathLst>
            </a:custGeom>
            <a:solidFill>
              <a:srgbClr val="0070C0"/>
            </a:solidFill>
          </p:spPr>
        </p:sp>
      </p:grpSp>
      <p:grpSp>
        <p:nvGrpSpPr>
          <p:cNvPr id="194" name="Group 194"/>
          <p:cNvGrpSpPr/>
          <p:nvPr/>
        </p:nvGrpSpPr>
        <p:grpSpPr>
          <a:xfrm>
            <a:off x="3502440" y="1404540"/>
            <a:ext cx="236520" cy="230580"/>
            <a:chOff x="0" y="0"/>
            <a:chExt cx="315360" cy="307440"/>
          </a:xfrm>
        </p:grpSpPr>
        <p:sp>
          <p:nvSpPr>
            <p:cNvPr id="195" name="Freeform 195"/>
            <p:cNvSpPr/>
            <p:nvPr/>
          </p:nvSpPr>
          <p:spPr>
            <a:xfrm>
              <a:off x="0" y="0"/>
              <a:ext cx="315341" cy="307467"/>
            </a:xfrm>
            <a:custGeom>
              <a:avLst/>
              <a:gdLst/>
              <a:ahLst/>
              <a:cxnLst/>
              <a:rect l="l" t="t" r="r" b="b"/>
              <a:pathLst>
                <a:path w="315341" h="307467">
                  <a:moveTo>
                    <a:pt x="29845" y="0"/>
                  </a:moveTo>
                  <a:lnTo>
                    <a:pt x="315341" y="277749"/>
                  </a:lnTo>
                  <a:lnTo>
                    <a:pt x="285496" y="307467"/>
                  </a:lnTo>
                  <a:lnTo>
                    <a:pt x="0" y="29718"/>
                  </a:lnTo>
                  <a:lnTo>
                    <a:pt x="29845" y="0"/>
                  </a:lnTo>
                  <a:close/>
                </a:path>
              </a:pathLst>
            </a:custGeom>
            <a:solidFill>
              <a:srgbClr val="0070C0"/>
            </a:solidFill>
          </p:spPr>
        </p:sp>
      </p:grpSp>
      <p:grpSp>
        <p:nvGrpSpPr>
          <p:cNvPr id="196" name="Group 196"/>
          <p:cNvGrpSpPr/>
          <p:nvPr/>
        </p:nvGrpSpPr>
        <p:grpSpPr>
          <a:xfrm>
            <a:off x="3487860" y="1384020"/>
            <a:ext cx="48600" cy="270000"/>
            <a:chOff x="0" y="0"/>
            <a:chExt cx="64800" cy="360000"/>
          </a:xfrm>
        </p:grpSpPr>
        <p:sp>
          <p:nvSpPr>
            <p:cNvPr id="197" name="Freeform 197"/>
            <p:cNvSpPr/>
            <p:nvPr/>
          </p:nvSpPr>
          <p:spPr>
            <a:xfrm>
              <a:off x="0" y="0"/>
              <a:ext cx="64770" cy="360045"/>
            </a:xfrm>
            <a:custGeom>
              <a:avLst/>
              <a:gdLst/>
              <a:ahLst/>
              <a:cxnLst/>
              <a:rect l="l" t="t" r="r" b="b"/>
              <a:pathLst>
                <a:path w="64770" h="360045">
                  <a:moveTo>
                    <a:pt x="0" y="0"/>
                  </a:moveTo>
                  <a:lnTo>
                    <a:pt x="64770" y="0"/>
                  </a:lnTo>
                  <a:lnTo>
                    <a:pt x="64770" y="360045"/>
                  </a:lnTo>
                  <a:lnTo>
                    <a:pt x="0" y="360045"/>
                  </a:lnTo>
                  <a:close/>
                </a:path>
              </a:pathLst>
            </a:custGeom>
            <a:solidFill>
              <a:srgbClr val="0070C0"/>
            </a:solidFill>
          </p:spPr>
        </p:sp>
      </p:grpSp>
      <p:grpSp>
        <p:nvGrpSpPr>
          <p:cNvPr id="198" name="Group 198"/>
          <p:cNvGrpSpPr/>
          <p:nvPr/>
        </p:nvGrpSpPr>
        <p:grpSpPr>
          <a:xfrm>
            <a:off x="3283200" y="1404540"/>
            <a:ext cx="230580" cy="230580"/>
            <a:chOff x="0" y="0"/>
            <a:chExt cx="307440" cy="307440"/>
          </a:xfrm>
        </p:grpSpPr>
        <p:sp>
          <p:nvSpPr>
            <p:cNvPr id="199" name="Freeform 199"/>
            <p:cNvSpPr/>
            <p:nvPr/>
          </p:nvSpPr>
          <p:spPr>
            <a:xfrm>
              <a:off x="0" y="0"/>
              <a:ext cx="307467" cy="307467"/>
            </a:xfrm>
            <a:custGeom>
              <a:avLst/>
              <a:gdLst/>
              <a:ahLst/>
              <a:cxnLst/>
              <a:rect l="l" t="t" r="r" b="b"/>
              <a:pathLst>
                <a:path w="307467" h="307467">
                  <a:moveTo>
                    <a:pt x="0" y="277749"/>
                  </a:moveTo>
                  <a:lnTo>
                    <a:pt x="277749" y="0"/>
                  </a:lnTo>
                  <a:lnTo>
                    <a:pt x="307467" y="29718"/>
                  </a:lnTo>
                  <a:lnTo>
                    <a:pt x="29718" y="307467"/>
                  </a:lnTo>
                  <a:lnTo>
                    <a:pt x="0" y="277749"/>
                  </a:lnTo>
                  <a:close/>
                </a:path>
              </a:pathLst>
            </a:custGeom>
            <a:solidFill>
              <a:srgbClr val="0070C0"/>
            </a:solidFill>
          </p:spPr>
        </p:sp>
      </p:grpSp>
      <p:grpSp>
        <p:nvGrpSpPr>
          <p:cNvPr id="200" name="Group 200"/>
          <p:cNvGrpSpPr/>
          <p:nvPr/>
        </p:nvGrpSpPr>
        <p:grpSpPr>
          <a:xfrm>
            <a:off x="3283200" y="1404540"/>
            <a:ext cx="230580" cy="230580"/>
            <a:chOff x="0" y="0"/>
            <a:chExt cx="307440" cy="307440"/>
          </a:xfrm>
        </p:grpSpPr>
        <p:sp>
          <p:nvSpPr>
            <p:cNvPr id="201" name="Freeform 201"/>
            <p:cNvSpPr/>
            <p:nvPr/>
          </p:nvSpPr>
          <p:spPr>
            <a:xfrm>
              <a:off x="0" y="0"/>
              <a:ext cx="307467" cy="307467"/>
            </a:xfrm>
            <a:custGeom>
              <a:avLst/>
              <a:gdLst/>
              <a:ahLst/>
              <a:cxnLst/>
              <a:rect l="l" t="t" r="r" b="b"/>
              <a:pathLst>
                <a:path w="307467" h="307467">
                  <a:moveTo>
                    <a:pt x="29718" y="0"/>
                  </a:moveTo>
                  <a:lnTo>
                    <a:pt x="307467" y="277749"/>
                  </a:lnTo>
                  <a:lnTo>
                    <a:pt x="277749" y="307467"/>
                  </a:lnTo>
                  <a:lnTo>
                    <a:pt x="0" y="29718"/>
                  </a:lnTo>
                  <a:lnTo>
                    <a:pt x="29718" y="0"/>
                  </a:lnTo>
                  <a:close/>
                </a:path>
              </a:pathLst>
            </a:custGeom>
            <a:solidFill>
              <a:srgbClr val="0070C0"/>
            </a:solidFill>
          </p:spPr>
        </p:sp>
      </p:grpSp>
      <p:grpSp>
        <p:nvGrpSpPr>
          <p:cNvPr id="202" name="Group 202"/>
          <p:cNvGrpSpPr/>
          <p:nvPr/>
        </p:nvGrpSpPr>
        <p:grpSpPr>
          <a:xfrm>
            <a:off x="1807920" y="1235520"/>
            <a:ext cx="764640" cy="556200"/>
            <a:chOff x="0" y="0"/>
            <a:chExt cx="1019520" cy="741600"/>
          </a:xfrm>
        </p:grpSpPr>
        <p:sp>
          <p:nvSpPr>
            <p:cNvPr id="203" name="Freeform 203"/>
            <p:cNvSpPr/>
            <p:nvPr/>
          </p:nvSpPr>
          <p:spPr>
            <a:xfrm>
              <a:off x="0" y="0"/>
              <a:ext cx="1019556" cy="741553"/>
            </a:xfrm>
            <a:custGeom>
              <a:avLst/>
              <a:gdLst/>
              <a:ahLst/>
              <a:cxnLst/>
              <a:rect l="l" t="t" r="r" b="b"/>
              <a:pathLst>
                <a:path w="1019556" h="741553">
                  <a:moveTo>
                    <a:pt x="1019556" y="741553"/>
                  </a:moveTo>
                  <a:cubicBezTo>
                    <a:pt x="0" y="741553"/>
                    <a:pt x="0" y="741553"/>
                    <a:pt x="0" y="741553"/>
                  </a:cubicBezTo>
                  <a:cubicBezTo>
                    <a:pt x="0" y="0"/>
                    <a:pt x="0" y="0"/>
                    <a:pt x="0" y="0"/>
                  </a:cubicBezTo>
                  <a:cubicBezTo>
                    <a:pt x="621665" y="0"/>
                    <a:pt x="621665" y="0"/>
                    <a:pt x="621665" y="0"/>
                  </a:cubicBezTo>
                  <a:cubicBezTo>
                    <a:pt x="840486" y="0"/>
                    <a:pt x="1019556" y="149352"/>
                    <a:pt x="1019556" y="333502"/>
                  </a:cubicBezTo>
                  <a:lnTo>
                    <a:pt x="1019556" y="741553"/>
                  </a:lnTo>
                  <a:close/>
                </a:path>
              </a:pathLst>
            </a:custGeom>
            <a:solidFill>
              <a:srgbClr val="0070C0"/>
            </a:solidFill>
          </p:spPr>
        </p:sp>
      </p:grpSp>
      <p:grpSp>
        <p:nvGrpSpPr>
          <p:cNvPr id="204" name="Group 204"/>
          <p:cNvGrpSpPr/>
          <p:nvPr/>
        </p:nvGrpSpPr>
        <p:grpSpPr>
          <a:xfrm>
            <a:off x="851580" y="1317060"/>
            <a:ext cx="256500" cy="575100"/>
            <a:chOff x="0" y="0"/>
            <a:chExt cx="342000" cy="766800"/>
          </a:xfrm>
        </p:grpSpPr>
        <p:sp>
          <p:nvSpPr>
            <p:cNvPr id="205" name="Freeform 205"/>
            <p:cNvSpPr/>
            <p:nvPr/>
          </p:nvSpPr>
          <p:spPr>
            <a:xfrm>
              <a:off x="0" y="0"/>
              <a:ext cx="342011" cy="766826"/>
            </a:xfrm>
            <a:custGeom>
              <a:avLst/>
              <a:gdLst/>
              <a:ahLst/>
              <a:cxnLst/>
              <a:rect l="l" t="t" r="r" b="b"/>
              <a:pathLst>
                <a:path w="342011" h="766826">
                  <a:moveTo>
                    <a:pt x="0" y="0"/>
                  </a:moveTo>
                  <a:lnTo>
                    <a:pt x="342011" y="0"/>
                  </a:lnTo>
                  <a:lnTo>
                    <a:pt x="342011" y="766826"/>
                  </a:lnTo>
                  <a:lnTo>
                    <a:pt x="0" y="766826"/>
                  </a:lnTo>
                  <a:close/>
                </a:path>
              </a:pathLst>
            </a:custGeom>
            <a:solidFill>
              <a:srgbClr val="0070C0"/>
            </a:solidFill>
          </p:spPr>
        </p:sp>
      </p:grpSp>
      <p:grpSp>
        <p:nvGrpSpPr>
          <p:cNvPr id="206" name="Group 206"/>
          <p:cNvGrpSpPr/>
          <p:nvPr/>
        </p:nvGrpSpPr>
        <p:grpSpPr>
          <a:xfrm>
            <a:off x="1056240" y="500580"/>
            <a:ext cx="4632660" cy="1145880"/>
            <a:chOff x="0" y="0"/>
            <a:chExt cx="6176880" cy="1527840"/>
          </a:xfrm>
        </p:grpSpPr>
        <p:sp>
          <p:nvSpPr>
            <p:cNvPr id="207" name="Freeform 207"/>
            <p:cNvSpPr/>
            <p:nvPr/>
          </p:nvSpPr>
          <p:spPr>
            <a:xfrm>
              <a:off x="0" y="0"/>
              <a:ext cx="6176899" cy="1527810"/>
            </a:xfrm>
            <a:custGeom>
              <a:avLst/>
              <a:gdLst/>
              <a:ahLst/>
              <a:cxnLst/>
              <a:rect l="l" t="t" r="r" b="b"/>
              <a:pathLst>
                <a:path w="6176899" h="1527810">
                  <a:moveTo>
                    <a:pt x="6137148" y="1527810"/>
                  </a:moveTo>
                  <a:lnTo>
                    <a:pt x="1438783" y="118999"/>
                  </a:lnTo>
                  <a:lnTo>
                    <a:pt x="69469" y="1163193"/>
                  </a:lnTo>
                  <a:lnTo>
                    <a:pt x="0" y="1083818"/>
                  </a:lnTo>
                  <a:lnTo>
                    <a:pt x="1418971" y="0"/>
                  </a:lnTo>
                  <a:lnTo>
                    <a:pt x="6176899" y="1433576"/>
                  </a:lnTo>
                  <a:lnTo>
                    <a:pt x="6137148" y="1527810"/>
                  </a:lnTo>
                  <a:close/>
                </a:path>
              </a:pathLst>
            </a:custGeom>
            <a:solidFill>
              <a:srgbClr val="0070C0"/>
            </a:solidFill>
          </p:spPr>
        </p:sp>
      </p:grpSp>
      <p:grpSp>
        <p:nvGrpSpPr>
          <p:cNvPr id="208" name="Group 208"/>
          <p:cNvGrpSpPr/>
          <p:nvPr/>
        </p:nvGrpSpPr>
        <p:grpSpPr>
          <a:xfrm>
            <a:off x="5606820" y="1631340"/>
            <a:ext cx="51840" cy="1186920"/>
            <a:chOff x="0" y="0"/>
            <a:chExt cx="69120" cy="1582560"/>
          </a:xfrm>
        </p:grpSpPr>
        <p:sp>
          <p:nvSpPr>
            <p:cNvPr id="209" name="Freeform 209"/>
            <p:cNvSpPr/>
            <p:nvPr/>
          </p:nvSpPr>
          <p:spPr>
            <a:xfrm>
              <a:off x="0" y="0"/>
              <a:ext cx="69088" cy="1582547"/>
            </a:xfrm>
            <a:custGeom>
              <a:avLst/>
              <a:gdLst/>
              <a:ahLst/>
              <a:cxnLst/>
              <a:rect l="l" t="t" r="r" b="b"/>
              <a:pathLst>
                <a:path w="69088" h="1582547">
                  <a:moveTo>
                    <a:pt x="0" y="0"/>
                  </a:moveTo>
                  <a:lnTo>
                    <a:pt x="69088" y="0"/>
                  </a:lnTo>
                  <a:lnTo>
                    <a:pt x="69088" y="1582547"/>
                  </a:lnTo>
                  <a:lnTo>
                    <a:pt x="0" y="1582547"/>
                  </a:lnTo>
                  <a:close/>
                </a:path>
              </a:pathLst>
            </a:custGeom>
            <a:solidFill>
              <a:srgbClr val="0070C0"/>
            </a:solidFill>
          </p:spPr>
        </p:sp>
      </p:grpSp>
      <p:grpSp>
        <p:nvGrpSpPr>
          <p:cNvPr id="210" name="Group 210"/>
          <p:cNvGrpSpPr/>
          <p:nvPr/>
        </p:nvGrpSpPr>
        <p:grpSpPr>
          <a:xfrm>
            <a:off x="5206680" y="2770200"/>
            <a:ext cx="863460" cy="282960"/>
            <a:chOff x="0" y="0"/>
            <a:chExt cx="1151280" cy="377280"/>
          </a:xfrm>
        </p:grpSpPr>
        <p:sp>
          <p:nvSpPr>
            <p:cNvPr id="211" name="Freeform 211"/>
            <p:cNvSpPr/>
            <p:nvPr/>
          </p:nvSpPr>
          <p:spPr>
            <a:xfrm>
              <a:off x="0" y="0"/>
              <a:ext cx="1151255" cy="377317"/>
            </a:xfrm>
            <a:custGeom>
              <a:avLst/>
              <a:gdLst/>
              <a:ahLst/>
              <a:cxnLst/>
              <a:rect l="l" t="t" r="r" b="b"/>
              <a:pathLst>
                <a:path w="1151255" h="377317">
                  <a:moveTo>
                    <a:pt x="0" y="0"/>
                  </a:moveTo>
                  <a:lnTo>
                    <a:pt x="1151255" y="0"/>
                  </a:lnTo>
                  <a:lnTo>
                    <a:pt x="1151255" y="377317"/>
                  </a:lnTo>
                  <a:lnTo>
                    <a:pt x="0" y="377317"/>
                  </a:lnTo>
                  <a:close/>
                </a:path>
              </a:pathLst>
            </a:custGeom>
            <a:solidFill>
              <a:srgbClr val="0070C0"/>
            </a:solidFill>
          </p:spPr>
        </p:sp>
      </p:grpSp>
      <p:grpSp>
        <p:nvGrpSpPr>
          <p:cNvPr id="212" name="Group 212"/>
          <p:cNvGrpSpPr/>
          <p:nvPr/>
        </p:nvGrpSpPr>
        <p:grpSpPr>
          <a:xfrm>
            <a:off x="5524740" y="2673540"/>
            <a:ext cx="219780" cy="145260"/>
            <a:chOff x="0" y="0"/>
            <a:chExt cx="293040" cy="193680"/>
          </a:xfrm>
        </p:grpSpPr>
        <p:sp>
          <p:nvSpPr>
            <p:cNvPr id="213" name="Freeform 213"/>
            <p:cNvSpPr/>
            <p:nvPr/>
          </p:nvSpPr>
          <p:spPr>
            <a:xfrm>
              <a:off x="0" y="0"/>
              <a:ext cx="292989" cy="193675"/>
            </a:xfrm>
            <a:custGeom>
              <a:avLst/>
              <a:gdLst/>
              <a:ahLst/>
              <a:cxnLst/>
              <a:rect l="l" t="t" r="r" b="b"/>
              <a:pathLst>
                <a:path w="292989" h="193675">
                  <a:moveTo>
                    <a:pt x="0" y="0"/>
                  </a:moveTo>
                  <a:lnTo>
                    <a:pt x="292989" y="0"/>
                  </a:lnTo>
                  <a:lnTo>
                    <a:pt x="292989" y="193675"/>
                  </a:lnTo>
                  <a:lnTo>
                    <a:pt x="0" y="193675"/>
                  </a:lnTo>
                  <a:close/>
                </a:path>
              </a:pathLst>
            </a:custGeom>
            <a:solidFill>
              <a:srgbClr val="0070C0"/>
            </a:solidFill>
          </p:spPr>
        </p:sp>
      </p:grpSp>
      <p:grpSp>
        <p:nvGrpSpPr>
          <p:cNvPr id="214" name="Group 214"/>
          <p:cNvGrpSpPr/>
          <p:nvPr/>
        </p:nvGrpSpPr>
        <p:grpSpPr>
          <a:xfrm>
            <a:off x="4142340" y="1380240"/>
            <a:ext cx="903960" cy="42660"/>
            <a:chOff x="0" y="0"/>
            <a:chExt cx="1205280" cy="56880"/>
          </a:xfrm>
        </p:grpSpPr>
        <p:sp>
          <p:nvSpPr>
            <p:cNvPr id="215" name="Freeform 215"/>
            <p:cNvSpPr/>
            <p:nvPr/>
          </p:nvSpPr>
          <p:spPr>
            <a:xfrm>
              <a:off x="0" y="0"/>
              <a:ext cx="1205230" cy="56896"/>
            </a:xfrm>
            <a:custGeom>
              <a:avLst/>
              <a:gdLst/>
              <a:ahLst/>
              <a:cxnLst/>
              <a:rect l="l" t="t" r="r" b="b"/>
              <a:pathLst>
                <a:path w="1205230" h="56896">
                  <a:moveTo>
                    <a:pt x="0" y="0"/>
                  </a:moveTo>
                  <a:lnTo>
                    <a:pt x="1205230" y="0"/>
                  </a:lnTo>
                  <a:lnTo>
                    <a:pt x="1205230" y="56896"/>
                  </a:lnTo>
                  <a:lnTo>
                    <a:pt x="0" y="56896"/>
                  </a:lnTo>
                  <a:close/>
                </a:path>
              </a:pathLst>
            </a:custGeom>
            <a:solidFill>
              <a:srgbClr val="0070C0"/>
            </a:solidFill>
          </p:spPr>
        </p:sp>
      </p:grpSp>
      <p:grpSp>
        <p:nvGrpSpPr>
          <p:cNvPr id="216" name="Group 216"/>
          <p:cNvGrpSpPr/>
          <p:nvPr/>
        </p:nvGrpSpPr>
        <p:grpSpPr>
          <a:xfrm>
            <a:off x="4142340" y="1553580"/>
            <a:ext cx="1508760" cy="104220"/>
            <a:chOff x="0" y="0"/>
            <a:chExt cx="2011680" cy="138960"/>
          </a:xfrm>
        </p:grpSpPr>
        <p:sp>
          <p:nvSpPr>
            <p:cNvPr id="217" name="Freeform 217"/>
            <p:cNvSpPr/>
            <p:nvPr/>
          </p:nvSpPr>
          <p:spPr>
            <a:xfrm>
              <a:off x="0" y="0"/>
              <a:ext cx="2011680" cy="138938"/>
            </a:xfrm>
            <a:custGeom>
              <a:avLst/>
              <a:gdLst/>
              <a:ahLst/>
              <a:cxnLst/>
              <a:rect l="l" t="t" r="r" b="b"/>
              <a:pathLst>
                <a:path w="2011680" h="138938">
                  <a:moveTo>
                    <a:pt x="0" y="138938"/>
                  </a:moveTo>
                  <a:lnTo>
                    <a:pt x="0" y="74422"/>
                  </a:lnTo>
                  <a:lnTo>
                    <a:pt x="1798320" y="74422"/>
                  </a:lnTo>
                  <a:lnTo>
                    <a:pt x="1823212" y="0"/>
                  </a:lnTo>
                  <a:lnTo>
                    <a:pt x="2011680" y="74422"/>
                  </a:lnTo>
                  <a:lnTo>
                    <a:pt x="2011680" y="138938"/>
                  </a:lnTo>
                  <a:lnTo>
                    <a:pt x="0" y="138938"/>
                  </a:lnTo>
                  <a:close/>
                </a:path>
              </a:pathLst>
            </a:custGeom>
            <a:solidFill>
              <a:srgbClr val="0070C0"/>
            </a:solidFill>
          </p:spPr>
        </p:sp>
      </p:grpSp>
      <p:grpSp>
        <p:nvGrpSpPr>
          <p:cNvPr id="218" name="Group 218"/>
          <p:cNvGrpSpPr/>
          <p:nvPr/>
        </p:nvGrpSpPr>
        <p:grpSpPr>
          <a:xfrm>
            <a:off x="5005800" y="1380240"/>
            <a:ext cx="41040" cy="251100"/>
            <a:chOff x="0" y="0"/>
            <a:chExt cx="54720" cy="334800"/>
          </a:xfrm>
        </p:grpSpPr>
        <p:sp>
          <p:nvSpPr>
            <p:cNvPr id="219" name="Freeform 219"/>
            <p:cNvSpPr/>
            <p:nvPr/>
          </p:nvSpPr>
          <p:spPr>
            <a:xfrm>
              <a:off x="0" y="0"/>
              <a:ext cx="54737" cy="334772"/>
            </a:xfrm>
            <a:custGeom>
              <a:avLst/>
              <a:gdLst/>
              <a:ahLst/>
              <a:cxnLst/>
              <a:rect l="l" t="t" r="r" b="b"/>
              <a:pathLst>
                <a:path w="54737" h="334772">
                  <a:moveTo>
                    <a:pt x="0" y="0"/>
                  </a:moveTo>
                  <a:lnTo>
                    <a:pt x="54737" y="0"/>
                  </a:lnTo>
                  <a:lnTo>
                    <a:pt x="54737" y="334772"/>
                  </a:lnTo>
                  <a:lnTo>
                    <a:pt x="0" y="334772"/>
                  </a:lnTo>
                  <a:close/>
                </a:path>
              </a:pathLst>
            </a:custGeom>
            <a:solidFill>
              <a:srgbClr val="0070C0"/>
            </a:solidFill>
          </p:spPr>
        </p:sp>
      </p:grpSp>
      <p:grpSp>
        <p:nvGrpSpPr>
          <p:cNvPr id="220" name="Group 220"/>
          <p:cNvGrpSpPr/>
          <p:nvPr/>
        </p:nvGrpSpPr>
        <p:grpSpPr>
          <a:xfrm>
            <a:off x="5202900" y="1460160"/>
            <a:ext cx="44820" cy="156060"/>
            <a:chOff x="0" y="0"/>
            <a:chExt cx="59760" cy="208080"/>
          </a:xfrm>
        </p:grpSpPr>
        <p:sp>
          <p:nvSpPr>
            <p:cNvPr id="221" name="Freeform 221"/>
            <p:cNvSpPr/>
            <p:nvPr/>
          </p:nvSpPr>
          <p:spPr>
            <a:xfrm>
              <a:off x="0" y="0"/>
              <a:ext cx="59817" cy="208026"/>
            </a:xfrm>
            <a:custGeom>
              <a:avLst/>
              <a:gdLst/>
              <a:ahLst/>
              <a:cxnLst/>
              <a:rect l="l" t="t" r="r" b="b"/>
              <a:pathLst>
                <a:path w="59817" h="208026">
                  <a:moveTo>
                    <a:pt x="0" y="0"/>
                  </a:moveTo>
                  <a:lnTo>
                    <a:pt x="59817" y="0"/>
                  </a:lnTo>
                  <a:lnTo>
                    <a:pt x="59817" y="208026"/>
                  </a:lnTo>
                  <a:lnTo>
                    <a:pt x="0" y="208026"/>
                  </a:lnTo>
                  <a:close/>
                </a:path>
              </a:pathLst>
            </a:custGeom>
            <a:solidFill>
              <a:srgbClr val="0070C0"/>
            </a:solidFill>
          </p:spPr>
        </p:sp>
      </p:grpSp>
      <p:grpSp>
        <p:nvGrpSpPr>
          <p:cNvPr id="222" name="Group 222"/>
          <p:cNvGrpSpPr/>
          <p:nvPr/>
        </p:nvGrpSpPr>
        <p:grpSpPr>
          <a:xfrm>
            <a:off x="4810320" y="1399140"/>
            <a:ext cx="217620" cy="217620"/>
            <a:chOff x="0" y="0"/>
            <a:chExt cx="290160" cy="290160"/>
          </a:xfrm>
        </p:grpSpPr>
        <p:sp>
          <p:nvSpPr>
            <p:cNvPr id="223" name="Freeform 223"/>
            <p:cNvSpPr/>
            <p:nvPr/>
          </p:nvSpPr>
          <p:spPr>
            <a:xfrm>
              <a:off x="0" y="0"/>
              <a:ext cx="290068" cy="290195"/>
            </a:xfrm>
            <a:custGeom>
              <a:avLst/>
              <a:gdLst/>
              <a:ahLst/>
              <a:cxnLst/>
              <a:rect l="l" t="t" r="r" b="b"/>
              <a:pathLst>
                <a:path w="290068" h="290195">
                  <a:moveTo>
                    <a:pt x="0" y="260350"/>
                  </a:moveTo>
                  <a:lnTo>
                    <a:pt x="265303" y="0"/>
                  </a:lnTo>
                  <a:lnTo>
                    <a:pt x="290068" y="27305"/>
                  </a:lnTo>
                  <a:lnTo>
                    <a:pt x="29718" y="290195"/>
                  </a:lnTo>
                  <a:lnTo>
                    <a:pt x="0" y="260350"/>
                  </a:lnTo>
                  <a:close/>
                </a:path>
              </a:pathLst>
            </a:custGeom>
            <a:solidFill>
              <a:srgbClr val="0070C0"/>
            </a:solidFill>
          </p:spPr>
        </p:sp>
      </p:grpSp>
      <p:grpSp>
        <p:nvGrpSpPr>
          <p:cNvPr id="224" name="Group 224"/>
          <p:cNvGrpSpPr/>
          <p:nvPr/>
        </p:nvGrpSpPr>
        <p:grpSpPr>
          <a:xfrm>
            <a:off x="5024700" y="1453140"/>
            <a:ext cx="167400" cy="163620"/>
            <a:chOff x="0" y="0"/>
            <a:chExt cx="223200" cy="218160"/>
          </a:xfrm>
        </p:grpSpPr>
        <p:sp>
          <p:nvSpPr>
            <p:cNvPr id="225" name="Freeform 225"/>
            <p:cNvSpPr/>
            <p:nvPr/>
          </p:nvSpPr>
          <p:spPr>
            <a:xfrm>
              <a:off x="0" y="0"/>
              <a:ext cx="223139" cy="218186"/>
            </a:xfrm>
            <a:custGeom>
              <a:avLst/>
              <a:gdLst/>
              <a:ahLst/>
              <a:cxnLst/>
              <a:rect l="l" t="t" r="r" b="b"/>
              <a:pathLst>
                <a:path w="223139" h="218186">
                  <a:moveTo>
                    <a:pt x="0" y="193421"/>
                  </a:moveTo>
                  <a:lnTo>
                    <a:pt x="193421" y="0"/>
                  </a:lnTo>
                  <a:lnTo>
                    <a:pt x="223139" y="24765"/>
                  </a:lnTo>
                  <a:lnTo>
                    <a:pt x="29718" y="218186"/>
                  </a:lnTo>
                  <a:lnTo>
                    <a:pt x="0" y="193421"/>
                  </a:lnTo>
                  <a:close/>
                </a:path>
              </a:pathLst>
            </a:custGeom>
            <a:solidFill>
              <a:srgbClr val="0070C0"/>
            </a:solidFill>
          </p:spPr>
        </p:sp>
      </p:grpSp>
      <p:grpSp>
        <p:nvGrpSpPr>
          <p:cNvPr id="226" name="Group 226"/>
          <p:cNvGrpSpPr/>
          <p:nvPr/>
        </p:nvGrpSpPr>
        <p:grpSpPr>
          <a:xfrm>
            <a:off x="4810320" y="1399140"/>
            <a:ext cx="217620" cy="217620"/>
            <a:chOff x="0" y="0"/>
            <a:chExt cx="290160" cy="290160"/>
          </a:xfrm>
        </p:grpSpPr>
        <p:sp>
          <p:nvSpPr>
            <p:cNvPr id="227" name="Freeform 227"/>
            <p:cNvSpPr/>
            <p:nvPr/>
          </p:nvSpPr>
          <p:spPr>
            <a:xfrm>
              <a:off x="0" y="0"/>
              <a:ext cx="290068" cy="290068"/>
            </a:xfrm>
            <a:custGeom>
              <a:avLst/>
              <a:gdLst/>
              <a:ahLst/>
              <a:cxnLst/>
              <a:rect l="l" t="t" r="r" b="b"/>
              <a:pathLst>
                <a:path w="290068" h="290068">
                  <a:moveTo>
                    <a:pt x="29718" y="0"/>
                  </a:moveTo>
                  <a:lnTo>
                    <a:pt x="290068" y="260350"/>
                  </a:lnTo>
                  <a:lnTo>
                    <a:pt x="265303" y="290068"/>
                  </a:lnTo>
                  <a:lnTo>
                    <a:pt x="0" y="27305"/>
                  </a:lnTo>
                  <a:lnTo>
                    <a:pt x="29718" y="0"/>
                  </a:lnTo>
                  <a:close/>
                </a:path>
              </a:pathLst>
            </a:custGeom>
            <a:solidFill>
              <a:srgbClr val="0070C0"/>
            </a:solidFill>
          </p:spPr>
        </p:sp>
      </p:grpSp>
      <p:grpSp>
        <p:nvGrpSpPr>
          <p:cNvPr id="228" name="Group 228"/>
          <p:cNvGrpSpPr/>
          <p:nvPr/>
        </p:nvGrpSpPr>
        <p:grpSpPr>
          <a:xfrm>
            <a:off x="4795740" y="1380240"/>
            <a:ext cx="44820" cy="251100"/>
            <a:chOff x="0" y="0"/>
            <a:chExt cx="59760" cy="334800"/>
          </a:xfrm>
        </p:grpSpPr>
        <p:sp>
          <p:nvSpPr>
            <p:cNvPr id="229" name="Freeform 229"/>
            <p:cNvSpPr/>
            <p:nvPr/>
          </p:nvSpPr>
          <p:spPr>
            <a:xfrm>
              <a:off x="0" y="0"/>
              <a:ext cx="59817" cy="334772"/>
            </a:xfrm>
            <a:custGeom>
              <a:avLst/>
              <a:gdLst/>
              <a:ahLst/>
              <a:cxnLst/>
              <a:rect l="l" t="t" r="r" b="b"/>
              <a:pathLst>
                <a:path w="59817" h="334772">
                  <a:moveTo>
                    <a:pt x="0" y="0"/>
                  </a:moveTo>
                  <a:lnTo>
                    <a:pt x="59817" y="0"/>
                  </a:lnTo>
                  <a:lnTo>
                    <a:pt x="59817" y="334772"/>
                  </a:lnTo>
                  <a:lnTo>
                    <a:pt x="0" y="334772"/>
                  </a:lnTo>
                  <a:close/>
                </a:path>
              </a:pathLst>
            </a:custGeom>
            <a:solidFill>
              <a:srgbClr val="0070C0"/>
            </a:solidFill>
          </p:spPr>
        </p:sp>
      </p:grpSp>
      <p:grpSp>
        <p:nvGrpSpPr>
          <p:cNvPr id="230" name="Group 230"/>
          <p:cNvGrpSpPr/>
          <p:nvPr/>
        </p:nvGrpSpPr>
        <p:grpSpPr>
          <a:xfrm>
            <a:off x="4605660" y="1399140"/>
            <a:ext cx="216000" cy="217620"/>
            <a:chOff x="0" y="0"/>
            <a:chExt cx="288000" cy="290160"/>
          </a:xfrm>
        </p:grpSpPr>
        <p:sp>
          <p:nvSpPr>
            <p:cNvPr id="231" name="Freeform 231"/>
            <p:cNvSpPr/>
            <p:nvPr/>
          </p:nvSpPr>
          <p:spPr>
            <a:xfrm>
              <a:off x="0" y="0"/>
              <a:ext cx="288036" cy="290195"/>
            </a:xfrm>
            <a:custGeom>
              <a:avLst/>
              <a:gdLst/>
              <a:ahLst/>
              <a:cxnLst/>
              <a:rect l="l" t="t" r="r" b="b"/>
              <a:pathLst>
                <a:path w="288036" h="290195">
                  <a:moveTo>
                    <a:pt x="0" y="260350"/>
                  </a:moveTo>
                  <a:lnTo>
                    <a:pt x="258191" y="0"/>
                  </a:lnTo>
                  <a:lnTo>
                    <a:pt x="288036" y="27305"/>
                  </a:lnTo>
                  <a:lnTo>
                    <a:pt x="24765" y="290195"/>
                  </a:lnTo>
                  <a:lnTo>
                    <a:pt x="0" y="260350"/>
                  </a:lnTo>
                  <a:close/>
                </a:path>
              </a:pathLst>
            </a:custGeom>
            <a:solidFill>
              <a:srgbClr val="0070C0"/>
            </a:solidFill>
          </p:spPr>
        </p:sp>
      </p:grpSp>
      <p:grpSp>
        <p:nvGrpSpPr>
          <p:cNvPr id="232" name="Group 232"/>
          <p:cNvGrpSpPr/>
          <p:nvPr/>
        </p:nvGrpSpPr>
        <p:grpSpPr>
          <a:xfrm>
            <a:off x="4605660" y="1399140"/>
            <a:ext cx="216000" cy="217620"/>
            <a:chOff x="0" y="0"/>
            <a:chExt cx="288000" cy="290160"/>
          </a:xfrm>
        </p:grpSpPr>
        <p:sp>
          <p:nvSpPr>
            <p:cNvPr id="233" name="Freeform 233"/>
            <p:cNvSpPr/>
            <p:nvPr/>
          </p:nvSpPr>
          <p:spPr>
            <a:xfrm>
              <a:off x="0" y="0"/>
              <a:ext cx="288036" cy="290068"/>
            </a:xfrm>
            <a:custGeom>
              <a:avLst/>
              <a:gdLst/>
              <a:ahLst/>
              <a:cxnLst/>
              <a:rect l="l" t="t" r="r" b="b"/>
              <a:pathLst>
                <a:path w="288036" h="290068">
                  <a:moveTo>
                    <a:pt x="24765" y="0"/>
                  </a:moveTo>
                  <a:lnTo>
                    <a:pt x="288036" y="260350"/>
                  </a:lnTo>
                  <a:lnTo>
                    <a:pt x="258191" y="290068"/>
                  </a:lnTo>
                  <a:lnTo>
                    <a:pt x="0" y="27305"/>
                  </a:lnTo>
                  <a:lnTo>
                    <a:pt x="24765" y="0"/>
                  </a:lnTo>
                  <a:close/>
                </a:path>
              </a:pathLst>
            </a:custGeom>
            <a:solidFill>
              <a:srgbClr val="0070C0"/>
            </a:solidFill>
          </p:spPr>
        </p:sp>
      </p:grpSp>
      <p:grpSp>
        <p:nvGrpSpPr>
          <p:cNvPr id="234" name="Group 234"/>
          <p:cNvGrpSpPr/>
          <p:nvPr/>
        </p:nvGrpSpPr>
        <p:grpSpPr>
          <a:xfrm>
            <a:off x="4591080" y="1380240"/>
            <a:ext cx="44820" cy="251100"/>
            <a:chOff x="0" y="0"/>
            <a:chExt cx="59760" cy="334800"/>
          </a:xfrm>
        </p:grpSpPr>
        <p:sp>
          <p:nvSpPr>
            <p:cNvPr id="235" name="Freeform 235"/>
            <p:cNvSpPr/>
            <p:nvPr/>
          </p:nvSpPr>
          <p:spPr>
            <a:xfrm>
              <a:off x="0" y="0"/>
              <a:ext cx="59817" cy="334772"/>
            </a:xfrm>
            <a:custGeom>
              <a:avLst/>
              <a:gdLst/>
              <a:ahLst/>
              <a:cxnLst/>
              <a:rect l="l" t="t" r="r" b="b"/>
              <a:pathLst>
                <a:path w="59817" h="334772">
                  <a:moveTo>
                    <a:pt x="0" y="0"/>
                  </a:moveTo>
                  <a:lnTo>
                    <a:pt x="59817" y="0"/>
                  </a:lnTo>
                  <a:lnTo>
                    <a:pt x="59817" y="334772"/>
                  </a:lnTo>
                  <a:lnTo>
                    <a:pt x="0" y="334772"/>
                  </a:lnTo>
                  <a:close/>
                </a:path>
              </a:pathLst>
            </a:custGeom>
            <a:solidFill>
              <a:srgbClr val="0070C0"/>
            </a:solidFill>
          </p:spPr>
        </p:sp>
      </p:grpSp>
      <p:grpSp>
        <p:nvGrpSpPr>
          <p:cNvPr id="236" name="Group 236"/>
          <p:cNvGrpSpPr/>
          <p:nvPr/>
        </p:nvGrpSpPr>
        <p:grpSpPr>
          <a:xfrm>
            <a:off x="4395600" y="1399140"/>
            <a:ext cx="221400" cy="217620"/>
            <a:chOff x="0" y="0"/>
            <a:chExt cx="295200" cy="290160"/>
          </a:xfrm>
        </p:grpSpPr>
        <p:sp>
          <p:nvSpPr>
            <p:cNvPr id="237" name="Freeform 237"/>
            <p:cNvSpPr/>
            <p:nvPr/>
          </p:nvSpPr>
          <p:spPr>
            <a:xfrm>
              <a:off x="0" y="0"/>
              <a:ext cx="295148" cy="290195"/>
            </a:xfrm>
            <a:custGeom>
              <a:avLst/>
              <a:gdLst/>
              <a:ahLst/>
              <a:cxnLst/>
              <a:rect l="l" t="t" r="r" b="b"/>
              <a:pathLst>
                <a:path w="295148" h="290195">
                  <a:moveTo>
                    <a:pt x="0" y="260350"/>
                  </a:moveTo>
                  <a:lnTo>
                    <a:pt x="265430" y="0"/>
                  </a:lnTo>
                  <a:lnTo>
                    <a:pt x="295148" y="27305"/>
                  </a:lnTo>
                  <a:lnTo>
                    <a:pt x="29718" y="290195"/>
                  </a:lnTo>
                  <a:lnTo>
                    <a:pt x="0" y="260350"/>
                  </a:lnTo>
                  <a:close/>
                </a:path>
              </a:pathLst>
            </a:custGeom>
            <a:solidFill>
              <a:srgbClr val="0070C0"/>
            </a:solidFill>
          </p:spPr>
        </p:sp>
      </p:grpSp>
      <p:grpSp>
        <p:nvGrpSpPr>
          <p:cNvPr id="238" name="Group 238"/>
          <p:cNvGrpSpPr/>
          <p:nvPr/>
        </p:nvGrpSpPr>
        <p:grpSpPr>
          <a:xfrm>
            <a:off x="4395600" y="1399140"/>
            <a:ext cx="221400" cy="217620"/>
            <a:chOff x="0" y="0"/>
            <a:chExt cx="295200" cy="290160"/>
          </a:xfrm>
        </p:grpSpPr>
        <p:sp>
          <p:nvSpPr>
            <p:cNvPr id="239" name="Freeform 239"/>
            <p:cNvSpPr/>
            <p:nvPr/>
          </p:nvSpPr>
          <p:spPr>
            <a:xfrm>
              <a:off x="0" y="0"/>
              <a:ext cx="295148" cy="290068"/>
            </a:xfrm>
            <a:custGeom>
              <a:avLst/>
              <a:gdLst/>
              <a:ahLst/>
              <a:cxnLst/>
              <a:rect l="l" t="t" r="r" b="b"/>
              <a:pathLst>
                <a:path w="295148" h="290068">
                  <a:moveTo>
                    <a:pt x="29718" y="0"/>
                  </a:moveTo>
                  <a:lnTo>
                    <a:pt x="295148" y="260350"/>
                  </a:lnTo>
                  <a:lnTo>
                    <a:pt x="265430" y="290068"/>
                  </a:lnTo>
                  <a:lnTo>
                    <a:pt x="0" y="27305"/>
                  </a:lnTo>
                  <a:lnTo>
                    <a:pt x="29718" y="0"/>
                  </a:lnTo>
                  <a:close/>
                </a:path>
              </a:pathLst>
            </a:custGeom>
            <a:solidFill>
              <a:srgbClr val="0070C0"/>
            </a:solidFill>
          </p:spPr>
        </p:sp>
      </p:grpSp>
      <p:grpSp>
        <p:nvGrpSpPr>
          <p:cNvPr id="240" name="Group 240"/>
          <p:cNvGrpSpPr/>
          <p:nvPr/>
        </p:nvGrpSpPr>
        <p:grpSpPr>
          <a:xfrm>
            <a:off x="4384260" y="1380240"/>
            <a:ext cx="41040" cy="251100"/>
            <a:chOff x="0" y="0"/>
            <a:chExt cx="54720" cy="334800"/>
          </a:xfrm>
        </p:grpSpPr>
        <p:sp>
          <p:nvSpPr>
            <p:cNvPr id="241" name="Freeform 241"/>
            <p:cNvSpPr/>
            <p:nvPr/>
          </p:nvSpPr>
          <p:spPr>
            <a:xfrm>
              <a:off x="0" y="0"/>
              <a:ext cx="54737" cy="334772"/>
            </a:xfrm>
            <a:custGeom>
              <a:avLst/>
              <a:gdLst/>
              <a:ahLst/>
              <a:cxnLst/>
              <a:rect l="l" t="t" r="r" b="b"/>
              <a:pathLst>
                <a:path w="54737" h="334772">
                  <a:moveTo>
                    <a:pt x="0" y="0"/>
                  </a:moveTo>
                  <a:lnTo>
                    <a:pt x="54737" y="0"/>
                  </a:lnTo>
                  <a:lnTo>
                    <a:pt x="54737" y="334772"/>
                  </a:lnTo>
                  <a:lnTo>
                    <a:pt x="0" y="334772"/>
                  </a:lnTo>
                  <a:close/>
                </a:path>
              </a:pathLst>
            </a:custGeom>
            <a:solidFill>
              <a:srgbClr val="0070C0"/>
            </a:solidFill>
          </p:spPr>
        </p:sp>
      </p:grpSp>
      <p:grpSp>
        <p:nvGrpSpPr>
          <p:cNvPr id="242" name="Group 242"/>
          <p:cNvGrpSpPr/>
          <p:nvPr/>
        </p:nvGrpSpPr>
        <p:grpSpPr>
          <a:xfrm>
            <a:off x="4190940" y="1399140"/>
            <a:ext cx="216000" cy="217620"/>
            <a:chOff x="0" y="0"/>
            <a:chExt cx="288000" cy="290160"/>
          </a:xfrm>
        </p:grpSpPr>
        <p:sp>
          <p:nvSpPr>
            <p:cNvPr id="243" name="Freeform 243"/>
            <p:cNvSpPr/>
            <p:nvPr/>
          </p:nvSpPr>
          <p:spPr>
            <a:xfrm>
              <a:off x="0" y="0"/>
              <a:ext cx="287909" cy="290195"/>
            </a:xfrm>
            <a:custGeom>
              <a:avLst/>
              <a:gdLst/>
              <a:ahLst/>
              <a:cxnLst/>
              <a:rect l="l" t="t" r="r" b="b"/>
              <a:pathLst>
                <a:path w="287909" h="290195">
                  <a:moveTo>
                    <a:pt x="0" y="260350"/>
                  </a:moveTo>
                  <a:lnTo>
                    <a:pt x="263144" y="0"/>
                  </a:lnTo>
                  <a:lnTo>
                    <a:pt x="287909" y="27305"/>
                  </a:lnTo>
                  <a:lnTo>
                    <a:pt x="29845" y="290195"/>
                  </a:lnTo>
                  <a:lnTo>
                    <a:pt x="0" y="260350"/>
                  </a:lnTo>
                  <a:close/>
                </a:path>
              </a:pathLst>
            </a:custGeom>
            <a:solidFill>
              <a:srgbClr val="0070C0"/>
            </a:solidFill>
          </p:spPr>
        </p:sp>
      </p:grpSp>
      <p:grpSp>
        <p:nvGrpSpPr>
          <p:cNvPr id="244" name="Group 244"/>
          <p:cNvGrpSpPr/>
          <p:nvPr/>
        </p:nvGrpSpPr>
        <p:grpSpPr>
          <a:xfrm>
            <a:off x="4190940" y="1399140"/>
            <a:ext cx="216000" cy="217620"/>
            <a:chOff x="0" y="0"/>
            <a:chExt cx="288000" cy="290160"/>
          </a:xfrm>
        </p:grpSpPr>
        <p:sp>
          <p:nvSpPr>
            <p:cNvPr id="245" name="Freeform 245"/>
            <p:cNvSpPr/>
            <p:nvPr/>
          </p:nvSpPr>
          <p:spPr>
            <a:xfrm>
              <a:off x="0" y="0"/>
              <a:ext cx="288036" cy="290068"/>
            </a:xfrm>
            <a:custGeom>
              <a:avLst/>
              <a:gdLst/>
              <a:ahLst/>
              <a:cxnLst/>
              <a:rect l="l" t="t" r="r" b="b"/>
              <a:pathLst>
                <a:path w="288036" h="290068">
                  <a:moveTo>
                    <a:pt x="29845" y="0"/>
                  </a:moveTo>
                  <a:lnTo>
                    <a:pt x="288036" y="260350"/>
                  </a:lnTo>
                  <a:lnTo>
                    <a:pt x="263271" y="290068"/>
                  </a:lnTo>
                  <a:lnTo>
                    <a:pt x="0" y="27305"/>
                  </a:lnTo>
                  <a:lnTo>
                    <a:pt x="29845" y="0"/>
                  </a:lnTo>
                  <a:close/>
                </a:path>
              </a:pathLst>
            </a:custGeom>
            <a:solidFill>
              <a:srgbClr val="0070C0"/>
            </a:solidFill>
          </p:spPr>
        </p:sp>
      </p:grpSp>
      <p:grpSp>
        <p:nvGrpSpPr>
          <p:cNvPr id="246" name="Group 246"/>
          <p:cNvGrpSpPr/>
          <p:nvPr/>
        </p:nvGrpSpPr>
        <p:grpSpPr>
          <a:xfrm>
            <a:off x="5206680" y="3067740"/>
            <a:ext cx="863460" cy="284580"/>
            <a:chOff x="0" y="0"/>
            <a:chExt cx="1151280" cy="379440"/>
          </a:xfrm>
        </p:grpSpPr>
        <p:sp>
          <p:nvSpPr>
            <p:cNvPr id="247" name="Freeform 247"/>
            <p:cNvSpPr/>
            <p:nvPr/>
          </p:nvSpPr>
          <p:spPr>
            <a:xfrm>
              <a:off x="0" y="0"/>
              <a:ext cx="1151255" cy="379476"/>
            </a:xfrm>
            <a:custGeom>
              <a:avLst/>
              <a:gdLst/>
              <a:ahLst/>
              <a:cxnLst/>
              <a:rect l="l" t="t" r="r" b="b"/>
              <a:pathLst>
                <a:path w="1151255" h="379476">
                  <a:moveTo>
                    <a:pt x="0" y="0"/>
                  </a:moveTo>
                  <a:lnTo>
                    <a:pt x="1151255" y="0"/>
                  </a:lnTo>
                  <a:lnTo>
                    <a:pt x="1151255" y="379476"/>
                  </a:lnTo>
                  <a:lnTo>
                    <a:pt x="0" y="379476"/>
                  </a:lnTo>
                  <a:close/>
                </a:path>
              </a:pathLst>
            </a:custGeom>
            <a:solidFill>
              <a:srgbClr val="0070C0"/>
            </a:solidFill>
          </p:spPr>
        </p:sp>
      </p:grpSp>
      <p:grpSp>
        <p:nvGrpSpPr>
          <p:cNvPr id="248" name="Group 248"/>
          <p:cNvGrpSpPr/>
          <p:nvPr/>
        </p:nvGrpSpPr>
        <p:grpSpPr>
          <a:xfrm>
            <a:off x="577800" y="1313280"/>
            <a:ext cx="241920" cy="792720"/>
            <a:chOff x="0" y="0"/>
            <a:chExt cx="322560" cy="1056960"/>
          </a:xfrm>
        </p:grpSpPr>
        <p:sp>
          <p:nvSpPr>
            <p:cNvPr id="249" name="Freeform 249"/>
            <p:cNvSpPr/>
            <p:nvPr/>
          </p:nvSpPr>
          <p:spPr>
            <a:xfrm>
              <a:off x="0" y="0"/>
              <a:ext cx="322580" cy="1057021"/>
            </a:xfrm>
            <a:custGeom>
              <a:avLst/>
              <a:gdLst/>
              <a:ahLst/>
              <a:cxnLst/>
              <a:rect l="l" t="t" r="r" b="b"/>
              <a:pathLst>
                <a:path w="322580" h="1057021">
                  <a:moveTo>
                    <a:pt x="0" y="0"/>
                  </a:moveTo>
                  <a:lnTo>
                    <a:pt x="322580" y="0"/>
                  </a:lnTo>
                  <a:lnTo>
                    <a:pt x="322580" y="1057021"/>
                  </a:lnTo>
                  <a:lnTo>
                    <a:pt x="0" y="1057021"/>
                  </a:lnTo>
                  <a:close/>
                </a:path>
              </a:pathLst>
            </a:custGeom>
            <a:solidFill>
              <a:srgbClr val="0070C0"/>
            </a:solidFill>
          </p:spPr>
        </p:sp>
      </p:grpSp>
      <p:grpSp>
        <p:nvGrpSpPr>
          <p:cNvPr id="250" name="Group 250"/>
          <p:cNvGrpSpPr/>
          <p:nvPr/>
        </p:nvGrpSpPr>
        <p:grpSpPr>
          <a:xfrm>
            <a:off x="1455840" y="5691060"/>
            <a:ext cx="1352700" cy="243540"/>
            <a:chOff x="0" y="0"/>
            <a:chExt cx="1803600" cy="324720"/>
          </a:xfrm>
        </p:grpSpPr>
        <p:sp>
          <p:nvSpPr>
            <p:cNvPr id="251" name="Freeform 251"/>
            <p:cNvSpPr/>
            <p:nvPr/>
          </p:nvSpPr>
          <p:spPr>
            <a:xfrm>
              <a:off x="0" y="0"/>
              <a:ext cx="1803654" cy="324739"/>
            </a:xfrm>
            <a:custGeom>
              <a:avLst/>
              <a:gdLst/>
              <a:ahLst/>
              <a:cxnLst/>
              <a:rect l="l" t="t" r="r" b="b"/>
              <a:pathLst>
                <a:path w="1803654" h="324739">
                  <a:moveTo>
                    <a:pt x="1803654" y="154813"/>
                  </a:moveTo>
                  <a:cubicBezTo>
                    <a:pt x="1803654" y="324612"/>
                    <a:pt x="1803654" y="324612"/>
                    <a:pt x="1803654" y="324612"/>
                  </a:cubicBezTo>
                  <a:cubicBezTo>
                    <a:pt x="0" y="324739"/>
                    <a:pt x="0" y="324739"/>
                    <a:pt x="0" y="324739"/>
                  </a:cubicBezTo>
                  <a:cubicBezTo>
                    <a:pt x="0" y="154813"/>
                    <a:pt x="0" y="154813"/>
                    <a:pt x="0" y="154813"/>
                  </a:cubicBezTo>
                  <a:cubicBezTo>
                    <a:pt x="0" y="69977"/>
                    <a:pt x="64770" y="0"/>
                    <a:pt x="149479" y="0"/>
                  </a:cubicBezTo>
                  <a:cubicBezTo>
                    <a:pt x="1654175" y="0"/>
                    <a:pt x="1654175" y="0"/>
                    <a:pt x="1654175" y="0"/>
                  </a:cubicBezTo>
                  <a:cubicBezTo>
                    <a:pt x="1738884" y="0"/>
                    <a:pt x="1803654" y="69977"/>
                    <a:pt x="1803654" y="154813"/>
                  </a:cubicBezTo>
                  <a:close/>
                </a:path>
              </a:pathLst>
            </a:custGeom>
            <a:solidFill>
              <a:srgbClr val="0070C0"/>
            </a:solidFill>
          </p:spPr>
        </p:sp>
      </p:grpSp>
      <p:grpSp>
        <p:nvGrpSpPr>
          <p:cNvPr id="252" name="Group 252"/>
          <p:cNvGrpSpPr/>
          <p:nvPr/>
        </p:nvGrpSpPr>
        <p:grpSpPr>
          <a:xfrm>
            <a:off x="7929900" y="5074380"/>
            <a:ext cx="61020" cy="827820"/>
            <a:chOff x="0" y="0"/>
            <a:chExt cx="81360" cy="1103760"/>
          </a:xfrm>
        </p:grpSpPr>
        <p:sp>
          <p:nvSpPr>
            <p:cNvPr id="253" name="Freeform 253"/>
            <p:cNvSpPr/>
            <p:nvPr/>
          </p:nvSpPr>
          <p:spPr>
            <a:xfrm>
              <a:off x="0" y="0"/>
              <a:ext cx="81407" cy="1103757"/>
            </a:xfrm>
            <a:custGeom>
              <a:avLst/>
              <a:gdLst/>
              <a:ahLst/>
              <a:cxnLst/>
              <a:rect l="l" t="t" r="r" b="b"/>
              <a:pathLst>
                <a:path w="81407" h="1103757">
                  <a:moveTo>
                    <a:pt x="81407" y="0"/>
                  </a:moveTo>
                  <a:lnTo>
                    <a:pt x="0" y="0"/>
                  </a:lnTo>
                  <a:lnTo>
                    <a:pt x="0" y="1103757"/>
                  </a:lnTo>
                  <a:lnTo>
                    <a:pt x="81407" y="1103757"/>
                  </a:lnTo>
                  <a:close/>
                </a:path>
              </a:pathLst>
            </a:custGeom>
            <a:solidFill>
              <a:srgbClr val="0070C0"/>
            </a:solidFill>
          </p:spPr>
        </p:sp>
      </p:grpSp>
      <p:grpSp>
        <p:nvGrpSpPr>
          <p:cNvPr id="254" name="Group 254"/>
          <p:cNvGrpSpPr/>
          <p:nvPr/>
        </p:nvGrpSpPr>
        <p:grpSpPr>
          <a:xfrm>
            <a:off x="7725240" y="5074380"/>
            <a:ext cx="52920" cy="827820"/>
            <a:chOff x="0" y="0"/>
            <a:chExt cx="70560" cy="1103760"/>
          </a:xfrm>
        </p:grpSpPr>
        <p:sp>
          <p:nvSpPr>
            <p:cNvPr id="255" name="Freeform 255"/>
            <p:cNvSpPr/>
            <p:nvPr/>
          </p:nvSpPr>
          <p:spPr>
            <a:xfrm>
              <a:off x="0" y="0"/>
              <a:ext cx="70612" cy="1103757"/>
            </a:xfrm>
            <a:custGeom>
              <a:avLst/>
              <a:gdLst/>
              <a:ahLst/>
              <a:cxnLst/>
              <a:rect l="l" t="t" r="r" b="b"/>
              <a:pathLst>
                <a:path w="70612" h="1103757">
                  <a:moveTo>
                    <a:pt x="70612" y="0"/>
                  </a:moveTo>
                  <a:lnTo>
                    <a:pt x="0" y="0"/>
                  </a:lnTo>
                  <a:lnTo>
                    <a:pt x="0" y="1103757"/>
                  </a:lnTo>
                  <a:lnTo>
                    <a:pt x="70612" y="1103757"/>
                  </a:lnTo>
                  <a:close/>
                </a:path>
              </a:pathLst>
            </a:custGeom>
            <a:solidFill>
              <a:srgbClr val="0070C0"/>
            </a:solidFill>
          </p:spPr>
        </p:sp>
      </p:grpSp>
      <p:grpSp>
        <p:nvGrpSpPr>
          <p:cNvPr id="256" name="Group 256"/>
          <p:cNvGrpSpPr/>
          <p:nvPr/>
        </p:nvGrpSpPr>
        <p:grpSpPr>
          <a:xfrm>
            <a:off x="7744680" y="5107860"/>
            <a:ext cx="221400" cy="39420"/>
            <a:chOff x="0" y="0"/>
            <a:chExt cx="295200" cy="52560"/>
          </a:xfrm>
        </p:grpSpPr>
        <p:sp>
          <p:nvSpPr>
            <p:cNvPr id="257" name="Freeform 257"/>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58" name="Group 258"/>
          <p:cNvGrpSpPr/>
          <p:nvPr/>
        </p:nvGrpSpPr>
        <p:grpSpPr>
          <a:xfrm>
            <a:off x="7760340" y="5125680"/>
            <a:ext cx="190080" cy="190080"/>
            <a:chOff x="0" y="0"/>
            <a:chExt cx="253440" cy="253440"/>
          </a:xfrm>
        </p:grpSpPr>
        <p:sp>
          <p:nvSpPr>
            <p:cNvPr id="259" name="Freeform 259"/>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260" name="Group 260"/>
          <p:cNvGrpSpPr/>
          <p:nvPr/>
        </p:nvGrpSpPr>
        <p:grpSpPr>
          <a:xfrm>
            <a:off x="7760340" y="5125680"/>
            <a:ext cx="190080" cy="190080"/>
            <a:chOff x="0" y="0"/>
            <a:chExt cx="253440" cy="253440"/>
          </a:xfrm>
        </p:grpSpPr>
        <p:sp>
          <p:nvSpPr>
            <p:cNvPr id="261" name="Freeform 261"/>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262" name="Group 262"/>
          <p:cNvGrpSpPr/>
          <p:nvPr/>
        </p:nvGrpSpPr>
        <p:grpSpPr>
          <a:xfrm>
            <a:off x="7744680" y="5289840"/>
            <a:ext cx="221400" cy="39420"/>
            <a:chOff x="0" y="0"/>
            <a:chExt cx="295200" cy="52560"/>
          </a:xfrm>
        </p:grpSpPr>
        <p:sp>
          <p:nvSpPr>
            <p:cNvPr id="263" name="Freeform 263"/>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64" name="Group 264"/>
          <p:cNvGrpSpPr/>
          <p:nvPr/>
        </p:nvGrpSpPr>
        <p:grpSpPr>
          <a:xfrm>
            <a:off x="7760340" y="5307660"/>
            <a:ext cx="190080" cy="189000"/>
            <a:chOff x="0" y="0"/>
            <a:chExt cx="253440" cy="252000"/>
          </a:xfrm>
        </p:grpSpPr>
        <p:sp>
          <p:nvSpPr>
            <p:cNvPr id="265" name="Freeform 265"/>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266" name="Group 266"/>
          <p:cNvGrpSpPr/>
          <p:nvPr/>
        </p:nvGrpSpPr>
        <p:grpSpPr>
          <a:xfrm>
            <a:off x="7760340" y="5307660"/>
            <a:ext cx="190080" cy="189000"/>
            <a:chOff x="0" y="0"/>
            <a:chExt cx="253440" cy="252000"/>
          </a:xfrm>
        </p:grpSpPr>
        <p:sp>
          <p:nvSpPr>
            <p:cNvPr id="267" name="Freeform 267"/>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268" name="Group 268"/>
          <p:cNvGrpSpPr/>
          <p:nvPr/>
        </p:nvGrpSpPr>
        <p:grpSpPr>
          <a:xfrm>
            <a:off x="7744680" y="5470740"/>
            <a:ext cx="221400" cy="39420"/>
            <a:chOff x="0" y="0"/>
            <a:chExt cx="295200" cy="52560"/>
          </a:xfrm>
        </p:grpSpPr>
        <p:sp>
          <p:nvSpPr>
            <p:cNvPr id="269" name="Freeform 269"/>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70" name="Group 270"/>
          <p:cNvGrpSpPr/>
          <p:nvPr/>
        </p:nvGrpSpPr>
        <p:grpSpPr>
          <a:xfrm>
            <a:off x="7760340" y="5488560"/>
            <a:ext cx="190080" cy="190080"/>
            <a:chOff x="0" y="0"/>
            <a:chExt cx="253440" cy="253440"/>
          </a:xfrm>
        </p:grpSpPr>
        <p:sp>
          <p:nvSpPr>
            <p:cNvPr id="271" name="Freeform 271"/>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272" name="Group 272"/>
          <p:cNvGrpSpPr/>
          <p:nvPr/>
        </p:nvGrpSpPr>
        <p:grpSpPr>
          <a:xfrm>
            <a:off x="7760340" y="5488560"/>
            <a:ext cx="190080" cy="190080"/>
            <a:chOff x="0" y="0"/>
            <a:chExt cx="253440" cy="253440"/>
          </a:xfrm>
        </p:grpSpPr>
        <p:sp>
          <p:nvSpPr>
            <p:cNvPr id="273" name="Freeform 273"/>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274" name="Group 274"/>
          <p:cNvGrpSpPr/>
          <p:nvPr/>
        </p:nvGrpSpPr>
        <p:grpSpPr>
          <a:xfrm>
            <a:off x="7744680" y="5652720"/>
            <a:ext cx="221400" cy="39420"/>
            <a:chOff x="0" y="0"/>
            <a:chExt cx="295200" cy="52560"/>
          </a:xfrm>
        </p:grpSpPr>
        <p:sp>
          <p:nvSpPr>
            <p:cNvPr id="275" name="Freeform 275"/>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76" name="Group 276"/>
          <p:cNvGrpSpPr/>
          <p:nvPr/>
        </p:nvGrpSpPr>
        <p:grpSpPr>
          <a:xfrm>
            <a:off x="7760340" y="5670540"/>
            <a:ext cx="190080" cy="189000"/>
            <a:chOff x="0" y="0"/>
            <a:chExt cx="253440" cy="252000"/>
          </a:xfrm>
        </p:grpSpPr>
        <p:sp>
          <p:nvSpPr>
            <p:cNvPr id="277" name="Freeform 277"/>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278" name="Group 278"/>
          <p:cNvGrpSpPr/>
          <p:nvPr/>
        </p:nvGrpSpPr>
        <p:grpSpPr>
          <a:xfrm>
            <a:off x="7760340" y="5670540"/>
            <a:ext cx="190080" cy="189000"/>
            <a:chOff x="0" y="0"/>
            <a:chExt cx="253440" cy="252000"/>
          </a:xfrm>
        </p:grpSpPr>
        <p:sp>
          <p:nvSpPr>
            <p:cNvPr id="279" name="Freeform 279"/>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280" name="Group 280"/>
          <p:cNvGrpSpPr/>
          <p:nvPr/>
        </p:nvGrpSpPr>
        <p:grpSpPr>
          <a:xfrm>
            <a:off x="7929900" y="4332960"/>
            <a:ext cx="61020" cy="794880"/>
            <a:chOff x="0" y="0"/>
            <a:chExt cx="81360" cy="1059840"/>
          </a:xfrm>
        </p:grpSpPr>
        <p:sp>
          <p:nvSpPr>
            <p:cNvPr id="281" name="Freeform 281"/>
            <p:cNvSpPr/>
            <p:nvPr/>
          </p:nvSpPr>
          <p:spPr>
            <a:xfrm>
              <a:off x="0" y="0"/>
              <a:ext cx="81407" cy="1059815"/>
            </a:xfrm>
            <a:custGeom>
              <a:avLst/>
              <a:gdLst/>
              <a:ahLst/>
              <a:cxnLst/>
              <a:rect l="l" t="t" r="r" b="b"/>
              <a:pathLst>
                <a:path w="81407" h="1059815">
                  <a:moveTo>
                    <a:pt x="81407" y="0"/>
                  </a:moveTo>
                  <a:lnTo>
                    <a:pt x="0" y="0"/>
                  </a:lnTo>
                  <a:lnTo>
                    <a:pt x="0" y="1059815"/>
                  </a:lnTo>
                  <a:lnTo>
                    <a:pt x="81407" y="1059815"/>
                  </a:lnTo>
                  <a:close/>
                </a:path>
              </a:pathLst>
            </a:custGeom>
            <a:solidFill>
              <a:srgbClr val="0070C0"/>
            </a:solidFill>
          </p:spPr>
        </p:sp>
      </p:grpSp>
      <p:grpSp>
        <p:nvGrpSpPr>
          <p:cNvPr id="282" name="Group 282"/>
          <p:cNvGrpSpPr/>
          <p:nvPr/>
        </p:nvGrpSpPr>
        <p:grpSpPr>
          <a:xfrm>
            <a:off x="7725240" y="4332960"/>
            <a:ext cx="52920" cy="794880"/>
            <a:chOff x="0" y="0"/>
            <a:chExt cx="70560" cy="1059840"/>
          </a:xfrm>
        </p:grpSpPr>
        <p:sp>
          <p:nvSpPr>
            <p:cNvPr id="283" name="Freeform 283"/>
            <p:cNvSpPr/>
            <p:nvPr/>
          </p:nvSpPr>
          <p:spPr>
            <a:xfrm>
              <a:off x="0" y="0"/>
              <a:ext cx="70612" cy="1059815"/>
            </a:xfrm>
            <a:custGeom>
              <a:avLst/>
              <a:gdLst/>
              <a:ahLst/>
              <a:cxnLst/>
              <a:rect l="l" t="t" r="r" b="b"/>
              <a:pathLst>
                <a:path w="70612" h="1059815">
                  <a:moveTo>
                    <a:pt x="70612" y="0"/>
                  </a:moveTo>
                  <a:lnTo>
                    <a:pt x="0" y="0"/>
                  </a:lnTo>
                  <a:lnTo>
                    <a:pt x="0" y="1059815"/>
                  </a:lnTo>
                  <a:lnTo>
                    <a:pt x="70612" y="1059815"/>
                  </a:lnTo>
                  <a:close/>
                </a:path>
              </a:pathLst>
            </a:custGeom>
            <a:solidFill>
              <a:srgbClr val="0070C0"/>
            </a:solidFill>
          </p:spPr>
        </p:sp>
      </p:grpSp>
      <p:grpSp>
        <p:nvGrpSpPr>
          <p:cNvPr id="284" name="Group 284"/>
          <p:cNvGrpSpPr/>
          <p:nvPr/>
        </p:nvGrpSpPr>
        <p:grpSpPr>
          <a:xfrm>
            <a:off x="7744680" y="4332960"/>
            <a:ext cx="221400" cy="39420"/>
            <a:chOff x="0" y="0"/>
            <a:chExt cx="295200" cy="52560"/>
          </a:xfrm>
        </p:grpSpPr>
        <p:sp>
          <p:nvSpPr>
            <p:cNvPr id="285" name="Freeform 285"/>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86" name="Group 286"/>
          <p:cNvGrpSpPr/>
          <p:nvPr/>
        </p:nvGrpSpPr>
        <p:grpSpPr>
          <a:xfrm>
            <a:off x="7760340" y="4350780"/>
            <a:ext cx="190080" cy="189000"/>
            <a:chOff x="0" y="0"/>
            <a:chExt cx="253440" cy="252000"/>
          </a:xfrm>
        </p:grpSpPr>
        <p:sp>
          <p:nvSpPr>
            <p:cNvPr id="287" name="Freeform 287"/>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288" name="Group 288"/>
          <p:cNvGrpSpPr/>
          <p:nvPr/>
        </p:nvGrpSpPr>
        <p:grpSpPr>
          <a:xfrm>
            <a:off x="7760340" y="4350780"/>
            <a:ext cx="190080" cy="189000"/>
            <a:chOff x="0" y="0"/>
            <a:chExt cx="253440" cy="252000"/>
          </a:xfrm>
        </p:grpSpPr>
        <p:sp>
          <p:nvSpPr>
            <p:cNvPr id="289" name="Freeform 289"/>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290" name="Group 290"/>
          <p:cNvGrpSpPr/>
          <p:nvPr/>
        </p:nvGrpSpPr>
        <p:grpSpPr>
          <a:xfrm>
            <a:off x="7744680" y="4513860"/>
            <a:ext cx="221400" cy="39420"/>
            <a:chOff x="0" y="0"/>
            <a:chExt cx="295200" cy="52560"/>
          </a:xfrm>
        </p:grpSpPr>
        <p:sp>
          <p:nvSpPr>
            <p:cNvPr id="291" name="Freeform 291"/>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92" name="Group 292"/>
          <p:cNvGrpSpPr/>
          <p:nvPr/>
        </p:nvGrpSpPr>
        <p:grpSpPr>
          <a:xfrm>
            <a:off x="7760340" y="4531680"/>
            <a:ext cx="190080" cy="190080"/>
            <a:chOff x="0" y="0"/>
            <a:chExt cx="253440" cy="253440"/>
          </a:xfrm>
        </p:grpSpPr>
        <p:sp>
          <p:nvSpPr>
            <p:cNvPr id="293" name="Freeform 293"/>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294" name="Group 294"/>
          <p:cNvGrpSpPr/>
          <p:nvPr/>
        </p:nvGrpSpPr>
        <p:grpSpPr>
          <a:xfrm>
            <a:off x="7760340" y="4531680"/>
            <a:ext cx="190080" cy="190080"/>
            <a:chOff x="0" y="0"/>
            <a:chExt cx="253440" cy="253440"/>
          </a:xfrm>
        </p:grpSpPr>
        <p:sp>
          <p:nvSpPr>
            <p:cNvPr id="295" name="Freeform 295"/>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296" name="Group 296"/>
          <p:cNvGrpSpPr/>
          <p:nvPr/>
        </p:nvGrpSpPr>
        <p:grpSpPr>
          <a:xfrm>
            <a:off x="7744680" y="4695840"/>
            <a:ext cx="221400" cy="39420"/>
            <a:chOff x="0" y="0"/>
            <a:chExt cx="295200" cy="52560"/>
          </a:xfrm>
        </p:grpSpPr>
        <p:sp>
          <p:nvSpPr>
            <p:cNvPr id="297" name="Freeform 297"/>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298" name="Group 298"/>
          <p:cNvGrpSpPr/>
          <p:nvPr/>
        </p:nvGrpSpPr>
        <p:grpSpPr>
          <a:xfrm>
            <a:off x="7760340" y="4713660"/>
            <a:ext cx="190080" cy="189000"/>
            <a:chOff x="0" y="0"/>
            <a:chExt cx="253440" cy="252000"/>
          </a:xfrm>
        </p:grpSpPr>
        <p:sp>
          <p:nvSpPr>
            <p:cNvPr id="299" name="Freeform 299"/>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300" name="Group 300"/>
          <p:cNvGrpSpPr/>
          <p:nvPr/>
        </p:nvGrpSpPr>
        <p:grpSpPr>
          <a:xfrm>
            <a:off x="7760340" y="4713660"/>
            <a:ext cx="190080" cy="189000"/>
            <a:chOff x="0" y="0"/>
            <a:chExt cx="253440" cy="252000"/>
          </a:xfrm>
        </p:grpSpPr>
        <p:sp>
          <p:nvSpPr>
            <p:cNvPr id="301" name="Freeform 301"/>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302" name="Group 302"/>
          <p:cNvGrpSpPr/>
          <p:nvPr/>
        </p:nvGrpSpPr>
        <p:grpSpPr>
          <a:xfrm>
            <a:off x="7744680" y="4876740"/>
            <a:ext cx="221400" cy="39420"/>
            <a:chOff x="0" y="0"/>
            <a:chExt cx="295200" cy="52560"/>
          </a:xfrm>
        </p:grpSpPr>
        <p:sp>
          <p:nvSpPr>
            <p:cNvPr id="303" name="Freeform 303"/>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304" name="Group 304"/>
          <p:cNvGrpSpPr/>
          <p:nvPr/>
        </p:nvGrpSpPr>
        <p:grpSpPr>
          <a:xfrm>
            <a:off x="7760340" y="4894560"/>
            <a:ext cx="190080" cy="190080"/>
            <a:chOff x="0" y="0"/>
            <a:chExt cx="253440" cy="253440"/>
          </a:xfrm>
        </p:grpSpPr>
        <p:sp>
          <p:nvSpPr>
            <p:cNvPr id="305" name="Freeform 305"/>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306" name="Group 306"/>
          <p:cNvGrpSpPr/>
          <p:nvPr/>
        </p:nvGrpSpPr>
        <p:grpSpPr>
          <a:xfrm>
            <a:off x="7760340" y="4894560"/>
            <a:ext cx="190080" cy="190080"/>
            <a:chOff x="0" y="0"/>
            <a:chExt cx="253440" cy="253440"/>
          </a:xfrm>
        </p:grpSpPr>
        <p:sp>
          <p:nvSpPr>
            <p:cNvPr id="307" name="Freeform 307"/>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308" name="Group 308"/>
          <p:cNvGrpSpPr/>
          <p:nvPr/>
        </p:nvGrpSpPr>
        <p:grpSpPr>
          <a:xfrm>
            <a:off x="7918020" y="3727080"/>
            <a:ext cx="27540" cy="608040"/>
            <a:chOff x="0" y="0"/>
            <a:chExt cx="36720" cy="810720"/>
          </a:xfrm>
        </p:grpSpPr>
        <p:sp>
          <p:nvSpPr>
            <p:cNvPr id="309" name="Freeform 309"/>
            <p:cNvSpPr/>
            <p:nvPr/>
          </p:nvSpPr>
          <p:spPr>
            <a:xfrm>
              <a:off x="0" y="0"/>
              <a:ext cx="36703" cy="810768"/>
            </a:xfrm>
            <a:custGeom>
              <a:avLst/>
              <a:gdLst/>
              <a:ahLst/>
              <a:cxnLst/>
              <a:rect l="l" t="t" r="r" b="b"/>
              <a:pathLst>
                <a:path w="36703" h="810768">
                  <a:moveTo>
                    <a:pt x="36703" y="0"/>
                  </a:moveTo>
                  <a:lnTo>
                    <a:pt x="0" y="0"/>
                  </a:lnTo>
                  <a:lnTo>
                    <a:pt x="0" y="810768"/>
                  </a:lnTo>
                  <a:lnTo>
                    <a:pt x="36703" y="810768"/>
                  </a:lnTo>
                  <a:close/>
                </a:path>
              </a:pathLst>
            </a:custGeom>
            <a:solidFill>
              <a:srgbClr val="0070C0"/>
            </a:solidFill>
          </p:spPr>
        </p:sp>
      </p:grpSp>
      <p:grpSp>
        <p:nvGrpSpPr>
          <p:cNvPr id="310" name="Group 310"/>
          <p:cNvGrpSpPr/>
          <p:nvPr/>
        </p:nvGrpSpPr>
        <p:grpSpPr>
          <a:xfrm>
            <a:off x="7768440" y="3727080"/>
            <a:ext cx="33480" cy="608040"/>
            <a:chOff x="0" y="0"/>
            <a:chExt cx="44640" cy="810720"/>
          </a:xfrm>
        </p:grpSpPr>
        <p:sp>
          <p:nvSpPr>
            <p:cNvPr id="311" name="Freeform 311"/>
            <p:cNvSpPr/>
            <p:nvPr/>
          </p:nvSpPr>
          <p:spPr>
            <a:xfrm>
              <a:off x="0" y="0"/>
              <a:ext cx="44577" cy="810768"/>
            </a:xfrm>
            <a:custGeom>
              <a:avLst/>
              <a:gdLst/>
              <a:ahLst/>
              <a:cxnLst/>
              <a:rect l="l" t="t" r="r" b="b"/>
              <a:pathLst>
                <a:path w="44577" h="810768">
                  <a:moveTo>
                    <a:pt x="44577" y="0"/>
                  </a:moveTo>
                  <a:lnTo>
                    <a:pt x="0" y="0"/>
                  </a:lnTo>
                  <a:lnTo>
                    <a:pt x="0" y="810768"/>
                  </a:lnTo>
                  <a:lnTo>
                    <a:pt x="44577" y="810768"/>
                  </a:lnTo>
                  <a:close/>
                </a:path>
              </a:pathLst>
            </a:custGeom>
            <a:solidFill>
              <a:srgbClr val="0070C0"/>
            </a:solidFill>
          </p:spPr>
        </p:sp>
      </p:grpSp>
      <p:grpSp>
        <p:nvGrpSpPr>
          <p:cNvPr id="312" name="Group 312"/>
          <p:cNvGrpSpPr/>
          <p:nvPr/>
        </p:nvGrpSpPr>
        <p:grpSpPr>
          <a:xfrm>
            <a:off x="7775460" y="3724920"/>
            <a:ext cx="170100" cy="29700"/>
            <a:chOff x="0" y="0"/>
            <a:chExt cx="226800" cy="39600"/>
          </a:xfrm>
        </p:grpSpPr>
        <p:sp>
          <p:nvSpPr>
            <p:cNvPr id="313" name="Freeform 313"/>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314" name="Group 314"/>
          <p:cNvGrpSpPr/>
          <p:nvPr/>
        </p:nvGrpSpPr>
        <p:grpSpPr>
          <a:xfrm>
            <a:off x="7786800" y="3738960"/>
            <a:ext cx="146340" cy="145800"/>
            <a:chOff x="0" y="0"/>
            <a:chExt cx="195120" cy="194400"/>
          </a:xfrm>
        </p:grpSpPr>
        <p:sp>
          <p:nvSpPr>
            <p:cNvPr id="315" name="Freeform 315"/>
            <p:cNvSpPr/>
            <p:nvPr/>
          </p:nvSpPr>
          <p:spPr>
            <a:xfrm>
              <a:off x="0" y="0"/>
              <a:ext cx="195072" cy="194437"/>
            </a:xfrm>
            <a:custGeom>
              <a:avLst/>
              <a:gdLst/>
              <a:ahLst/>
              <a:cxnLst/>
              <a:rect l="l" t="t" r="r" b="b"/>
              <a:pathLst>
                <a:path w="195072" h="194437">
                  <a:moveTo>
                    <a:pt x="18288" y="194437"/>
                  </a:moveTo>
                  <a:lnTo>
                    <a:pt x="195072" y="18415"/>
                  </a:lnTo>
                  <a:lnTo>
                    <a:pt x="176784" y="0"/>
                  </a:lnTo>
                  <a:lnTo>
                    <a:pt x="0" y="176022"/>
                  </a:lnTo>
                  <a:lnTo>
                    <a:pt x="18288" y="194437"/>
                  </a:lnTo>
                  <a:close/>
                </a:path>
              </a:pathLst>
            </a:custGeom>
            <a:solidFill>
              <a:srgbClr val="0070C0"/>
            </a:solidFill>
          </p:spPr>
        </p:sp>
      </p:grpSp>
      <p:grpSp>
        <p:nvGrpSpPr>
          <p:cNvPr id="316" name="Group 316"/>
          <p:cNvGrpSpPr/>
          <p:nvPr/>
        </p:nvGrpSpPr>
        <p:grpSpPr>
          <a:xfrm>
            <a:off x="7786800" y="3738960"/>
            <a:ext cx="146340" cy="145800"/>
            <a:chOff x="0" y="0"/>
            <a:chExt cx="195120" cy="194400"/>
          </a:xfrm>
        </p:grpSpPr>
        <p:sp>
          <p:nvSpPr>
            <p:cNvPr id="317" name="Freeform 317"/>
            <p:cNvSpPr/>
            <p:nvPr/>
          </p:nvSpPr>
          <p:spPr>
            <a:xfrm>
              <a:off x="0" y="0"/>
              <a:ext cx="195072" cy="194437"/>
            </a:xfrm>
            <a:custGeom>
              <a:avLst/>
              <a:gdLst/>
              <a:ahLst/>
              <a:cxnLst/>
              <a:rect l="l" t="t" r="r" b="b"/>
              <a:pathLst>
                <a:path w="195072" h="194437">
                  <a:moveTo>
                    <a:pt x="195072" y="176022"/>
                  </a:moveTo>
                  <a:lnTo>
                    <a:pt x="18288" y="0"/>
                  </a:lnTo>
                  <a:lnTo>
                    <a:pt x="0" y="18415"/>
                  </a:lnTo>
                  <a:lnTo>
                    <a:pt x="176784" y="194437"/>
                  </a:lnTo>
                  <a:lnTo>
                    <a:pt x="195072" y="176022"/>
                  </a:lnTo>
                  <a:close/>
                </a:path>
              </a:pathLst>
            </a:custGeom>
            <a:solidFill>
              <a:srgbClr val="0070C0"/>
            </a:solidFill>
          </p:spPr>
        </p:sp>
      </p:grpSp>
      <p:grpSp>
        <p:nvGrpSpPr>
          <p:cNvPr id="318" name="Group 318"/>
          <p:cNvGrpSpPr/>
          <p:nvPr/>
        </p:nvGrpSpPr>
        <p:grpSpPr>
          <a:xfrm>
            <a:off x="7775460" y="3864780"/>
            <a:ext cx="170100" cy="29700"/>
            <a:chOff x="0" y="0"/>
            <a:chExt cx="226800" cy="39600"/>
          </a:xfrm>
        </p:grpSpPr>
        <p:sp>
          <p:nvSpPr>
            <p:cNvPr id="319" name="Freeform 319"/>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320" name="Group 320"/>
          <p:cNvGrpSpPr/>
          <p:nvPr/>
        </p:nvGrpSpPr>
        <p:grpSpPr>
          <a:xfrm>
            <a:off x="7786800" y="3876660"/>
            <a:ext cx="146340" cy="146340"/>
            <a:chOff x="0" y="0"/>
            <a:chExt cx="195120" cy="195120"/>
          </a:xfrm>
        </p:grpSpPr>
        <p:sp>
          <p:nvSpPr>
            <p:cNvPr id="321" name="Freeform 321"/>
            <p:cNvSpPr/>
            <p:nvPr/>
          </p:nvSpPr>
          <p:spPr>
            <a:xfrm>
              <a:off x="0" y="0"/>
              <a:ext cx="195072" cy="195072"/>
            </a:xfrm>
            <a:custGeom>
              <a:avLst/>
              <a:gdLst/>
              <a:ahLst/>
              <a:cxnLst/>
              <a:rect l="l" t="t" r="r" b="b"/>
              <a:pathLst>
                <a:path w="195072" h="195072">
                  <a:moveTo>
                    <a:pt x="18288" y="195072"/>
                  </a:moveTo>
                  <a:lnTo>
                    <a:pt x="195072" y="18288"/>
                  </a:lnTo>
                  <a:lnTo>
                    <a:pt x="176784" y="0"/>
                  </a:lnTo>
                  <a:lnTo>
                    <a:pt x="0" y="176784"/>
                  </a:lnTo>
                  <a:lnTo>
                    <a:pt x="18288" y="195072"/>
                  </a:lnTo>
                  <a:close/>
                </a:path>
              </a:pathLst>
            </a:custGeom>
            <a:solidFill>
              <a:srgbClr val="0070C0"/>
            </a:solidFill>
          </p:spPr>
        </p:sp>
      </p:grpSp>
      <p:grpSp>
        <p:nvGrpSpPr>
          <p:cNvPr id="322" name="Group 322"/>
          <p:cNvGrpSpPr/>
          <p:nvPr/>
        </p:nvGrpSpPr>
        <p:grpSpPr>
          <a:xfrm>
            <a:off x="7786800" y="3876660"/>
            <a:ext cx="146340" cy="146340"/>
            <a:chOff x="0" y="0"/>
            <a:chExt cx="195120" cy="195120"/>
          </a:xfrm>
        </p:grpSpPr>
        <p:sp>
          <p:nvSpPr>
            <p:cNvPr id="323" name="Freeform 323"/>
            <p:cNvSpPr/>
            <p:nvPr/>
          </p:nvSpPr>
          <p:spPr>
            <a:xfrm>
              <a:off x="0" y="0"/>
              <a:ext cx="195072" cy="195072"/>
            </a:xfrm>
            <a:custGeom>
              <a:avLst/>
              <a:gdLst/>
              <a:ahLst/>
              <a:cxnLst/>
              <a:rect l="l" t="t" r="r" b="b"/>
              <a:pathLst>
                <a:path w="195072" h="195072">
                  <a:moveTo>
                    <a:pt x="195072" y="176784"/>
                  </a:moveTo>
                  <a:lnTo>
                    <a:pt x="18288" y="0"/>
                  </a:lnTo>
                  <a:lnTo>
                    <a:pt x="0" y="18288"/>
                  </a:lnTo>
                  <a:lnTo>
                    <a:pt x="176784" y="195072"/>
                  </a:lnTo>
                  <a:lnTo>
                    <a:pt x="195072" y="176784"/>
                  </a:lnTo>
                  <a:close/>
                </a:path>
              </a:pathLst>
            </a:custGeom>
            <a:solidFill>
              <a:srgbClr val="0070C0"/>
            </a:solidFill>
          </p:spPr>
        </p:sp>
      </p:grpSp>
      <p:grpSp>
        <p:nvGrpSpPr>
          <p:cNvPr id="324" name="Group 324"/>
          <p:cNvGrpSpPr/>
          <p:nvPr/>
        </p:nvGrpSpPr>
        <p:grpSpPr>
          <a:xfrm>
            <a:off x="7775460" y="4003560"/>
            <a:ext cx="170100" cy="29700"/>
            <a:chOff x="0" y="0"/>
            <a:chExt cx="226800" cy="39600"/>
          </a:xfrm>
        </p:grpSpPr>
        <p:sp>
          <p:nvSpPr>
            <p:cNvPr id="325" name="Freeform 325"/>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326" name="Group 326"/>
          <p:cNvGrpSpPr/>
          <p:nvPr/>
        </p:nvGrpSpPr>
        <p:grpSpPr>
          <a:xfrm>
            <a:off x="7786800" y="4017060"/>
            <a:ext cx="146340" cy="143640"/>
            <a:chOff x="0" y="0"/>
            <a:chExt cx="195120" cy="191520"/>
          </a:xfrm>
        </p:grpSpPr>
        <p:sp>
          <p:nvSpPr>
            <p:cNvPr id="327" name="Freeform 327"/>
            <p:cNvSpPr/>
            <p:nvPr/>
          </p:nvSpPr>
          <p:spPr>
            <a:xfrm>
              <a:off x="0" y="0"/>
              <a:ext cx="195072" cy="191516"/>
            </a:xfrm>
            <a:custGeom>
              <a:avLst/>
              <a:gdLst/>
              <a:ahLst/>
              <a:cxnLst/>
              <a:rect l="l" t="t" r="r" b="b"/>
              <a:pathLst>
                <a:path w="195072" h="191516">
                  <a:moveTo>
                    <a:pt x="18288" y="191516"/>
                  </a:moveTo>
                  <a:lnTo>
                    <a:pt x="195072" y="15748"/>
                  </a:lnTo>
                  <a:lnTo>
                    <a:pt x="176784" y="0"/>
                  </a:lnTo>
                  <a:lnTo>
                    <a:pt x="0" y="175768"/>
                  </a:lnTo>
                  <a:lnTo>
                    <a:pt x="18288" y="191516"/>
                  </a:lnTo>
                  <a:close/>
                </a:path>
              </a:pathLst>
            </a:custGeom>
            <a:solidFill>
              <a:srgbClr val="0070C0"/>
            </a:solidFill>
          </p:spPr>
        </p:sp>
      </p:grpSp>
      <p:grpSp>
        <p:nvGrpSpPr>
          <p:cNvPr id="328" name="Group 328"/>
          <p:cNvGrpSpPr/>
          <p:nvPr/>
        </p:nvGrpSpPr>
        <p:grpSpPr>
          <a:xfrm>
            <a:off x="7786800" y="4017060"/>
            <a:ext cx="146340" cy="143640"/>
            <a:chOff x="0" y="0"/>
            <a:chExt cx="195120" cy="191520"/>
          </a:xfrm>
        </p:grpSpPr>
        <p:sp>
          <p:nvSpPr>
            <p:cNvPr id="329" name="Freeform 329"/>
            <p:cNvSpPr/>
            <p:nvPr/>
          </p:nvSpPr>
          <p:spPr>
            <a:xfrm>
              <a:off x="0" y="0"/>
              <a:ext cx="195072" cy="191516"/>
            </a:xfrm>
            <a:custGeom>
              <a:avLst/>
              <a:gdLst/>
              <a:ahLst/>
              <a:cxnLst/>
              <a:rect l="l" t="t" r="r" b="b"/>
              <a:pathLst>
                <a:path w="195072" h="191516">
                  <a:moveTo>
                    <a:pt x="195072" y="175768"/>
                  </a:moveTo>
                  <a:lnTo>
                    <a:pt x="18288" y="0"/>
                  </a:lnTo>
                  <a:lnTo>
                    <a:pt x="0" y="15748"/>
                  </a:lnTo>
                  <a:lnTo>
                    <a:pt x="176784" y="191516"/>
                  </a:lnTo>
                  <a:lnTo>
                    <a:pt x="195072" y="175768"/>
                  </a:lnTo>
                  <a:close/>
                </a:path>
              </a:pathLst>
            </a:custGeom>
            <a:solidFill>
              <a:srgbClr val="0070C0"/>
            </a:solidFill>
          </p:spPr>
        </p:sp>
      </p:grpSp>
      <p:grpSp>
        <p:nvGrpSpPr>
          <p:cNvPr id="330" name="Group 330"/>
          <p:cNvGrpSpPr/>
          <p:nvPr/>
        </p:nvGrpSpPr>
        <p:grpSpPr>
          <a:xfrm>
            <a:off x="7775460" y="4142880"/>
            <a:ext cx="170100" cy="27540"/>
            <a:chOff x="0" y="0"/>
            <a:chExt cx="226800" cy="36720"/>
          </a:xfrm>
        </p:grpSpPr>
        <p:sp>
          <p:nvSpPr>
            <p:cNvPr id="331" name="Freeform 331"/>
            <p:cNvSpPr/>
            <p:nvPr/>
          </p:nvSpPr>
          <p:spPr>
            <a:xfrm>
              <a:off x="0" y="0"/>
              <a:ext cx="226822" cy="36703"/>
            </a:xfrm>
            <a:custGeom>
              <a:avLst/>
              <a:gdLst/>
              <a:ahLst/>
              <a:cxnLst/>
              <a:rect l="l" t="t" r="r" b="b"/>
              <a:pathLst>
                <a:path w="226822" h="36703">
                  <a:moveTo>
                    <a:pt x="226822" y="0"/>
                  </a:moveTo>
                  <a:lnTo>
                    <a:pt x="0" y="0"/>
                  </a:lnTo>
                  <a:lnTo>
                    <a:pt x="0" y="36703"/>
                  </a:lnTo>
                  <a:lnTo>
                    <a:pt x="226822" y="36703"/>
                  </a:lnTo>
                  <a:close/>
                </a:path>
              </a:pathLst>
            </a:custGeom>
            <a:solidFill>
              <a:srgbClr val="0070C0"/>
            </a:solidFill>
          </p:spPr>
        </p:sp>
      </p:grpSp>
      <p:grpSp>
        <p:nvGrpSpPr>
          <p:cNvPr id="332" name="Group 332"/>
          <p:cNvGrpSpPr/>
          <p:nvPr/>
        </p:nvGrpSpPr>
        <p:grpSpPr>
          <a:xfrm>
            <a:off x="7786800" y="4154760"/>
            <a:ext cx="146340" cy="146340"/>
            <a:chOff x="0" y="0"/>
            <a:chExt cx="195120" cy="195120"/>
          </a:xfrm>
        </p:grpSpPr>
        <p:sp>
          <p:nvSpPr>
            <p:cNvPr id="333" name="Freeform 333"/>
            <p:cNvSpPr/>
            <p:nvPr/>
          </p:nvSpPr>
          <p:spPr>
            <a:xfrm>
              <a:off x="0" y="0"/>
              <a:ext cx="195072" cy="195072"/>
            </a:xfrm>
            <a:custGeom>
              <a:avLst/>
              <a:gdLst/>
              <a:ahLst/>
              <a:cxnLst/>
              <a:rect l="l" t="t" r="r" b="b"/>
              <a:pathLst>
                <a:path w="195072" h="195072">
                  <a:moveTo>
                    <a:pt x="18288" y="195072"/>
                  </a:moveTo>
                  <a:lnTo>
                    <a:pt x="195072" y="18288"/>
                  </a:lnTo>
                  <a:lnTo>
                    <a:pt x="176784" y="0"/>
                  </a:lnTo>
                  <a:lnTo>
                    <a:pt x="0" y="176784"/>
                  </a:lnTo>
                  <a:lnTo>
                    <a:pt x="18288" y="195072"/>
                  </a:lnTo>
                  <a:close/>
                </a:path>
              </a:pathLst>
            </a:custGeom>
            <a:solidFill>
              <a:srgbClr val="0070C0"/>
            </a:solidFill>
          </p:spPr>
        </p:sp>
      </p:grpSp>
      <p:grpSp>
        <p:nvGrpSpPr>
          <p:cNvPr id="334" name="Group 334"/>
          <p:cNvGrpSpPr/>
          <p:nvPr/>
        </p:nvGrpSpPr>
        <p:grpSpPr>
          <a:xfrm>
            <a:off x="7786800" y="4154760"/>
            <a:ext cx="146340" cy="146340"/>
            <a:chOff x="0" y="0"/>
            <a:chExt cx="195120" cy="195120"/>
          </a:xfrm>
        </p:grpSpPr>
        <p:sp>
          <p:nvSpPr>
            <p:cNvPr id="335" name="Freeform 335"/>
            <p:cNvSpPr/>
            <p:nvPr/>
          </p:nvSpPr>
          <p:spPr>
            <a:xfrm>
              <a:off x="0" y="0"/>
              <a:ext cx="195072" cy="195072"/>
            </a:xfrm>
            <a:custGeom>
              <a:avLst/>
              <a:gdLst/>
              <a:ahLst/>
              <a:cxnLst/>
              <a:rect l="l" t="t" r="r" b="b"/>
              <a:pathLst>
                <a:path w="195072" h="195072">
                  <a:moveTo>
                    <a:pt x="195072" y="176784"/>
                  </a:moveTo>
                  <a:lnTo>
                    <a:pt x="18288" y="0"/>
                  </a:lnTo>
                  <a:lnTo>
                    <a:pt x="0" y="18288"/>
                  </a:lnTo>
                  <a:lnTo>
                    <a:pt x="176784" y="195072"/>
                  </a:lnTo>
                  <a:lnTo>
                    <a:pt x="195072" y="176784"/>
                  </a:lnTo>
                  <a:close/>
                </a:path>
              </a:pathLst>
            </a:custGeom>
            <a:solidFill>
              <a:srgbClr val="0070C0"/>
            </a:solidFill>
          </p:spPr>
        </p:sp>
      </p:grpSp>
      <p:grpSp>
        <p:nvGrpSpPr>
          <p:cNvPr id="336" name="Group 336"/>
          <p:cNvGrpSpPr/>
          <p:nvPr/>
        </p:nvGrpSpPr>
        <p:grpSpPr>
          <a:xfrm>
            <a:off x="7915860" y="3292380"/>
            <a:ext cx="27540" cy="462240"/>
            <a:chOff x="0" y="0"/>
            <a:chExt cx="36720" cy="616320"/>
          </a:xfrm>
        </p:grpSpPr>
        <p:sp>
          <p:nvSpPr>
            <p:cNvPr id="337" name="Freeform 337"/>
            <p:cNvSpPr/>
            <p:nvPr/>
          </p:nvSpPr>
          <p:spPr>
            <a:xfrm>
              <a:off x="0" y="0"/>
              <a:ext cx="36703" cy="616331"/>
            </a:xfrm>
            <a:custGeom>
              <a:avLst/>
              <a:gdLst/>
              <a:ahLst/>
              <a:cxnLst/>
              <a:rect l="l" t="t" r="r" b="b"/>
              <a:pathLst>
                <a:path w="36703" h="616331">
                  <a:moveTo>
                    <a:pt x="36703" y="0"/>
                  </a:moveTo>
                  <a:lnTo>
                    <a:pt x="0" y="0"/>
                  </a:lnTo>
                  <a:lnTo>
                    <a:pt x="0" y="616331"/>
                  </a:lnTo>
                  <a:lnTo>
                    <a:pt x="36703" y="616331"/>
                  </a:lnTo>
                  <a:close/>
                </a:path>
              </a:pathLst>
            </a:custGeom>
            <a:solidFill>
              <a:srgbClr val="0070C0"/>
            </a:solidFill>
          </p:spPr>
        </p:sp>
      </p:grpSp>
      <p:grpSp>
        <p:nvGrpSpPr>
          <p:cNvPr id="338" name="Group 338"/>
          <p:cNvGrpSpPr/>
          <p:nvPr/>
        </p:nvGrpSpPr>
        <p:grpSpPr>
          <a:xfrm>
            <a:off x="7766280" y="3292380"/>
            <a:ext cx="33480" cy="462240"/>
            <a:chOff x="0" y="0"/>
            <a:chExt cx="44640" cy="616320"/>
          </a:xfrm>
        </p:grpSpPr>
        <p:sp>
          <p:nvSpPr>
            <p:cNvPr id="339" name="Freeform 339"/>
            <p:cNvSpPr/>
            <p:nvPr/>
          </p:nvSpPr>
          <p:spPr>
            <a:xfrm>
              <a:off x="0" y="0"/>
              <a:ext cx="44577" cy="616331"/>
            </a:xfrm>
            <a:custGeom>
              <a:avLst/>
              <a:gdLst/>
              <a:ahLst/>
              <a:cxnLst/>
              <a:rect l="l" t="t" r="r" b="b"/>
              <a:pathLst>
                <a:path w="44577" h="616331">
                  <a:moveTo>
                    <a:pt x="44577" y="0"/>
                  </a:moveTo>
                  <a:lnTo>
                    <a:pt x="0" y="0"/>
                  </a:lnTo>
                  <a:lnTo>
                    <a:pt x="0" y="616331"/>
                  </a:lnTo>
                  <a:lnTo>
                    <a:pt x="44577" y="616331"/>
                  </a:lnTo>
                  <a:close/>
                </a:path>
              </a:pathLst>
            </a:custGeom>
            <a:solidFill>
              <a:srgbClr val="0070C0"/>
            </a:solidFill>
          </p:spPr>
        </p:sp>
      </p:grpSp>
      <p:grpSp>
        <p:nvGrpSpPr>
          <p:cNvPr id="340" name="Group 340"/>
          <p:cNvGrpSpPr/>
          <p:nvPr/>
        </p:nvGrpSpPr>
        <p:grpSpPr>
          <a:xfrm>
            <a:off x="7766280" y="3197880"/>
            <a:ext cx="178200" cy="117180"/>
            <a:chOff x="0" y="0"/>
            <a:chExt cx="237600" cy="156240"/>
          </a:xfrm>
        </p:grpSpPr>
        <p:sp>
          <p:nvSpPr>
            <p:cNvPr id="341" name="Freeform 341"/>
            <p:cNvSpPr/>
            <p:nvPr/>
          </p:nvSpPr>
          <p:spPr>
            <a:xfrm>
              <a:off x="0" y="0"/>
              <a:ext cx="237617" cy="156210"/>
            </a:xfrm>
            <a:custGeom>
              <a:avLst/>
              <a:gdLst/>
              <a:ahLst/>
              <a:cxnLst/>
              <a:rect l="l" t="t" r="r" b="b"/>
              <a:pathLst>
                <a:path w="237617" h="156210">
                  <a:moveTo>
                    <a:pt x="0" y="156210"/>
                  </a:moveTo>
                  <a:lnTo>
                    <a:pt x="237617" y="156210"/>
                  </a:lnTo>
                  <a:lnTo>
                    <a:pt x="237617" y="105029"/>
                  </a:lnTo>
                  <a:lnTo>
                    <a:pt x="124714" y="0"/>
                  </a:lnTo>
                  <a:lnTo>
                    <a:pt x="0" y="34163"/>
                  </a:lnTo>
                  <a:lnTo>
                    <a:pt x="0" y="156210"/>
                  </a:lnTo>
                  <a:close/>
                </a:path>
              </a:pathLst>
            </a:custGeom>
            <a:solidFill>
              <a:srgbClr val="0070C0"/>
            </a:solidFill>
          </p:spPr>
        </p:sp>
      </p:grpSp>
      <p:grpSp>
        <p:nvGrpSpPr>
          <p:cNvPr id="342" name="Group 342"/>
          <p:cNvGrpSpPr/>
          <p:nvPr/>
        </p:nvGrpSpPr>
        <p:grpSpPr>
          <a:xfrm>
            <a:off x="7785180" y="3298320"/>
            <a:ext cx="146340" cy="146340"/>
            <a:chOff x="0" y="0"/>
            <a:chExt cx="195120" cy="195120"/>
          </a:xfrm>
        </p:grpSpPr>
        <p:sp>
          <p:nvSpPr>
            <p:cNvPr id="343" name="Freeform 343"/>
            <p:cNvSpPr/>
            <p:nvPr/>
          </p:nvSpPr>
          <p:spPr>
            <a:xfrm>
              <a:off x="0" y="0"/>
              <a:ext cx="195072" cy="195072"/>
            </a:xfrm>
            <a:custGeom>
              <a:avLst/>
              <a:gdLst/>
              <a:ahLst/>
              <a:cxnLst/>
              <a:rect l="l" t="t" r="r" b="b"/>
              <a:pathLst>
                <a:path w="195072" h="195072">
                  <a:moveTo>
                    <a:pt x="18288" y="195072"/>
                  </a:moveTo>
                  <a:lnTo>
                    <a:pt x="195072" y="19685"/>
                  </a:lnTo>
                  <a:lnTo>
                    <a:pt x="176784" y="0"/>
                  </a:lnTo>
                  <a:lnTo>
                    <a:pt x="0" y="176784"/>
                  </a:lnTo>
                  <a:lnTo>
                    <a:pt x="18288" y="195072"/>
                  </a:lnTo>
                  <a:close/>
                </a:path>
              </a:pathLst>
            </a:custGeom>
            <a:solidFill>
              <a:srgbClr val="0070C0"/>
            </a:solidFill>
          </p:spPr>
        </p:sp>
      </p:grpSp>
      <p:grpSp>
        <p:nvGrpSpPr>
          <p:cNvPr id="344" name="Group 344"/>
          <p:cNvGrpSpPr/>
          <p:nvPr/>
        </p:nvGrpSpPr>
        <p:grpSpPr>
          <a:xfrm>
            <a:off x="7785180" y="3298320"/>
            <a:ext cx="146340" cy="146340"/>
            <a:chOff x="0" y="0"/>
            <a:chExt cx="195120" cy="195120"/>
          </a:xfrm>
        </p:grpSpPr>
        <p:sp>
          <p:nvSpPr>
            <p:cNvPr id="345" name="Freeform 345"/>
            <p:cNvSpPr/>
            <p:nvPr/>
          </p:nvSpPr>
          <p:spPr>
            <a:xfrm>
              <a:off x="0" y="0"/>
              <a:ext cx="195072" cy="195072"/>
            </a:xfrm>
            <a:custGeom>
              <a:avLst/>
              <a:gdLst/>
              <a:ahLst/>
              <a:cxnLst/>
              <a:rect l="l" t="t" r="r" b="b"/>
              <a:pathLst>
                <a:path w="195072" h="195072">
                  <a:moveTo>
                    <a:pt x="195072" y="176784"/>
                  </a:moveTo>
                  <a:lnTo>
                    <a:pt x="18288" y="0"/>
                  </a:lnTo>
                  <a:lnTo>
                    <a:pt x="0" y="19685"/>
                  </a:lnTo>
                  <a:lnTo>
                    <a:pt x="176784" y="195072"/>
                  </a:lnTo>
                  <a:lnTo>
                    <a:pt x="195072" y="176784"/>
                  </a:lnTo>
                  <a:close/>
                </a:path>
              </a:pathLst>
            </a:custGeom>
            <a:solidFill>
              <a:srgbClr val="0070C0"/>
            </a:solidFill>
          </p:spPr>
        </p:sp>
      </p:grpSp>
      <p:grpSp>
        <p:nvGrpSpPr>
          <p:cNvPr id="346" name="Group 346"/>
          <p:cNvGrpSpPr/>
          <p:nvPr/>
        </p:nvGrpSpPr>
        <p:grpSpPr>
          <a:xfrm>
            <a:off x="7773300" y="3425220"/>
            <a:ext cx="170100" cy="29700"/>
            <a:chOff x="0" y="0"/>
            <a:chExt cx="226800" cy="39600"/>
          </a:xfrm>
        </p:grpSpPr>
        <p:sp>
          <p:nvSpPr>
            <p:cNvPr id="347" name="Freeform 347"/>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348" name="Group 348"/>
          <p:cNvGrpSpPr/>
          <p:nvPr/>
        </p:nvGrpSpPr>
        <p:grpSpPr>
          <a:xfrm>
            <a:off x="7785180" y="3437100"/>
            <a:ext cx="146340" cy="145800"/>
            <a:chOff x="0" y="0"/>
            <a:chExt cx="195120" cy="194400"/>
          </a:xfrm>
        </p:grpSpPr>
        <p:sp>
          <p:nvSpPr>
            <p:cNvPr id="349" name="Freeform 349"/>
            <p:cNvSpPr/>
            <p:nvPr/>
          </p:nvSpPr>
          <p:spPr>
            <a:xfrm>
              <a:off x="0" y="0"/>
              <a:ext cx="195072" cy="194437"/>
            </a:xfrm>
            <a:custGeom>
              <a:avLst/>
              <a:gdLst/>
              <a:ahLst/>
              <a:cxnLst/>
              <a:rect l="l" t="t" r="r" b="b"/>
              <a:pathLst>
                <a:path w="195072" h="194437">
                  <a:moveTo>
                    <a:pt x="18288" y="194437"/>
                  </a:moveTo>
                  <a:lnTo>
                    <a:pt x="195072" y="18415"/>
                  </a:lnTo>
                  <a:lnTo>
                    <a:pt x="176784" y="0"/>
                  </a:lnTo>
                  <a:lnTo>
                    <a:pt x="0" y="176022"/>
                  </a:lnTo>
                  <a:lnTo>
                    <a:pt x="18288" y="194437"/>
                  </a:lnTo>
                  <a:close/>
                </a:path>
              </a:pathLst>
            </a:custGeom>
            <a:solidFill>
              <a:srgbClr val="0070C0"/>
            </a:solidFill>
          </p:spPr>
        </p:sp>
      </p:grpSp>
      <p:grpSp>
        <p:nvGrpSpPr>
          <p:cNvPr id="350" name="Group 350"/>
          <p:cNvGrpSpPr/>
          <p:nvPr/>
        </p:nvGrpSpPr>
        <p:grpSpPr>
          <a:xfrm>
            <a:off x="7785180" y="3437100"/>
            <a:ext cx="146340" cy="145800"/>
            <a:chOff x="0" y="0"/>
            <a:chExt cx="195120" cy="194400"/>
          </a:xfrm>
        </p:grpSpPr>
        <p:sp>
          <p:nvSpPr>
            <p:cNvPr id="351" name="Freeform 351"/>
            <p:cNvSpPr/>
            <p:nvPr/>
          </p:nvSpPr>
          <p:spPr>
            <a:xfrm>
              <a:off x="0" y="0"/>
              <a:ext cx="195072" cy="194437"/>
            </a:xfrm>
            <a:custGeom>
              <a:avLst/>
              <a:gdLst/>
              <a:ahLst/>
              <a:cxnLst/>
              <a:rect l="l" t="t" r="r" b="b"/>
              <a:pathLst>
                <a:path w="195072" h="194437">
                  <a:moveTo>
                    <a:pt x="195072" y="176022"/>
                  </a:moveTo>
                  <a:lnTo>
                    <a:pt x="18288" y="0"/>
                  </a:lnTo>
                  <a:lnTo>
                    <a:pt x="0" y="18415"/>
                  </a:lnTo>
                  <a:lnTo>
                    <a:pt x="176784" y="194437"/>
                  </a:lnTo>
                  <a:lnTo>
                    <a:pt x="195072" y="176022"/>
                  </a:lnTo>
                  <a:close/>
                </a:path>
              </a:pathLst>
            </a:custGeom>
            <a:solidFill>
              <a:srgbClr val="0070C0"/>
            </a:solidFill>
          </p:spPr>
        </p:sp>
      </p:grpSp>
      <p:grpSp>
        <p:nvGrpSpPr>
          <p:cNvPr id="352" name="Group 352"/>
          <p:cNvGrpSpPr/>
          <p:nvPr/>
        </p:nvGrpSpPr>
        <p:grpSpPr>
          <a:xfrm>
            <a:off x="7773300" y="3562920"/>
            <a:ext cx="170100" cy="29700"/>
            <a:chOff x="0" y="0"/>
            <a:chExt cx="226800" cy="39600"/>
          </a:xfrm>
        </p:grpSpPr>
        <p:sp>
          <p:nvSpPr>
            <p:cNvPr id="353" name="Freeform 353"/>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354" name="Group 354"/>
          <p:cNvGrpSpPr/>
          <p:nvPr/>
        </p:nvGrpSpPr>
        <p:grpSpPr>
          <a:xfrm>
            <a:off x="7785180" y="3576420"/>
            <a:ext cx="146340" cy="144720"/>
            <a:chOff x="0" y="0"/>
            <a:chExt cx="195120" cy="192960"/>
          </a:xfrm>
        </p:grpSpPr>
        <p:sp>
          <p:nvSpPr>
            <p:cNvPr id="355" name="Freeform 355"/>
            <p:cNvSpPr/>
            <p:nvPr/>
          </p:nvSpPr>
          <p:spPr>
            <a:xfrm>
              <a:off x="0" y="0"/>
              <a:ext cx="195072" cy="192913"/>
            </a:xfrm>
            <a:custGeom>
              <a:avLst/>
              <a:gdLst/>
              <a:ahLst/>
              <a:cxnLst/>
              <a:rect l="l" t="t" r="r" b="b"/>
              <a:pathLst>
                <a:path w="195072" h="192913">
                  <a:moveTo>
                    <a:pt x="18288" y="192913"/>
                  </a:moveTo>
                  <a:lnTo>
                    <a:pt x="195072" y="15748"/>
                  </a:lnTo>
                  <a:lnTo>
                    <a:pt x="176784" y="0"/>
                  </a:lnTo>
                  <a:lnTo>
                    <a:pt x="0" y="177165"/>
                  </a:lnTo>
                  <a:lnTo>
                    <a:pt x="18288" y="192913"/>
                  </a:lnTo>
                  <a:close/>
                </a:path>
              </a:pathLst>
            </a:custGeom>
            <a:solidFill>
              <a:srgbClr val="0070C0"/>
            </a:solidFill>
          </p:spPr>
        </p:sp>
      </p:grpSp>
      <p:grpSp>
        <p:nvGrpSpPr>
          <p:cNvPr id="356" name="Group 356"/>
          <p:cNvGrpSpPr/>
          <p:nvPr/>
        </p:nvGrpSpPr>
        <p:grpSpPr>
          <a:xfrm>
            <a:off x="7785180" y="3576420"/>
            <a:ext cx="146340" cy="144720"/>
            <a:chOff x="0" y="0"/>
            <a:chExt cx="195120" cy="192960"/>
          </a:xfrm>
        </p:grpSpPr>
        <p:sp>
          <p:nvSpPr>
            <p:cNvPr id="357" name="Freeform 357"/>
            <p:cNvSpPr/>
            <p:nvPr/>
          </p:nvSpPr>
          <p:spPr>
            <a:xfrm>
              <a:off x="0" y="0"/>
              <a:ext cx="195072" cy="192913"/>
            </a:xfrm>
            <a:custGeom>
              <a:avLst/>
              <a:gdLst/>
              <a:ahLst/>
              <a:cxnLst/>
              <a:rect l="l" t="t" r="r" b="b"/>
              <a:pathLst>
                <a:path w="195072" h="192913">
                  <a:moveTo>
                    <a:pt x="195072" y="177165"/>
                  </a:moveTo>
                  <a:lnTo>
                    <a:pt x="18288" y="0"/>
                  </a:lnTo>
                  <a:lnTo>
                    <a:pt x="0" y="15748"/>
                  </a:lnTo>
                  <a:lnTo>
                    <a:pt x="176784" y="192913"/>
                  </a:lnTo>
                  <a:lnTo>
                    <a:pt x="195072" y="177165"/>
                  </a:lnTo>
                  <a:close/>
                </a:path>
              </a:pathLst>
            </a:custGeom>
            <a:solidFill>
              <a:srgbClr val="0070C0"/>
            </a:solidFill>
          </p:spPr>
        </p:sp>
      </p:grpSp>
      <p:grpSp>
        <p:nvGrpSpPr>
          <p:cNvPr id="358" name="Group 358"/>
          <p:cNvGrpSpPr/>
          <p:nvPr/>
        </p:nvGrpSpPr>
        <p:grpSpPr>
          <a:xfrm>
            <a:off x="7918020" y="3625560"/>
            <a:ext cx="511380" cy="24840"/>
            <a:chOff x="0" y="0"/>
            <a:chExt cx="681840" cy="33120"/>
          </a:xfrm>
        </p:grpSpPr>
        <p:sp>
          <p:nvSpPr>
            <p:cNvPr id="359" name="Freeform 359"/>
            <p:cNvSpPr/>
            <p:nvPr/>
          </p:nvSpPr>
          <p:spPr>
            <a:xfrm>
              <a:off x="0" y="0"/>
              <a:ext cx="681863" cy="33147"/>
            </a:xfrm>
            <a:custGeom>
              <a:avLst/>
              <a:gdLst/>
              <a:ahLst/>
              <a:cxnLst/>
              <a:rect l="l" t="t" r="r" b="b"/>
              <a:pathLst>
                <a:path w="681863" h="33147">
                  <a:moveTo>
                    <a:pt x="681863" y="0"/>
                  </a:moveTo>
                  <a:lnTo>
                    <a:pt x="0" y="0"/>
                  </a:lnTo>
                  <a:lnTo>
                    <a:pt x="0" y="33147"/>
                  </a:lnTo>
                  <a:lnTo>
                    <a:pt x="681863" y="33147"/>
                  </a:lnTo>
                  <a:close/>
                </a:path>
              </a:pathLst>
            </a:custGeom>
            <a:solidFill>
              <a:srgbClr val="0070C0"/>
            </a:solidFill>
          </p:spPr>
        </p:sp>
      </p:grpSp>
      <p:grpSp>
        <p:nvGrpSpPr>
          <p:cNvPr id="360" name="Group 360"/>
          <p:cNvGrpSpPr/>
          <p:nvPr/>
        </p:nvGrpSpPr>
        <p:grpSpPr>
          <a:xfrm>
            <a:off x="7918020" y="3746520"/>
            <a:ext cx="511380" cy="27540"/>
            <a:chOff x="0" y="0"/>
            <a:chExt cx="681840" cy="36720"/>
          </a:xfrm>
        </p:grpSpPr>
        <p:sp>
          <p:nvSpPr>
            <p:cNvPr id="361" name="Freeform 361"/>
            <p:cNvSpPr/>
            <p:nvPr/>
          </p:nvSpPr>
          <p:spPr>
            <a:xfrm>
              <a:off x="0" y="0"/>
              <a:ext cx="681863" cy="36703"/>
            </a:xfrm>
            <a:custGeom>
              <a:avLst/>
              <a:gdLst/>
              <a:ahLst/>
              <a:cxnLst/>
              <a:rect l="l" t="t" r="r" b="b"/>
              <a:pathLst>
                <a:path w="681863" h="36703">
                  <a:moveTo>
                    <a:pt x="681863" y="0"/>
                  </a:moveTo>
                  <a:lnTo>
                    <a:pt x="0" y="0"/>
                  </a:lnTo>
                  <a:lnTo>
                    <a:pt x="0" y="36703"/>
                  </a:lnTo>
                  <a:lnTo>
                    <a:pt x="681863" y="36703"/>
                  </a:lnTo>
                  <a:close/>
                </a:path>
              </a:pathLst>
            </a:custGeom>
            <a:solidFill>
              <a:srgbClr val="0070C0"/>
            </a:solidFill>
          </p:spPr>
        </p:sp>
      </p:grpSp>
      <p:grpSp>
        <p:nvGrpSpPr>
          <p:cNvPr id="362" name="Group 362"/>
          <p:cNvGrpSpPr/>
          <p:nvPr/>
        </p:nvGrpSpPr>
        <p:grpSpPr>
          <a:xfrm>
            <a:off x="7919100" y="3625560"/>
            <a:ext cx="23760" cy="142560"/>
            <a:chOff x="0" y="0"/>
            <a:chExt cx="31680" cy="190080"/>
          </a:xfrm>
        </p:grpSpPr>
        <p:sp>
          <p:nvSpPr>
            <p:cNvPr id="363" name="Freeform 363"/>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364" name="Group 364"/>
          <p:cNvGrpSpPr/>
          <p:nvPr/>
        </p:nvGrpSpPr>
        <p:grpSpPr>
          <a:xfrm>
            <a:off x="7928820" y="3636900"/>
            <a:ext cx="123120" cy="122040"/>
            <a:chOff x="0" y="0"/>
            <a:chExt cx="164160" cy="162720"/>
          </a:xfrm>
        </p:grpSpPr>
        <p:sp>
          <p:nvSpPr>
            <p:cNvPr id="365" name="Freeform 365"/>
            <p:cNvSpPr/>
            <p:nvPr/>
          </p:nvSpPr>
          <p:spPr>
            <a:xfrm>
              <a:off x="0" y="0"/>
              <a:ext cx="164211" cy="162687"/>
            </a:xfrm>
            <a:custGeom>
              <a:avLst/>
              <a:gdLst/>
              <a:ahLst/>
              <a:cxnLst/>
              <a:rect l="l" t="t" r="r" b="b"/>
              <a:pathLst>
                <a:path w="164211" h="162687">
                  <a:moveTo>
                    <a:pt x="164211" y="146939"/>
                  </a:moveTo>
                  <a:lnTo>
                    <a:pt x="15748" y="0"/>
                  </a:lnTo>
                  <a:lnTo>
                    <a:pt x="0" y="15748"/>
                  </a:lnTo>
                  <a:lnTo>
                    <a:pt x="149733" y="162687"/>
                  </a:lnTo>
                  <a:lnTo>
                    <a:pt x="164211" y="146939"/>
                  </a:lnTo>
                  <a:close/>
                </a:path>
              </a:pathLst>
            </a:custGeom>
            <a:solidFill>
              <a:srgbClr val="0070C0"/>
            </a:solidFill>
          </p:spPr>
        </p:sp>
      </p:grpSp>
      <p:grpSp>
        <p:nvGrpSpPr>
          <p:cNvPr id="366" name="Group 366"/>
          <p:cNvGrpSpPr/>
          <p:nvPr/>
        </p:nvGrpSpPr>
        <p:grpSpPr>
          <a:xfrm>
            <a:off x="7928820" y="3636900"/>
            <a:ext cx="123120" cy="122040"/>
            <a:chOff x="0" y="0"/>
            <a:chExt cx="164160" cy="162720"/>
          </a:xfrm>
        </p:grpSpPr>
        <p:sp>
          <p:nvSpPr>
            <p:cNvPr id="367" name="Freeform 367"/>
            <p:cNvSpPr/>
            <p:nvPr/>
          </p:nvSpPr>
          <p:spPr>
            <a:xfrm>
              <a:off x="0" y="0"/>
              <a:ext cx="164211" cy="162687"/>
            </a:xfrm>
            <a:custGeom>
              <a:avLst/>
              <a:gdLst/>
              <a:ahLst/>
              <a:cxnLst/>
              <a:rect l="l" t="t" r="r" b="b"/>
              <a:pathLst>
                <a:path w="164211" h="162687">
                  <a:moveTo>
                    <a:pt x="149733" y="0"/>
                  </a:moveTo>
                  <a:lnTo>
                    <a:pt x="0" y="146939"/>
                  </a:lnTo>
                  <a:lnTo>
                    <a:pt x="15748" y="162687"/>
                  </a:lnTo>
                  <a:lnTo>
                    <a:pt x="164211" y="15748"/>
                  </a:lnTo>
                  <a:lnTo>
                    <a:pt x="149733" y="0"/>
                  </a:lnTo>
                  <a:close/>
                </a:path>
              </a:pathLst>
            </a:custGeom>
            <a:solidFill>
              <a:srgbClr val="0070C0"/>
            </a:solidFill>
          </p:spPr>
        </p:sp>
      </p:grpSp>
      <p:grpSp>
        <p:nvGrpSpPr>
          <p:cNvPr id="368" name="Group 368"/>
          <p:cNvGrpSpPr/>
          <p:nvPr/>
        </p:nvGrpSpPr>
        <p:grpSpPr>
          <a:xfrm>
            <a:off x="8035200" y="3625560"/>
            <a:ext cx="24840" cy="142560"/>
            <a:chOff x="0" y="0"/>
            <a:chExt cx="33120" cy="190080"/>
          </a:xfrm>
        </p:grpSpPr>
        <p:sp>
          <p:nvSpPr>
            <p:cNvPr id="369" name="Freeform 369"/>
            <p:cNvSpPr/>
            <p:nvPr/>
          </p:nvSpPr>
          <p:spPr>
            <a:xfrm>
              <a:off x="0" y="0"/>
              <a:ext cx="33147" cy="190119"/>
            </a:xfrm>
            <a:custGeom>
              <a:avLst/>
              <a:gdLst/>
              <a:ahLst/>
              <a:cxnLst/>
              <a:rect l="l" t="t" r="r" b="b"/>
              <a:pathLst>
                <a:path w="33147" h="190119">
                  <a:moveTo>
                    <a:pt x="33147" y="0"/>
                  </a:moveTo>
                  <a:lnTo>
                    <a:pt x="0" y="0"/>
                  </a:lnTo>
                  <a:lnTo>
                    <a:pt x="0" y="190119"/>
                  </a:lnTo>
                  <a:lnTo>
                    <a:pt x="33147" y="190119"/>
                  </a:lnTo>
                  <a:close/>
                </a:path>
              </a:pathLst>
            </a:custGeom>
            <a:solidFill>
              <a:srgbClr val="0070C0"/>
            </a:solidFill>
          </p:spPr>
        </p:sp>
      </p:grpSp>
      <p:grpSp>
        <p:nvGrpSpPr>
          <p:cNvPr id="370" name="Group 370"/>
          <p:cNvGrpSpPr/>
          <p:nvPr/>
        </p:nvGrpSpPr>
        <p:grpSpPr>
          <a:xfrm>
            <a:off x="8043840" y="3636900"/>
            <a:ext cx="124740" cy="122040"/>
            <a:chOff x="0" y="0"/>
            <a:chExt cx="166320" cy="162720"/>
          </a:xfrm>
        </p:grpSpPr>
        <p:sp>
          <p:nvSpPr>
            <p:cNvPr id="371" name="Freeform 371"/>
            <p:cNvSpPr/>
            <p:nvPr/>
          </p:nvSpPr>
          <p:spPr>
            <a:xfrm>
              <a:off x="0" y="0"/>
              <a:ext cx="166370" cy="162687"/>
            </a:xfrm>
            <a:custGeom>
              <a:avLst/>
              <a:gdLst/>
              <a:ahLst/>
              <a:cxnLst/>
              <a:rect l="l" t="t" r="r" b="b"/>
              <a:pathLst>
                <a:path w="166370" h="162687">
                  <a:moveTo>
                    <a:pt x="166370" y="146939"/>
                  </a:moveTo>
                  <a:lnTo>
                    <a:pt x="17018" y="0"/>
                  </a:lnTo>
                  <a:lnTo>
                    <a:pt x="0" y="15748"/>
                  </a:lnTo>
                  <a:lnTo>
                    <a:pt x="150622" y="162687"/>
                  </a:lnTo>
                  <a:lnTo>
                    <a:pt x="166370" y="146939"/>
                  </a:lnTo>
                  <a:close/>
                </a:path>
              </a:pathLst>
            </a:custGeom>
            <a:solidFill>
              <a:srgbClr val="0070C0"/>
            </a:solidFill>
          </p:spPr>
        </p:sp>
      </p:grpSp>
      <p:grpSp>
        <p:nvGrpSpPr>
          <p:cNvPr id="372" name="Group 372"/>
          <p:cNvGrpSpPr/>
          <p:nvPr/>
        </p:nvGrpSpPr>
        <p:grpSpPr>
          <a:xfrm>
            <a:off x="8043840" y="3636900"/>
            <a:ext cx="124740" cy="122040"/>
            <a:chOff x="0" y="0"/>
            <a:chExt cx="166320" cy="162720"/>
          </a:xfrm>
        </p:grpSpPr>
        <p:sp>
          <p:nvSpPr>
            <p:cNvPr id="373" name="Freeform 373"/>
            <p:cNvSpPr/>
            <p:nvPr/>
          </p:nvSpPr>
          <p:spPr>
            <a:xfrm>
              <a:off x="0" y="0"/>
              <a:ext cx="166370" cy="162687"/>
            </a:xfrm>
            <a:custGeom>
              <a:avLst/>
              <a:gdLst/>
              <a:ahLst/>
              <a:cxnLst/>
              <a:rect l="l" t="t" r="r" b="b"/>
              <a:pathLst>
                <a:path w="166370" h="162687">
                  <a:moveTo>
                    <a:pt x="150622" y="0"/>
                  </a:moveTo>
                  <a:lnTo>
                    <a:pt x="0" y="146939"/>
                  </a:lnTo>
                  <a:lnTo>
                    <a:pt x="17018" y="162687"/>
                  </a:lnTo>
                  <a:lnTo>
                    <a:pt x="166370" y="15748"/>
                  </a:lnTo>
                  <a:lnTo>
                    <a:pt x="150622" y="0"/>
                  </a:lnTo>
                  <a:close/>
                </a:path>
              </a:pathLst>
            </a:custGeom>
            <a:solidFill>
              <a:srgbClr val="0070C0"/>
            </a:solidFill>
          </p:spPr>
        </p:sp>
      </p:grpSp>
      <p:grpSp>
        <p:nvGrpSpPr>
          <p:cNvPr id="374" name="Group 374"/>
          <p:cNvGrpSpPr/>
          <p:nvPr/>
        </p:nvGrpSpPr>
        <p:grpSpPr>
          <a:xfrm>
            <a:off x="8150760" y="3625560"/>
            <a:ext cx="25380" cy="142560"/>
            <a:chOff x="0" y="0"/>
            <a:chExt cx="33840" cy="190080"/>
          </a:xfrm>
        </p:grpSpPr>
        <p:sp>
          <p:nvSpPr>
            <p:cNvPr id="375" name="Freeform 375"/>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376" name="Group 376"/>
          <p:cNvGrpSpPr/>
          <p:nvPr/>
        </p:nvGrpSpPr>
        <p:grpSpPr>
          <a:xfrm>
            <a:off x="8163720" y="3636900"/>
            <a:ext cx="122040" cy="122040"/>
            <a:chOff x="0" y="0"/>
            <a:chExt cx="162720" cy="162720"/>
          </a:xfrm>
        </p:grpSpPr>
        <p:sp>
          <p:nvSpPr>
            <p:cNvPr id="377" name="Freeform 377"/>
            <p:cNvSpPr/>
            <p:nvPr/>
          </p:nvSpPr>
          <p:spPr>
            <a:xfrm>
              <a:off x="0" y="0"/>
              <a:ext cx="162687" cy="162687"/>
            </a:xfrm>
            <a:custGeom>
              <a:avLst/>
              <a:gdLst/>
              <a:ahLst/>
              <a:cxnLst/>
              <a:rect l="l" t="t" r="r" b="b"/>
              <a:pathLst>
                <a:path w="162687" h="162687">
                  <a:moveTo>
                    <a:pt x="162687" y="146939"/>
                  </a:moveTo>
                  <a:lnTo>
                    <a:pt x="13081" y="0"/>
                  </a:lnTo>
                  <a:lnTo>
                    <a:pt x="0" y="15748"/>
                  </a:lnTo>
                  <a:lnTo>
                    <a:pt x="146939" y="162687"/>
                  </a:lnTo>
                  <a:lnTo>
                    <a:pt x="162687" y="146939"/>
                  </a:lnTo>
                  <a:close/>
                </a:path>
              </a:pathLst>
            </a:custGeom>
            <a:solidFill>
              <a:srgbClr val="0070C0"/>
            </a:solidFill>
          </p:spPr>
        </p:sp>
      </p:grpSp>
      <p:grpSp>
        <p:nvGrpSpPr>
          <p:cNvPr id="378" name="Group 378"/>
          <p:cNvGrpSpPr/>
          <p:nvPr/>
        </p:nvGrpSpPr>
        <p:grpSpPr>
          <a:xfrm>
            <a:off x="8163720" y="3636900"/>
            <a:ext cx="122040" cy="122040"/>
            <a:chOff x="0" y="0"/>
            <a:chExt cx="162720" cy="162720"/>
          </a:xfrm>
        </p:grpSpPr>
        <p:sp>
          <p:nvSpPr>
            <p:cNvPr id="379" name="Freeform 379"/>
            <p:cNvSpPr/>
            <p:nvPr/>
          </p:nvSpPr>
          <p:spPr>
            <a:xfrm>
              <a:off x="0" y="0"/>
              <a:ext cx="162687" cy="162687"/>
            </a:xfrm>
            <a:custGeom>
              <a:avLst/>
              <a:gdLst/>
              <a:ahLst/>
              <a:cxnLst/>
              <a:rect l="l" t="t" r="r" b="b"/>
              <a:pathLst>
                <a:path w="162687" h="162687">
                  <a:moveTo>
                    <a:pt x="146939" y="0"/>
                  </a:moveTo>
                  <a:lnTo>
                    <a:pt x="0" y="146939"/>
                  </a:lnTo>
                  <a:lnTo>
                    <a:pt x="13081" y="162687"/>
                  </a:lnTo>
                  <a:lnTo>
                    <a:pt x="162687" y="15748"/>
                  </a:lnTo>
                  <a:lnTo>
                    <a:pt x="146939" y="0"/>
                  </a:lnTo>
                  <a:close/>
                </a:path>
              </a:pathLst>
            </a:custGeom>
            <a:solidFill>
              <a:srgbClr val="0070C0"/>
            </a:solidFill>
          </p:spPr>
        </p:sp>
      </p:grpSp>
      <p:grpSp>
        <p:nvGrpSpPr>
          <p:cNvPr id="380" name="Group 380"/>
          <p:cNvGrpSpPr/>
          <p:nvPr/>
        </p:nvGrpSpPr>
        <p:grpSpPr>
          <a:xfrm>
            <a:off x="8266860" y="3625560"/>
            <a:ext cx="26460" cy="142560"/>
            <a:chOff x="0" y="0"/>
            <a:chExt cx="35280" cy="190080"/>
          </a:xfrm>
        </p:grpSpPr>
        <p:sp>
          <p:nvSpPr>
            <p:cNvPr id="381" name="Freeform 381"/>
            <p:cNvSpPr/>
            <p:nvPr/>
          </p:nvSpPr>
          <p:spPr>
            <a:xfrm>
              <a:off x="0" y="0"/>
              <a:ext cx="35306" cy="190119"/>
            </a:xfrm>
            <a:custGeom>
              <a:avLst/>
              <a:gdLst/>
              <a:ahLst/>
              <a:cxnLst/>
              <a:rect l="l" t="t" r="r" b="b"/>
              <a:pathLst>
                <a:path w="35306" h="190119">
                  <a:moveTo>
                    <a:pt x="35306" y="0"/>
                  </a:moveTo>
                  <a:lnTo>
                    <a:pt x="0" y="0"/>
                  </a:lnTo>
                  <a:lnTo>
                    <a:pt x="0" y="190119"/>
                  </a:lnTo>
                  <a:lnTo>
                    <a:pt x="35306" y="190119"/>
                  </a:lnTo>
                  <a:close/>
                </a:path>
              </a:pathLst>
            </a:custGeom>
            <a:solidFill>
              <a:srgbClr val="0070C0"/>
            </a:solidFill>
          </p:spPr>
        </p:sp>
      </p:grpSp>
      <p:grpSp>
        <p:nvGrpSpPr>
          <p:cNvPr id="382" name="Group 382"/>
          <p:cNvGrpSpPr/>
          <p:nvPr/>
        </p:nvGrpSpPr>
        <p:grpSpPr>
          <a:xfrm>
            <a:off x="8279820" y="3636900"/>
            <a:ext cx="123120" cy="122040"/>
            <a:chOff x="0" y="0"/>
            <a:chExt cx="164160" cy="162720"/>
          </a:xfrm>
        </p:grpSpPr>
        <p:sp>
          <p:nvSpPr>
            <p:cNvPr id="383" name="Freeform 383"/>
            <p:cNvSpPr/>
            <p:nvPr/>
          </p:nvSpPr>
          <p:spPr>
            <a:xfrm>
              <a:off x="0" y="0"/>
              <a:ext cx="164211" cy="162687"/>
            </a:xfrm>
            <a:custGeom>
              <a:avLst/>
              <a:gdLst/>
              <a:ahLst/>
              <a:cxnLst/>
              <a:rect l="l" t="t" r="r" b="b"/>
              <a:pathLst>
                <a:path w="164211" h="162687">
                  <a:moveTo>
                    <a:pt x="164211" y="146939"/>
                  </a:moveTo>
                  <a:lnTo>
                    <a:pt x="17018" y="0"/>
                  </a:lnTo>
                  <a:lnTo>
                    <a:pt x="0" y="15748"/>
                  </a:lnTo>
                  <a:lnTo>
                    <a:pt x="148463" y="162687"/>
                  </a:lnTo>
                  <a:lnTo>
                    <a:pt x="164211" y="146939"/>
                  </a:lnTo>
                  <a:close/>
                </a:path>
              </a:pathLst>
            </a:custGeom>
            <a:solidFill>
              <a:srgbClr val="0070C0"/>
            </a:solidFill>
          </p:spPr>
        </p:sp>
      </p:grpSp>
      <p:grpSp>
        <p:nvGrpSpPr>
          <p:cNvPr id="384" name="Group 384"/>
          <p:cNvGrpSpPr/>
          <p:nvPr/>
        </p:nvGrpSpPr>
        <p:grpSpPr>
          <a:xfrm>
            <a:off x="8279820" y="3636900"/>
            <a:ext cx="123120" cy="122040"/>
            <a:chOff x="0" y="0"/>
            <a:chExt cx="164160" cy="162720"/>
          </a:xfrm>
        </p:grpSpPr>
        <p:sp>
          <p:nvSpPr>
            <p:cNvPr id="385" name="Freeform 385"/>
            <p:cNvSpPr/>
            <p:nvPr/>
          </p:nvSpPr>
          <p:spPr>
            <a:xfrm>
              <a:off x="0" y="0"/>
              <a:ext cx="164211" cy="162687"/>
            </a:xfrm>
            <a:custGeom>
              <a:avLst/>
              <a:gdLst/>
              <a:ahLst/>
              <a:cxnLst/>
              <a:rect l="l" t="t" r="r" b="b"/>
              <a:pathLst>
                <a:path w="164211" h="162687">
                  <a:moveTo>
                    <a:pt x="148463" y="0"/>
                  </a:moveTo>
                  <a:lnTo>
                    <a:pt x="0" y="146939"/>
                  </a:lnTo>
                  <a:lnTo>
                    <a:pt x="17018" y="162687"/>
                  </a:lnTo>
                  <a:lnTo>
                    <a:pt x="164211" y="15748"/>
                  </a:lnTo>
                  <a:lnTo>
                    <a:pt x="148463" y="0"/>
                  </a:lnTo>
                  <a:close/>
                </a:path>
              </a:pathLst>
            </a:custGeom>
            <a:solidFill>
              <a:srgbClr val="0070C0"/>
            </a:solidFill>
          </p:spPr>
        </p:sp>
      </p:grpSp>
      <p:grpSp>
        <p:nvGrpSpPr>
          <p:cNvPr id="386" name="Group 386"/>
          <p:cNvGrpSpPr/>
          <p:nvPr/>
        </p:nvGrpSpPr>
        <p:grpSpPr>
          <a:xfrm>
            <a:off x="7234380" y="3625560"/>
            <a:ext cx="509220" cy="24840"/>
            <a:chOff x="0" y="0"/>
            <a:chExt cx="678960" cy="33120"/>
          </a:xfrm>
        </p:grpSpPr>
        <p:sp>
          <p:nvSpPr>
            <p:cNvPr id="387" name="Freeform 387"/>
            <p:cNvSpPr/>
            <p:nvPr/>
          </p:nvSpPr>
          <p:spPr>
            <a:xfrm>
              <a:off x="0" y="0"/>
              <a:ext cx="678942" cy="33147"/>
            </a:xfrm>
            <a:custGeom>
              <a:avLst/>
              <a:gdLst/>
              <a:ahLst/>
              <a:cxnLst/>
              <a:rect l="l" t="t" r="r" b="b"/>
              <a:pathLst>
                <a:path w="678942" h="33147">
                  <a:moveTo>
                    <a:pt x="678942" y="0"/>
                  </a:moveTo>
                  <a:lnTo>
                    <a:pt x="0" y="0"/>
                  </a:lnTo>
                  <a:lnTo>
                    <a:pt x="0" y="33147"/>
                  </a:lnTo>
                  <a:lnTo>
                    <a:pt x="678942" y="33147"/>
                  </a:lnTo>
                  <a:close/>
                </a:path>
              </a:pathLst>
            </a:custGeom>
            <a:solidFill>
              <a:srgbClr val="0070C0"/>
            </a:solidFill>
          </p:spPr>
        </p:sp>
      </p:grpSp>
      <p:grpSp>
        <p:nvGrpSpPr>
          <p:cNvPr id="388" name="Group 388"/>
          <p:cNvGrpSpPr/>
          <p:nvPr/>
        </p:nvGrpSpPr>
        <p:grpSpPr>
          <a:xfrm>
            <a:off x="7234380" y="3746520"/>
            <a:ext cx="509220" cy="27540"/>
            <a:chOff x="0" y="0"/>
            <a:chExt cx="678960" cy="36720"/>
          </a:xfrm>
        </p:grpSpPr>
        <p:sp>
          <p:nvSpPr>
            <p:cNvPr id="389" name="Freeform 389"/>
            <p:cNvSpPr/>
            <p:nvPr/>
          </p:nvSpPr>
          <p:spPr>
            <a:xfrm>
              <a:off x="0" y="0"/>
              <a:ext cx="678942" cy="36703"/>
            </a:xfrm>
            <a:custGeom>
              <a:avLst/>
              <a:gdLst/>
              <a:ahLst/>
              <a:cxnLst/>
              <a:rect l="l" t="t" r="r" b="b"/>
              <a:pathLst>
                <a:path w="678942" h="36703">
                  <a:moveTo>
                    <a:pt x="678942" y="0"/>
                  </a:moveTo>
                  <a:lnTo>
                    <a:pt x="0" y="0"/>
                  </a:lnTo>
                  <a:lnTo>
                    <a:pt x="0" y="36703"/>
                  </a:lnTo>
                  <a:lnTo>
                    <a:pt x="678942" y="36703"/>
                  </a:lnTo>
                  <a:close/>
                </a:path>
              </a:pathLst>
            </a:custGeom>
            <a:solidFill>
              <a:srgbClr val="0070C0"/>
            </a:solidFill>
          </p:spPr>
        </p:sp>
      </p:grpSp>
      <p:grpSp>
        <p:nvGrpSpPr>
          <p:cNvPr id="390" name="Group 390"/>
          <p:cNvGrpSpPr/>
          <p:nvPr/>
        </p:nvGrpSpPr>
        <p:grpSpPr>
          <a:xfrm>
            <a:off x="7233300" y="3625560"/>
            <a:ext cx="23760" cy="142560"/>
            <a:chOff x="0" y="0"/>
            <a:chExt cx="31680" cy="190080"/>
          </a:xfrm>
        </p:grpSpPr>
        <p:sp>
          <p:nvSpPr>
            <p:cNvPr id="391" name="Freeform 391"/>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392" name="Group 392"/>
          <p:cNvGrpSpPr/>
          <p:nvPr/>
        </p:nvGrpSpPr>
        <p:grpSpPr>
          <a:xfrm>
            <a:off x="7243020" y="3636900"/>
            <a:ext cx="123120" cy="122040"/>
            <a:chOff x="0" y="0"/>
            <a:chExt cx="164160" cy="162720"/>
          </a:xfrm>
        </p:grpSpPr>
        <p:sp>
          <p:nvSpPr>
            <p:cNvPr id="393" name="Freeform 393"/>
            <p:cNvSpPr/>
            <p:nvPr/>
          </p:nvSpPr>
          <p:spPr>
            <a:xfrm>
              <a:off x="0" y="0"/>
              <a:ext cx="164211" cy="162687"/>
            </a:xfrm>
            <a:custGeom>
              <a:avLst/>
              <a:gdLst/>
              <a:ahLst/>
              <a:cxnLst/>
              <a:rect l="l" t="t" r="r" b="b"/>
              <a:pathLst>
                <a:path w="164211" h="162687">
                  <a:moveTo>
                    <a:pt x="164211" y="146939"/>
                  </a:moveTo>
                  <a:lnTo>
                    <a:pt x="15748" y="0"/>
                  </a:lnTo>
                  <a:lnTo>
                    <a:pt x="0" y="15748"/>
                  </a:lnTo>
                  <a:lnTo>
                    <a:pt x="151003" y="162687"/>
                  </a:lnTo>
                  <a:lnTo>
                    <a:pt x="164084" y="146939"/>
                  </a:lnTo>
                  <a:close/>
                </a:path>
              </a:pathLst>
            </a:custGeom>
            <a:solidFill>
              <a:srgbClr val="0070C0"/>
            </a:solidFill>
          </p:spPr>
        </p:sp>
      </p:grpSp>
      <p:grpSp>
        <p:nvGrpSpPr>
          <p:cNvPr id="394" name="Group 394"/>
          <p:cNvGrpSpPr/>
          <p:nvPr/>
        </p:nvGrpSpPr>
        <p:grpSpPr>
          <a:xfrm>
            <a:off x="7243020" y="3636900"/>
            <a:ext cx="123120" cy="122040"/>
            <a:chOff x="0" y="0"/>
            <a:chExt cx="164160" cy="162720"/>
          </a:xfrm>
        </p:grpSpPr>
        <p:sp>
          <p:nvSpPr>
            <p:cNvPr id="395" name="Freeform 395"/>
            <p:cNvSpPr/>
            <p:nvPr/>
          </p:nvSpPr>
          <p:spPr>
            <a:xfrm>
              <a:off x="0" y="0"/>
              <a:ext cx="164211" cy="162687"/>
            </a:xfrm>
            <a:custGeom>
              <a:avLst/>
              <a:gdLst/>
              <a:ahLst/>
              <a:cxnLst/>
              <a:rect l="l" t="t" r="r" b="b"/>
              <a:pathLst>
                <a:path w="164211" h="162687">
                  <a:moveTo>
                    <a:pt x="151003" y="0"/>
                  </a:moveTo>
                  <a:lnTo>
                    <a:pt x="0" y="146939"/>
                  </a:lnTo>
                  <a:lnTo>
                    <a:pt x="15748" y="162687"/>
                  </a:lnTo>
                  <a:lnTo>
                    <a:pt x="164211" y="15748"/>
                  </a:lnTo>
                  <a:lnTo>
                    <a:pt x="151003" y="0"/>
                  </a:lnTo>
                  <a:close/>
                </a:path>
              </a:pathLst>
            </a:custGeom>
            <a:solidFill>
              <a:srgbClr val="0070C0"/>
            </a:solidFill>
          </p:spPr>
        </p:sp>
      </p:grpSp>
      <p:grpSp>
        <p:nvGrpSpPr>
          <p:cNvPr id="396" name="Group 396"/>
          <p:cNvGrpSpPr/>
          <p:nvPr/>
        </p:nvGrpSpPr>
        <p:grpSpPr>
          <a:xfrm>
            <a:off x="7349400" y="3625560"/>
            <a:ext cx="25380" cy="142560"/>
            <a:chOff x="0" y="0"/>
            <a:chExt cx="33840" cy="190080"/>
          </a:xfrm>
        </p:grpSpPr>
        <p:sp>
          <p:nvSpPr>
            <p:cNvPr id="397" name="Freeform 397"/>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398" name="Group 398"/>
          <p:cNvGrpSpPr/>
          <p:nvPr/>
        </p:nvGrpSpPr>
        <p:grpSpPr>
          <a:xfrm>
            <a:off x="7359120" y="3636900"/>
            <a:ext cx="123660" cy="122040"/>
            <a:chOff x="0" y="0"/>
            <a:chExt cx="164880" cy="162720"/>
          </a:xfrm>
        </p:grpSpPr>
        <p:sp>
          <p:nvSpPr>
            <p:cNvPr id="399" name="Freeform 399"/>
            <p:cNvSpPr/>
            <p:nvPr/>
          </p:nvSpPr>
          <p:spPr>
            <a:xfrm>
              <a:off x="0" y="0"/>
              <a:ext cx="164973" cy="162687"/>
            </a:xfrm>
            <a:custGeom>
              <a:avLst/>
              <a:gdLst/>
              <a:ahLst/>
              <a:cxnLst/>
              <a:rect l="l" t="t" r="r" b="b"/>
              <a:pathLst>
                <a:path w="164973" h="162687">
                  <a:moveTo>
                    <a:pt x="164846" y="146939"/>
                  </a:moveTo>
                  <a:lnTo>
                    <a:pt x="15748" y="0"/>
                  </a:lnTo>
                  <a:lnTo>
                    <a:pt x="0" y="15748"/>
                  </a:lnTo>
                  <a:lnTo>
                    <a:pt x="149225" y="162687"/>
                  </a:lnTo>
                  <a:lnTo>
                    <a:pt x="164973" y="146939"/>
                  </a:lnTo>
                  <a:close/>
                </a:path>
              </a:pathLst>
            </a:custGeom>
            <a:solidFill>
              <a:srgbClr val="0070C0"/>
            </a:solidFill>
          </p:spPr>
        </p:sp>
      </p:grpSp>
      <p:grpSp>
        <p:nvGrpSpPr>
          <p:cNvPr id="400" name="Group 400"/>
          <p:cNvGrpSpPr/>
          <p:nvPr/>
        </p:nvGrpSpPr>
        <p:grpSpPr>
          <a:xfrm>
            <a:off x="7359120" y="3636900"/>
            <a:ext cx="123660" cy="122040"/>
            <a:chOff x="0" y="0"/>
            <a:chExt cx="164880" cy="162720"/>
          </a:xfrm>
        </p:grpSpPr>
        <p:sp>
          <p:nvSpPr>
            <p:cNvPr id="401" name="Freeform 401"/>
            <p:cNvSpPr/>
            <p:nvPr/>
          </p:nvSpPr>
          <p:spPr>
            <a:xfrm>
              <a:off x="0" y="0"/>
              <a:ext cx="164846" cy="162687"/>
            </a:xfrm>
            <a:custGeom>
              <a:avLst/>
              <a:gdLst/>
              <a:ahLst/>
              <a:cxnLst/>
              <a:rect l="l" t="t" r="r" b="b"/>
              <a:pathLst>
                <a:path w="164846" h="162687">
                  <a:moveTo>
                    <a:pt x="149225" y="0"/>
                  </a:moveTo>
                  <a:lnTo>
                    <a:pt x="0" y="146939"/>
                  </a:lnTo>
                  <a:lnTo>
                    <a:pt x="15748" y="162687"/>
                  </a:lnTo>
                  <a:lnTo>
                    <a:pt x="164846" y="15748"/>
                  </a:lnTo>
                  <a:lnTo>
                    <a:pt x="149225" y="0"/>
                  </a:lnTo>
                  <a:close/>
                </a:path>
              </a:pathLst>
            </a:custGeom>
            <a:solidFill>
              <a:srgbClr val="0070C0"/>
            </a:solidFill>
          </p:spPr>
        </p:sp>
      </p:grpSp>
      <p:grpSp>
        <p:nvGrpSpPr>
          <p:cNvPr id="402" name="Group 402"/>
          <p:cNvGrpSpPr/>
          <p:nvPr/>
        </p:nvGrpSpPr>
        <p:grpSpPr>
          <a:xfrm>
            <a:off x="7465500" y="3625560"/>
            <a:ext cx="25380" cy="142560"/>
            <a:chOff x="0" y="0"/>
            <a:chExt cx="33840" cy="190080"/>
          </a:xfrm>
        </p:grpSpPr>
        <p:sp>
          <p:nvSpPr>
            <p:cNvPr id="403" name="Freeform 403"/>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404" name="Group 404"/>
          <p:cNvGrpSpPr/>
          <p:nvPr/>
        </p:nvGrpSpPr>
        <p:grpSpPr>
          <a:xfrm>
            <a:off x="7478460" y="3636900"/>
            <a:ext cx="123120" cy="122040"/>
            <a:chOff x="0" y="0"/>
            <a:chExt cx="164160" cy="162720"/>
          </a:xfrm>
        </p:grpSpPr>
        <p:sp>
          <p:nvSpPr>
            <p:cNvPr id="405" name="Freeform 405"/>
            <p:cNvSpPr/>
            <p:nvPr/>
          </p:nvSpPr>
          <p:spPr>
            <a:xfrm>
              <a:off x="0" y="0"/>
              <a:ext cx="164211" cy="162687"/>
            </a:xfrm>
            <a:custGeom>
              <a:avLst/>
              <a:gdLst/>
              <a:ahLst/>
              <a:cxnLst/>
              <a:rect l="l" t="t" r="r" b="b"/>
              <a:pathLst>
                <a:path w="164211" h="162687">
                  <a:moveTo>
                    <a:pt x="164211" y="146939"/>
                  </a:moveTo>
                  <a:lnTo>
                    <a:pt x="15748" y="0"/>
                  </a:lnTo>
                  <a:lnTo>
                    <a:pt x="0" y="15748"/>
                  </a:lnTo>
                  <a:lnTo>
                    <a:pt x="148463" y="162687"/>
                  </a:lnTo>
                  <a:lnTo>
                    <a:pt x="164211" y="146939"/>
                  </a:lnTo>
                  <a:close/>
                </a:path>
              </a:pathLst>
            </a:custGeom>
            <a:solidFill>
              <a:srgbClr val="0070C0"/>
            </a:solidFill>
          </p:spPr>
        </p:sp>
      </p:grpSp>
      <p:grpSp>
        <p:nvGrpSpPr>
          <p:cNvPr id="406" name="Group 406"/>
          <p:cNvGrpSpPr/>
          <p:nvPr/>
        </p:nvGrpSpPr>
        <p:grpSpPr>
          <a:xfrm>
            <a:off x="7478460" y="3636900"/>
            <a:ext cx="123120" cy="122040"/>
            <a:chOff x="0" y="0"/>
            <a:chExt cx="164160" cy="162720"/>
          </a:xfrm>
        </p:grpSpPr>
        <p:sp>
          <p:nvSpPr>
            <p:cNvPr id="407" name="Freeform 407"/>
            <p:cNvSpPr/>
            <p:nvPr/>
          </p:nvSpPr>
          <p:spPr>
            <a:xfrm>
              <a:off x="0" y="0"/>
              <a:ext cx="164211" cy="162687"/>
            </a:xfrm>
            <a:custGeom>
              <a:avLst/>
              <a:gdLst/>
              <a:ahLst/>
              <a:cxnLst/>
              <a:rect l="l" t="t" r="r" b="b"/>
              <a:pathLst>
                <a:path w="164211" h="162687">
                  <a:moveTo>
                    <a:pt x="148463" y="0"/>
                  </a:moveTo>
                  <a:lnTo>
                    <a:pt x="0" y="146939"/>
                  </a:lnTo>
                  <a:lnTo>
                    <a:pt x="15748" y="162687"/>
                  </a:lnTo>
                  <a:lnTo>
                    <a:pt x="164211" y="15748"/>
                  </a:lnTo>
                  <a:lnTo>
                    <a:pt x="148463" y="0"/>
                  </a:lnTo>
                  <a:close/>
                </a:path>
              </a:pathLst>
            </a:custGeom>
            <a:solidFill>
              <a:srgbClr val="0070C0"/>
            </a:solidFill>
          </p:spPr>
        </p:sp>
      </p:grpSp>
      <p:grpSp>
        <p:nvGrpSpPr>
          <p:cNvPr id="408" name="Group 408"/>
          <p:cNvGrpSpPr/>
          <p:nvPr/>
        </p:nvGrpSpPr>
        <p:grpSpPr>
          <a:xfrm>
            <a:off x="7585380" y="3625560"/>
            <a:ext cx="23760" cy="142560"/>
            <a:chOff x="0" y="0"/>
            <a:chExt cx="31680" cy="190080"/>
          </a:xfrm>
        </p:grpSpPr>
        <p:sp>
          <p:nvSpPr>
            <p:cNvPr id="409" name="Freeform 409"/>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410" name="Group 410"/>
          <p:cNvGrpSpPr/>
          <p:nvPr/>
        </p:nvGrpSpPr>
        <p:grpSpPr>
          <a:xfrm>
            <a:off x="7595100" y="3636900"/>
            <a:ext cx="122040" cy="122040"/>
            <a:chOff x="0" y="0"/>
            <a:chExt cx="162720" cy="162720"/>
          </a:xfrm>
        </p:grpSpPr>
        <p:sp>
          <p:nvSpPr>
            <p:cNvPr id="411" name="Freeform 411"/>
            <p:cNvSpPr/>
            <p:nvPr/>
          </p:nvSpPr>
          <p:spPr>
            <a:xfrm>
              <a:off x="0" y="0"/>
              <a:ext cx="162687" cy="162687"/>
            </a:xfrm>
            <a:custGeom>
              <a:avLst/>
              <a:gdLst/>
              <a:ahLst/>
              <a:cxnLst/>
              <a:rect l="l" t="t" r="r" b="b"/>
              <a:pathLst>
                <a:path w="162687" h="162687">
                  <a:moveTo>
                    <a:pt x="162687" y="146939"/>
                  </a:moveTo>
                  <a:lnTo>
                    <a:pt x="15748" y="0"/>
                  </a:lnTo>
                  <a:lnTo>
                    <a:pt x="0" y="15748"/>
                  </a:lnTo>
                  <a:lnTo>
                    <a:pt x="146939" y="162687"/>
                  </a:lnTo>
                  <a:lnTo>
                    <a:pt x="162687" y="146939"/>
                  </a:lnTo>
                  <a:close/>
                </a:path>
              </a:pathLst>
            </a:custGeom>
            <a:solidFill>
              <a:srgbClr val="0070C0"/>
            </a:solidFill>
          </p:spPr>
        </p:sp>
      </p:grpSp>
      <p:grpSp>
        <p:nvGrpSpPr>
          <p:cNvPr id="412" name="Group 412"/>
          <p:cNvGrpSpPr/>
          <p:nvPr/>
        </p:nvGrpSpPr>
        <p:grpSpPr>
          <a:xfrm>
            <a:off x="7595100" y="3636900"/>
            <a:ext cx="122040" cy="122040"/>
            <a:chOff x="0" y="0"/>
            <a:chExt cx="162720" cy="162720"/>
          </a:xfrm>
        </p:grpSpPr>
        <p:sp>
          <p:nvSpPr>
            <p:cNvPr id="413" name="Freeform 413"/>
            <p:cNvSpPr/>
            <p:nvPr/>
          </p:nvSpPr>
          <p:spPr>
            <a:xfrm>
              <a:off x="0" y="0"/>
              <a:ext cx="162687" cy="162687"/>
            </a:xfrm>
            <a:custGeom>
              <a:avLst/>
              <a:gdLst/>
              <a:ahLst/>
              <a:cxnLst/>
              <a:rect l="l" t="t" r="r" b="b"/>
              <a:pathLst>
                <a:path w="162687" h="162687">
                  <a:moveTo>
                    <a:pt x="146939" y="0"/>
                  </a:moveTo>
                  <a:lnTo>
                    <a:pt x="0" y="146939"/>
                  </a:lnTo>
                  <a:lnTo>
                    <a:pt x="15748" y="162687"/>
                  </a:lnTo>
                  <a:lnTo>
                    <a:pt x="162687" y="15748"/>
                  </a:lnTo>
                  <a:lnTo>
                    <a:pt x="146939" y="0"/>
                  </a:lnTo>
                  <a:close/>
                </a:path>
              </a:pathLst>
            </a:custGeom>
            <a:solidFill>
              <a:srgbClr val="0070C0"/>
            </a:solidFill>
          </p:spPr>
        </p:sp>
      </p:grpSp>
      <p:grpSp>
        <p:nvGrpSpPr>
          <p:cNvPr id="414" name="Group 414"/>
          <p:cNvGrpSpPr/>
          <p:nvPr/>
        </p:nvGrpSpPr>
        <p:grpSpPr>
          <a:xfrm>
            <a:off x="6760260" y="3625560"/>
            <a:ext cx="511380" cy="24840"/>
            <a:chOff x="0" y="0"/>
            <a:chExt cx="681840" cy="33120"/>
          </a:xfrm>
        </p:grpSpPr>
        <p:sp>
          <p:nvSpPr>
            <p:cNvPr id="415" name="Freeform 415"/>
            <p:cNvSpPr/>
            <p:nvPr/>
          </p:nvSpPr>
          <p:spPr>
            <a:xfrm>
              <a:off x="0" y="0"/>
              <a:ext cx="681863" cy="33147"/>
            </a:xfrm>
            <a:custGeom>
              <a:avLst/>
              <a:gdLst/>
              <a:ahLst/>
              <a:cxnLst/>
              <a:rect l="l" t="t" r="r" b="b"/>
              <a:pathLst>
                <a:path w="681863" h="33147">
                  <a:moveTo>
                    <a:pt x="681863" y="0"/>
                  </a:moveTo>
                  <a:lnTo>
                    <a:pt x="0" y="0"/>
                  </a:lnTo>
                  <a:lnTo>
                    <a:pt x="0" y="33147"/>
                  </a:lnTo>
                  <a:lnTo>
                    <a:pt x="681863" y="33147"/>
                  </a:lnTo>
                  <a:close/>
                </a:path>
              </a:pathLst>
            </a:custGeom>
            <a:solidFill>
              <a:srgbClr val="0070C0"/>
            </a:solidFill>
          </p:spPr>
        </p:sp>
      </p:grpSp>
      <p:grpSp>
        <p:nvGrpSpPr>
          <p:cNvPr id="416" name="Group 416"/>
          <p:cNvGrpSpPr/>
          <p:nvPr/>
        </p:nvGrpSpPr>
        <p:grpSpPr>
          <a:xfrm>
            <a:off x="6416820" y="3746520"/>
            <a:ext cx="854820" cy="27540"/>
            <a:chOff x="0" y="0"/>
            <a:chExt cx="1139760" cy="36720"/>
          </a:xfrm>
        </p:grpSpPr>
        <p:sp>
          <p:nvSpPr>
            <p:cNvPr id="417" name="Freeform 417"/>
            <p:cNvSpPr/>
            <p:nvPr/>
          </p:nvSpPr>
          <p:spPr>
            <a:xfrm>
              <a:off x="0" y="0"/>
              <a:ext cx="1139698" cy="36703"/>
            </a:xfrm>
            <a:custGeom>
              <a:avLst/>
              <a:gdLst/>
              <a:ahLst/>
              <a:cxnLst/>
              <a:rect l="l" t="t" r="r" b="b"/>
              <a:pathLst>
                <a:path w="1139698" h="36703">
                  <a:moveTo>
                    <a:pt x="0" y="0"/>
                  </a:moveTo>
                  <a:lnTo>
                    <a:pt x="0" y="36703"/>
                  </a:lnTo>
                  <a:lnTo>
                    <a:pt x="1139698" y="36703"/>
                  </a:lnTo>
                  <a:lnTo>
                    <a:pt x="1139698" y="0"/>
                  </a:lnTo>
                  <a:lnTo>
                    <a:pt x="120650" y="0"/>
                  </a:lnTo>
                  <a:lnTo>
                    <a:pt x="0" y="0"/>
                  </a:lnTo>
                  <a:close/>
                </a:path>
              </a:pathLst>
            </a:custGeom>
            <a:solidFill>
              <a:srgbClr val="0070C0"/>
            </a:solidFill>
          </p:spPr>
        </p:sp>
      </p:grpSp>
      <p:grpSp>
        <p:nvGrpSpPr>
          <p:cNvPr id="418" name="Group 418"/>
          <p:cNvGrpSpPr/>
          <p:nvPr/>
        </p:nvGrpSpPr>
        <p:grpSpPr>
          <a:xfrm>
            <a:off x="6416820" y="3746520"/>
            <a:ext cx="854820" cy="27540"/>
            <a:chOff x="0" y="0"/>
            <a:chExt cx="1139760" cy="36720"/>
          </a:xfrm>
        </p:grpSpPr>
        <p:sp>
          <p:nvSpPr>
            <p:cNvPr id="419" name="Freeform 419"/>
            <p:cNvSpPr/>
            <p:nvPr/>
          </p:nvSpPr>
          <p:spPr>
            <a:xfrm>
              <a:off x="0" y="0"/>
              <a:ext cx="1139698" cy="36703"/>
            </a:xfrm>
            <a:custGeom>
              <a:avLst/>
              <a:gdLst/>
              <a:ahLst/>
              <a:cxnLst/>
              <a:rect l="l" t="t" r="r" b="b"/>
              <a:pathLst>
                <a:path w="1139698" h="36703">
                  <a:moveTo>
                    <a:pt x="0" y="0"/>
                  </a:moveTo>
                  <a:lnTo>
                    <a:pt x="0" y="36703"/>
                  </a:lnTo>
                  <a:lnTo>
                    <a:pt x="1139698" y="36703"/>
                  </a:lnTo>
                  <a:lnTo>
                    <a:pt x="1139698" y="0"/>
                  </a:lnTo>
                  <a:lnTo>
                    <a:pt x="120650" y="0"/>
                  </a:lnTo>
                </a:path>
              </a:pathLst>
            </a:custGeom>
            <a:solidFill>
              <a:srgbClr val="0070C0"/>
            </a:solidFill>
          </p:spPr>
        </p:sp>
      </p:grpSp>
      <p:grpSp>
        <p:nvGrpSpPr>
          <p:cNvPr id="420" name="Group 420"/>
          <p:cNvGrpSpPr/>
          <p:nvPr/>
        </p:nvGrpSpPr>
        <p:grpSpPr>
          <a:xfrm>
            <a:off x="6758100" y="3625560"/>
            <a:ext cx="25380" cy="142560"/>
            <a:chOff x="0" y="0"/>
            <a:chExt cx="33840" cy="190080"/>
          </a:xfrm>
        </p:grpSpPr>
        <p:sp>
          <p:nvSpPr>
            <p:cNvPr id="421" name="Freeform 421"/>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422" name="Group 422"/>
          <p:cNvGrpSpPr/>
          <p:nvPr/>
        </p:nvGrpSpPr>
        <p:grpSpPr>
          <a:xfrm>
            <a:off x="6771060" y="3636900"/>
            <a:ext cx="123120" cy="122040"/>
            <a:chOff x="0" y="0"/>
            <a:chExt cx="164160" cy="162720"/>
          </a:xfrm>
        </p:grpSpPr>
        <p:sp>
          <p:nvSpPr>
            <p:cNvPr id="423" name="Freeform 423"/>
            <p:cNvSpPr/>
            <p:nvPr/>
          </p:nvSpPr>
          <p:spPr>
            <a:xfrm>
              <a:off x="0" y="0"/>
              <a:ext cx="164211" cy="162687"/>
            </a:xfrm>
            <a:custGeom>
              <a:avLst/>
              <a:gdLst/>
              <a:ahLst/>
              <a:cxnLst/>
              <a:rect l="l" t="t" r="r" b="b"/>
              <a:pathLst>
                <a:path w="164211" h="162687">
                  <a:moveTo>
                    <a:pt x="164211" y="146939"/>
                  </a:moveTo>
                  <a:lnTo>
                    <a:pt x="15748" y="0"/>
                  </a:lnTo>
                  <a:lnTo>
                    <a:pt x="0" y="15748"/>
                  </a:lnTo>
                  <a:lnTo>
                    <a:pt x="148463" y="162687"/>
                  </a:lnTo>
                  <a:lnTo>
                    <a:pt x="164211" y="146939"/>
                  </a:lnTo>
                  <a:close/>
                </a:path>
              </a:pathLst>
            </a:custGeom>
            <a:solidFill>
              <a:srgbClr val="0070C0"/>
            </a:solidFill>
          </p:spPr>
        </p:sp>
      </p:grpSp>
      <p:grpSp>
        <p:nvGrpSpPr>
          <p:cNvPr id="424" name="Group 424"/>
          <p:cNvGrpSpPr/>
          <p:nvPr/>
        </p:nvGrpSpPr>
        <p:grpSpPr>
          <a:xfrm>
            <a:off x="6771060" y="3636900"/>
            <a:ext cx="123120" cy="122040"/>
            <a:chOff x="0" y="0"/>
            <a:chExt cx="164160" cy="162720"/>
          </a:xfrm>
        </p:grpSpPr>
        <p:sp>
          <p:nvSpPr>
            <p:cNvPr id="425" name="Freeform 425"/>
            <p:cNvSpPr/>
            <p:nvPr/>
          </p:nvSpPr>
          <p:spPr>
            <a:xfrm>
              <a:off x="0" y="0"/>
              <a:ext cx="164211" cy="162687"/>
            </a:xfrm>
            <a:custGeom>
              <a:avLst/>
              <a:gdLst/>
              <a:ahLst/>
              <a:cxnLst/>
              <a:rect l="l" t="t" r="r" b="b"/>
              <a:pathLst>
                <a:path w="164211" h="162687">
                  <a:moveTo>
                    <a:pt x="148463" y="0"/>
                  </a:moveTo>
                  <a:lnTo>
                    <a:pt x="0" y="146939"/>
                  </a:lnTo>
                  <a:lnTo>
                    <a:pt x="15748" y="162687"/>
                  </a:lnTo>
                  <a:lnTo>
                    <a:pt x="164211" y="15748"/>
                  </a:lnTo>
                  <a:lnTo>
                    <a:pt x="148463" y="0"/>
                  </a:lnTo>
                  <a:close/>
                </a:path>
              </a:pathLst>
            </a:custGeom>
            <a:solidFill>
              <a:srgbClr val="0070C0"/>
            </a:solidFill>
          </p:spPr>
        </p:sp>
      </p:grpSp>
      <p:grpSp>
        <p:nvGrpSpPr>
          <p:cNvPr id="426" name="Group 426"/>
          <p:cNvGrpSpPr/>
          <p:nvPr/>
        </p:nvGrpSpPr>
        <p:grpSpPr>
          <a:xfrm>
            <a:off x="6878520" y="3625560"/>
            <a:ext cx="23760" cy="142560"/>
            <a:chOff x="0" y="0"/>
            <a:chExt cx="31680" cy="190080"/>
          </a:xfrm>
        </p:grpSpPr>
        <p:sp>
          <p:nvSpPr>
            <p:cNvPr id="427" name="Freeform 427"/>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428" name="Group 428"/>
          <p:cNvGrpSpPr/>
          <p:nvPr/>
        </p:nvGrpSpPr>
        <p:grpSpPr>
          <a:xfrm>
            <a:off x="6888240" y="3636900"/>
            <a:ext cx="122040" cy="122040"/>
            <a:chOff x="0" y="0"/>
            <a:chExt cx="162720" cy="162720"/>
          </a:xfrm>
        </p:grpSpPr>
        <p:sp>
          <p:nvSpPr>
            <p:cNvPr id="429" name="Freeform 429"/>
            <p:cNvSpPr/>
            <p:nvPr/>
          </p:nvSpPr>
          <p:spPr>
            <a:xfrm>
              <a:off x="0" y="0"/>
              <a:ext cx="162687" cy="162687"/>
            </a:xfrm>
            <a:custGeom>
              <a:avLst/>
              <a:gdLst/>
              <a:ahLst/>
              <a:cxnLst/>
              <a:rect l="l" t="t" r="r" b="b"/>
              <a:pathLst>
                <a:path w="162687" h="162687">
                  <a:moveTo>
                    <a:pt x="162687" y="146939"/>
                  </a:moveTo>
                  <a:lnTo>
                    <a:pt x="15748" y="0"/>
                  </a:lnTo>
                  <a:lnTo>
                    <a:pt x="0" y="15748"/>
                  </a:lnTo>
                  <a:lnTo>
                    <a:pt x="149606" y="162687"/>
                  </a:lnTo>
                  <a:lnTo>
                    <a:pt x="162687" y="146939"/>
                  </a:lnTo>
                  <a:close/>
                </a:path>
              </a:pathLst>
            </a:custGeom>
            <a:solidFill>
              <a:srgbClr val="0070C0"/>
            </a:solidFill>
          </p:spPr>
        </p:sp>
      </p:grpSp>
      <p:grpSp>
        <p:nvGrpSpPr>
          <p:cNvPr id="430" name="Group 430"/>
          <p:cNvGrpSpPr/>
          <p:nvPr/>
        </p:nvGrpSpPr>
        <p:grpSpPr>
          <a:xfrm>
            <a:off x="6888240" y="3636900"/>
            <a:ext cx="122040" cy="122040"/>
            <a:chOff x="0" y="0"/>
            <a:chExt cx="162720" cy="162720"/>
          </a:xfrm>
        </p:grpSpPr>
        <p:sp>
          <p:nvSpPr>
            <p:cNvPr id="431" name="Freeform 431"/>
            <p:cNvSpPr/>
            <p:nvPr/>
          </p:nvSpPr>
          <p:spPr>
            <a:xfrm>
              <a:off x="0" y="0"/>
              <a:ext cx="162687" cy="162687"/>
            </a:xfrm>
            <a:custGeom>
              <a:avLst/>
              <a:gdLst/>
              <a:ahLst/>
              <a:cxnLst/>
              <a:rect l="l" t="t" r="r" b="b"/>
              <a:pathLst>
                <a:path w="162687" h="162687">
                  <a:moveTo>
                    <a:pt x="149606" y="0"/>
                  </a:moveTo>
                  <a:lnTo>
                    <a:pt x="0" y="146939"/>
                  </a:lnTo>
                  <a:lnTo>
                    <a:pt x="15748" y="162687"/>
                  </a:lnTo>
                  <a:lnTo>
                    <a:pt x="162687" y="15748"/>
                  </a:lnTo>
                  <a:lnTo>
                    <a:pt x="149606" y="0"/>
                  </a:lnTo>
                  <a:close/>
                </a:path>
              </a:pathLst>
            </a:custGeom>
            <a:solidFill>
              <a:srgbClr val="0070C0"/>
            </a:solidFill>
          </p:spPr>
        </p:sp>
      </p:grpSp>
      <p:grpSp>
        <p:nvGrpSpPr>
          <p:cNvPr id="432" name="Group 432"/>
          <p:cNvGrpSpPr/>
          <p:nvPr/>
        </p:nvGrpSpPr>
        <p:grpSpPr>
          <a:xfrm>
            <a:off x="6993540" y="3625560"/>
            <a:ext cx="25380" cy="142560"/>
            <a:chOff x="0" y="0"/>
            <a:chExt cx="33840" cy="190080"/>
          </a:xfrm>
        </p:grpSpPr>
        <p:sp>
          <p:nvSpPr>
            <p:cNvPr id="433" name="Freeform 433"/>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434" name="Group 434"/>
          <p:cNvGrpSpPr/>
          <p:nvPr/>
        </p:nvGrpSpPr>
        <p:grpSpPr>
          <a:xfrm>
            <a:off x="7003260" y="3636900"/>
            <a:ext cx="124740" cy="122040"/>
            <a:chOff x="0" y="0"/>
            <a:chExt cx="166320" cy="162720"/>
          </a:xfrm>
        </p:grpSpPr>
        <p:sp>
          <p:nvSpPr>
            <p:cNvPr id="435" name="Freeform 435"/>
            <p:cNvSpPr/>
            <p:nvPr/>
          </p:nvSpPr>
          <p:spPr>
            <a:xfrm>
              <a:off x="0" y="0"/>
              <a:ext cx="166370" cy="162687"/>
            </a:xfrm>
            <a:custGeom>
              <a:avLst/>
              <a:gdLst/>
              <a:ahLst/>
              <a:cxnLst/>
              <a:rect l="l" t="t" r="r" b="b"/>
              <a:pathLst>
                <a:path w="166370" h="162687">
                  <a:moveTo>
                    <a:pt x="166370" y="146939"/>
                  </a:moveTo>
                  <a:lnTo>
                    <a:pt x="15748" y="0"/>
                  </a:lnTo>
                  <a:lnTo>
                    <a:pt x="0" y="15748"/>
                  </a:lnTo>
                  <a:lnTo>
                    <a:pt x="150622" y="162687"/>
                  </a:lnTo>
                  <a:lnTo>
                    <a:pt x="166370" y="146939"/>
                  </a:lnTo>
                  <a:close/>
                </a:path>
              </a:pathLst>
            </a:custGeom>
            <a:solidFill>
              <a:srgbClr val="0070C0"/>
            </a:solidFill>
          </p:spPr>
        </p:sp>
      </p:grpSp>
      <p:grpSp>
        <p:nvGrpSpPr>
          <p:cNvPr id="436" name="Group 436"/>
          <p:cNvGrpSpPr/>
          <p:nvPr/>
        </p:nvGrpSpPr>
        <p:grpSpPr>
          <a:xfrm>
            <a:off x="7003260" y="3636900"/>
            <a:ext cx="124740" cy="122040"/>
            <a:chOff x="0" y="0"/>
            <a:chExt cx="166320" cy="162720"/>
          </a:xfrm>
        </p:grpSpPr>
        <p:sp>
          <p:nvSpPr>
            <p:cNvPr id="437" name="Freeform 437"/>
            <p:cNvSpPr/>
            <p:nvPr/>
          </p:nvSpPr>
          <p:spPr>
            <a:xfrm>
              <a:off x="0" y="0"/>
              <a:ext cx="166370" cy="162687"/>
            </a:xfrm>
            <a:custGeom>
              <a:avLst/>
              <a:gdLst/>
              <a:ahLst/>
              <a:cxnLst/>
              <a:rect l="l" t="t" r="r" b="b"/>
              <a:pathLst>
                <a:path w="166370" h="162687">
                  <a:moveTo>
                    <a:pt x="150622" y="0"/>
                  </a:moveTo>
                  <a:lnTo>
                    <a:pt x="0" y="146939"/>
                  </a:lnTo>
                  <a:lnTo>
                    <a:pt x="15748" y="162687"/>
                  </a:lnTo>
                  <a:lnTo>
                    <a:pt x="166370" y="15748"/>
                  </a:lnTo>
                  <a:lnTo>
                    <a:pt x="150622" y="0"/>
                  </a:lnTo>
                  <a:close/>
                </a:path>
              </a:pathLst>
            </a:custGeom>
            <a:solidFill>
              <a:srgbClr val="0070C0"/>
            </a:solidFill>
          </p:spPr>
        </p:sp>
      </p:grpSp>
      <p:grpSp>
        <p:nvGrpSpPr>
          <p:cNvPr id="438" name="Group 438"/>
          <p:cNvGrpSpPr/>
          <p:nvPr/>
        </p:nvGrpSpPr>
        <p:grpSpPr>
          <a:xfrm>
            <a:off x="7110180" y="3625560"/>
            <a:ext cx="25380" cy="142560"/>
            <a:chOff x="0" y="0"/>
            <a:chExt cx="33840" cy="190080"/>
          </a:xfrm>
        </p:grpSpPr>
        <p:sp>
          <p:nvSpPr>
            <p:cNvPr id="439" name="Freeform 439"/>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440" name="Group 440"/>
          <p:cNvGrpSpPr/>
          <p:nvPr/>
        </p:nvGrpSpPr>
        <p:grpSpPr>
          <a:xfrm>
            <a:off x="7123140" y="3636900"/>
            <a:ext cx="122040" cy="122040"/>
            <a:chOff x="0" y="0"/>
            <a:chExt cx="162720" cy="162720"/>
          </a:xfrm>
        </p:grpSpPr>
        <p:sp>
          <p:nvSpPr>
            <p:cNvPr id="441" name="Freeform 441"/>
            <p:cNvSpPr/>
            <p:nvPr/>
          </p:nvSpPr>
          <p:spPr>
            <a:xfrm>
              <a:off x="0" y="0"/>
              <a:ext cx="162687" cy="162687"/>
            </a:xfrm>
            <a:custGeom>
              <a:avLst/>
              <a:gdLst/>
              <a:ahLst/>
              <a:cxnLst/>
              <a:rect l="l" t="t" r="r" b="b"/>
              <a:pathLst>
                <a:path w="162687" h="162687">
                  <a:moveTo>
                    <a:pt x="162687" y="146939"/>
                  </a:moveTo>
                  <a:lnTo>
                    <a:pt x="15748" y="0"/>
                  </a:lnTo>
                  <a:lnTo>
                    <a:pt x="0" y="15748"/>
                  </a:lnTo>
                  <a:lnTo>
                    <a:pt x="146939" y="162687"/>
                  </a:lnTo>
                  <a:lnTo>
                    <a:pt x="162687" y="146939"/>
                  </a:lnTo>
                  <a:close/>
                </a:path>
              </a:pathLst>
            </a:custGeom>
            <a:solidFill>
              <a:srgbClr val="0070C0"/>
            </a:solidFill>
          </p:spPr>
        </p:sp>
      </p:grpSp>
      <p:grpSp>
        <p:nvGrpSpPr>
          <p:cNvPr id="442" name="Group 442"/>
          <p:cNvGrpSpPr/>
          <p:nvPr/>
        </p:nvGrpSpPr>
        <p:grpSpPr>
          <a:xfrm>
            <a:off x="7123140" y="3636900"/>
            <a:ext cx="122040" cy="122040"/>
            <a:chOff x="0" y="0"/>
            <a:chExt cx="162720" cy="162720"/>
          </a:xfrm>
        </p:grpSpPr>
        <p:sp>
          <p:nvSpPr>
            <p:cNvPr id="443" name="Freeform 443"/>
            <p:cNvSpPr/>
            <p:nvPr/>
          </p:nvSpPr>
          <p:spPr>
            <a:xfrm>
              <a:off x="0" y="0"/>
              <a:ext cx="162687" cy="162687"/>
            </a:xfrm>
            <a:custGeom>
              <a:avLst/>
              <a:gdLst/>
              <a:ahLst/>
              <a:cxnLst/>
              <a:rect l="l" t="t" r="r" b="b"/>
              <a:pathLst>
                <a:path w="162687" h="162687">
                  <a:moveTo>
                    <a:pt x="146939" y="0"/>
                  </a:moveTo>
                  <a:lnTo>
                    <a:pt x="0" y="146939"/>
                  </a:lnTo>
                  <a:lnTo>
                    <a:pt x="15748" y="162687"/>
                  </a:lnTo>
                  <a:lnTo>
                    <a:pt x="162687" y="15748"/>
                  </a:lnTo>
                  <a:lnTo>
                    <a:pt x="146939" y="0"/>
                  </a:lnTo>
                  <a:close/>
                </a:path>
              </a:pathLst>
            </a:custGeom>
            <a:solidFill>
              <a:srgbClr val="0070C0"/>
            </a:solidFill>
          </p:spPr>
        </p:sp>
      </p:grpSp>
      <p:grpSp>
        <p:nvGrpSpPr>
          <p:cNvPr id="444" name="Group 444"/>
          <p:cNvGrpSpPr/>
          <p:nvPr/>
        </p:nvGrpSpPr>
        <p:grpSpPr>
          <a:xfrm>
            <a:off x="7619940" y="3547260"/>
            <a:ext cx="404460" cy="294300"/>
            <a:chOff x="0" y="0"/>
            <a:chExt cx="539280" cy="392400"/>
          </a:xfrm>
        </p:grpSpPr>
        <p:sp>
          <p:nvSpPr>
            <p:cNvPr id="445" name="Freeform 445"/>
            <p:cNvSpPr/>
            <p:nvPr/>
          </p:nvSpPr>
          <p:spPr>
            <a:xfrm>
              <a:off x="0" y="0"/>
              <a:ext cx="539242" cy="392430"/>
            </a:xfrm>
            <a:custGeom>
              <a:avLst/>
              <a:gdLst/>
              <a:ahLst/>
              <a:cxnLst/>
              <a:rect l="l" t="t" r="r" b="b"/>
              <a:pathLst>
                <a:path w="539242" h="392430">
                  <a:moveTo>
                    <a:pt x="0" y="392430"/>
                  </a:moveTo>
                  <a:cubicBezTo>
                    <a:pt x="539242" y="392430"/>
                    <a:pt x="539242" y="392430"/>
                    <a:pt x="539242" y="392430"/>
                  </a:cubicBezTo>
                  <a:cubicBezTo>
                    <a:pt x="539242" y="0"/>
                    <a:pt x="539242" y="0"/>
                    <a:pt x="539242" y="0"/>
                  </a:cubicBezTo>
                  <a:cubicBezTo>
                    <a:pt x="210439" y="0"/>
                    <a:pt x="210439" y="0"/>
                    <a:pt x="210439" y="0"/>
                  </a:cubicBezTo>
                  <a:cubicBezTo>
                    <a:pt x="94742" y="0"/>
                    <a:pt x="0" y="78994"/>
                    <a:pt x="0" y="176403"/>
                  </a:cubicBezTo>
                  <a:lnTo>
                    <a:pt x="0" y="392303"/>
                  </a:lnTo>
                  <a:close/>
                </a:path>
              </a:pathLst>
            </a:custGeom>
            <a:solidFill>
              <a:srgbClr val="0070C0"/>
            </a:solidFill>
          </p:spPr>
        </p:sp>
      </p:grpSp>
      <p:grpSp>
        <p:nvGrpSpPr>
          <p:cNvPr id="446" name="Group 446"/>
          <p:cNvGrpSpPr/>
          <p:nvPr/>
        </p:nvGrpSpPr>
        <p:grpSpPr>
          <a:xfrm>
            <a:off x="8393760" y="3590460"/>
            <a:ext cx="135540" cy="304020"/>
            <a:chOff x="0" y="0"/>
            <a:chExt cx="180720" cy="405360"/>
          </a:xfrm>
        </p:grpSpPr>
        <p:sp>
          <p:nvSpPr>
            <p:cNvPr id="447" name="Freeform 447"/>
            <p:cNvSpPr/>
            <p:nvPr/>
          </p:nvSpPr>
          <p:spPr>
            <a:xfrm>
              <a:off x="0" y="0"/>
              <a:ext cx="180721" cy="405384"/>
            </a:xfrm>
            <a:custGeom>
              <a:avLst/>
              <a:gdLst/>
              <a:ahLst/>
              <a:cxnLst/>
              <a:rect l="l" t="t" r="r" b="b"/>
              <a:pathLst>
                <a:path w="180721" h="405384">
                  <a:moveTo>
                    <a:pt x="180721" y="0"/>
                  </a:moveTo>
                  <a:lnTo>
                    <a:pt x="0" y="0"/>
                  </a:lnTo>
                  <a:lnTo>
                    <a:pt x="0" y="405384"/>
                  </a:lnTo>
                  <a:lnTo>
                    <a:pt x="180721" y="405384"/>
                  </a:lnTo>
                  <a:close/>
                </a:path>
              </a:pathLst>
            </a:custGeom>
            <a:solidFill>
              <a:srgbClr val="0070C0"/>
            </a:solidFill>
          </p:spPr>
        </p:sp>
      </p:grpSp>
      <p:grpSp>
        <p:nvGrpSpPr>
          <p:cNvPr id="448" name="Group 448"/>
          <p:cNvGrpSpPr/>
          <p:nvPr/>
        </p:nvGrpSpPr>
        <p:grpSpPr>
          <a:xfrm>
            <a:off x="5972400" y="3158460"/>
            <a:ext cx="2448900" cy="605880"/>
            <a:chOff x="0" y="0"/>
            <a:chExt cx="3265200" cy="807840"/>
          </a:xfrm>
        </p:grpSpPr>
        <p:sp>
          <p:nvSpPr>
            <p:cNvPr id="449" name="Freeform 449"/>
            <p:cNvSpPr/>
            <p:nvPr/>
          </p:nvSpPr>
          <p:spPr>
            <a:xfrm>
              <a:off x="0" y="0"/>
              <a:ext cx="3265297" cy="807847"/>
            </a:xfrm>
            <a:custGeom>
              <a:avLst/>
              <a:gdLst/>
              <a:ahLst/>
              <a:cxnLst/>
              <a:rect l="l" t="t" r="r" b="b"/>
              <a:pathLst>
                <a:path w="3265297" h="807847">
                  <a:moveTo>
                    <a:pt x="20955" y="807847"/>
                  </a:moveTo>
                  <a:lnTo>
                    <a:pt x="2504694" y="62992"/>
                  </a:lnTo>
                  <a:lnTo>
                    <a:pt x="3228594" y="615061"/>
                  </a:lnTo>
                  <a:lnTo>
                    <a:pt x="3265297" y="573151"/>
                  </a:lnTo>
                  <a:lnTo>
                    <a:pt x="2515108" y="0"/>
                  </a:lnTo>
                  <a:lnTo>
                    <a:pt x="0" y="758063"/>
                  </a:lnTo>
                  <a:lnTo>
                    <a:pt x="20955" y="807847"/>
                  </a:lnTo>
                  <a:close/>
                </a:path>
              </a:pathLst>
            </a:custGeom>
            <a:solidFill>
              <a:srgbClr val="0070C0"/>
            </a:solidFill>
          </p:spPr>
        </p:sp>
      </p:grpSp>
      <p:grpSp>
        <p:nvGrpSpPr>
          <p:cNvPr id="450" name="Group 450"/>
          <p:cNvGrpSpPr/>
          <p:nvPr/>
        </p:nvGrpSpPr>
        <p:grpSpPr>
          <a:xfrm>
            <a:off x="6312060" y="3623940"/>
            <a:ext cx="477900" cy="22680"/>
            <a:chOff x="0" y="0"/>
            <a:chExt cx="637200" cy="30240"/>
          </a:xfrm>
        </p:grpSpPr>
        <p:sp>
          <p:nvSpPr>
            <p:cNvPr id="451" name="Freeform 451"/>
            <p:cNvSpPr/>
            <p:nvPr/>
          </p:nvSpPr>
          <p:spPr>
            <a:xfrm>
              <a:off x="0" y="0"/>
              <a:ext cx="637159" cy="30226"/>
            </a:xfrm>
            <a:custGeom>
              <a:avLst/>
              <a:gdLst/>
              <a:ahLst/>
              <a:cxnLst/>
              <a:rect l="l" t="t" r="r" b="b"/>
              <a:pathLst>
                <a:path w="637159" h="30226">
                  <a:moveTo>
                    <a:pt x="637159" y="0"/>
                  </a:moveTo>
                  <a:lnTo>
                    <a:pt x="0" y="0"/>
                  </a:lnTo>
                  <a:lnTo>
                    <a:pt x="0" y="30226"/>
                  </a:lnTo>
                  <a:lnTo>
                    <a:pt x="637159" y="30226"/>
                  </a:lnTo>
                  <a:close/>
                </a:path>
              </a:pathLst>
            </a:custGeom>
            <a:solidFill>
              <a:srgbClr val="0070C0"/>
            </a:solidFill>
          </p:spPr>
        </p:sp>
      </p:grpSp>
      <p:grpSp>
        <p:nvGrpSpPr>
          <p:cNvPr id="452" name="Group 452"/>
          <p:cNvGrpSpPr/>
          <p:nvPr/>
        </p:nvGrpSpPr>
        <p:grpSpPr>
          <a:xfrm>
            <a:off x="5992380" y="3715200"/>
            <a:ext cx="797580" cy="55080"/>
            <a:chOff x="0" y="0"/>
            <a:chExt cx="1063440" cy="73440"/>
          </a:xfrm>
        </p:grpSpPr>
        <p:sp>
          <p:nvSpPr>
            <p:cNvPr id="453" name="Freeform 453"/>
            <p:cNvSpPr/>
            <p:nvPr/>
          </p:nvSpPr>
          <p:spPr>
            <a:xfrm>
              <a:off x="0" y="0"/>
              <a:ext cx="1063498" cy="73406"/>
            </a:xfrm>
            <a:custGeom>
              <a:avLst/>
              <a:gdLst/>
              <a:ahLst/>
              <a:cxnLst/>
              <a:rect l="l" t="t" r="r" b="b"/>
              <a:pathLst>
                <a:path w="1063498" h="73406">
                  <a:moveTo>
                    <a:pt x="1063498" y="73406"/>
                  </a:moveTo>
                  <a:lnTo>
                    <a:pt x="1063498" y="39370"/>
                  </a:lnTo>
                  <a:lnTo>
                    <a:pt x="112776" y="39370"/>
                  </a:lnTo>
                  <a:lnTo>
                    <a:pt x="99695" y="0"/>
                  </a:lnTo>
                  <a:lnTo>
                    <a:pt x="0" y="39370"/>
                  </a:lnTo>
                  <a:lnTo>
                    <a:pt x="0" y="73406"/>
                  </a:lnTo>
                  <a:lnTo>
                    <a:pt x="1063498" y="73406"/>
                  </a:lnTo>
                  <a:close/>
                </a:path>
              </a:pathLst>
            </a:custGeom>
            <a:solidFill>
              <a:srgbClr val="0070C0"/>
            </a:solidFill>
          </p:spPr>
        </p:sp>
      </p:grpSp>
      <p:grpSp>
        <p:nvGrpSpPr>
          <p:cNvPr id="454" name="Group 454"/>
          <p:cNvGrpSpPr/>
          <p:nvPr/>
        </p:nvGrpSpPr>
        <p:grpSpPr>
          <a:xfrm>
            <a:off x="6313140" y="3623940"/>
            <a:ext cx="21600" cy="132840"/>
            <a:chOff x="0" y="0"/>
            <a:chExt cx="28800" cy="177120"/>
          </a:xfrm>
        </p:grpSpPr>
        <p:sp>
          <p:nvSpPr>
            <p:cNvPr id="455" name="Freeform 455"/>
            <p:cNvSpPr/>
            <p:nvPr/>
          </p:nvSpPr>
          <p:spPr>
            <a:xfrm>
              <a:off x="0" y="0"/>
              <a:ext cx="28829" cy="177165"/>
            </a:xfrm>
            <a:custGeom>
              <a:avLst/>
              <a:gdLst/>
              <a:ahLst/>
              <a:cxnLst/>
              <a:rect l="l" t="t" r="r" b="b"/>
              <a:pathLst>
                <a:path w="28829" h="177165">
                  <a:moveTo>
                    <a:pt x="28829" y="0"/>
                  </a:moveTo>
                  <a:lnTo>
                    <a:pt x="0" y="0"/>
                  </a:lnTo>
                  <a:lnTo>
                    <a:pt x="0" y="177165"/>
                  </a:lnTo>
                  <a:lnTo>
                    <a:pt x="28829" y="177165"/>
                  </a:lnTo>
                  <a:close/>
                </a:path>
              </a:pathLst>
            </a:custGeom>
            <a:solidFill>
              <a:srgbClr val="0070C0"/>
            </a:solidFill>
          </p:spPr>
        </p:sp>
      </p:grpSp>
      <p:grpSp>
        <p:nvGrpSpPr>
          <p:cNvPr id="456" name="Group 456"/>
          <p:cNvGrpSpPr/>
          <p:nvPr/>
        </p:nvGrpSpPr>
        <p:grpSpPr>
          <a:xfrm>
            <a:off x="6206760" y="3666060"/>
            <a:ext cx="23760" cy="82620"/>
            <a:chOff x="0" y="0"/>
            <a:chExt cx="31680" cy="110160"/>
          </a:xfrm>
        </p:grpSpPr>
        <p:sp>
          <p:nvSpPr>
            <p:cNvPr id="457" name="Freeform 457"/>
            <p:cNvSpPr/>
            <p:nvPr/>
          </p:nvSpPr>
          <p:spPr>
            <a:xfrm>
              <a:off x="0" y="0"/>
              <a:ext cx="31623" cy="110109"/>
            </a:xfrm>
            <a:custGeom>
              <a:avLst/>
              <a:gdLst/>
              <a:ahLst/>
              <a:cxnLst/>
              <a:rect l="l" t="t" r="r" b="b"/>
              <a:pathLst>
                <a:path w="31623" h="110109">
                  <a:moveTo>
                    <a:pt x="31623" y="0"/>
                  </a:moveTo>
                  <a:lnTo>
                    <a:pt x="0" y="0"/>
                  </a:lnTo>
                  <a:lnTo>
                    <a:pt x="0" y="110109"/>
                  </a:lnTo>
                  <a:lnTo>
                    <a:pt x="31623" y="110109"/>
                  </a:lnTo>
                  <a:close/>
                </a:path>
              </a:pathLst>
            </a:custGeom>
            <a:solidFill>
              <a:srgbClr val="0070C0"/>
            </a:solidFill>
          </p:spPr>
        </p:sp>
      </p:grpSp>
      <p:grpSp>
        <p:nvGrpSpPr>
          <p:cNvPr id="458" name="Group 458"/>
          <p:cNvGrpSpPr/>
          <p:nvPr/>
        </p:nvGrpSpPr>
        <p:grpSpPr>
          <a:xfrm>
            <a:off x="6321780" y="3633660"/>
            <a:ext cx="115020" cy="115020"/>
            <a:chOff x="0" y="0"/>
            <a:chExt cx="153360" cy="153360"/>
          </a:xfrm>
        </p:grpSpPr>
        <p:sp>
          <p:nvSpPr>
            <p:cNvPr id="459" name="Freeform 459"/>
            <p:cNvSpPr/>
            <p:nvPr/>
          </p:nvSpPr>
          <p:spPr>
            <a:xfrm>
              <a:off x="0" y="0"/>
              <a:ext cx="153416" cy="153416"/>
            </a:xfrm>
            <a:custGeom>
              <a:avLst/>
              <a:gdLst/>
              <a:ahLst/>
              <a:cxnLst/>
              <a:rect l="l" t="t" r="r" b="b"/>
              <a:pathLst>
                <a:path w="153416" h="153416">
                  <a:moveTo>
                    <a:pt x="153416" y="137668"/>
                  </a:moveTo>
                  <a:lnTo>
                    <a:pt x="13081" y="0"/>
                  </a:lnTo>
                  <a:lnTo>
                    <a:pt x="0" y="14478"/>
                  </a:lnTo>
                  <a:lnTo>
                    <a:pt x="137668" y="153416"/>
                  </a:lnTo>
                  <a:lnTo>
                    <a:pt x="153416" y="137668"/>
                  </a:lnTo>
                  <a:close/>
                </a:path>
              </a:pathLst>
            </a:custGeom>
            <a:solidFill>
              <a:srgbClr val="0070C0"/>
            </a:solidFill>
          </p:spPr>
        </p:sp>
      </p:grpSp>
      <p:grpSp>
        <p:nvGrpSpPr>
          <p:cNvPr id="460" name="Group 460"/>
          <p:cNvGrpSpPr/>
          <p:nvPr/>
        </p:nvGrpSpPr>
        <p:grpSpPr>
          <a:xfrm>
            <a:off x="6236460" y="3662280"/>
            <a:ext cx="88560" cy="86400"/>
            <a:chOff x="0" y="0"/>
            <a:chExt cx="118080" cy="115200"/>
          </a:xfrm>
        </p:grpSpPr>
        <p:sp>
          <p:nvSpPr>
            <p:cNvPr id="461" name="Freeform 461"/>
            <p:cNvSpPr/>
            <p:nvPr/>
          </p:nvSpPr>
          <p:spPr>
            <a:xfrm>
              <a:off x="0" y="0"/>
              <a:ext cx="118110" cy="115189"/>
            </a:xfrm>
            <a:custGeom>
              <a:avLst/>
              <a:gdLst/>
              <a:ahLst/>
              <a:cxnLst/>
              <a:rect l="l" t="t" r="r" b="b"/>
              <a:pathLst>
                <a:path w="118110" h="115189">
                  <a:moveTo>
                    <a:pt x="118110" y="102108"/>
                  </a:moveTo>
                  <a:lnTo>
                    <a:pt x="15748" y="0"/>
                  </a:lnTo>
                  <a:lnTo>
                    <a:pt x="0" y="13081"/>
                  </a:lnTo>
                  <a:lnTo>
                    <a:pt x="102362" y="115189"/>
                  </a:lnTo>
                  <a:lnTo>
                    <a:pt x="118110" y="102108"/>
                  </a:lnTo>
                  <a:close/>
                </a:path>
              </a:pathLst>
            </a:custGeom>
            <a:solidFill>
              <a:srgbClr val="0070C0"/>
            </a:solidFill>
          </p:spPr>
        </p:sp>
      </p:grpSp>
      <p:grpSp>
        <p:nvGrpSpPr>
          <p:cNvPr id="462" name="Group 462"/>
          <p:cNvGrpSpPr/>
          <p:nvPr/>
        </p:nvGrpSpPr>
        <p:grpSpPr>
          <a:xfrm>
            <a:off x="6321780" y="3633660"/>
            <a:ext cx="115020" cy="115020"/>
            <a:chOff x="0" y="0"/>
            <a:chExt cx="153360" cy="153360"/>
          </a:xfrm>
        </p:grpSpPr>
        <p:sp>
          <p:nvSpPr>
            <p:cNvPr id="463" name="Freeform 463"/>
            <p:cNvSpPr/>
            <p:nvPr/>
          </p:nvSpPr>
          <p:spPr>
            <a:xfrm>
              <a:off x="0" y="0"/>
              <a:ext cx="153416" cy="153416"/>
            </a:xfrm>
            <a:custGeom>
              <a:avLst/>
              <a:gdLst/>
              <a:ahLst/>
              <a:cxnLst/>
              <a:rect l="l" t="t" r="r" b="b"/>
              <a:pathLst>
                <a:path w="153416" h="153416">
                  <a:moveTo>
                    <a:pt x="137668" y="0"/>
                  </a:moveTo>
                  <a:lnTo>
                    <a:pt x="0" y="137668"/>
                  </a:lnTo>
                  <a:lnTo>
                    <a:pt x="13081" y="153416"/>
                  </a:lnTo>
                  <a:lnTo>
                    <a:pt x="153416" y="14478"/>
                  </a:lnTo>
                  <a:lnTo>
                    <a:pt x="137668" y="0"/>
                  </a:lnTo>
                  <a:close/>
                </a:path>
              </a:pathLst>
            </a:custGeom>
            <a:solidFill>
              <a:srgbClr val="0070C0"/>
            </a:solidFill>
          </p:spPr>
        </p:sp>
      </p:grpSp>
      <p:grpSp>
        <p:nvGrpSpPr>
          <p:cNvPr id="464" name="Group 464"/>
          <p:cNvGrpSpPr/>
          <p:nvPr/>
        </p:nvGrpSpPr>
        <p:grpSpPr>
          <a:xfrm>
            <a:off x="6422220" y="3623940"/>
            <a:ext cx="23760" cy="132840"/>
            <a:chOff x="0" y="0"/>
            <a:chExt cx="31680" cy="177120"/>
          </a:xfrm>
        </p:grpSpPr>
        <p:sp>
          <p:nvSpPr>
            <p:cNvPr id="465" name="Freeform 465"/>
            <p:cNvSpPr/>
            <p:nvPr/>
          </p:nvSpPr>
          <p:spPr>
            <a:xfrm>
              <a:off x="0" y="0"/>
              <a:ext cx="31623" cy="177165"/>
            </a:xfrm>
            <a:custGeom>
              <a:avLst/>
              <a:gdLst/>
              <a:ahLst/>
              <a:cxnLst/>
              <a:rect l="l" t="t" r="r" b="b"/>
              <a:pathLst>
                <a:path w="31623" h="177165">
                  <a:moveTo>
                    <a:pt x="31623" y="0"/>
                  </a:moveTo>
                  <a:lnTo>
                    <a:pt x="0" y="0"/>
                  </a:lnTo>
                  <a:lnTo>
                    <a:pt x="0" y="177165"/>
                  </a:lnTo>
                  <a:lnTo>
                    <a:pt x="31623" y="177165"/>
                  </a:lnTo>
                  <a:close/>
                </a:path>
              </a:pathLst>
            </a:custGeom>
            <a:solidFill>
              <a:srgbClr val="0070C0"/>
            </a:solidFill>
          </p:spPr>
        </p:sp>
      </p:grpSp>
      <p:grpSp>
        <p:nvGrpSpPr>
          <p:cNvPr id="466" name="Group 466"/>
          <p:cNvGrpSpPr/>
          <p:nvPr/>
        </p:nvGrpSpPr>
        <p:grpSpPr>
          <a:xfrm>
            <a:off x="6430860" y="3633660"/>
            <a:ext cx="113940" cy="115020"/>
            <a:chOff x="0" y="0"/>
            <a:chExt cx="151920" cy="153360"/>
          </a:xfrm>
        </p:grpSpPr>
        <p:sp>
          <p:nvSpPr>
            <p:cNvPr id="467" name="Freeform 467"/>
            <p:cNvSpPr/>
            <p:nvPr/>
          </p:nvSpPr>
          <p:spPr>
            <a:xfrm>
              <a:off x="0" y="0"/>
              <a:ext cx="151892" cy="153416"/>
            </a:xfrm>
            <a:custGeom>
              <a:avLst/>
              <a:gdLst/>
              <a:ahLst/>
              <a:cxnLst/>
              <a:rect l="l" t="t" r="r" b="b"/>
              <a:pathLst>
                <a:path w="151892" h="153416">
                  <a:moveTo>
                    <a:pt x="151892" y="137668"/>
                  </a:moveTo>
                  <a:lnTo>
                    <a:pt x="15748" y="0"/>
                  </a:lnTo>
                  <a:lnTo>
                    <a:pt x="0" y="14478"/>
                  </a:lnTo>
                  <a:lnTo>
                    <a:pt x="138811" y="153416"/>
                  </a:lnTo>
                  <a:lnTo>
                    <a:pt x="151892" y="137668"/>
                  </a:lnTo>
                  <a:close/>
                </a:path>
              </a:pathLst>
            </a:custGeom>
            <a:solidFill>
              <a:srgbClr val="0070C0"/>
            </a:solidFill>
          </p:spPr>
        </p:sp>
      </p:grpSp>
      <p:grpSp>
        <p:nvGrpSpPr>
          <p:cNvPr id="468" name="Group 468"/>
          <p:cNvGrpSpPr/>
          <p:nvPr/>
        </p:nvGrpSpPr>
        <p:grpSpPr>
          <a:xfrm>
            <a:off x="6430860" y="3633660"/>
            <a:ext cx="113940" cy="115020"/>
            <a:chOff x="0" y="0"/>
            <a:chExt cx="151920" cy="153360"/>
          </a:xfrm>
        </p:grpSpPr>
        <p:sp>
          <p:nvSpPr>
            <p:cNvPr id="469" name="Freeform 469"/>
            <p:cNvSpPr/>
            <p:nvPr/>
          </p:nvSpPr>
          <p:spPr>
            <a:xfrm>
              <a:off x="0" y="0"/>
              <a:ext cx="151892" cy="153416"/>
            </a:xfrm>
            <a:custGeom>
              <a:avLst/>
              <a:gdLst/>
              <a:ahLst/>
              <a:cxnLst/>
              <a:rect l="l" t="t" r="r" b="b"/>
              <a:pathLst>
                <a:path w="151892" h="153416">
                  <a:moveTo>
                    <a:pt x="138811" y="0"/>
                  </a:moveTo>
                  <a:lnTo>
                    <a:pt x="0" y="137668"/>
                  </a:lnTo>
                  <a:lnTo>
                    <a:pt x="15748" y="153416"/>
                  </a:lnTo>
                  <a:lnTo>
                    <a:pt x="151892" y="14478"/>
                  </a:lnTo>
                  <a:lnTo>
                    <a:pt x="138811" y="0"/>
                  </a:lnTo>
                  <a:close/>
                </a:path>
              </a:pathLst>
            </a:custGeom>
            <a:solidFill>
              <a:srgbClr val="0070C0"/>
            </a:solidFill>
          </p:spPr>
        </p:sp>
      </p:grpSp>
      <p:grpSp>
        <p:nvGrpSpPr>
          <p:cNvPr id="470" name="Group 470"/>
          <p:cNvGrpSpPr/>
          <p:nvPr/>
        </p:nvGrpSpPr>
        <p:grpSpPr>
          <a:xfrm>
            <a:off x="6530220" y="3623940"/>
            <a:ext cx="23760" cy="132840"/>
            <a:chOff x="0" y="0"/>
            <a:chExt cx="31680" cy="177120"/>
          </a:xfrm>
        </p:grpSpPr>
        <p:sp>
          <p:nvSpPr>
            <p:cNvPr id="471" name="Freeform 471"/>
            <p:cNvSpPr/>
            <p:nvPr/>
          </p:nvSpPr>
          <p:spPr>
            <a:xfrm>
              <a:off x="0" y="0"/>
              <a:ext cx="31623" cy="177165"/>
            </a:xfrm>
            <a:custGeom>
              <a:avLst/>
              <a:gdLst/>
              <a:ahLst/>
              <a:cxnLst/>
              <a:rect l="l" t="t" r="r" b="b"/>
              <a:pathLst>
                <a:path w="31623" h="177165">
                  <a:moveTo>
                    <a:pt x="31623" y="0"/>
                  </a:moveTo>
                  <a:lnTo>
                    <a:pt x="0" y="0"/>
                  </a:lnTo>
                  <a:lnTo>
                    <a:pt x="0" y="177165"/>
                  </a:lnTo>
                  <a:lnTo>
                    <a:pt x="31623" y="177165"/>
                  </a:lnTo>
                  <a:close/>
                </a:path>
              </a:pathLst>
            </a:custGeom>
            <a:solidFill>
              <a:srgbClr val="0070C0"/>
            </a:solidFill>
          </p:spPr>
        </p:sp>
      </p:grpSp>
      <p:grpSp>
        <p:nvGrpSpPr>
          <p:cNvPr id="472" name="Group 472"/>
          <p:cNvGrpSpPr/>
          <p:nvPr/>
        </p:nvGrpSpPr>
        <p:grpSpPr>
          <a:xfrm>
            <a:off x="6538860" y="3633660"/>
            <a:ext cx="117180" cy="115020"/>
            <a:chOff x="0" y="0"/>
            <a:chExt cx="156240" cy="153360"/>
          </a:xfrm>
        </p:grpSpPr>
        <p:sp>
          <p:nvSpPr>
            <p:cNvPr id="473" name="Freeform 473"/>
            <p:cNvSpPr/>
            <p:nvPr/>
          </p:nvSpPr>
          <p:spPr>
            <a:xfrm>
              <a:off x="0" y="0"/>
              <a:ext cx="156210" cy="153416"/>
            </a:xfrm>
            <a:custGeom>
              <a:avLst/>
              <a:gdLst/>
              <a:ahLst/>
              <a:cxnLst/>
              <a:rect l="l" t="t" r="r" b="b"/>
              <a:pathLst>
                <a:path w="156210" h="153416">
                  <a:moveTo>
                    <a:pt x="156210" y="137668"/>
                  </a:moveTo>
                  <a:lnTo>
                    <a:pt x="15748" y="0"/>
                  </a:lnTo>
                  <a:lnTo>
                    <a:pt x="0" y="14478"/>
                  </a:lnTo>
                  <a:lnTo>
                    <a:pt x="140462" y="153416"/>
                  </a:lnTo>
                  <a:lnTo>
                    <a:pt x="156210" y="137668"/>
                  </a:lnTo>
                  <a:close/>
                </a:path>
              </a:pathLst>
            </a:custGeom>
            <a:solidFill>
              <a:srgbClr val="0070C0"/>
            </a:solidFill>
          </p:spPr>
        </p:sp>
      </p:grpSp>
      <p:grpSp>
        <p:nvGrpSpPr>
          <p:cNvPr id="474" name="Group 474"/>
          <p:cNvGrpSpPr/>
          <p:nvPr/>
        </p:nvGrpSpPr>
        <p:grpSpPr>
          <a:xfrm>
            <a:off x="6538860" y="3633660"/>
            <a:ext cx="117180" cy="115020"/>
            <a:chOff x="0" y="0"/>
            <a:chExt cx="156240" cy="153360"/>
          </a:xfrm>
        </p:grpSpPr>
        <p:sp>
          <p:nvSpPr>
            <p:cNvPr id="475" name="Freeform 475"/>
            <p:cNvSpPr/>
            <p:nvPr/>
          </p:nvSpPr>
          <p:spPr>
            <a:xfrm>
              <a:off x="0" y="0"/>
              <a:ext cx="156210" cy="153416"/>
            </a:xfrm>
            <a:custGeom>
              <a:avLst/>
              <a:gdLst/>
              <a:ahLst/>
              <a:cxnLst/>
              <a:rect l="l" t="t" r="r" b="b"/>
              <a:pathLst>
                <a:path w="156210" h="153416">
                  <a:moveTo>
                    <a:pt x="140462" y="0"/>
                  </a:moveTo>
                  <a:lnTo>
                    <a:pt x="0" y="137668"/>
                  </a:lnTo>
                  <a:lnTo>
                    <a:pt x="15748" y="153416"/>
                  </a:lnTo>
                  <a:lnTo>
                    <a:pt x="156210" y="14478"/>
                  </a:lnTo>
                  <a:lnTo>
                    <a:pt x="140462" y="0"/>
                  </a:lnTo>
                  <a:close/>
                </a:path>
              </a:pathLst>
            </a:custGeom>
            <a:solidFill>
              <a:srgbClr val="0070C0"/>
            </a:solidFill>
          </p:spPr>
        </p:sp>
      </p:grpSp>
      <p:grpSp>
        <p:nvGrpSpPr>
          <p:cNvPr id="476" name="Group 476"/>
          <p:cNvGrpSpPr/>
          <p:nvPr/>
        </p:nvGrpSpPr>
        <p:grpSpPr>
          <a:xfrm>
            <a:off x="6641460" y="3623940"/>
            <a:ext cx="21600" cy="132840"/>
            <a:chOff x="0" y="0"/>
            <a:chExt cx="28800" cy="177120"/>
          </a:xfrm>
        </p:grpSpPr>
        <p:sp>
          <p:nvSpPr>
            <p:cNvPr id="477" name="Freeform 477"/>
            <p:cNvSpPr/>
            <p:nvPr/>
          </p:nvSpPr>
          <p:spPr>
            <a:xfrm>
              <a:off x="0" y="0"/>
              <a:ext cx="28829" cy="177165"/>
            </a:xfrm>
            <a:custGeom>
              <a:avLst/>
              <a:gdLst/>
              <a:ahLst/>
              <a:cxnLst/>
              <a:rect l="l" t="t" r="r" b="b"/>
              <a:pathLst>
                <a:path w="28829" h="177165">
                  <a:moveTo>
                    <a:pt x="28829" y="0"/>
                  </a:moveTo>
                  <a:lnTo>
                    <a:pt x="0" y="0"/>
                  </a:lnTo>
                  <a:lnTo>
                    <a:pt x="0" y="177165"/>
                  </a:lnTo>
                  <a:lnTo>
                    <a:pt x="28829" y="177165"/>
                  </a:lnTo>
                  <a:close/>
                </a:path>
              </a:pathLst>
            </a:custGeom>
            <a:solidFill>
              <a:srgbClr val="0070C0"/>
            </a:solidFill>
          </p:spPr>
        </p:sp>
      </p:grpSp>
      <p:grpSp>
        <p:nvGrpSpPr>
          <p:cNvPr id="478" name="Group 478"/>
          <p:cNvGrpSpPr/>
          <p:nvPr/>
        </p:nvGrpSpPr>
        <p:grpSpPr>
          <a:xfrm>
            <a:off x="6650100" y="3633660"/>
            <a:ext cx="113940" cy="115020"/>
            <a:chOff x="0" y="0"/>
            <a:chExt cx="151920" cy="153360"/>
          </a:xfrm>
        </p:grpSpPr>
        <p:sp>
          <p:nvSpPr>
            <p:cNvPr id="479" name="Freeform 479"/>
            <p:cNvSpPr/>
            <p:nvPr/>
          </p:nvSpPr>
          <p:spPr>
            <a:xfrm>
              <a:off x="0" y="0"/>
              <a:ext cx="151892" cy="153416"/>
            </a:xfrm>
            <a:custGeom>
              <a:avLst/>
              <a:gdLst/>
              <a:ahLst/>
              <a:cxnLst/>
              <a:rect l="l" t="t" r="r" b="b"/>
              <a:pathLst>
                <a:path w="151892" h="153416">
                  <a:moveTo>
                    <a:pt x="151892" y="137668"/>
                  </a:moveTo>
                  <a:lnTo>
                    <a:pt x="13081" y="0"/>
                  </a:lnTo>
                  <a:lnTo>
                    <a:pt x="0" y="14478"/>
                  </a:lnTo>
                  <a:lnTo>
                    <a:pt x="136144" y="153416"/>
                  </a:lnTo>
                  <a:lnTo>
                    <a:pt x="151892" y="137668"/>
                  </a:lnTo>
                  <a:close/>
                </a:path>
              </a:pathLst>
            </a:custGeom>
            <a:solidFill>
              <a:srgbClr val="0070C0"/>
            </a:solidFill>
          </p:spPr>
        </p:sp>
      </p:grpSp>
      <p:grpSp>
        <p:nvGrpSpPr>
          <p:cNvPr id="480" name="Group 480"/>
          <p:cNvGrpSpPr/>
          <p:nvPr/>
        </p:nvGrpSpPr>
        <p:grpSpPr>
          <a:xfrm>
            <a:off x="6650100" y="3633660"/>
            <a:ext cx="113940" cy="115020"/>
            <a:chOff x="0" y="0"/>
            <a:chExt cx="151920" cy="153360"/>
          </a:xfrm>
        </p:grpSpPr>
        <p:sp>
          <p:nvSpPr>
            <p:cNvPr id="481" name="Freeform 481"/>
            <p:cNvSpPr/>
            <p:nvPr/>
          </p:nvSpPr>
          <p:spPr>
            <a:xfrm>
              <a:off x="0" y="0"/>
              <a:ext cx="151892" cy="153416"/>
            </a:xfrm>
            <a:custGeom>
              <a:avLst/>
              <a:gdLst/>
              <a:ahLst/>
              <a:cxnLst/>
              <a:rect l="l" t="t" r="r" b="b"/>
              <a:pathLst>
                <a:path w="151892" h="153416">
                  <a:moveTo>
                    <a:pt x="136144" y="0"/>
                  </a:moveTo>
                  <a:lnTo>
                    <a:pt x="0" y="137668"/>
                  </a:lnTo>
                  <a:lnTo>
                    <a:pt x="13081" y="153416"/>
                  </a:lnTo>
                  <a:lnTo>
                    <a:pt x="151892" y="14478"/>
                  </a:lnTo>
                  <a:lnTo>
                    <a:pt x="136144" y="0"/>
                  </a:lnTo>
                  <a:close/>
                </a:path>
              </a:pathLst>
            </a:custGeom>
            <a:solidFill>
              <a:srgbClr val="0070C0"/>
            </a:solidFill>
          </p:spPr>
        </p:sp>
      </p:grpSp>
      <p:grpSp>
        <p:nvGrpSpPr>
          <p:cNvPr id="482" name="Group 482"/>
          <p:cNvGrpSpPr/>
          <p:nvPr/>
        </p:nvGrpSpPr>
        <p:grpSpPr>
          <a:xfrm>
            <a:off x="8546040" y="3588300"/>
            <a:ext cx="127980" cy="419040"/>
            <a:chOff x="0" y="0"/>
            <a:chExt cx="170640" cy="558720"/>
          </a:xfrm>
        </p:grpSpPr>
        <p:sp>
          <p:nvSpPr>
            <p:cNvPr id="483" name="Freeform 483"/>
            <p:cNvSpPr/>
            <p:nvPr/>
          </p:nvSpPr>
          <p:spPr>
            <a:xfrm>
              <a:off x="0" y="0"/>
              <a:ext cx="170688" cy="558673"/>
            </a:xfrm>
            <a:custGeom>
              <a:avLst/>
              <a:gdLst/>
              <a:ahLst/>
              <a:cxnLst/>
              <a:rect l="l" t="t" r="r" b="b"/>
              <a:pathLst>
                <a:path w="170688" h="558673">
                  <a:moveTo>
                    <a:pt x="170688" y="0"/>
                  </a:moveTo>
                  <a:lnTo>
                    <a:pt x="0" y="0"/>
                  </a:lnTo>
                  <a:lnTo>
                    <a:pt x="0" y="558673"/>
                  </a:lnTo>
                  <a:lnTo>
                    <a:pt x="170688" y="558673"/>
                  </a:lnTo>
                  <a:close/>
                </a:path>
              </a:pathLst>
            </a:custGeom>
            <a:solidFill>
              <a:srgbClr val="0070C0"/>
            </a:solidFill>
          </p:spPr>
        </p:sp>
      </p:grpSp>
      <p:grpSp>
        <p:nvGrpSpPr>
          <p:cNvPr id="484" name="Group 484"/>
          <p:cNvGrpSpPr/>
          <p:nvPr/>
        </p:nvGrpSpPr>
        <p:grpSpPr>
          <a:xfrm>
            <a:off x="7496280" y="5902740"/>
            <a:ext cx="714960" cy="129060"/>
            <a:chOff x="0" y="0"/>
            <a:chExt cx="953280" cy="172080"/>
          </a:xfrm>
        </p:grpSpPr>
        <p:sp>
          <p:nvSpPr>
            <p:cNvPr id="485" name="Freeform 485"/>
            <p:cNvSpPr/>
            <p:nvPr/>
          </p:nvSpPr>
          <p:spPr>
            <a:xfrm>
              <a:off x="0" y="0"/>
              <a:ext cx="953262" cy="172085"/>
            </a:xfrm>
            <a:custGeom>
              <a:avLst/>
              <a:gdLst/>
              <a:ahLst/>
              <a:cxnLst/>
              <a:rect l="l" t="t" r="r" b="b"/>
              <a:pathLst>
                <a:path w="953262" h="172085">
                  <a:moveTo>
                    <a:pt x="0" y="82042"/>
                  </a:moveTo>
                  <a:cubicBezTo>
                    <a:pt x="0" y="172085"/>
                    <a:pt x="0" y="172085"/>
                    <a:pt x="0" y="172085"/>
                  </a:cubicBezTo>
                  <a:cubicBezTo>
                    <a:pt x="953262" y="172085"/>
                    <a:pt x="953262" y="172085"/>
                    <a:pt x="953262" y="172085"/>
                  </a:cubicBezTo>
                  <a:cubicBezTo>
                    <a:pt x="953262" y="82042"/>
                    <a:pt x="953262" y="82042"/>
                    <a:pt x="953262" y="82042"/>
                  </a:cubicBezTo>
                  <a:cubicBezTo>
                    <a:pt x="953262" y="37084"/>
                    <a:pt x="918972" y="0"/>
                    <a:pt x="874268" y="0"/>
                  </a:cubicBezTo>
                  <a:cubicBezTo>
                    <a:pt x="78994" y="0"/>
                    <a:pt x="78994" y="0"/>
                    <a:pt x="78994" y="0"/>
                  </a:cubicBezTo>
                  <a:cubicBezTo>
                    <a:pt x="34290" y="0"/>
                    <a:pt x="0" y="37084"/>
                    <a:pt x="0" y="82042"/>
                  </a:cubicBezTo>
                  <a:close/>
                </a:path>
              </a:pathLst>
            </a:custGeom>
            <a:solidFill>
              <a:srgbClr val="0070C0"/>
            </a:solidFill>
          </p:spPr>
        </p:sp>
      </p:grpSp>
      <p:grpSp>
        <p:nvGrpSpPr>
          <p:cNvPr id="486" name="Group 486"/>
          <p:cNvGrpSpPr/>
          <p:nvPr/>
        </p:nvGrpSpPr>
        <p:grpSpPr>
          <a:xfrm>
            <a:off x="5979960" y="3713040"/>
            <a:ext cx="102600" cy="1084320"/>
            <a:chOff x="0" y="0"/>
            <a:chExt cx="136800" cy="1445760"/>
          </a:xfrm>
        </p:grpSpPr>
        <p:sp>
          <p:nvSpPr>
            <p:cNvPr id="487" name="Freeform 487"/>
            <p:cNvSpPr/>
            <p:nvPr/>
          </p:nvSpPr>
          <p:spPr>
            <a:xfrm>
              <a:off x="0" y="0"/>
              <a:ext cx="136779" cy="1445768"/>
            </a:xfrm>
            <a:custGeom>
              <a:avLst/>
              <a:gdLst/>
              <a:ahLst/>
              <a:cxnLst/>
              <a:rect l="l" t="t" r="r" b="b"/>
              <a:pathLst>
                <a:path w="136779" h="1445768">
                  <a:moveTo>
                    <a:pt x="20066" y="21844"/>
                  </a:moveTo>
                  <a:lnTo>
                    <a:pt x="25781" y="1427480"/>
                  </a:lnTo>
                  <a:lnTo>
                    <a:pt x="73025" y="1427480"/>
                  </a:lnTo>
                  <a:lnTo>
                    <a:pt x="116713" y="3429"/>
                  </a:lnTo>
                  <a:lnTo>
                    <a:pt x="136779" y="0"/>
                  </a:lnTo>
                  <a:lnTo>
                    <a:pt x="93091" y="1436624"/>
                  </a:lnTo>
                  <a:lnTo>
                    <a:pt x="93091" y="1445768"/>
                  </a:lnTo>
                  <a:lnTo>
                    <a:pt x="7493" y="1445768"/>
                  </a:lnTo>
                  <a:lnTo>
                    <a:pt x="0" y="21844"/>
                  </a:lnTo>
                </a:path>
              </a:pathLst>
            </a:custGeom>
            <a:solidFill>
              <a:srgbClr val="0070C0"/>
            </a:solidFill>
          </p:spPr>
        </p:sp>
      </p:grpSp>
      <p:grpSp>
        <p:nvGrpSpPr>
          <p:cNvPr id="488" name="Group 488"/>
          <p:cNvGrpSpPr/>
          <p:nvPr/>
        </p:nvGrpSpPr>
        <p:grpSpPr>
          <a:xfrm>
            <a:off x="5959440" y="4852440"/>
            <a:ext cx="82080" cy="91800"/>
            <a:chOff x="0" y="0"/>
            <a:chExt cx="109440" cy="122400"/>
          </a:xfrm>
        </p:grpSpPr>
        <p:sp>
          <p:nvSpPr>
            <p:cNvPr id="489" name="Freeform 489"/>
            <p:cNvSpPr/>
            <p:nvPr/>
          </p:nvSpPr>
          <p:spPr>
            <a:xfrm>
              <a:off x="0" y="0"/>
              <a:ext cx="109474" cy="122555"/>
            </a:xfrm>
            <a:custGeom>
              <a:avLst/>
              <a:gdLst/>
              <a:ahLst/>
              <a:cxnLst/>
              <a:rect l="l" t="t" r="r" b="b"/>
              <a:pathLst>
                <a:path w="109474" h="122555">
                  <a:moveTo>
                    <a:pt x="75311" y="2286"/>
                  </a:moveTo>
                  <a:cubicBezTo>
                    <a:pt x="76454" y="0"/>
                    <a:pt x="80010" y="0"/>
                    <a:pt x="81153" y="2286"/>
                  </a:cubicBezTo>
                  <a:cubicBezTo>
                    <a:pt x="88265" y="11557"/>
                    <a:pt x="104648" y="34671"/>
                    <a:pt x="107061" y="58928"/>
                  </a:cubicBezTo>
                  <a:cubicBezTo>
                    <a:pt x="109474" y="82042"/>
                    <a:pt x="97663" y="107442"/>
                    <a:pt x="71755" y="115570"/>
                  </a:cubicBezTo>
                  <a:cubicBezTo>
                    <a:pt x="49403" y="122555"/>
                    <a:pt x="19939" y="116713"/>
                    <a:pt x="10541" y="99441"/>
                  </a:cubicBezTo>
                  <a:cubicBezTo>
                    <a:pt x="0" y="79629"/>
                    <a:pt x="7112" y="60071"/>
                    <a:pt x="8255" y="53086"/>
                  </a:cubicBezTo>
                  <a:cubicBezTo>
                    <a:pt x="8255" y="51943"/>
                    <a:pt x="8255" y="50800"/>
                    <a:pt x="8255" y="49657"/>
                  </a:cubicBezTo>
                  <a:cubicBezTo>
                    <a:pt x="8255" y="48514"/>
                    <a:pt x="8255" y="47371"/>
                    <a:pt x="8255" y="46228"/>
                  </a:cubicBezTo>
                  <a:cubicBezTo>
                    <a:pt x="9398" y="43942"/>
                    <a:pt x="9398" y="39243"/>
                    <a:pt x="10668" y="35814"/>
                  </a:cubicBezTo>
                  <a:cubicBezTo>
                    <a:pt x="11811" y="31242"/>
                    <a:pt x="18923" y="32385"/>
                    <a:pt x="18923" y="36957"/>
                  </a:cubicBezTo>
                  <a:cubicBezTo>
                    <a:pt x="18923" y="40386"/>
                    <a:pt x="18923" y="43942"/>
                    <a:pt x="18923" y="45085"/>
                  </a:cubicBezTo>
                  <a:cubicBezTo>
                    <a:pt x="18923" y="46228"/>
                    <a:pt x="18923" y="47371"/>
                    <a:pt x="18923" y="48514"/>
                  </a:cubicBezTo>
                  <a:cubicBezTo>
                    <a:pt x="20066" y="57785"/>
                    <a:pt x="22479" y="69342"/>
                    <a:pt x="26035" y="75057"/>
                  </a:cubicBezTo>
                  <a:cubicBezTo>
                    <a:pt x="33147" y="86614"/>
                    <a:pt x="57785" y="85471"/>
                    <a:pt x="62484" y="72771"/>
                  </a:cubicBezTo>
                  <a:cubicBezTo>
                    <a:pt x="67183" y="60071"/>
                    <a:pt x="56642" y="39243"/>
                    <a:pt x="51943" y="31242"/>
                  </a:cubicBezTo>
                  <a:cubicBezTo>
                    <a:pt x="50800" y="30099"/>
                    <a:pt x="50800" y="27813"/>
                    <a:pt x="51943" y="26670"/>
                  </a:cubicBezTo>
                  <a:lnTo>
                    <a:pt x="75311" y="2286"/>
                  </a:lnTo>
                  <a:close/>
                </a:path>
              </a:pathLst>
            </a:custGeom>
            <a:solidFill>
              <a:srgbClr val="0070C0"/>
            </a:solidFill>
          </p:spPr>
        </p:sp>
      </p:grpSp>
      <p:grpSp>
        <p:nvGrpSpPr>
          <p:cNvPr id="490" name="Group 490"/>
          <p:cNvGrpSpPr/>
          <p:nvPr/>
        </p:nvGrpSpPr>
        <p:grpSpPr>
          <a:xfrm>
            <a:off x="5957820" y="4747140"/>
            <a:ext cx="115020" cy="132840"/>
            <a:chOff x="0" y="0"/>
            <a:chExt cx="153360" cy="177120"/>
          </a:xfrm>
        </p:grpSpPr>
        <p:sp>
          <p:nvSpPr>
            <p:cNvPr id="491" name="Freeform 491"/>
            <p:cNvSpPr/>
            <p:nvPr/>
          </p:nvSpPr>
          <p:spPr>
            <a:xfrm>
              <a:off x="0" y="0"/>
              <a:ext cx="153289" cy="177165"/>
            </a:xfrm>
            <a:custGeom>
              <a:avLst/>
              <a:gdLst/>
              <a:ahLst/>
              <a:cxnLst/>
              <a:rect l="l" t="t" r="r" b="b"/>
              <a:pathLst>
                <a:path w="153289" h="177165">
                  <a:moveTo>
                    <a:pt x="18923" y="12700"/>
                  </a:moveTo>
                  <a:cubicBezTo>
                    <a:pt x="26035" y="4699"/>
                    <a:pt x="35433" y="0"/>
                    <a:pt x="46101" y="0"/>
                  </a:cubicBezTo>
                  <a:cubicBezTo>
                    <a:pt x="76708" y="0"/>
                    <a:pt x="76708" y="0"/>
                    <a:pt x="76708" y="0"/>
                  </a:cubicBezTo>
                  <a:cubicBezTo>
                    <a:pt x="107315" y="0"/>
                    <a:pt x="107315" y="0"/>
                    <a:pt x="107315" y="0"/>
                  </a:cubicBezTo>
                  <a:cubicBezTo>
                    <a:pt x="117983" y="0"/>
                    <a:pt x="127381" y="4572"/>
                    <a:pt x="134493" y="12700"/>
                  </a:cubicBezTo>
                  <a:cubicBezTo>
                    <a:pt x="143891" y="23114"/>
                    <a:pt x="143891" y="23114"/>
                    <a:pt x="143891" y="23114"/>
                  </a:cubicBezTo>
                  <a:cubicBezTo>
                    <a:pt x="149733" y="28829"/>
                    <a:pt x="153289" y="38100"/>
                    <a:pt x="153289" y="46101"/>
                  </a:cubicBezTo>
                  <a:cubicBezTo>
                    <a:pt x="153289" y="90932"/>
                    <a:pt x="153289" y="90932"/>
                    <a:pt x="153289" y="90932"/>
                  </a:cubicBezTo>
                  <a:cubicBezTo>
                    <a:pt x="153289" y="97790"/>
                    <a:pt x="150876" y="104775"/>
                    <a:pt x="146177" y="111633"/>
                  </a:cubicBezTo>
                  <a:cubicBezTo>
                    <a:pt x="109601" y="162179"/>
                    <a:pt x="109601" y="162179"/>
                    <a:pt x="109601" y="162179"/>
                  </a:cubicBezTo>
                  <a:cubicBezTo>
                    <a:pt x="102489" y="171323"/>
                    <a:pt x="91948" y="177165"/>
                    <a:pt x="80137" y="177165"/>
                  </a:cubicBezTo>
                  <a:cubicBezTo>
                    <a:pt x="76581" y="177165"/>
                    <a:pt x="76581" y="177165"/>
                    <a:pt x="76581" y="177165"/>
                  </a:cubicBezTo>
                  <a:cubicBezTo>
                    <a:pt x="73025" y="177165"/>
                    <a:pt x="73025" y="177165"/>
                    <a:pt x="73025" y="177165"/>
                  </a:cubicBezTo>
                  <a:cubicBezTo>
                    <a:pt x="61214" y="177165"/>
                    <a:pt x="50673" y="171450"/>
                    <a:pt x="43561" y="162179"/>
                  </a:cubicBezTo>
                  <a:cubicBezTo>
                    <a:pt x="7112" y="111506"/>
                    <a:pt x="7112" y="111506"/>
                    <a:pt x="7112" y="111506"/>
                  </a:cubicBezTo>
                  <a:cubicBezTo>
                    <a:pt x="2413" y="104648"/>
                    <a:pt x="0" y="97790"/>
                    <a:pt x="0" y="90805"/>
                  </a:cubicBezTo>
                  <a:cubicBezTo>
                    <a:pt x="0" y="45974"/>
                    <a:pt x="0" y="45974"/>
                    <a:pt x="0" y="45974"/>
                  </a:cubicBezTo>
                  <a:cubicBezTo>
                    <a:pt x="0" y="37973"/>
                    <a:pt x="3556" y="28702"/>
                    <a:pt x="9398" y="22987"/>
                  </a:cubicBezTo>
                  <a:lnTo>
                    <a:pt x="18923" y="12700"/>
                  </a:lnTo>
                  <a:close/>
                </a:path>
              </a:pathLst>
            </a:custGeom>
            <a:solidFill>
              <a:srgbClr val="0070C0"/>
            </a:solidFill>
          </p:spPr>
        </p:sp>
      </p:grpSp>
      <p:grpSp>
        <p:nvGrpSpPr>
          <p:cNvPr id="492" name="Group 492"/>
          <p:cNvGrpSpPr/>
          <p:nvPr/>
        </p:nvGrpSpPr>
        <p:grpSpPr>
          <a:xfrm>
            <a:off x="5779080" y="5021460"/>
            <a:ext cx="432540" cy="141480"/>
            <a:chOff x="0" y="0"/>
            <a:chExt cx="576720" cy="188640"/>
          </a:xfrm>
        </p:grpSpPr>
        <p:sp>
          <p:nvSpPr>
            <p:cNvPr id="493" name="Freeform 493"/>
            <p:cNvSpPr/>
            <p:nvPr/>
          </p:nvSpPr>
          <p:spPr>
            <a:xfrm>
              <a:off x="0" y="0"/>
              <a:ext cx="576707" cy="188595"/>
            </a:xfrm>
            <a:custGeom>
              <a:avLst/>
              <a:gdLst/>
              <a:ahLst/>
              <a:cxnLst/>
              <a:rect l="l" t="t" r="r" b="b"/>
              <a:pathLst>
                <a:path w="576707" h="188595">
                  <a:moveTo>
                    <a:pt x="576707" y="0"/>
                  </a:moveTo>
                  <a:lnTo>
                    <a:pt x="0" y="0"/>
                  </a:lnTo>
                  <a:lnTo>
                    <a:pt x="0" y="188595"/>
                  </a:lnTo>
                  <a:lnTo>
                    <a:pt x="576707" y="188595"/>
                  </a:lnTo>
                  <a:close/>
                </a:path>
              </a:pathLst>
            </a:custGeom>
            <a:solidFill>
              <a:srgbClr val="0070C0"/>
            </a:solidFill>
          </p:spPr>
        </p:sp>
      </p:grpSp>
      <p:grpSp>
        <p:nvGrpSpPr>
          <p:cNvPr id="494" name="Group 494"/>
          <p:cNvGrpSpPr/>
          <p:nvPr/>
        </p:nvGrpSpPr>
        <p:grpSpPr>
          <a:xfrm>
            <a:off x="5943240" y="4972860"/>
            <a:ext cx="110160" cy="72900"/>
            <a:chOff x="0" y="0"/>
            <a:chExt cx="146880" cy="97200"/>
          </a:xfrm>
        </p:grpSpPr>
        <p:sp>
          <p:nvSpPr>
            <p:cNvPr id="495" name="Freeform 495"/>
            <p:cNvSpPr/>
            <p:nvPr/>
          </p:nvSpPr>
          <p:spPr>
            <a:xfrm>
              <a:off x="0" y="0"/>
              <a:ext cx="146939" cy="97155"/>
            </a:xfrm>
            <a:custGeom>
              <a:avLst/>
              <a:gdLst/>
              <a:ahLst/>
              <a:cxnLst/>
              <a:rect l="l" t="t" r="r" b="b"/>
              <a:pathLst>
                <a:path w="146939" h="97155">
                  <a:moveTo>
                    <a:pt x="146939" y="0"/>
                  </a:moveTo>
                  <a:lnTo>
                    <a:pt x="0" y="0"/>
                  </a:lnTo>
                  <a:lnTo>
                    <a:pt x="0" y="97155"/>
                  </a:lnTo>
                  <a:lnTo>
                    <a:pt x="146939" y="97155"/>
                  </a:lnTo>
                  <a:close/>
                </a:path>
              </a:pathLst>
            </a:custGeom>
            <a:solidFill>
              <a:srgbClr val="0070C0"/>
            </a:solidFill>
          </p:spPr>
        </p:sp>
      </p:grpSp>
      <p:grpSp>
        <p:nvGrpSpPr>
          <p:cNvPr id="496" name="Group 496"/>
          <p:cNvGrpSpPr/>
          <p:nvPr/>
        </p:nvGrpSpPr>
        <p:grpSpPr>
          <a:xfrm>
            <a:off x="5779080" y="5170500"/>
            <a:ext cx="432540" cy="142560"/>
            <a:chOff x="0" y="0"/>
            <a:chExt cx="576720" cy="190080"/>
          </a:xfrm>
        </p:grpSpPr>
        <p:sp>
          <p:nvSpPr>
            <p:cNvPr id="497" name="Freeform 497"/>
            <p:cNvSpPr/>
            <p:nvPr/>
          </p:nvSpPr>
          <p:spPr>
            <a:xfrm>
              <a:off x="0" y="0"/>
              <a:ext cx="576707" cy="190119"/>
            </a:xfrm>
            <a:custGeom>
              <a:avLst/>
              <a:gdLst/>
              <a:ahLst/>
              <a:cxnLst/>
              <a:rect l="l" t="t" r="r" b="b"/>
              <a:pathLst>
                <a:path w="576707" h="190119">
                  <a:moveTo>
                    <a:pt x="576707" y="0"/>
                  </a:moveTo>
                  <a:lnTo>
                    <a:pt x="0" y="0"/>
                  </a:lnTo>
                  <a:lnTo>
                    <a:pt x="0" y="190119"/>
                  </a:lnTo>
                  <a:lnTo>
                    <a:pt x="576707" y="190119"/>
                  </a:lnTo>
                  <a:close/>
                </a:path>
              </a:pathLst>
            </a:custGeom>
            <a:solidFill>
              <a:srgbClr val="0070C0"/>
            </a:solidFill>
          </p:spPr>
        </p:sp>
      </p:grpSp>
      <p:sp>
        <p:nvSpPr>
          <p:cNvPr id="498" name="AutoShape 498"/>
          <p:cNvSpPr/>
          <p:nvPr/>
        </p:nvSpPr>
        <p:spPr>
          <a:xfrm rot="1690715">
            <a:off x="5972876" y="4962795"/>
            <a:ext cx="274448" cy="0"/>
          </a:xfrm>
          <a:prstGeom prst="line">
            <a:avLst/>
          </a:prstGeom>
          <a:ln w="19050" cap="rnd">
            <a:solidFill>
              <a:srgbClr val="262626"/>
            </a:solidFill>
            <a:prstDash val="solid"/>
            <a:headEnd type="none" w="sm" len="sm"/>
            <a:tailEnd type="none" w="sm" len="sm"/>
          </a:ln>
        </p:spPr>
      </p:sp>
      <p:sp>
        <p:nvSpPr>
          <p:cNvPr id="499" name="AutoShape 499"/>
          <p:cNvSpPr/>
          <p:nvPr/>
        </p:nvSpPr>
        <p:spPr>
          <a:xfrm rot="9185806">
            <a:off x="5752241" y="4962795"/>
            <a:ext cx="286418" cy="0"/>
          </a:xfrm>
          <a:prstGeom prst="line">
            <a:avLst/>
          </a:prstGeom>
          <a:ln w="19050" cap="rnd">
            <a:solidFill>
              <a:srgbClr val="262626"/>
            </a:solidFill>
            <a:prstDash val="solid"/>
            <a:headEnd type="none" w="sm" len="sm"/>
            <a:tailEnd type="none" w="sm" len="sm"/>
          </a:ln>
        </p:spPr>
      </p:sp>
      <p:grpSp>
        <p:nvGrpSpPr>
          <p:cNvPr id="500" name="Group 500"/>
          <p:cNvGrpSpPr/>
          <p:nvPr/>
        </p:nvGrpSpPr>
        <p:grpSpPr>
          <a:xfrm>
            <a:off x="4492260" y="4677480"/>
            <a:ext cx="365040" cy="116100"/>
            <a:chOff x="0" y="0"/>
            <a:chExt cx="486720" cy="154800"/>
          </a:xfrm>
        </p:grpSpPr>
        <p:sp>
          <p:nvSpPr>
            <p:cNvPr id="501" name="Freeform 501"/>
            <p:cNvSpPr/>
            <p:nvPr/>
          </p:nvSpPr>
          <p:spPr>
            <a:xfrm>
              <a:off x="-8509" y="8763"/>
              <a:ext cx="486791" cy="154813"/>
            </a:xfrm>
            <a:custGeom>
              <a:avLst/>
              <a:gdLst/>
              <a:ahLst/>
              <a:cxnLst/>
              <a:rect l="l" t="t" r="r" b="b"/>
              <a:pathLst>
                <a:path w="486791" h="154813">
                  <a:moveTo>
                    <a:pt x="0" y="130175"/>
                  </a:moveTo>
                  <a:lnTo>
                    <a:pt x="6731" y="154813"/>
                  </a:lnTo>
                  <a:lnTo>
                    <a:pt x="486791" y="23495"/>
                  </a:lnTo>
                  <a:lnTo>
                    <a:pt x="481203" y="0"/>
                  </a:lnTo>
                  <a:close/>
                </a:path>
              </a:pathLst>
            </a:custGeom>
            <a:solidFill>
              <a:srgbClr val="0070C0"/>
            </a:solidFill>
          </p:spPr>
        </p:sp>
      </p:grpSp>
      <p:grpSp>
        <p:nvGrpSpPr>
          <p:cNvPr id="502" name="Group 502"/>
          <p:cNvGrpSpPr/>
          <p:nvPr/>
        </p:nvGrpSpPr>
        <p:grpSpPr>
          <a:xfrm>
            <a:off x="4324320" y="4748760"/>
            <a:ext cx="207360" cy="99360"/>
            <a:chOff x="0" y="0"/>
            <a:chExt cx="276480" cy="132480"/>
          </a:xfrm>
        </p:grpSpPr>
        <p:sp>
          <p:nvSpPr>
            <p:cNvPr id="503" name="Freeform 503"/>
            <p:cNvSpPr/>
            <p:nvPr/>
          </p:nvSpPr>
          <p:spPr>
            <a:xfrm>
              <a:off x="-10795" y="10922"/>
              <a:ext cx="276479" cy="132461"/>
            </a:xfrm>
            <a:custGeom>
              <a:avLst/>
              <a:gdLst/>
              <a:ahLst/>
              <a:cxnLst/>
              <a:rect l="l" t="t" r="r" b="b"/>
              <a:pathLst>
                <a:path w="276479" h="132461">
                  <a:moveTo>
                    <a:pt x="276479" y="62230"/>
                  </a:moveTo>
                  <a:lnTo>
                    <a:pt x="260350" y="0"/>
                  </a:lnTo>
                  <a:lnTo>
                    <a:pt x="0" y="70231"/>
                  </a:lnTo>
                  <a:lnTo>
                    <a:pt x="16256" y="132461"/>
                  </a:lnTo>
                  <a:close/>
                </a:path>
              </a:pathLst>
            </a:custGeom>
            <a:solidFill>
              <a:srgbClr val="0070C0"/>
            </a:solidFill>
          </p:spPr>
        </p:sp>
      </p:grpSp>
      <p:grpSp>
        <p:nvGrpSpPr>
          <p:cNvPr id="504" name="Group 504"/>
          <p:cNvGrpSpPr/>
          <p:nvPr/>
        </p:nvGrpSpPr>
        <p:grpSpPr>
          <a:xfrm>
            <a:off x="4860000" y="5305500"/>
            <a:ext cx="74520" cy="373680"/>
            <a:chOff x="0" y="0"/>
            <a:chExt cx="99360" cy="498240"/>
          </a:xfrm>
        </p:grpSpPr>
        <p:sp>
          <p:nvSpPr>
            <p:cNvPr id="505" name="Freeform 505"/>
            <p:cNvSpPr/>
            <p:nvPr/>
          </p:nvSpPr>
          <p:spPr>
            <a:xfrm>
              <a:off x="-9779" y="8509"/>
              <a:ext cx="99314" cy="498221"/>
            </a:xfrm>
            <a:custGeom>
              <a:avLst/>
              <a:gdLst/>
              <a:ahLst/>
              <a:cxnLst/>
              <a:rect l="l" t="t" r="r" b="b"/>
              <a:pathLst>
                <a:path w="99314" h="498221">
                  <a:moveTo>
                    <a:pt x="99314" y="2286"/>
                  </a:moveTo>
                  <a:lnTo>
                    <a:pt x="71882" y="0"/>
                  </a:lnTo>
                  <a:lnTo>
                    <a:pt x="0" y="494792"/>
                  </a:lnTo>
                  <a:lnTo>
                    <a:pt x="27432" y="498221"/>
                  </a:lnTo>
                  <a:close/>
                </a:path>
              </a:pathLst>
            </a:custGeom>
            <a:solidFill>
              <a:srgbClr val="0070C0"/>
            </a:solidFill>
          </p:spPr>
        </p:sp>
      </p:grpSp>
      <p:grpSp>
        <p:nvGrpSpPr>
          <p:cNvPr id="506" name="Group 506"/>
          <p:cNvGrpSpPr/>
          <p:nvPr/>
        </p:nvGrpSpPr>
        <p:grpSpPr>
          <a:xfrm>
            <a:off x="4894560" y="5137020"/>
            <a:ext cx="74520" cy="207360"/>
            <a:chOff x="0" y="0"/>
            <a:chExt cx="99360" cy="276480"/>
          </a:xfrm>
        </p:grpSpPr>
        <p:sp>
          <p:nvSpPr>
            <p:cNvPr id="507" name="Freeform 507"/>
            <p:cNvSpPr/>
            <p:nvPr/>
          </p:nvSpPr>
          <p:spPr>
            <a:xfrm>
              <a:off x="-10160" y="9779"/>
              <a:ext cx="99314" cy="276479"/>
            </a:xfrm>
            <a:custGeom>
              <a:avLst/>
              <a:gdLst/>
              <a:ahLst/>
              <a:cxnLst/>
              <a:rect l="l" t="t" r="r" b="b"/>
              <a:pathLst>
                <a:path w="99314" h="276479">
                  <a:moveTo>
                    <a:pt x="99314" y="7620"/>
                  </a:moveTo>
                  <a:lnTo>
                    <a:pt x="33655" y="0"/>
                  </a:lnTo>
                  <a:lnTo>
                    <a:pt x="0" y="268859"/>
                  </a:lnTo>
                  <a:lnTo>
                    <a:pt x="65532" y="276479"/>
                  </a:lnTo>
                  <a:close/>
                </a:path>
              </a:pathLst>
            </a:custGeom>
            <a:solidFill>
              <a:srgbClr val="0070C0"/>
            </a:solidFill>
          </p:spPr>
        </p:sp>
      </p:grpSp>
      <p:grpSp>
        <p:nvGrpSpPr>
          <p:cNvPr id="508" name="Group 508"/>
          <p:cNvGrpSpPr/>
          <p:nvPr/>
        </p:nvGrpSpPr>
        <p:grpSpPr>
          <a:xfrm>
            <a:off x="3843180" y="4772520"/>
            <a:ext cx="998460" cy="669600"/>
            <a:chOff x="0" y="0"/>
            <a:chExt cx="1331280" cy="892800"/>
          </a:xfrm>
        </p:grpSpPr>
        <p:sp>
          <p:nvSpPr>
            <p:cNvPr id="509" name="Freeform 509"/>
            <p:cNvSpPr/>
            <p:nvPr/>
          </p:nvSpPr>
          <p:spPr>
            <a:xfrm>
              <a:off x="0" y="0"/>
              <a:ext cx="1331341" cy="892810"/>
            </a:xfrm>
            <a:custGeom>
              <a:avLst/>
              <a:gdLst/>
              <a:ahLst/>
              <a:cxnLst/>
              <a:rect l="l" t="t" r="r" b="b"/>
              <a:pathLst>
                <a:path w="1331341" h="892810">
                  <a:moveTo>
                    <a:pt x="346964" y="186563"/>
                  </a:moveTo>
                  <a:cubicBezTo>
                    <a:pt x="376809" y="186563"/>
                    <a:pt x="401193" y="210947"/>
                    <a:pt x="401193" y="240792"/>
                  </a:cubicBezTo>
                  <a:cubicBezTo>
                    <a:pt x="401193" y="270637"/>
                    <a:pt x="376809" y="295021"/>
                    <a:pt x="346964" y="295021"/>
                  </a:cubicBezTo>
                  <a:cubicBezTo>
                    <a:pt x="317119" y="295021"/>
                    <a:pt x="292735" y="270637"/>
                    <a:pt x="292735" y="240792"/>
                  </a:cubicBezTo>
                  <a:cubicBezTo>
                    <a:pt x="292735" y="210947"/>
                    <a:pt x="317119" y="187706"/>
                    <a:pt x="346964" y="186563"/>
                  </a:cubicBezTo>
                  <a:close/>
                  <a:moveTo>
                    <a:pt x="1331341" y="0"/>
                  </a:moveTo>
                  <a:lnTo>
                    <a:pt x="351917" y="67437"/>
                  </a:lnTo>
                  <a:cubicBezTo>
                    <a:pt x="285496" y="71882"/>
                    <a:pt x="209169" y="126111"/>
                    <a:pt x="182626" y="186944"/>
                  </a:cubicBezTo>
                  <a:lnTo>
                    <a:pt x="0" y="602996"/>
                  </a:lnTo>
                  <a:lnTo>
                    <a:pt x="127254" y="892810"/>
                  </a:lnTo>
                  <a:lnTo>
                    <a:pt x="390652" y="414909"/>
                  </a:lnTo>
                  <a:cubicBezTo>
                    <a:pt x="412750" y="374015"/>
                    <a:pt x="468122" y="330835"/>
                    <a:pt x="512445" y="317500"/>
                  </a:cubicBezTo>
                  <a:lnTo>
                    <a:pt x="1331341" y="81915"/>
                  </a:lnTo>
                  <a:close/>
                </a:path>
              </a:pathLst>
            </a:custGeom>
            <a:solidFill>
              <a:srgbClr val="0070C0"/>
            </a:solidFill>
          </p:spPr>
        </p:sp>
      </p:grpSp>
      <p:grpSp>
        <p:nvGrpSpPr>
          <p:cNvPr id="510" name="Group 510"/>
          <p:cNvGrpSpPr/>
          <p:nvPr/>
        </p:nvGrpSpPr>
        <p:grpSpPr>
          <a:xfrm>
            <a:off x="2881980" y="5093280"/>
            <a:ext cx="1078920" cy="506520"/>
            <a:chOff x="0" y="0"/>
            <a:chExt cx="1438560" cy="675360"/>
          </a:xfrm>
        </p:grpSpPr>
        <p:sp>
          <p:nvSpPr>
            <p:cNvPr id="511" name="Freeform 511"/>
            <p:cNvSpPr/>
            <p:nvPr/>
          </p:nvSpPr>
          <p:spPr>
            <a:xfrm>
              <a:off x="-8255" y="8509"/>
              <a:ext cx="1438529" cy="675386"/>
            </a:xfrm>
            <a:custGeom>
              <a:avLst/>
              <a:gdLst/>
              <a:ahLst/>
              <a:cxnLst/>
              <a:rect l="l" t="t" r="r" b="b"/>
              <a:pathLst>
                <a:path w="1438529" h="675386">
                  <a:moveTo>
                    <a:pt x="1289304" y="0"/>
                  </a:moveTo>
                  <a:cubicBezTo>
                    <a:pt x="1312672" y="0"/>
                    <a:pt x="1336040" y="18161"/>
                    <a:pt x="1342771" y="40767"/>
                  </a:cubicBezTo>
                  <a:lnTo>
                    <a:pt x="1438529" y="354076"/>
                  </a:lnTo>
                  <a:lnTo>
                    <a:pt x="1438529" y="666242"/>
                  </a:lnTo>
                  <a:cubicBezTo>
                    <a:pt x="1438529" y="666242"/>
                    <a:pt x="1438529" y="668528"/>
                    <a:pt x="1438529" y="670814"/>
                  </a:cubicBezTo>
                  <a:cubicBezTo>
                    <a:pt x="1438529" y="673100"/>
                    <a:pt x="1419606" y="675386"/>
                    <a:pt x="1397381" y="675386"/>
                  </a:cubicBezTo>
                  <a:lnTo>
                    <a:pt x="41148" y="675386"/>
                  </a:lnTo>
                  <a:cubicBezTo>
                    <a:pt x="17780" y="675386"/>
                    <a:pt x="0" y="656209"/>
                    <a:pt x="0" y="633476"/>
                  </a:cubicBezTo>
                  <a:lnTo>
                    <a:pt x="0" y="395859"/>
                  </a:lnTo>
                  <a:cubicBezTo>
                    <a:pt x="0" y="372110"/>
                    <a:pt x="18923" y="353949"/>
                    <a:pt x="41148" y="353949"/>
                  </a:cubicBezTo>
                  <a:lnTo>
                    <a:pt x="762635" y="353949"/>
                  </a:lnTo>
                  <a:lnTo>
                    <a:pt x="903986" y="38481"/>
                  </a:lnTo>
                  <a:cubicBezTo>
                    <a:pt x="914019" y="16891"/>
                    <a:pt x="939673" y="0"/>
                    <a:pt x="963041" y="0"/>
                  </a:cubicBezTo>
                  <a:lnTo>
                    <a:pt x="1289304" y="0"/>
                  </a:lnTo>
                  <a:close/>
                </a:path>
              </a:pathLst>
            </a:custGeom>
            <a:solidFill>
              <a:srgbClr val="0070C0"/>
            </a:solidFill>
          </p:spPr>
        </p:sp>
      </p:grpSp>
      <p:grpSp>
        <p:nvGrpSpPr>
          <p:cNvPr id="512" name="Group 512"/>
          <p:cNvGrpSpPr/>
          <p:nvPr/>
        </p:nvGrpSpPr>
        <p:grpSpPr>
          <a:xfrm>
            <a:off x="4786020" y="4618080"/>
            <a:ext cx="282420" cy="1146420"/>
            <a:chOff x="0" y="0"/>
            <a:chExt cx="376560" cy="1528560"/>
          </a:xfrm>
        </p:grpSpPr>
        <p:sp>
          <p:nvSpPr>
            <p:cNvPr id="513" name="Freeform 513"/>
            <p:cNvSpPr/>
            <p:nvPr/>
          </p:nvSpPr>
          <p:spPr>
            <a:xfrm>
              <a:off x="4826" y="0"/>
              <a:ext cx="376682" cy="1528572"/>
            </a:xfrm>
            <a:custGeom>
              <a:avLst/>
              <a:gdLst/>
              <a:ahLst/>
              <a:cxnLst/>
              <a:rect l="l" t="t" r="r" b="b"/>
              <a:pathLst>
                <a:path w="376682" h="1528572">
                  <a:moveTo>
                    <a:pt x="154178" y="221488"/>
                  </a:moveTo>
                  <a:cubicBezTo>
                    <a:pt x="173863" y="221488"/>
                    <a:pt x="190246" y="236982"/>
                    <a:pt x="190246" y="258064"/>
                  </a:cubicBezTo>
                  <a:cubicBezTo>
                    <a:pt x="190246" y="278003"/>
                    <a:pt x="173863" y="294640"/>
                    <a:pt x="154178" y="294640"/>
                  </a:cubicBezTo>
                  <a:cubicBezTo>
                    <a:pt x="134493" y="294640"/>
                    <a:pt x="118110" y="278003"/>
                    <a:pt x="118110" y="258064"/>
                  </a:cubicBezTo>
                  <a:cubicBezTo>
                    <a:pt x="118110" y="238125"/>
                    <a:pt x="134493" y="221488"/>
                    <a:pt x="154178" y="221488"/>
                  </a:cubicBezTo>
                  <a:close/>
                  <a:moveTo>
                    <a:pt x="80772" y="0"/>
                  </a:moveTo>
                  <a:lnTo>
                    <a:pt x="40386" y="419481"/>
                  </a:lnTo>
                  <a:lnTo>
                    <a:pt x="265176" y="1176528"/>
                  </a:lnTo>
                  <a:lnTo>
                    <a:pt x="273939" y="1184021"/>
                  </a:lnTo>
                  <a:lnTo>
                    <a:pt x="85090" y="1147826"/>
                  </a:lnTo>
                  <a:lnTo>
                    <a:pt x="0" y="1528572"/>
                  </a:lnTo>
                  <a:lnTo>
                    <a:pt x="267462" y="1503172"/>
                  </a:lnTo>
                  <a:cubicBezTo>
                    <a:pt x="310007" y="1498727"/>
                    <a:pt x="349377" y="1459992"/>
                    <a:pt x="354838" y="1416812"/>
                  </a:cubicBezTo>
                  <a:lnTo>
                    <a:pt x="371221" y="1282827"/>
                  </a:lnTo>
                  <a:cubicBezTo>
                    <a:pt x="376682" y="1239647"/>
                    <a:pt x="346075" y="1198753"/>
                    <a:pt x="304673" y="1189863"/>
                  </a:cubicBezTo>
                  <a:lnTo>
                    <a:pt x="291592" y="1187323"/>
                  </a:lnTo>
                  <a:lnTo>
                    <a:pt x="291592" y="275590"/>
                  </a:lnTo>
                  <a:lnTo>
                    <a:pt x="229362" y="235712"/>
                  </a:lnTo>
                  <a:lnTo>
                    <a:pt x="240284" y="112903"/>
                  </a:lnTo>
                  <a:close/>
                </a:path>
              </a:pathLst>
            </a:custGeom>
            <a:solidFill>
              <a:srgbClr val="0070C0"/>
            </a:solidFill>
          </p:spPr>
        </p:sp>
      </p:grpSp>
      <p:grpSp>
        <p:nvGrpSpPr>
          <p:cNvPr id="514" name="Group 514"/>
          <p:cNvGrpSpPr/>
          <p:nvPr/>
        </p:nvGrpSpPr>
        <p:grpSpPr>
          <a:xfrm>
            <a:off x="4962060" y="5461020"/>
            <a:ext cx="66420" cy="66420"/>
            <a:chOff x="0" y="0"/>
            <a:chExt cx="88560" cy="88560"/>
          </a:xfrm>
        </p:grpSpPr>
        <p:sp>
          <p:nvSpPr>
            <p:cNvPr id="515" name="Freeform 515"/>
            <p:cNvSpPr/>
            <p:nvPr/>
          </p:nvSpPr>
          <p:spPr>
            <a:xfrm>
              <a:off x="-10033" y="8636"/>
              <a:ext cx="88519" cy="88519"/>
            </a:xfrm>
            <a:custGeom>
              <a:avLst/>
              <a:gdLst/>
              <a:ahLst/>
              <a:cxnLst/>
              <a:rect l="l" t="t" r="r" b="b"/>
              <a:pathLst>
                <a:path w="88519" h="88519">
                  <a:moveTo>
                    <a:pt x="0" y="44958"/>
                  </a:moveTo>
                  <a:cubicBezTo>
                    <a:pt x="0" y="68707"/>
                    <a:pt x="20066" y="88519"/>
                    <a:pt x="44323" y="88519"/>
                  </a:cubicBezTo>
                  <a:cubicBezTo>
                    <a:pt x="68580" y="88519"/>
                    <a:pt x="88519" y="68707"/>
                    <a:pt x="88519" y="44958"/>
                  </a:cubicBezTo>
                  <a:cubicBezTo>
                    <a:pt x="88519" y="21209"/>
                    <a:pt x="68453" y="1397"/>
                    <a:pt x="44196" y="1397"/>
                  </a:cubicBezTo>
                  <a:cubicBezTo>
                    <a:pt x="20066" y="0"/>
                    <a:pt x="0" y="19812"/>
                    <a:pt x="0" y="44958"/>
                  </a:cubicBezTo>
                  <a:close/>
                </a:path>
              </a:pathLst>
            </a:custGeom>
            <a:solidFill>
              <a:srgbClr val="0070C0"/>
            </a:solidFill>
          </p:spPr>
        </p:sp>
      </p:grpSp>
      <p:grpSp>
        <p:nvGrpSpPr>
          <p:cNvPr id="516" name="Group 516"/>
          <p:cNvGrpSpPr/>
          <p:nvPr/>
        </p:nvGrpSpPr>
        <p:grpSpPr>
          <a:xfrm>
            <a:off x="2823120" y="5630580"/>
            <a:ext cx="1306260" cy="351000"/>
            <a:chOff x="0" y="0"/>
            <a:chExt cx="1741680" cy="468000"/>
          </a:xfrm>
        </p:grpSpPr>
        <p:sp>
          <p:nvSpPr>
            <p:cNvPr id="517" name="Freeform 517"/>
            <p:cNvSpPr/>
            <p:nvPr/>
          </p:nvSpPr>
          <p:spPr>
            <a:xfrm>
              <a:off x="0" y="0"/>
              <a:ext cx="1741678" cy="467995"/>
            </a:xfrm>
            <a:custGeom>
              <a:avLst/>
              <a:gdLst/>
              <a:ahLst/>
              <a:cxnLst/>
              <a:rect l="l" t="t" r="r" b="b"/>
              <a:pathLst>
                <a:path w="1741678" h="467995">
                  <a:moveTo>
                    <a:pt x="870839" y="0"/>
                  </a:moveTo>
                  <a:cubicBezTo>
                    <a:pt x="708152" y="0"/>
                    <a:pt x="220218" y="34290"/>
                    <a:pt x="215773" y="34290"/>
                  </a:cubicBezTo>
                  <a:cubicBezTo>
                    <a:pt x="97409" y="34290"/>
                    <a:pt x="0" y="131699"/>
                    <a:pt x="0" y="251206"/>
                  </a:cubicBezTo>
                  <a:cubicBezTo>
                    <a:pt x="0" y="370713"/>
                    <a:pt x="97409" y="467995"/>
                    <a:pt x="216916" y="467995"/>
                  </a:cubicBezTo>
                  <a:lnTo>
                    <a:pt x="1524762" y="467995"/>
                  </a:lnTo>
                  <a:cubicBezTo>
                    <a:pt x="1644269" y="467995"/>
                    <a:pt x="1741678" y="370586"/>
                    <a:pt x="1741678" y="251206"/>
                  </a:cubicBezTo>
                  <a:cubicBezTo>
                    <a:pt x="1741678" y="131826"/>
                    <a:pt x="1644269" y="34290"/>
                    <a:pt x="1524762" y="34290"/>
                  </a:cubicBezTo>
                  <a:cubicBezTo>
                    <a:pt x="1521460" y="34290"/>
                    <a:pt x="1033526" y="0"/>
                    <a:pt x="870839" y="0"/>
                  </a:cubicBezTo>
                  <a:close/>
                </a:path>
              </a:pathLst>
            </a:custGeom>
            <a:solidFill>
              <a:srgbClr val="0070C0"/>
            </a:solidFill>
          </p:spPr>
        </p:sp>
      </p:grpSp>
      <p:grpSp>
        <p:nvGrpSpPr>
          <p:cNvPr id="518" name="Group 518"/>
          <p:cNvGrpSpPr/>
          <p:nvPr/>
        </p:nvGrpSpPr>
        <p:grpSpPr>
          <a:xfrm>
            <a:off x="3886920" y="5733720"/>
            <a:ext cx="165780" cy="165780"/>
            <a:chOff x="0" y="0"/>
            <a:chExt cx="221040" cy="221040"/>
          </a:xfrm>
        </p:grpSpPr>
        <p:sp>
          <p:nvSpPr>
            <p:cNvPr id="519" name="Freeform 519"/>
            <p:cNvSpPr/>
            <p:nvPr/>
          </p:nvSpPr>
          <p:spPr>
            <a:xfrm>
              <a:off x="-8636" y="8636"/>
              <a:ext cx="220980" cy="220980"/>
            </a:xfrm>
            <a:custGeom>
              <a:avLst/>
              <a:gdLst/>
              <a:ahLst/>
              <a:cxnLst/>
              <a:rect l="l" t="t" r="r" b="b"/>
              <a:pathLst>
                <a:path w="220980" h="220980">
                  <a:moveTo>
                    <a:pt x="110490" y="220980"/>
                  </a:moveTo>
                  <a:cubicBezTo>
                    <a:pt x="171450" y="220980"/>
                    <a:pt x="220980" y="171450"/>
                    <a:pt x="220980" y="110490"/>
                  </a:cubicBezTo>
                  <a:cubicBezTo>
                    <a:pt x="220980" y="49530"/>
                    <a:pt x="171577" y="0"/>
                    <a:pt x="110490" y="0"/>
                  </a:cubicBezTo>
                  <a:cubicBezTo>
                    <a:pt x="49403" y="0"/>
                    <a:pt x="0" y="49530"/>
                    <a:pt x="0" y="110490"/>
                  </a:cubicBezTo>
                  <a:cubicBezTo>
                    <a:pt x="0" y="170307"/>
                    <a:pt x="49530" y="220980"/>
                    <a:pt x="110490" y="220980"/>
                  </a:cubicBezTo>
                  <a:close/>
                </a:path>
              </a:pathLst>
            </a:custGeom>
            <a:solidFill>
              <a:srgbClr val="0070C0"/>
            </a:solidFill>
          </p:spPr>
        </p:sp>
      </p:grpSp>
      <p:grpSp>
        <p:nvGrpSpPr>
          <p:cNvPr id="520" name="Group 520"/>
          <p:cNvGrpSpPr/>
          <p:nvPr/>
        </p:nvGrpSpPr>
        <p:grpSpPr>
          <a:xfrm>
            <a:off x="2894940" y="5720760"/>
            <a:ext cx="191160" cy="191160"/>
            <a:chOff x="0" y="0"/>
            <a:chExt cx="254880" cy="254880"/>
          </a:xfrm>
        </p:grpSpPr>
        <p:sp>
          <p:nvSpPr>
            <p:cNvPr id="521" name="Freeform 521"/>
            <p:cNvSpPr/>
            <p:nvPr/>
          </p:nvSpPr>
          <p:spPr>
            <a:xfrm>
              <a:off x="-19050" y="19050"/>
              <a:ext cx="254889" cy="254889"/>
            </a:xfrm>
            <a:custGeom>
              <a:avLst/>
              <a:gdLst/>
              <a:ahLst/>
              <a:cxnLst/>
              <a:rect l="l" t="t" r="r" b="b"/>
              <a:pathLst>
                <a:path w="254889" h="254889">
                  <a:moveTo>
                    <a:pt x="108585" y="10414"/>
                  </a:moveTo>
                  <a:cubicBezTo>
                    <a:pt x="43942" y="20828"/>
                    <a:pt x="0" y="81661"/>
                    <a:pt x="10414" y="146304"/>
                  </a:cubicBezTo>
                  <a:cubicBezTo>
                    <a:pt x="20828" y="210947"/>
                    <a:pt x="81661" y="254889"/>
                    <a:pt x="146304" y="244475"/>
                  </a:cubicBezTo>
                  <a:cubicBezTo>
                    <a:pt x="210947" y="234061"/>
                    <a:pt x="254889" y="173228"/>
                    <a:pt x="244475" y="108585"/>
                  </a:cubicBezTo>
                  <a:cubicBezTo>
                    <a:pt x="234061" y="43942"/>
                    <a:pt x="173101" y="0"/>
                    <a:pt x="108585" y="10414"/>
                  </a:cubicBezTo>
                  <a:close/>
                </a:path>
              </a:pathLst>
            </a:custGeom>
            <a:solidFill>
              <a:srgbClr val="0070C0"/>
            </a:solidFill>
          </p:spPr>
        </p:sp>
      </p:grpSp>
      <p:grpSp>
        <p:nvGrpSpPr>
          <p:cNvPr id="522" name="Group 522"/>
          <p:cNvGrpSpPr/>
          <p:nvPr/>
        </p:nvGrpSpPr>
        <p:grpSpPr>
          <a:xfrm>
            <a:off x="3498660" y="5149980"/>
            <a:ext cx="412020" cy="213840"/>
            <a:chOff x="0" y="0"/>
            <a:chExt cx="549360" cy="285120"/>
          </a:xfrm>
        </p:grpSpPr>
        <p:sp>
          <p:nvSpPr>
            <p:cNvPr id="523" name="Freeform 523"/>
            <p:cNvSpPr/>
            <p:nvPr/>
          </p:nvSpPr>
          <p:spPr>
            <a:xfrm>
              <a:off x="0" y="0"/>
              <a:ext cx="549402" cy="285115"/>
            </a:xfrm>
            <a:custGeom>
              <a:avLst/>
              <a:gdLst/>
              <a:ahLst/>
              <a:cxnLst/>
              <a:rect l="l" t="t" r="r" b="b"/>
              <a:pathLst>
                <a:path w="549402" h="285115">
                  <a:moveTo>
                    <a:pt x="464820" y="0"/>
                  </a:moveTo>
                  <a:lnTo>
                    <a:pt x="125857" y="0"/>
                  </a:lnTo>
                  <a:lnTo>
                    <a:pt x="0" y="285115"/>
                  </a:lnTo>
                  <a:lnTo>
                    <a:pt x="549402" y="285115"/>
                  </a:lnTo>
                  <a:close/>
                </a:path>
              </a:pathLst>
            </a:custGeom>
            <a:solidFill>
              <a:srgbClr val="0070C0"/>
            </a:solidFill>
          </p:spPr>
        </p:sp>
      </p:grpSp>
      <p:grpSp>
        <p:nvGrpSpPr>
          <p:cNvPr id="524" name="Group 524"/>
          <p:cNvGrpSpPr/>
          <p:nvPr/>
        </p:nvGrpSpPr>
        <p:grpSpPr>
          <a:xfrm>
            <a:off x="2946240" y="5291460"/>
            <a:ext cx="388260" cy="144720"/>
            <a:chOff x="0" y="0"/>
            <a:chExt cx="517680" cy="192960"/>
          </a:xfrm>
        </p:grpSpPr>
        <p:sp>
          <p:nvSpPr>
            <p:cNvPr id="525" name="Freeform 525"/>
            <p:cNvSpPr/>
            <p:nvPr/>
          </p:nvSpPr>
          <p:spPr>
            <a:xfrm>
              <a:off x="0" y="0"/>
              <a:ext cx="517017" cy="192278"/>
            </a:xfrm>
            <a:custGeom>
              <a:avLst/>
              <a:gdLst/>
              <a:ahLst/>
              <a:cxnLst/>
              <a:rect l="l" t="t" r="r" b="b"/>
              <a:pathLst>
                <a:path w="517017" h="192278">
                  <a:moveTo>
                    <a:pt x="420751" y="0"/>
                  </a:moveTo>
                  <a:cubicBezTo>
                    <a:pt x="437261" y="0"/>
                    <a:pt x="453771" y="4318"/>
                    <a:pt x="468884" y="12827"/>
                  </a:cubicBezTo>
                  <a:cubicBezTo>
                    <a:pt x="483235" y="21463"/>
                    <a:pt x="495427" y="33528"/>
                    <a:pt x="504063" y="47879"/>
                  </a:cubicBezTo>
                  <a:cubicBezTo>
                    <a:pt x="512699" y="62865"/>
                    <a:pt x="517017" y="79375"/>
                    <a:pt x="517017" y="96520"/>
                  </a:cubicBezTo>
                  <a:lnTo>
                    <a:pt x="517017" y="95758"/>
                  </a:lnTo>
                  <a:lnTo>
                    <a:pt x="517017" y="96520"/>
                  </a:lnTo>
                  <a:cubicBezTo>
                    <a:pt x="517017" y="112903"/>
                    <a:pt x="512699" y="129413"/>
                    <a:pt x="504063" y="144399"/>
                  </a:cubicBezTo>
                  <a:cubicBezTo>
                    <a:pt x="495427" y="158750"/>
                    <a:pt x="483235" y="170815"/>
                    <a:pt x="468884" y="179451"/>
                  </a:cubicBezTo>
                  <a:cubicBezTo>
                    <a:pt x="453771" y="188087"/>
                    <a:pt x="437261" y="192278"/>
                    <a:pt x="420751" y="192278"/>
                  </a:cubicBezTo>
                  <a:lnTo>
                    <a:pt x="96901" y="192278"/>
                  </a:lnTo>
                  <a:cubicBezTo>
                    <a:pt x="79629" y="192278"/>
                    <a:pt x="63119" y="187960"/>
                    <a:pt x="48133" y="179451"/>
                  </a:cubicBezTo>
                  <a:cubicBezTo>
                    <a:pt x="33782" y="170815"/>
                    <a:pt x="21590" y="158750"/>
                    <a:pt x="12954" y="144399"/>
                  </a:cubicBezTo>
                  <a:cubicBezTo>
                    <a:pt x="4318" y="129413"/>
                    <a:pt x="0" y="112903"/>
                    <a:pt x="0" y="96520"/>
                  </a:cubicBezTo>
                  <a:lnTo>
                    <a:pt x="0" y="95758"/>
                  </a:lnTo>
                  <a:lnTo>
                    <a:pt x="0" y="96520"/>
                  </a:lnTo>
                  <a:cubicBezTo>
                    <a:pt x="0" y="79375"/>
                    <a:pt x="4318" y="62865"/>
                    <a:pt x="12954" y="47879"/>
                  </a:cubicBezTo>
                  <a:cubicBezTo>
                    <a:pt x="21590" y="33528"/>
                    <a:pt x="33782" y="21463"/>
                    <a:pt x="48133" y="12827"/>
                  </a:cubicBezTo>
                  <a:cubicBezTo>
                    <a:pt x="63246" y="4318"/>
                    <a:pt x="79756" y="0"/>
                    <a:pt x="96901" y="0"/>
                  </a:cubicBezTo>
                  <a:lnTo>
                    <a:pt x="420751" y="0"/>
                  </a:lnTo>
                </a:path>
              </a:pathLst>
            </a:custGeom>
            <a:solidFill>
              <a:srgbClr val="0070C0"/>
            </a:solidFill>
          </p:spPr>
        </p:sp>
      </p:grpSp>
      <p:grpSp>
        <p:nvGrpSpPr>
          <p:cNvPr id="526" name="Group 526"/>
          <p:cNvGrpSpPr/>
          <p:nvPr/>
        </p:nvGrpSpPr>
        <p:grpSpPr>
          <a:xfrm>
            <a:off x="3161160" y="5584140"/>
            <a:ext cx="543780" cy="81540"/>
            <a:chOff x="0" y="0"/>
            <a:chExt cx="725040" cy="108720"/>
          </a:xfrm>
        </p:grpSpPr>
        <p:sp>
          <p:nvSpPr>
            <p:cNvPr id="527" name="Freeform 527"/>
            <p:cNvSpPr/>
            <p:nvPr/>
          </p:nvSpPr>
          <p:spPr>
            <a:xfrm>
              <a:off x="0" y="0"/>
              <a:ext cx="725043" cy="108712"/>
            </a:xfrm>
            <a:custGeom>
              <a:avLst/>
              <a:gdLst/>
              <a:ahLst/>
              <a:cxnLst/>
              <a:rect l="l" t="t" r="r" b="b"/>
              <a:pathLst>
                <a:path w="725043" h="108712">
                  <a:moveTo>
                    <a:pt x="725043" y="0"/>
                  </a:moveTo>
                  <a:lnTo>
                    <a:pt x="0" y="0"/>
                  </a:lnTo>
                  <a:lnTo>
                    <a:pt x="0" y="108712"/>
                  </a:lnTo>
                  <a:lnTo>
                    <a:pt x="725043" y="108712"/>
                  </a:lnTo>
                  <a:close/>
                </a:path>
              </a:pathLst>
            </a:custGeom>
            <a:solidFill>
              <a:srgbClr val="0070C0"/>
            </a:solidFill>
          </p:spPr>
        </p:sp>
      </p:grpSp>
      <p:grpSp>
        <p:nvGrpSpPr>
          <p:cNvPr id="528" name="Group 528"/>
          <p:cNvGrpSpPr/>
          <p:nvPr/>
        </p:nvGrpSpPr>
        <p:grpSpPr>
          <a:xfrm>
            <a:off x="7127460" y="4806000"/>
            <a:ext cx="1420200" cy="1470420"/>
            <a:chOff x="0" y="0"/>
            <a:chExt cx="1893600" cy="1960560"/>
          </a:xfrm>
        </p:grpSpPr>
        <p:sp>
          <p:nvSpPr>
            <p:cNvPr id="529" name="Freeform 529"/>
            <p:cNvSpPr/>
            <p:nvPr/>
          </p:nvSpPr>
          <p:spPr>
            <a:xfrm>
              <a:off x="0" y="0"/>
              <a:ext cx="1893570" cy="1960499"/>
            </a:xfrm>
            <a:custGeom>
              <a:avLst/>
              <a:gdLst/>
              <a:ahLst/>
              <a:cxnLst/>
              <a:rect l="l" t="t" r="r" b="b"/>
              <a:pathLst>
                <a:path w="1893570" h="1960499">
                  <a:moveTo>
                    <a:pt x="0" y="0"/>
                  </a:moveTo>
                  <a:lnTo>
                    <a:pt x="1893570" y="0"/>
                  </a:lnTo>
                  <a:lnTo>
                    <a:pt x="1893570" y="1960499"/>
                  </a:lnTo>
                  <a:lnTo>
                    <a:pt x="0" y="1960499"/>
                  </a:lnTo>
                  <a:close/>
                </a:path>
              </a:pathLst>
            </a:custGeom>
            <a:solidFill>
              <a:srgbClr val="0070C0"/>
            </a:solidFill>
          </p:spPr>
        </p:sp>
      </p:grpSp>
      <p:grpSp>
        <p:nvGrpSpPr>
          <p:cNvPr id="530" name="Group 530"/>
          <p:cNvGrpSpPr/>
          <p:nvPr/>
        </p:nvGrpSpPr>
        <p:grpSpPr>
          <a:xfrm>
            <a:off x="5952420" y="5586840"/>
            <a:ext cx="1420200" cy="692280"/>
            <a:chOff x="0" y="0"/>
            <a:chExt cx="1893600" cy="923040"/>
          </a:xfrm>
        </p:grpSpPr>
        <p:sp>
          <p:nvSpPr>
            <p:cNvPr id="531" name="Freeform 531"/>
            <p:cNvSpPr/>
            <p:nvPr/>
          </p:nvSpPr>
          <p:spPr>
            <a:xfrm>
              <a:off x="0" y="0"/>
              <a:ext cx="1893570" cy="923036"/>
            </a:xfrm>
            <a:custGeom>
              <a:avLst/>
              <a:gdLst/>
              <a:ahLst/>
              <a:cxnLst/>
              <a:rect l="l" t="t" r="r" b="b"/>
              <a:pathLst>
                <a:path w="1893570" h="923036">
                  <a:moveTo>
                    <a:pt x="0" y="0"/>
                  </a:moveTo>
                  <a:lnTo>
                    <a:pt x="1893570" y="0"/>
                  </a:lnTo>
                  <a:lnTo>
                    <a:pt x="1893570" y="923036"/>
                  </a:lnTo>
                  <a:lnTo>
                    <a:pt x="0" y="923036"/>
                  </a:lnTo>
                  <a:close/>
                </a:path>
              </a:pathLst>
            </a:custGeom>
            <a:solidFill>
              <a:srgbClr val="0070C0"/>
            </a:solidFill>
          </p:spPr>
        </p:sp>
      </p:grpSp>
      <p:grpSp>
        <p:nvGrpSpPr>
          <p:cNvPr id="532" name="Group 532"/>
          <p:cNvGrpSpPr/>
          <p:nvPr/>
        </p:nvGrpSpPr>
        <p:grpSpPr>
          <a:xfrm>
            <a:off x="733320" y="4773600"/>
            <a:ext cx="84780" cy="1150200"/>
            <a:chOff x="0" y="0"/>
            <a:chExt cx="113040" cy="1533600"/>
          </a:xfrm>
        </p:grpSpPr>
        <p:sp>
          <p:nvSpPr>
            <p:cNvPr id="533" name="Freeform 533"/>
            <p:cNvSpPr/>
            <p:nvPr/>
          </p:nvSpPr>
          <p:spPr>
            <a:xfrm>
              <a:off x="0" y="0"/>
              <a:ext cx="113030" cy="1533652"/>
            </a:xfrm>
            <a:custGeom>
              <a:avLst/>
              <a:gdLst/>
              <a:ahLst/>
              <a:cxnLst/>
              <a:rect l="l" t="t" r="r" b="b"/>
              <a:pathLst>
                <a:path w="113030" h="1533652">
                  <a:moveTo>
                    <a:pt x="0" y="0"/>
                  </a:moveTo>
                  <a:lnTo>
                    <a:pt x="113030" y="0"/>
                  </a:lnTo>
                  <a:lnTo>
                    <a:pt x="113030" y="1533652"/>
                  </a:lnTo>
                  <a:lnTo>
                    <a:pt x="0" y="1533652"/>
                  </a:lnTo>
                  <a:close/>
                </a:path>
              </a:pathLst>
            </a:custGeom>
            <a:solidFill>
              <a:srgbClr val="0070C0"/>
            </a:solidFill>
          </p:spPr>
        </p:sp>
      </p:grpSp>
      <p:grpSp>
        <p:nvGrpSpPr>
          <p:cNvPr id="534" name="Group 534"/>
          <p:cNvGrpSpPr/>
          <p:nvPr/>
        </p:nvGrpSpPr>
        <p:grpSpPr>
          <a:xfrm>
            <a:off x="1029780" y="4773600"/>
            <a:ext cx="73980" cy="1150200"/>
            <a:chOff x="0" y="0"/>
            <a:chExt cx="98640" cy="1533600"/>
          </a:xfrm>
        </p:grpSpPr>
        <p:sp>
          <p:nvSpPr>
            <p:cNvPr id="535" name="Freeform 535"/>
            <p:cNvSpPr/>
            <p:nvPr/>
          </p:nvSpPr>
          <p:spPr>
            <a:xfrm>
              <a:off x="0" y="0"/>
              <a:ext cx="98679" cy="1533652"/>
            </a:xfrm>
            <a:custGeom>
              <a:avLst/>
              <a:gdLst/>
              <a:ahLst/>
              <a:cxnLst/>
              <a:rect l="l" t="t" r="r" b="b"/>
              <a:pathLst>
                <a:path w="98679" h="1533652">
                  <a:moveTo>
                    <a:pt x="0" y="0"/>
                  </a:moveTo>
                  <a:lnTo>
                    <a:pt x="98679" y="0"/>
                  </a:lnTo>
                  <a:lnTo>
                    <a:pt x="98679" y="1533652"/>
                  </a:lnTo>
                  <a:lnTo>
                    <a:pt x="0" y="1533652"/>
                  </a:lnTo>
                  <a:close/>
                </a:path>
              </a:pathLst>
            </a:custGeom>
            <a:solidFill>
              <a:srgbClr val="0070C0"/>
            </a:solidFill>
          </p:spPr>
        </p:sp>
      </p:grpSp>
      <p:grpSp>
        <p:nvGrpSpPr>
          <p:cNvPr id="536" name="Group 536"/>
          <p:cNvGrpSpPr/>
          <p:nvPr/>
        </p:nvGrpSpPr>
        <p:grpSpPr>
          <a:xfrm>
            <a:off x="768420" y="4820040"/>
            <a:ext cx="307260" cy="54540"/>
            <a:chOff x="0" y="0"/>
            <a:chExt cx="409680" cy="72720"/>
          </a:xfrm>
        </p:grpSpPr>
        <p:sp>
          <p:nvSpPr>
            <p:cNvPr id="537" name="Freeform 537"/>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38" name="Group 538"/>
          <p:cNvGrpSpPr/>
          <p:nvPr/>
        </p:nvGrpSpPr>
        <p:grpSpPr>
          <a:xfrm>
            <a:off x="790560" y="4844880"/>
            <a:ext cx="263520" cy="263520"/>
            <a:chOff x="0" y="0"/>
            <a:chExt cx="351360" cy="351360"/>
          </a:xfrm>
        </p:grpSpPr>
        <p:sp>
          <p:nvSpPr>
            <p:cNvPr id="539" name="Freeform 539"/>
            <p:cNvSpPr/>
            <p:nvPr/>
          </p:nvSpPr>
          <p:spPr>
            <a:xfrm>
              <a:off x="0" y="0"/>
              <a:ext cx="351409" cy="351409"/>
            </a:xfrm>
            <a:custGeom>
              <a:avLst/>
              <a:gdLst/>
              <a:ahLst/>
              <a:cxnLst/>
              <a:rect l="l" t="t" r="r" b="b"/>
              <a:pathLst>
                <a:path w="351409" h="351409">
                  <a:moveTo>
                    <a:pt x="318643" y="351409"/>
                  </a:moveTo>
                  <a:lnTo>
                    <a:pt x="0" y="32766"/>
                  </a:lnTo>
                  <a:lnTo>
                    <a:pt x="32766" y="0"/>
                  </a:lnTo>
                  <a:lnTo>
                    <a:pt x="351409" y="318643"/>
                  </a:lnTo>
                  <a:lnTo>
                    <a:pt x="318643" y="351409"/>
                  </a:lnTo>
                  <a:close/>
                </a:path>
              </a:pathLst>
            </a:custGeom>
            <a:solidFill>
              <a:srgbClr val="0070C0"/>
            </a:solidFill>
          </p:spPr>
        </p:sp>
      </p:grpSp>
      <p:grpSp>
        <p:nvGrpSpPr>
          <p:cNvPr id="540" name="Group 540"/>
          <p:cNvGrpSpPr/>
          <p:nvPr/>
        </p:nvGrpSpPr>
        <p:grpSpPr>
          <a:xfrm>
            <a:off x="790560" y="4844880"/>
            <a:ext cx="263520" cy="263520"/>
            <a:chOff x="0" y="0"/>
            <a:chExt cx="351360" cy="351360"/>
          </a:xfrm>
        </p:grpSpPr>
        <p:sp>
          <p:nvSpPr>
            <p:cNvPr id="541" name="Freeform 541"/>
            <p:cNvSpPr/>
            <p:nvPr/>
          </p:nvSpPr>
          <p:spPr>
            <a:xfrm>
              <a:off x="0" y="0"/>
              <a:ext cx="351409" cy="351409"/>
            </a:xfrm>
            <a:custGeom>
              <a:avLst/>
              <a:gdLst/>
              <a:ahLst/>
              <a:cxnLst/>
              <a:rect l="l" t="t" r="r" b="b"/>
              <a:pathLst>
                <a:path w="351409" h="351409">
                  <a:moveTo>
                    <a:pt x="0" y="318643"/>
                  </a:moveTo>
                  <a:lnTo>
                    <a:pt x="318643" y="0"/>
                  </a:lnTo>
                  <a:lnTo>
                    <a:pt x="351409" y="32766"/>
                  </a:lnTo>
                  <a:lnTo>
                    <a:pt x="32766" y="351409"/>
                  </a:lnTo>
                  <a:lnTo>
                    <a:pt x="0" y="318643"/>
                  </a:lnTo>
                  <a:close/>
                </a:path>
              </a:pathLst>
            </a:custGeom>
            <a:solidFill>
              <a:srgbClr val="0070C0"/>
            </a:solidFill>
          </p:spPr>
        </p:sp>
      </p:grpSp>
      <p:grpSp>
        <p:nvGrpSpPr>
          <p:cNvPr id="542" name="Group 542"/>
          <p:cNvGrpSpPr/>
          <p:nvPr/>
        </p:nvGrpSpPr>
        <p:grpSpPr>
          <a:xfrm>
            <a:off x="768420" y="5072760"/>
            <a:ext cx="307260" cy="54540"/>
            <a:chOff x="0" y="0"/>
            <a:chExt cx="409680" cy="72720"/>
          </a:xfrm>
        </p:grpSpPr>
        <p:sp>
          <p:nvSpPr>
            <p:cNvPr id="543" name="Freeform 543"/>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44" name="Group 544"/>
          <p:cNvGrpSpPr/>
          <p:nvPr/>
        </p:nvGrpSpPr>
        <p:grpSpPr>
          <a:xfrm>
            <a:off x="790560" y="5097600"/>
            <a:ext cx="263520" cy="262440"/>
            <a:chOff x="0" y="0"/>
            <a:chExt cx="351360" cy="349920"/>
          </a:xfrm>
        </p:grpSpPr>
        <p:sp>
          <p:nvSpPr>
            <p:cNvPr id="545" name="Freeform 545"/>
            <p:cNvSpPr/>
            <p:nvPr/>
          </p:nvSpPr>
          <p:spPr>
            <a:xfrm>
              <a:off x="0" y="0"/>
              <a:ext cx="351409" cy="349885"/>
            </a:xfrm>
            <a:custGeom>
              <a:avLst/>
              <a:gdLst/>
              <a:ahLst/>
              <a:cxnLst/>
              <a:rect l="l" t="t" r="r" b="b"/>
              <a:pathLst>
                <a:path w="351409" h="349885">
                  <a:moveTo>
                    <a:pt x="318643" y="349885"/>
                  </a:moveTo>
                  <a:lnTo>
                    <a:pt x="0" y="32766"/>
                  </a:lnTo>
                  <a:lnTo>
                    <a:pt x="32766" y="0"/>
                  </a:lnTo>
                  <a:lnTo>
                    <a:pt x="351409" y="317119"/>
                  </a:lnTo>
                  <a:lnTo>
                    <a:pt x="318643" y="349885"/>
                  </a:lnTo>
                  <a:close/>
                </a:path>
              </a:pathLst>
            </a:custGeom>
            <a:solidFill>
              <a:srgbClr val="0070C0"/>
            </a:solidFill>
          </p:spPr>
        </p:sp>
      </p:grpSp>
      <p:grpSp>
        <p:nvGrpSpPr>
          <p:cNvPr id="546" name="Group 546"/>
          <p:cNvGrpSpPr/>
          <p:nvPr/>
        </p:nvGrpSpPr>
        <p:grpSpPr>
          <a:xfrm>
            <a:off x="790560" y="5097600"/>
            <a:ext cx="263520" cy="262440"/>
            <a:chOff x="0" y="0"/>
            <a:chExt cx="351360" cy="349920"/>
          </a:xfrm>
        </p:grpSpPr>
        <p:sp>
          <p:nvSpPr>
            <p:cNvPr id="547" name="Freeform 547"/>
            <p:cNvSpPr/>
            <p:nvPr/>
          </p:nvSpPr>
          <p:spPr>
            <a:xfrm>
              <a:off x="0" y="0"/>
              <a:ext cx="351409" cy="349885"/>
            </a:xfrm>
            <a:custGeom>
              <a:avLst/>
              <a:gdLst/>
              <a:ahLst/>
              <a:cxnLst/>
              <a:rect l="l" t="t" r="r" b="b"/>
              <a:pathLst>
                <a:path w="351409" h="349885">
                  <a:moveTo>
                    <a:pt x="0" y="317119"/>
                  </a:moveTo>
                  <a:lnTo>
                    <a:pt x="318643" y="0"/>
                  </a:lnTo>
                  <a:lnTo>
                    <a:pt x="351409" y="32766"/>
                  </a:lnTo>
                  <a:lnTo>
                    <a:pt x="32766" y="349885"/>
                  </a:lnTo>
                  <a:lnTo>
                    <a:pt x="0" y="317119"/>
                  </a:lnTo>
                  <a:close/>
                </a:path>
              </a:pathLst>
            </a:custGeom>
            <a:solidFill>
              <a:srgbClr val="0070C0"/>
            </a:solidFill>
          </p:spPr>
        </p:sp>
      </p:grpSp>
      <p:grpSp>
        <p:nvGrpSpPr>
          <p:cNvPr id="548" name="Group 548"/>
          <p:cNvGrpSpPr/>
          <p:nvPr/>
        </p:nvGrpSpPr>
        <p:grpSpPr>
          <a:xfrm>
            <a:off x="768420" y="5324400"/>
            <a:ext cx="307260" cy="54540"/>
            <a:chOff x="0" y="0"/>
            <a:chExt cx="409680" cy="72720"/>
          </a:xfrm>
        </p:grpSpPr>
        <p:sp>
          <p:nvSpPr>
            <p:cNvPr id="549" name="Freeform 549"/>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50" name="Group 550"/>
          <p:cNvGrpSpPr/>
          <p:nvPr/>
        </p:nvGrpSpPr>
        <p:grpSpPr>
          <a:xfrm>
            <a:off x="790560" y="5348700"/>
            <a:ext cx="263520" cy="263520"/>
            <a:chOff x="0" y="0"/>
            <a:chExt cx="351360" cy="351360"/>
          </a:xfrm>
        </p:grpSpPr>
        <p:sp>
          <p:nvSpPr>
            <p:cNvPr id="551" name="Freeform 551"/>
            <p:cNvSpPr/>
            <p:nvPr/>
          </p:nvSpPr>
          <p:spPr>
            <a:xfrm>
              <a:off x="0" y="0"/>
              <a:ext cx="351409" cy="351409"/>
            </a:xfrm>
            <a:custGeom>
              <a:avLst/>
              <a:gdLst/>
              <a:ahLst/>
              <a:cxnLst/>
              <a:rect l="l" t="t" r="r" b="b"/>
              <a:pathLst>
                <a:path w="351409" h="351409">
                  <a:moveTo>
                    <a:pt x="318643" y="351409"/>
                  </a:moveTo>
                  <a:lnTo>
                    <a:pt x="0" y="32766"/>
                  </a:lnTo>
                  <a:lnTo>
                    <a:pt x="32766" y="0"/>
                  </a:lnTo>
                  <a:lnTo>
                    <a:pt x="351409" y="318643"/>
                  </a:lnTo>
                  <a:lnTo>
                    <a:pt x="318643" y="351409"/>
                  </a:lnTo>
                  <a:close/>
                </a:path>
              </a:pathLst>
            </a:custGeom>
            <a:solidFill>
              <a:srgbClr val="0070C0"/>
            </a:solidFill>
          </p:spPr>
        </p:sp>
      </p:grpSp>
      <p:grpSp>
        <p:nvGrpSpPr>
          <p:cNvPr id="552" name="Group 552"/>
          <p:cNvGrpSpPr/>
          <p:nvPr/>
        </p:nvGrpSpPr>
        <p:grpSpPr>
          <a:xfrm>
            <a:off x="790560" y="5348700"/>
            <a:ext cx="263520" cy="263520"/>
            <a:chOff x="0" y="0"/>
            <a:chExt cx="351360" cy="351360"/>
          </a:xfrm>
        </p:grpSpPr>
        <p:sp>
          <p:nvSpPr>
            <p:cNvPr id="553" name="Freeform 553"/>
            <p:cNvSpPr/>
            <p:nvPr/>
          </p:nvSpPr>
          <p:spPr>
            <a:xfrm>
              <a:off x="0" y="0"/>
              <a:ext cx="351409" cy="351409"/>
            </a:xfrm>
            <a:custGeom>
              <a:avLst/>
              <a:gdLst/>
              <a:ahLst/>
              <a:cxnLst/>
              <a:rect l="l" t="t" r="r" b="b"/>
              <a:pathLst>
                <a:path w="351409" h="351409">
                  <a:moveTo>
                    <a:pt x="0" y="318643"/>
                  </a:moveTo>
                  <a:lnTo>
                    <a:pt x="318643" y="0"/>
                  </a:lnTo>
                  <a:lnTo>
                    <a:pt x="351409" y="32766"/>
                  </a:lnTo>
                  <a:lnTo>
                    <a:pt x="32766" y="351409"/>
                  </a:lnTo>
                  <a:lnTo>
                    <a:pt x="0" y="318643"/>
                  </a:lnTo>
                  <a:close/>
                </a:path>
              </a:pathLst>
            </a:custGeom>
            <a:solidFill>
              <a:srgbClr val="0070C0"/>
            </a:solidFill>
          </p:spPr>
        </p:sp>
      </p:grpSp>
      <p:grpSp>
        <p:nvGrpSpPr>
          <p:cNvPr id="554" name="Group 554"/>
          <p:cNvGrpSpPr/>
          <p:nvPr/>
        </p:nvGrpSpPr>
        <p:grpSpPr>
          <a:xfrm>
            <a:off x="768420" y="5577120"/>
            <a:ext cx="307260" cy="54540"/>
            <a:chOff x="0" y="0"/>
            <a:chExt cx="409680" cy="72720"/>
          </a:xfrm>
        </p:grpSpPr>
        <p:sp>
          <p:nvSpPr>
            <p:cNvPr id="555" name="Freeform 555"/>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56" name="Group 556"/>
          <p:cNvGrpSpPr/>
          <p:nvPr/>
        </p:nvGrpSpPr>
        <p:grpSpPr>
          <a:xfrm>
            <a:off x="790560" y="5601420"/>
            <a:ext cx="263520" cy="262440"/>
            <a:chOff x="0" y="0"/>
            <a:chExt cx="351360" cy="349920"/>
          </a:xfrm>
        </p:grpSpPr>
        <p:sp>
          <p:nvSpPr>
            <p:cNvPr id="557" name="Freeform 557"/>
            <p:cNvSpPr/>
            <p:nvPr/>
          </p:nvSpPr>
          <p:spPr>
            <a:xfrm>
              <a:off x="0" y="0"/>
              <a:ext cx="351409" cy="349885"/>
            </a:xfrm>
            <a:custGeom>
              <a:avLst/>
              <a:gdLst/>
              <a:ahLst/>
              <a:cxnLst/>
              <a:rect l="l" t="t" r="r" b="b"/>
              <a:pathLst>
                <a:path w="351409" h="349885">
                  <a:moveTo>
                    <a:pt x="318643" y="349885"/>
                  </a:moveTo>
                  <a:lnTo>
                    <a:pt x="0" y="32766"/>
                  </a:lnTo>
                  <a:lnTo>
                    <a:pt x="32766" y="0"/>
                  </a:lnTo>
                  <a:lnTo>
                    <a:pt x="351409" y="317119"/>
                  </a:lnTo>
                  <a:lnTo>
                    <a:pt x="318643" y="349885"/>
                  </a:lnTo>
                  <a:close/>
                </a:path>
              </a:pathLst>
            </a:custGeom>
            <a:solidFill>
              <a:srgbClr val="0070C0"/>
            </a:solidFill>
          </p:spPr>
        </p:sp>
      </p:grpSp>
      <p:grpSp>
        <p:nvGrpSpPr>
          <p:cNvPr id="558" name="Group 558"/>
          <p:cNvGrpSpPr/>
          <p:nvPr/>
        </p:nvGrpSpPr>
        <p:grpSpPr>
          <a:xfrm>
            <a:off x="790560" y="5601420"/>
            <a:ext cx="263520" cy="262440"/>
            <a:chOff x="0" y="0"/>
            <a:chExt cx="351360" cy="349920"/>
          </a:xfrm>
        </p:grpSpPr>
        <p:sp>
          <p:nvSpPr>
            <p:cNvPr id="559" name="Freeform 559"/>
            <p:cNvSpPr/>
            <p:nvPr/>
          </p:nvSpPr>
          <p:spPr>
            <a:xfrm>
              <a:off x="0" y="0"/>
              <a:ext cx="351409" cy="349885"/>
            </a:xfrm>
            <a:custGeom>
              <a:avLst/>
              <a:gdLst/>
              <a:ahLst/>
              <a:cxnLst/>
              <a:rect l="l" t="t" r="r" b="b"/>
              <a:pathLst>
                <a:path w="351409" h="349885">
                  <a:moveTo>
                    <a:pt x="0" y="317119"/>
                  </a:moveTo>
                  <a:lnTo>
                    <a:pt x="318643" y="0"/>
                  </a:lnTo>
                  <a:lnTo>
                    <a:pt x="351409" y="32766"/>
                  </a:lnTo>
                  <a:lnTo>
                    <a:pt x="32766" y="349885"/>
                  </a:lnTo>
                  <a:lnTo>
                    <a:pt x="0" y="317119"/>
                  </a:lnTo>
                  <a:close/>
                </a:path>
              </a:pathLst>
            </a:custGeom>
            <a:solidFill>
              <a:srgbClr val="0070C0"/>
            </a:solidFill>
          </p:spPr>
        </p:sp>
      </p:grpSp>
      <p:grpSp>
        <p:nvGrpSpPr>
          <p:cNvPr id="560" name="Group 560"/>
          <p:cNvGrpSpPr/>
          <p:nvPr/>
        </p:nvGrpSpPr>
        <p:grpSpPr>
          <a:xfrm>
            <a:off x="733320" y="3743820"/>
            <a:ext cx="84780" cy="1103760"/>
            <a:chOff x="0" y="0"/>
            <a:chExt cx="113040" cy="1471680"/>
          </a:xfrm>
        </p:grpSpPr>
        <p:sp>
          <p:nvSpPr>
            <p:cNvPr id="561" name="Freeform 561"/>
            <p:cNvSpPr/>
            <p:nvPr/>
          </p:nvSpPr>
          <p:spPr>
            <a:xfrm>
              <a:off x="0" y="0"/>
              <a:ext cx="113030" cy="1471676"/>
            </a:xfrm>
            <a:custGeom>
              <a:avLst/>
              <a:gdLst/>
              <a:ahLst/>
              <a:cxnLst/>
              <a:rect l="l" t="t" r="r" b="b"/>
              <a:pathLst>
                <a:path w="113030" h="1471676">
                  <a:moveTo>
                    <a:pt x="0" y="0"/>
                  </a:moveTo>
                  <a:lnTo>
                    <a:pt x="113030" y="0"/>
                  </a:lnTo>
                  <a:lnTo>
                    <a:pt x="113030" y="1471676"/>
                  </a:lnTo>
                  <a:lnTo>
                    <a:pt x="0" y="1471676"/>
                  </a:lnTo>
                  <a:close/>
                </a:path>
              </a:pathLst>
            </a:custGeom>
            <a:solidFill>
              <a:srgbClr val="0070C0"/>
            </a:solidFill>
          </p:spPr>
        </p:sp>
      </p:grpSp>
      <p:grpSp>
        <p:nvGrpSpPr>
          <p:cNvPr id="562" name="Group 562"/>
          <p:cNvGrpSpPr/>
          <p:nvPr/>
        </p:nvGrpSpPr>
        <p:grpSpPr>
          <a:xfrm>
            <a:off x="1029780" y="3743820"/>
            <a:ext cx="73980" cy="1103760"/>
            <a:chOff x="0" y="0"/>
            <a:chExt cx="98640" cy="1471680"/>
          </a:xfrm>
        </p:grpSpPr>
        <p:sp>
          <p:nvSpPr>
            <p:cNvPr id="563" name="Freeform 563"/>
            <p:cNvSpPr/>
            <p:nvPr/>
          </p:nvSpPr>
          <p:spPr>
            <a:xfrm>
              <a:off x="0" y="0"/>
              <a:ext cx="98679" cy="1471676"/>
            </a:xfrm>
            <a:custGeom>
              <a:avLst/>
              <a:gdLst/>
              <a:ahLst/>
              <a:cxnLst/>
              <a:rect l="l" t="t" r="r" b="b"/>
              <a:pathLst>
                <a:path w="98679" h="1471676">
                  <a:moveTo>
                    <a:pt x="0" y="0"/>
                  </a:moveTo>
                  <a:lnTo>
                    <a:pt x="98679" y="0"/>
                  </a:lnTo>
                  <a:lnTo>
                    <a:pt x="98679" y="1471676"/>
                  </a:lnTo>
                  <a:lnTo>
                    <a:pt x="0" y="1471676"/>
                  </a:lnTo>
                  <a:close/>
                </a:path>
              </a:pathLst>
            </a:custGeom>
            <a:solidFill>
              <a:srgbClr val="0070C0"/>
            </a:solidFill>
          </p:spPr>
        </p:sp>
      </p:grpSp>
      <p:grpSp>
        <p:nvGrpSpPr>
          <p:cNvPr id="564" name="Group 564"/>
          <p:cNvGrpSpPr/>
          <p:nvPr/>
        </p:nvGrpSpPr>
        <p:grpSpPr>
          <a:xfrm>
            <a:off x="768420" y="3743820"/>
            <a:ext cx="307260" cy="54540"/>
            <a:chOff x="0" y="0"/>
            <a:chExt cx="409680" cy="72720"/>
          </a:xfrm>
        </p:grpSpPr>
        <p:sp>
          <p:nvSpPr>
            <p:cNvPr id="565" name="Freeform 565"/>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66" name="Group 566"/>
          <p:cNvGrpSpPr/>
          <p:nvPr/>
        </p:nvGrpSpPr>
        <p:grpSpPr>
          <a:xfrm>
            <a:off x="790560" y="3768660"/>
            <a:ext cx="263520" cy="262440"/>
            <a:chOff x="0" y="0"/>
            <a:chExt cx="351360" cy="349920"/>
          </a:xfrm>
        </p:grpSpPr>
        <p:sp>
          <p:nvSpPr>
            <p:cNvPr id="567" name="Freeform 567"/>
            <p:cNvSpPr/>
            <p:nvPr/>
          </p:nvSpPr>
          <p:spPr>
            <a:xfrm>
              <a:off x="0" y="0"/>
              <a:ext cx="351409" cy="349885"/>
            </a:xfrm>
            <a:custGeom>
              <a:avLst/>
              <a:gdLst/>
              <a:ahLst/>
              <a:cxnLst/>
              <a:rect l="l" t="t" r="r" b="b"/>
              <a:pathLst>
                <a:path w="351409" h="349885">
                  <a:moveTo>
                    <a:pt x="318643" y="349885"/>
                  </a:moveTo>
                  <a:lnTo>
                    <a:pt x="0" y="32766"/>
                  </a:lnTo>
                  <a:lnTo>
                    <a:pt x="32766" y="0"/>
                  </a:lnTo>
                  <a:lnTo>
                    <a:pt x="351409" y="317119"/>
                  </a:lnTo>
                  <a:lnTo>
                    <a:pt x="318643" y="349885"/>
                  </a:lnTo>
                  <a:close/>
                </a:path>
              </a:pathLst>
            </a:custGeom>
            <a:solidFill>
              <a:srgbClr val="0070C0"/>
            </a:solidFill>
          </p:spPr>
        </p:sp>
      </p:grpSp>
      <p:grpSp>
        <p:nvGrpSpPr>
          <p:cNvPr id="568" name="Group 568"/>
          <p:cNvGrpSpPr/>
          <p:nvPr/>
        </p:nvGrpSpPr>
        <p:grpSpPr>
          <a:xfrm>
            <a:off x="790560" y="3768660"/>
            <a:ext cx="263520" cy="262440"/>
            <a:chOff x="0" y="0"/>
            <a:chExt cx="351360" cy="349920"/>
          </a:xfrm>
        </p:grpSpPr>
        <p:sp>
          <p:nvSpPr>
            <p:cNvPr id="569" name="Freeform 569"/>
            <p:cNvSpPr/>
            <p:nvPr/>
          </p:nvSpPr>
          <p:spPr>
            <a:xfrm>
              <a:off x="0" y="0"/>
              <a:ext cx="351409" cy="349885"/>
            </a:xfrm>
            <a:custGeom>
              <a:avLst/>
              <a:gdLst/>
              <a:ahLst/>
              <a:cxnLst/>
              <a:rect l="l" t="t" r="r" b="b"/>
              <a:pathLst>
                <a:path w="351409" h="349885">
                  <a:moveTo>
                    <a:pt x="0" y="317119"/>
                  </a:moveTo>
                  <a:lnTo>
                    <a:pt x="318643" y="0"/>
                  </a:lnTo>
                  <a:lnTo>
                    <a:pt x="351409" y="32766"/>
                  </a:lnTo>
                  <a:lnTo>
                    <a:pt x="32766" y="349885"/>
                  </a:lnTo>
                  <a:lnTo>
                    <a:pt x="0" y="317119"/>
                  </a:lnTo>
                  <a:close/>
                </a:path>
              </a:pathLst>
            </a:custGeom>
            <a:solidFill>
              <a:srgbClr val="0070C0"/>
            </a:solidFill>
          </p:spPr>
        </p:sp>
      </p:grpSp>
      <p:grpSp>
        <p:nvGrpSpPr>
          <p:cNvPr id="570" name="Group 570"/>
          <p:cNvGrpSpPr/>
          <p:nvPr/>
        </p:nvGrpSpPr>
        <p:grpSpPr>
          <a:xfrm>
            <a:off x="768420" y="3995460"/>
            <a:ext cx="307260" cy="54540"/>
            <a:chOff x="0" y="0"/>
            <a:chExt cx="409680" cy="72720"/>
          </a:xfrm>
        </p:grpSpPr>
        <p:sp>
          <p:nvSpPr>
            <p:cNvPr id="571" name="Freeform 571"/>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72" name="Group 572"/>
          <p:cNvGrpSpPr/>
          <p:nvPr/>
        </p:nvGrpSpPr>
        <p:grpSpPr>
          <a:xfrm>
            <a:off x="790560" y="4019760"/>
            <a:ext cx="263520" cy="263520"/>
            <a:chOff x="0" y="0"/>
            <a:chExt cx="351360" cy="351360"/>
          </a:xfrm>
        </p:grpSpPr>
        <p:sp>
          <p:nvSpPr>
            <p:cNvPr id="573" name="Freeform 573"/>
            <p:cNvSpPr/>
            <p:nvPr/>
          </p:nvSpPr>
          <p:spPr>
            <a:xfrm>
              <a:off x="0" y="0"/>
              <a:ext cx="351409" cy="351409"/>
            </a:xfrm>
            <a:custGeom>
              <a:avLst/>
              <a:gdLst/>
              <a:ahLst/>
              <a:cxnLst/>
              <a:rect l="l" t="t" r="r" b="b"/>
              <a:pathLst>
                <a:path w="351409" h="351409">
                  <a:moveTo>
                    <a:pt x="318643" y="351409"/>
                  </a:moveTo>
                  <a:lnTo>
                    <a:pt x="0" y="32766"/>
                  </a:lnTo>
                  <a:lnTo>
                    <a:pt x="32766" y="0"/>
                  </a:lnTo>
                  <a:lnTo>
                    <a:pt x="351409" y="318643"/>
                  </a:lnTo>
                  <a:lnTo>
                    <a:pt x="318643" y="351409"/>
                  </a:lnTo>
                  <a:close/>
                </a:path>
              </a:pathLst>
            </a:custGeom>
            <a:solidFill>
              <a:srgbClr val="0070C0"/>
            </a:solidFill>
          </p:spPr>
        </p:sp>
      </p:grpSp>
      <p:grpSp>
        <p:nvGrpSpPr>
          <p:cNvPr id="574" name="Group 574"/>
          <p:cNvGrpSpPr/>
          <p:nvPr/>
        </p:nvGrpSpPr>
        <p:grpSpPr>
          <a:xfrm>
            <a:off x="790560" y="4019760"/>
            <a:ext cx="263520" cy="263520"/>
            <a:chOff x="0" y="0"/>
            <a:chExt cx="351360" cy="351360"/>
          </a:xfrm>
        </p:grpSpPr>
        <p:sp>
          <p:nvSpPr>
            <p:cNvPr id="575" name="Freeform 575"/>
            <p:cNvSpPr/>
            <p:nvPr/>
          </p:nvSpPr>
          <p:spPr>
            <a:xfrm>
              <a:off x="0" y="0"/>
              <a:ext cx="351409" cy="351409"/>
            </a:xfrm>
            <a:custGeom>
              <a:avLst/>
              <a:gdLst/>
              <a:ahLst/>
              <a:cxnLst/>
              <a:rect l="l" t="t" r="r" b="b"/>
              <a:pathLst>
                <a:path w="351409" h="351409">
                  <a:moveTo>
                    <a:pt x="0" y="318643"/>
                  </a:moveTo>
                  <a:lnTo>
                    <a:pt x="318643" y="0"/>
                  </a:lnTo>
                  <a:lnTo>
                    <a:pt x="351409" y="32766"/>
                  </a:lnTo>
                  <a:lnTo>
                    <a:pt x="32766" y="351409"/>
                  </a:lnTo>
                  <a:lnTo>
                    <a:pt x="0" y="318643"/>
                  </a:lnTo>
                  <a:close/>
                </a:path>
              </a:pathLst>
            </a:custGeom>
            <a:solidFill>
              <a:srgbClr val="0070C0"/>
            </a:solidFill>
          </p:spPr>
        </p:sp>
      </p:grpSp>
      <p:grpSp>
        <p:nvGrpSpPr>
          <p:cNvPr id="576" name="Group 576"/>
          <p:cNvGrpSpPr/>
          <p:nvPr/>
        </p:nvGrpSpPr>
        <p:grpSpPr>
          <a:xfrm>
            <a:off x="768420" y="4248180"/>
            <a:ext cx="307260" cy="54540"/>
            <a:chOff x="0" y="0"/>
            <a:chExt cx="409680" cy="72720"/>
          </a:xfrm>
        </p:grpSpPr>
        <p:sp>
          <p:nvSpPr>
            <p:cNvPr id="577" name="Freeform 577"/>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78" name="Group 578"/>
          <p:cNvGrpSpPr/>
          <p:nvPr/>
        </p:nvGrpSpPr>
        <p:grpSpPr>
          <a:xfrm>
            <a:off x="790560" y="4272480"/>
            <a:ext cx="263520" cy="262440"/>
            <a:chOff x="0" y="0"/>
            <a:chExt cx="351360" cy="349920"/>
          </a:xfrm>
        </p:grpSpPr>
        <p:sp>
          <p:nvSpPr>
            <p:cNvPr id="579" name="Freeform 579"/>
            <p:cNvSpPr/>
            <p:nvPr/>
          </p:nvSpPr>
          <p:spPr>
            <a:xfrm>
              <a:off x="0" y="0"/>
              <a:ext cx="351409" cy="349885"/>
            </a:xfrm>
            <a:custGeom>
              <a:avLst/>
              <a:gdLst/>
              <a:ahLst/>
              <a:cxnLst/>
              <a:rect l="l" t="t" r="r" b="b"/>
              <a:pathLst>
                <a:path w="351409" h="349885">
                  <a:moveTo>
                    <a:pt x="318643" y="349885"/>
                  </a:moveTo>
                  <a:lnTo>
                    <a:pt x="0" y="32766"/>
                  </a:lnTo>
                  <a:lnTo>
                    <a:pt x="32766" y="0"/>
                  </a:lnTo>
                  <a:lnTo>
                    <a:pt x="351409" y="317119"/>
                  </a:lnTo>
                  <a:lnTo>
                    <a:pt x="318643" y="349885"/>
                  </a:lnTo>
                  <a:close/>
                </a:path>
              </a:pathLst>
            </a:custGeom>
            <a:solidFill>
              <a:srgbClr val="0070C0"/>
            </a:solidFill>
          </p:spPr>
        </p:sp>
      </p:grpSp>
      <p:grpSp>
        <p:nvGrpSpPr>
          <p:cNvPr id="580" name="Group 580"/>
          <p:cNvGrpSpPr/>
          <p:nvPr/>
        </p:nvGrpSpPr>
        <p:grpSpPr>
          <a:xfrm>
            <a:off x="790560" y="4272480"/>
            <a:ext cx="263520" cy="262440"/>
            <a:chOff x="0" y="0"/>
            <a:chExt cx="351360" cy="349920"/>
          </a:xfrm>
        </p:grpSpPr>
        <p:sp>
          <p:nvSpPr>
            <p:cNvPr id="581" name="Freeform 581"/>
            <p:cNvSpPr/>
            <p:nvPr/>
          </p:nvSpPr>
          <p:spPr>
            <a:xfrm>
              <a:off x="0" y="0"/>
              <a:ext cx="351409" cy="349885"/>
            </a:xfrm>
            <a:custGeom>
              <a:avLst/>
              <a:gdLst/>
              <a:ahLst/>
              <a:cxnLst/>
              <a:rect l="l" t="t" r="r" b="b"/>
              <a:pathLst>
                <a:path w="351409" h="349885">
                  <a:moveTo>
                    <a:pt x="0" y="317119"/>
                  </a:moveTo>
                  <a:lnTo>
                    <a:pt x="318643" y="0"/>
                  </a:lnTo>
                  <a:lnTo>
                    <a:pt x="351409" y="32766"/>
                  </a:lnTo>
                  <a:lnTo>
                    <a:pt x="32766" y="349885"/>
                  </a:lnTo>
                  <a:lnTo>
                    <a:pt x="0" y="317119"/>
                  </a:lnTo>
                  <a:close/>
                </a:path>
              </a:pathLst>
            </a:custGeom>
            <a:solidFill>
              <a:srgbClr val="0070C0"/>
            </a:solidFill>
          </p:spPr>
        </p:sp>
      </p:grpSp>
      <p:grpSp>
        <p:nvGrpSpPr>
          <p:cNvPr id="582" name="Group 582"/>
          <p:cNvGrpSpPr/>
          <p:nvPr/>
        </p:nvGrpSpPr>
        <p:grpSpPr>
          <a:xfrm>
            <a:off x="768420" y="4499280"/>
            <a:ext cx="307260" cy="54540"/>
            <a:chOff x="0" y="0"/>
            <a:chExt cx="409680" cy="72720"/>
          </a:xfrm>
        </p:grpSpPr>
        <p:sp>
          <p:nvSpPr>
            <p:cNvPr id="583" name="Freeform 583"/>
            <p:cNvSpPr/>
            <p:nvPr/>
          </p:nvSpPr>
          <p:spPr>
            <a:xfrm>
              <a:off x="0" y="0"/>
              <a:ext cx="409702" cy="72771"/>
            </a:xfrm>
            <a:custGeom>
              <a:avLst/>
              <a:gdLst/>
              <a:ahLst/>
              <a:cxnLst/>
              <a:rect l="l" t="t" r="r" b="b"/>
              <a:pathLst>
                <a:path w="409702" h="72771">
                  <a:moveTo>
                    <a:pt x="0" y="0"/>
                  </a:moveTo>
                  <a:lnTo>
                    <a:pt x="409702" y="0"/>
                  </a:lnTo>
                  <a:lnTo>
                    <a:pt x="409702" y="72771"/>
                  </a:lnTo>
                  <a:lnTo>
                    <a:pt x="0" y="72771"/>
                  </a:lnTo>
                  <a:close/>
                </a:path>
              </a:pathLst>
            </a:custGeom>
            <a:solidFill>
              <a:srgbClr val="0070C0"/>
            </a:solidFill>
          </p:spPr>
        </p:sp>
      </p:grpSp>
      <p:grpSp>
        <p:nvGrpSpPr>
          <p:cNvPr id="584" name="Group 584"/>
          <p:cNvGrpSpPr/>
          <p:nvPr/>
        </p:nvGrpSpPr>
        <p:grpSpPr>
          <a:xfrm>
            <a:off x="790560" y="4524120"/>
            <a:ext cx="263520" cy="263520"/>
            <a:chOff x="0" y="0"/>
            <a:chExt cx="351360" cy="351360"/>
          </a:xfrm>
        </p:grpSpPr>
        <p:sp>
          <p:nvSpPr>
            <p:cNvPr id="585" name="Freeform 585"/>
            <p:cNvSpPr/>
            <p:nvPr/>
          </p:nvSpPr>
          <p:spPr>
            <a:xfrm>
              <a:off x="0" y="0"/>
              <a:ext cx="351409" cy="351409"/>
            </a:xfrm>
            <a:custGeom>
              <a:avLst/>
              <a:gdLst/>
              <a:ahLst/>
              <a:cxnLst/>
              <a:rect l="l" t="t" r="r" b="b"/>
              <a:pathLst>
                <a:path w="351409" h="351409">
                  <a:moveTo>
                    <a:pt x="318643" y="351409"/>
                  </a:moveTo>
                  <a:lnTo>
                    <a:pt x="0" y="32766"/>
                  </a:lnTo>
                  <a:lnTo>
                    <a:pt x="32766" y="0"/>
                  </a:lnTo>
                  <a:lnTo>
                    <a:pt x="351409" y="318643"/>
                  </a:lnTo>
                  <a:lnTo>
                    <a:pt x="318643" y="351409"/>
                  </a:lnTo>
                  <a:close/>
                </a:path>
              </a:pathLst>
            </a:custGeom>
            <a:solidFill>
              <a:srgbClr val="0070C0"/>
            </a:solidFill>
          </p:spPr>
        </p:sp>
      </p:grpSp>
      <p:grpSp>
        <p:nvGrpSpPr>
          <p:cNvPr id="586" name="Group 586"/>
          <p:cNvGrpSpPr/>
          <p:nvPr/>
        </p:nvGrpSpPr>
        <p:grpSpPr>
          <a:xfrm>
            <a:off x="790560" y="4524120"/>
            <a:ext cx="263520" cy="263520"/>
            <a:chOff x="0" y="0"/>
            <a:chExt cx="351360" cy="351360"/>
          </a:xfrm>
        </p:grpSpPr>
        <p:sp>
          <p:nvSpPr>
            <p:cNvPr id="587" name="Freeform 587"/>
            <p:cNvSpPr/>
            <p:nvPr/>
          </p:nvSpPr>
          <p:spPr>
            <a:xfrm>
              <a:off x="0" y="0"/>
              <a:ext cx="351409" cy="351409"/>
            </a:xfrm>
            <a:custGeom>
              <a:avLst/>
              <a:gdLst/>
              <a:ahLst/>
              <a:cxnLst/>
              <a:rect l="l" t="t" r="r" b="b"/>
              <a:pathLst>
                <a:path w="351409" h="351409">
                  <a:moveTo>
                    <a:pt x="0" y="318643"/>
                  </a:moveTo>
                  <a:lnTo>
                    <a:pt x="318643" y="0"/>
                  </a:lnTo>
                  <a:lnTo>
                    <a:pt x="351409" y="32766"/>
                  </a:lnTo>
                  <a:lnTo>
                    <a:pt x="32766" y="351409"/>
                  </a:lnTo>
                  <a:lnTo>
                    <a:pt x="0" y="318643"/>
                  </a:lnTo>
                  <a:close/>
                </a:path>
              </a:pathLst>
            </a:custGeom>
            <a:solidFill>
              <a:srgbClr val="0070C0"/>
            </a:solidFill>
          </p:spPr>
        </p:sp>
      </p:grpSp>
      <p:grpSp>
        <p:nvGrpSpPr>
          <p:cNvPr id="588" name="Group 588"/>
          <p:cNvGrpSpPr/>
          <p:nvPr/>
        </p:nvGrpSpPr>
        <p:grpSpPr>
          <a:xfrm>
            <a:off x="795960" y="2902500"/>
            <a:ext cx="38340" cy="844020"/>
            <a:chOff x="0" y="0"/>
            <a:chExt cx="51120" cy="1125360"/>
          </a:xfrm>
        </p:grpSpPr>
        <p:sp>
          <p:nvSpPr>
            <p:cNvPr id="589" name="Freeform 589"/>
            <p:cNvSpPr/>
            <p:nvPr/>
          </p:nvSpPr>
          <p:spPr>
            <a:xfrm>
              <a:off x="0" y="0"/>
              <a:ext cx="51181" cy="1125347"/>
            </a:xfrm>
            <a:custGeom>
              <a:avLst/>
              <a:gdLst/>
              <a:ahLst/>
              <a:cxnLst/>
              <a:rect l="l" t="t" r="r" b="b"/>
              <a:pathLst>
                <a:path w="51181" h="1125347">
                  <a:moveTo>
                    <a:pt x="0" y="0"/>
                  </a:moveTo>
                  <a:lnTo>
                    <a:pt x="51181" y="0"/>
                  </a:lnTo>
                  <a:lnTo>
                    <a:pt x="51181" y="1125347"/>
                  </a:lnTo>
                  <a:lnTo>
                    <a:pt x="0" y="1125347"/>
                  </a:lnTo>
                  <a:close/>
                </a:path>
              </a:pathLst>
            </a:custGeom>
            <a:solidFill>
              <a:srgbClr val="0070C0"/>
            </a:solidFill>
          </p:spPr>
        </p:sp>
      </p:grpSp>
      <p:grpSp>
        <p:nvGrpSpPr>
          <p:cNvPr id="590" name="Group 590"/>
          <p:cNvGrpSpPr/>
          <p:nvPr/>
        </p:nvGrpSpPr>
        <p:grpSpPr>
          <a:xfrm>
            <a:off x="996840" y="2902500"/>
            <a:ext cx="46440" cy="844020"/>
            <a:chOff x="0" y="0"/>
            <a:chExt cx="61920" cy="1125360"/>
          </a:xfrm>
        </p:grpSpPr>
        <p:sp>
          <p:nvSpPr>
            <p:cNvPr id="591" name="Freeform 591"/>
            <p:cNvSpPr/>
            <p:nvPr/>
          </p:nvSpPr>
          <p:spPr>
            <a:xfrm>
              <a:off x="0" y="0"/>
              <a:ext cx="61976" cy="1125347"/>
            </a:xfrm>
            <a:custGeom>
              <a:avLst/>
              <a:gdLst/>
              <a:ahLst/>
              <a:cxnLst/>
              <a:rect l="l" t="t" r="r" b="b"/>
              <a:pathLst>
                <a:path w="61976" h="1125347">
                  <a:moveTo>
                    <a:pt x="0" y="0"/>
                  </a:moveTo>
                  <a:lnTo>
                    <a:pt x="61976" y="0"/>
                  </a:lnTo>
                  <a:lnTo>
                    <a:pt x="61976" y="1125347"/>
                  </a:lnTo>
                  <a:lnTo>
                    <a:pt x="0" y="1125347"/>
                  </a:lnTo>
                  <a:close/>
                </a:path>
              </a:pathLst>
            </a:custGeom>
            <a:solidFill>
              <a:srgbClr val="0070C0"/>
            </a:solidFill>
          </p:spPr>
        </p:sp>
      </p:grpSp>
      <p:grpSp>
        <p:nvGrpSpPr>
          <p:cNvPr id="592" name="Group 592"/>
          <p:cNvGrpSpPr/>
          <p:nvPr/>
        </p:nvGrpSpPr>
        <p:grpSpPr>
          <a:xfrm>
            <a:off x="795960" y="2899800"/>
            <a:ext cx="236520" cy="41040"/>
            <a:chOff x="0" y="0"/>
            <a:chExt cx="315360" cy="54720"/>
          </a:xfrm>
        </p:grpSpPr>
        <p:sp>
          <p:nvSpPr>
            <p:cNvPr id="593" name="Freeform 593"/>
            <p:cNvSpPr/>
            <p:nvPr/>
          </p:nvSpPr>
          <p:spPr>
            <a:xfrm>
              <a:off x="0" y="0"/>
              <a:ext cx="315341" cy="54737"/>
            </a:xfrm>
            <a:custGeom>
              <a:avLst/>
              <a:gdLst/>
              <a:ahLst/>
              <a:cxnLst/>
              <a:rect l="l" t="t" r="r" b="b"/>
              <a:pathLst>
                <a:path w="315341" h="54737">
                  <a:moveTo>
                    <a:pt x="0" y="0"/>
                  </a:moveTo>
                  <a:lnTo>
                    <a:pt x="315341" y="0"/>
                  </a:lnTo>
                  <a:lnTo>
                    <a:pt x="315341" y="54737"/>
                  </a:lnTo>
                  <a:lnTo>
                    <a:pt x="0" y="54737"/>
                  </a:lnTo>
                  <a:close/>
                </a:path>
              </a:pathLst>
            </a:custGeom>
            <a:solidFill>
              <a:srgbClr val="0070C0"/>
            </a:solidFill>
          </p:spPr>
        </p:sp>
      </p:grpSp>
      <p:grpSp>
        <p:nvGrpSpPr>
          <p:cNvPr id="594" name="Group 594"/>
          <p:cNvGrpSpPr/>
          <p:nvPr/>
        </p:nvGrpSpPr>
        <p:grpSpPr>
          <a:xfrm>
            <a:off x="812160" y="2919240"/>
            <a:ext cx="203580" cy="201960"/>
            <a:chOff x="0" y="0"/>
            <a:chExt cx="271440" cy="269280"/>
          </a:xfrm>
        </p:grpSpPr>
        <p:sp>
          <p:nvSpPr>
            <p:cNvPr id="595" name="Freeform 595"/>
            <p:cNvSpPr/>
            <p:nvPr/>
          </p:nvSpPr>
          <p:spPr>
            <a:xfrm>
              <a:off x="0" y="0"/>
              <a:ext cx="271399" cy="269240"/>
            </a:xfrm>
            <a:custGeom>
              <a:avLst/>
              <a:gdLst/>
              <a:ahLst/>
              <a:cxnLst/>
              <a:rect l="l" t="t" r="r" b="b"/>
              <a:pathLst>
                <a:path w="271399" h="269240">
                  <a:moveTo>
                    <a:pt x="245999" y="269240"/>
                  </a:moveTo>
                  <a:lnTo>
                    <a:pt x="0" y="25527"/>
                  </a:lnTo>
                  <a:lnTo>
                    <a:pt x="25527" y="0"/>
                  </a:lnTo>
                  <a:lnTo>
                    <a:pt x="271399" y="243840"/>
                  </a:lnTo>
                  <a:lnTo>
                    <a:pt x="245999" y="269240"/>
                  </a:lnTo>
                  <a:close/>
                </a:path>
              </a:pathLst>
            </a:custGeom>
            <a:solidFill>
              <a:srgbClr val="0070C0"/>
            </a:solidFill>
          </p:spPr>
        </p:sp>
      </p:grpSp>
      <p:grpSp>
        <p:nvGrpSpPr>
          <p:cNvPr id="596" name="Group 596"/>
          <p:cNvGrpSpPr/>
          <p:nvPr/>
        </p:nvGrpSpPr>
        <p:grpSpPr>
          <a:xfrm>
            <a:off x="812160" y="2919240"/>
            <a:ext cx="203580" cy="201960"/>
            <a:chOff x="0" y="0"/>
            <a:chExt cx="271440" cy="269280"/>
          </a:xfrm>
        </p:grpSpPr>
        <p:sp>
          <p:nvSpPr>
            <p:cNvPr id="597" name="Freeform 597"/>
            <p:cNvSpPr/>
            <p:nvPr/>
          </p:nvSpPr>
          <p:spPr>
            <a:xfrm>
              <a:off x="0" y="0"/>
              <a:ext cx="271526" cy="269240"/>
            </a:xfrm>
            <a:custGeom>
              <a:avLst/>
              <a:gdLst/>
              <a:ahLst/>
              <a:cxnLst/>
              <a:rect l="l" t="t" r="r" b="b"/>
              <a:pathLst>
                <a:path w="271526" h="269240">
                  <a:moveTo>
                    <a:pt x="0" y="243840"/>
                  </a:moveTo>
                  <a:lnTo>
                    <a:pt x="245999" y="0"/>
                  </a:lnTo>
                  <a:lnTo>
                    <a:pt x="271526" y="25527"/>
                  </a:lnTo>
                  <a:lnTo>
                    <a:pt x="25527" y="269240"/>
                  </a:lnTo>
                  <a:lnTo>
                    <a:pt x="0" y="243840"/>
                  </a:lnTo>
                  <a:close/>
                </a:path>
              </a:pathLst>
            </a:custGeom>
            <a:solidFill>
              <a:srgbClr val="0070C0"/>
            </a:solidFill>
          </p:spPr>
        </p:sp>
      </p:grpSp>
      <p:grpSp>
        <p:nvGrpSpPr>
          <p:cNvPr id="598" name="Group 598"/>
          <p:cNvGrpSpPr/>
          <p:nvPr/>
        </p:nvGrpSpPr>
        <p:grpSpPr>
          <a:xfrm>
            <a:off x="795960" y="3093660"/>
            <a:ext cx="236520" cy="41040"/>
            <a:chOff x="0" y="0"/>
            <a:chExt cx="315360" cy="54720"/>
          </a:xfrm>
        </p:grpSpPr>
        <p:sp>
          <p:nvSpPr>
            <p:cNvPr id="599" name="Freeform 599"/>
            <p:cNvSpPr/>
            <p:nvPr/>
          </p:nvSpPr>
          <p:spPr>
            <a:xfrm>
              <a:off x="0" y="0"/>
              <a:ext cx="315341" cy="54737"/>
            </a:xfrm>
            <a:custGeom>
              <a:avLst/>
              <a:gdLst/>
              <a:ahLst/>
              <a:cxnLst/>
              <a:rect l="l" t="t" r="r" b="b"/>
              <a:pathLst>
                <a:path w="315341" h="54737">
                  <a:moveTo>
                    <a:pt x="0" y="0"/>
                  </a:moveTo>
                  <a:lnTo>
                    <a:pt x="315341" y="0"/>
                  </a:lnTo>
                  <a:lnTo>
                    <a:pt x="315341" y="54737"/>
                  </a:lnTo>
                  <a:lnTo>
                    <a:pt x="0" y="54737"/>
                  </a:lnTo>
                  <a:close/>
                </a:path>
              </a:pathLst>
            </a:custGeom>
            <a:solidFill>
              <a:srgbClr val="0070C0"/>
            </a:solidFill>
          </p:spPr>
        </p:sp>
      </p:grpSp>
      <p:grpSp>
        <p:nvGrpSpPr>
          <p:cNvPr id="600" name="Group 600"/>
          <p:cNvGrpSpPr/>
          <p:nvPr/>
        </p:nvGrpSpPr>
        <p:grpSpPr>
          <a:xfrm>
            <a:off x="812160" y="3110400"/>
            <a:ext cx="203580" cy="203580"/>
            <a:chOff x="0" y="0"/>
            <a:chExt cx="271440" cy="271440"/>
          </a:xfrm>
        </p:grpSpPr>
        <p:sp>
          <p:nvSpPr>
            <p:cNvPr id="601" name="Freeform 601"/>
            <p:cNvSpPr/>
            <p:nvPr/>
          </p:nvSpPr>
          <p:spPr>
            <a:xfrm>
              <a:off x="0" y="0"/>
              <a:ext cx="271399" cy="271526"/>
            </a:xfrm>
            <a:custGeom>
              <a:avLst/>
              <a:gdLst/>
              <a:ahLst/>
              <a:cxnLst/>
              <a:rect l="l" t="t" r="r" b="b"/>
              <a:pathLst>
                <a:path w="271399" h="271526">
                  <a:moveTo>
                    <a:pt x="245999" y="271399"/>
                  </a:moveTo>
                  <a:lnTo>
                    <a:pt x="0" y="25527"/>
                  </a:lnTo>
                  <a:lnTo>
                    <a:pt x="25527" y="0"/>
                  </a:lnTo>
                  <a:lnTo>
                    <a:pt x="271399" y="245999"/>
                  </a:lnTo>
                  <a:lnTo>
                    <a:pt x="245872" y="271526"/>
                  </a:lnTo>
                  <a:close/>
                </a:path>
              </a:pathLst>
            </a:custGeom>
            <a:solidFill>
              <a:srgbClr val="0070C0"/>
            </a:solidFill>
          </p:spPr>
        </p:sp>
      </p:grpSp>
      <p:grpSp>
        <p:nvGrpSpPr>
          <p:cNvPr id="602" name="Group 602"/>
          <p:cNvGrpSpPr/>
          <p:nvPr/>
        </p:nvGrpSpPr>
        <p:grpSpPr>
          <a:xfrm>
            <a:off x="812160" y="3110400"/>
            <a:ext cx="203580" cy="203580"/>
            <a:chOff x="0" y="0"/>
            <a:chExt cx="271440" cy="271440"/>
          </a:xfrm>
        </p:grpSpPr>
        <p:sp>
          <p:nvSpPr>
            <p:cNvPr id="603" name="Freeform 603"/>
            <p:cNvSpPr/>
            <p:nvPr/>
          </p:nvSpPr>
          <p:spPr>
            <a:xfrm>
              <a:off x="0" y="0"/>
              <a:ext cx="271526" cy="271399"/>
            </a:xfrm>
            <a:custGeom>
              <a:avLst/>
              <a:gdLst/>
              <a:ahLst/>
              <a:cxnLst/>
              <a:rect l="l" t="t" r="r" b="b"/>
              <a:pathLst>
                <a:path w="271526" h="271399">
                  <a:moveTo>
                    <a:pt x="0" y="245999"/>
                  </a:moveTo>
                  <a:lnTo>
                    <a:pt x="245999" y="0"/>
                  </a:lnTo>
                  <a:lnTo>
                    <a:pt x="271526" y="25527"/>
                  </a:lnTo>
                  <a:lnTo>
                    <a:pt x="25527" y="271399"/>
                  </a:lnTo>
                  <a:lnTo>
                    <a:pt x="0" y="245999"/>
                  </a:lnTo>
                  <a:close/>
                </a:path>
              </a:pathLst>
            </a:custGeom>
            <a:solidFill>
              <a:srgbClr val="0070C0"/>
            </a:solidFill>
          </p:spPr>
        </p:sp>
      </p:grpSp>
      <p:grpSp>
        <p:nvGrpSpPr>
          <p:cNvPr id="604" name="Group 604"/>
          <p:cNvGrpSpPr/>
          <p:nvPr/>
        </p:nvGrpSpPr>
        <p:grpSpPr>
          <a:xfrm>
            <a:off x="795960" y="3286440"/>
            <a:ext cx="236520" cy="41040"/>
            <a:chOff x="0" y="0"/>
            <a:chExt cx="315360" cy="54720"/>
          </a:xfrm>
        </p:grpSpPr>
        <p:sp>
          <p:nvSpPr>
            <p:cNvPr id="605" name="Freeform 605"/>
            <p:cNvSpPr/>
            <p:nvPr/>
          </p:nvSpPr>
          <p:spPr>
            <a:xfrm>
              <a:off x="0" y="0"/>
              <a:ext cx="315341" cy="54737"/>
            </a:xfrm>
            <a:custGeom>
              <a:avLst/>
              <a:gdLst/>
              <a:ahLst/>
              <a:cxnLst/>
              <a:rect l="l" t="t" r="r" b="b"/>
              <a:pathLst>
                <a:path w="315341" h="54737">
                  <a:moveTo>
                    <a:pt x="0" y="0"/>
                  </a:moveTo>
                  <a:lnTo>
                    <a:pt x="315341" y="0"/>
                  </a:lnTo>
                  <a:lnTo>
                    <a:pt x="315341" y="54737"/>
                  </a:lnTo>
                  <a:lnTo>
                    <a:pt x="0" y="54737"/>
                  </a:lnTo>
                  <a:close/>
                </a:path>
              </a:pathLst>
            </a:custGeom>
            <a:solidFill>
              <a:srgbClr val="0070C0"/>
            </a:solidFill>
          </p:spPr>
        </p:sp>
      </p:grpSp>
      <p:grpSp>
        <p:nvGrpSpPr>
          <p:cNvPr id="606" name="Group 606"/>
          <p:cNvGrpSpPr/>
          <p:nvPr/>
        </p:nvGrpSpPr>
        <p:grpSpPr>
          <a:xfrm>
            <a:off x="812160" y="3305340"/>
            <a:ext cx="203580" cy="199260"/>
            <a:chOff x="0" y="0"/>
            <a:chExt cx="271440" cy="265680"/>
          </a:xfrm>
        </p:grpSpPr>
        <p:sp>
          <p:nvSpPr>
            <p:cNvPr id="607" name="Freeform 607"/>
            <p:cNvSpPr/>
            <p:nvPr/>
          </p:nvSpPr>
          <p:spPr>
            <a:xfrm>
              <a:off x="0" y="0"/>
              <a:ext cx="271399" cy="265684"/>
            </a:xfrm>
            <a:custGeom>
              <a:avLst/>
              <a:gdLst/>
              <a:ahLst/>
              <a:cxnLst/>
              <a:rect l="l" t="t" r="r" b="b"/>
              <a:pathLst>
                <a:path w="271399" h="265684">
                  <a:moveTo>
                    <a:pt x="245999" y="265684"/>
                  </a:moveTo>
                  <a:lnTo>
                    <a:pt x="0" y="21844"/>
                  </a:lnTo>
                  <a:lnTo>
                    <a:pt x="25527" y="0"/>
                  </a:lnTo>
                  <a:lnTo>
                    <a:pt x="271399" y="243840"/>
                  </a:lnTo>
                  <a:lnTo>
                    <a:pt x="245872" y="265684"/>
                  </a:lnTo>
                  <a:close/>
                </a:path>
              </a:pathLst>
            </a:custGeom>
            <a:solidFill>
              <a:srgbClr val="0070C0"/>
            </a:solidFill>
          </p:spPr>
        </p:sp>
      </p:grpSp>
      <p:grpSp>
        <p:nvGrpSpPr>
          <p:cNvPr id="608" name="Group 608"/>
          <p:cNvGrpSpPr/>
          <p:nvPr/>
        </p:nvGrpSpPr>
        <p:grpSpPr>
          <a:xfrm>
            <a:off x="812160" y="3305340"/>
            <a:ext cx="203580" cy="199260"/>
            <a:chOff x="0" y="0"/>
            <a:chExt cx="271440" cy="265680"/>
          </a:xfrm>
        </p:grpSpPr>
        <p:sp>
          <p:nvSpPr>
            <p:cNvPr id="609" name="Freeform 609"/>
            <p:cNvSpPr/>
            <p:nvPr/>
          </p:nvSpPr>
          <p:spPr>
            <a:xfrm>
              <a:off x="0" y="0"/>
              <a:ext cx="271526" cy="265684"/>
            </a:xfrm>
            <a:custGeom>
              <a:avLst/>
              <a:gdLst/>
              <a:ahLst/>
              <a:cxnLst/>
              <a:rect l="l" t="t" r="r" b="b"/>
              <a:pathLst>
                <a:path w="271526" h="265684">
                  <a:moveTo>
                    <a:pt x="0" y="243840"/>
                  </a:moveTo>
                  <a:lnTo>
                    <a:pt x="245999" y="0"/>
                  </a:lnTo>
                  <a:lnTo>
                    <a:pt x="271526" y="21844"/>
                  </a:lnTo>
                  <a:lnTo>
                    <a:pt x="25527" y="265684"/>
                  </a:lnTo>
                  <a:lnTo>
                    <a:pt x="0" y="243840"/>
                  </a:lnTo>
                  <a:close/>
                </a:path>
              </a:pathLst>
            </a:custGeom>
            <a:solidFill>
              <a:srgbClr val="0070C0"/>
            </a:solidFill>
          </p:spPr>
        </p:sp>
      </p:grpSp>
      <p:grpSp>
        <p:nvGrpSpPr>
          <p:cNvPr id="610" name="Group 610"/>
          <p:cNvGrpSpPr/>
          <p:nvPr/>
        </p:nvGrpSpPr>
        <p:grpSpPr>
          <a:xfrm>
            <a:off x="795960" y="3480300"/>
            <a:ext cx="236520" cy="38340"/>
            <a:chOff x="0" y="0"/>
            <a:chExt cx="315360" cy="51120"/>
          </a:xfrm>
        </p:grpSpPr>
        <p:sp>
          <p:nvSpPr>
            <p:cNvPr id="611" name="Freeform 611"/>
            <p:cNvSpPr/>
            <p:nvPr/>
          </p:nvSpPr>
          <p:spPr>
            <a:xfrm>
              <a:off x="0" y="0"/>
              <a:ext cx="315341" cy="51181"/>
            </a:xfrm>
            <a:custGeom>
              <a:avLst/>
              <a:gdLst/>
              <a:ahLst/>
              <a:cxnLst/>
              <a:rect l="l" t="t" r="r" b="b"/>
              <a:pathLst>
                <a:path w="315341" h="51181">
                  <a:moveTo>
                    <a:pt x="0" y="0"/>
                  </a:moveTo>
                  <a:lnTo>
                    <a:pt x="315341" y="0"/>
                  </a:lnTo>
                  <a:lnTo>
                    <a:pt x="315341" y="51181"/>
                  </a:lnTo>
                  <a:lnTo>
                    <a:pt x="0" y="51181"/>
                  </a:lnTo>
                  <a:close/>
                </a:path>
              </a:pathLst>
            </a:custGeom>
            <a:solidFill>
              <a:srgbClr val="0070C0"/>
            </a:solidFill>
          </p:spPr>
        </p:sp>
      </p:grpSp>
      <p:grpSp>
        <p:nvGrpSpPr>
          <p:cNvPr id="612" name="Group 612"/>
          <p:cNvGrpSpPr/>
          <p:nvPr/>
        </p:nvGrpSpPr>
        <p:grpSpPr>
          <a:xfrm>
            <a:off x="812160" y="3496500"/>
            <a:ext cx="203580" cy="203580"/>
            <a:chOff x="0" y="0"/>
            <a:chExt cx="271440" cy="271440"/>
          </a:xfrm>
        </p:grpSpPr>
        <p:sp>
          <p:nvSpPr>
            <p:cNvPr id="613" name="Freeform 613"/>
            <p:cNvSpPr/>
            <p:nvPr/>
          </p:nvSpPr>
          <p:spPr>
            <a:xfrm>
              <a:off x="0" y="0"/>
              <a:ext cx="271399" cy="271526"/>
            </a:xfrm>
            <a:custGeom>
              <a:avLst/>
              <a:gdLst/>
              <a:ahLst/>
              <a:cxnLst/>
              <a:rect l="l" t="t" r="r" b="b"/>
              <a:pathLst>
                <a:path w="271399" h="271526">
                  <a:moveTo>
                    <a:pt x="245999" y="271399"/>
                  </a:moveTo>
                  <a:lnTo>
                    <a:pt x="0" y="25527"/>
                  </a:lnTo>
                  <a:lnTo>
                    <a:pt x="25527" y="0"/>
                  </a:lnTo>
                  <a:lnTo>
                    <a:pt x="271399" y="245999"/>
                  </a:lnTo>
                  <a:lnTo>
                    <a:pt x="245872" y="271526"/>
                  </a:lnTo>
                  <a:close/>
                </a:path>
              </a:pathLst>
            </a:custGeom>
            <a:solidFill>
              <a:srgbClr val="0070C0"/>
            </a:solidFill>
          </p:spPr>
        </p:sp>
      </p:grpSp>
      <p:grpSp>
        <p:nvGrpSpPr>
          <p:cNvPr id="614" name="Group 614"/>
          <p:cNvGrpSpPr/>
          <p:nvPr/>
        </p:nvGrpSpPr>
        <p:grpSpPr>
          <a:xfrm>
            <a:off x="812160" y="3496500"/>
            <a:ext cx="203580" cy="203580"/>
            <a:chOff x="0" y="0"/>
            <a:chExt cx="271440" cy="271440"/>
          </a:xfrm>
        </p:grpSpPr>
        <p:sp>
          <p:nvSpPr>
            <p:cNvPr id="615" name="Freeform 615"/>
            <p:cNvSpPr/>
            <p:nvPr/>
          </p:nvSpPr>
          <p:spPr>
            <a:xfrm>
              <a:off x="0" y="0"/>
              <a:ext cx="271526" cy="271399"/>
            </a:xfrm>
            <a:custGeom>
              <a:avLst/>
              <a:gdLst/>
              <a:ahLst/>
              <a:cxnLst/>
              <a:rect l="l" t="t" r="r" b="b"/>
              <a:pathLst>
                <a:path w="271526" h="271399">
                  <a:moveTo>
                    <a:pt x="0" y="245999"/>
                  </a:moveTo>
                  <a:lnTo>
                    <a:pt x="245999" y="0"/>
                  </a:lnTo>
                  <a:lnTo>
                    <a:pt x="271526" y="25527"/>
                  </a:lnTo>
                  <a:lnTo>
                    <a:pt x="25527" y="271399"/>
                  </a:lnTo>
                  <a:lnTo>
                    <a:pt x="0" y="245999"/>
                  </a:lnTo>
                  <a:close/>
                </a:path>
              </a:pathLst>
            </a:custGeom>
            <a:solidFill>
              <a:srgbClr val="0070C0"/>
            </a:solidFill>
          </p:spPr>
        </p:sp>
      </p:grpSp>
      <p:grpSp>
        <p:nvGrpSpPr>
          <p:cNvPr id="616" name="Group 616"/>
          <p:cNvGrpSpPr/>
          <p:nvPr/>
        </p:nvGrpSpPr>
        <p:grpSpPr>
          <a:xfrm>
            <a:off x="798660" y="2298780"/>
            <a:ext cx="38340" cy="642060"/>
            <a:chOff x="0" y="0"/>
            <a:chExt cx="51120" cy="856080"/>
          </a:xfrm>
        </p:grpSpPr>
        <p:sp>
          <p:nvSpPr>
            <p:cNvPr id="617" name="Freeform 617"/>
            <p:cNvSpPr/>
            <p:nvPr/>
          </p:nvSpPr>
          <p:spPr>
            <a:xfrm>
              <a:off x="0" y="0"/>
              <a:ext cx="51181" cy="856107"/>
            </a:xfrm>
            <a:custGeom>
              <a:avLst/>
              <a:gdLst/>
              <a:ahLst/>
              <a:cxnLst/>
              <a:rect l="l" t="t" r="r" b="b"/>
              <a:pathLst>
                <a:path w="51181" h="856107">
                  <a:moveTo>
                    <a:pt x="0" y="0"/>
                  </a:moveTo>
                  <a:lnTo>
                    <a:pt x="51181" y="0"/>
                  </a:lnTo>
                  <a:lnTo>
                    <a:pt x="51181" y="856107"/>
                  </a:lnTo>
                  <a:lnTo>
                    <a:pt x="0" y="856107"/>
                  </a:lnTo>
                  <a:close/>
                </a:path>
              </a:pathLst>
            </a:custGeom>
            <a:solidFill>
              <a:srgbClr val="0070C0"/>
            </a:solidFill>
          </p:spPr>
        </p:sp>
      </p:grpSp>
      <p:grpSp>
        <p:nvGrpSpPr>
          <p:cNvPr id="618" name="Group 618"/>
          <p:cNvGrpSpPr/>
          <p:nvPr/>
        </p:nvGrpSpPr>
        <p:grpSpPr>
          <a:xfrm>
            <a:off x="999540" y="2298780"/>
            <a:ext cx="46440" cy="642060"/>
            <a:chOff x="0" y="0"/>
            <a:chExt cx="61920" cy="856080"/>
          </a:xfrm>
        </p:grpSpPr>
        <p:sp>
          <p:nvSpPr>
            <p:cNvPr id="619" name="Freeform 619"/>
            <p:cNvSpPr/>
            <p:nvPr/>
          </p:nvSpPr>
          <p:spPr>
            <a:xfrm>
              <a:off x="0" y="0"/>
              <a:ext cx="61976" cy="856107"/>
            </a:xfrm>
            <a:custGeom>
              <a:avLst/>
              <a:gdLst/>
              <a:ahLst/>
              <a:cxnLst/>
              <a:rect l="l" t="t" r="r" b="b"/>
              <a:pathLst>
                <a:path w="61976" h="856107">
                  <a:moveTo>
                    <a:pt x="0" y="0"/>
                  </a:moveTo>
                  <a:lnTo>
                    <a:pt x="61976" y="0"/>
                  </a:lnTo>
                  <a:lnTo>
                    <a:pt x="61976" y="856107"/>
                  </a:lnTo>
                  <a:lnTo>
                    <a:pt x="0" y="856107"/>
                  </a:lnTo>
                  <a:close/>
                </a:path>
              </a:pathLst>
            </a:custGeom>
            <a:solidFill>
              <a:srgbClr val="0070C0"/>
            </a:solidFill>
          </p:spPr>
        </p:sp>
      </p:grpSp>
      <p:grpSp>
        <p:nvGrpSpPr>
          <p:cNvPr id="620" name="Group 620"/>
          <p:cNvGrpSpPr/>
          <p:nvPr/>
        </p:nvGrpSpPr>
        <p:grpSpPr>
          <a:xfrm>
            <a:off x="798660" y="2167560"/>
            <a:ext cx="247320" cy="162540"/>
            <a:chOff x="0" y="0"/>
            <a:chExt cx="329760" cy="216720"/>
          </a:xfrm>
        </p:grpSpPr>
        <p:sp>
          <p:nvSpPr>
            <p:cNvPr id="621" name="Freeform 621"/>
            <p:cNvSpPr/>
            <p:nvPr/>
          </p:nvSpPr>
          <p:spPr>
            <a:xfrm>
              <a:off x="0" y="0"/>
              <a:ext cx="329819" cy="216662"/>
            </a:xfrm>
            <a:custGeom>
              <a:avLst/>
              <a:gdLst/>
              <a:ahLst/>
              <a:cxnLst/>
              <a:rect l="l" t="t" r="r" b="b"/>
              <a:pathLst>
                <a:path w="329819" h="216662">
                  <a:moveTo>
                    <a:pt x="329819" y="216662"/>
                  </a:moveTo>
                  <a:lnTo>
                    <a:pt x="0" y="216662"/>
                  </a:lnTo>
                  <a:lnTo>
                    <a:pt x="0" y="145669"/>
                  </a:lnTo>
                  <a:lnTo>
                    <a:pt x="156718" y="0"/>
                  </a:lnTo>
                  <a:lnTo>
                    <a:pt x="329819" y="47371"/>
                  </a:lnTo>
                  <a:lnTo>
                    <a:pt x="329819" y="216662"/>
                  </a:lnTo>
                  <a:close/>
                </a:path>
              </a:pathLst>
            </a:custGeom>
            <a:solidFill>
              <a:srgbClr val="0070C0"/>
            </a:solidFill>
          </p:spPr>
        </p:sp>
      </p:grpSp>
      <p:grpSp>
        <p:nvGrpSpPr>
          <p:cNvPr id="622" name="Group 622"/>
          <p:cNvGrpSpPr/>
          <p:nvPr/>
        </p:nvGrpSpPr>
        <p:grpSpPr>
          <a:xfrm>
            <a:off x="814860" y="2306880"/>
            <a:ext cx="203580" cy="203580"/>
            <a:chOff x="0" y="0"/>
            <a:chExt cx="271440" cy="271440"/>
          </a:xfrm>
        </p:grpSpPr>
        <p:sp>
          <p:nvSpPr>
            <p:cNvPr id="623" name="Freeform 623"/>
            <p:cNvSpPr/>
            <p:nvPr/>
          </p:nvSpPr>
          <p:spPr>
            <a:xfrm>
              <a:off x="0" y="0"/>
              <a:ext cx="271399" cy="271526"/>
            </a:xfrm>
            <a:custGeom>
              <a:avLst/>
              <a:gdLst/>
              <a:ahLst/>
              <a:cxnLst/>
              <a:rect l="l" t="t" r="r" b="b"/>
              <a:pathLst>
                <a:path w="271399" h="271526">
                  <a:moveTo>
                    <a:pt x="245999" y="271399"/>
                  </a:moveTo>
                  <a:lnTo>
                    <a:pt x="0" y="27305"/>
                  </a:lnTo>
                  <a:lnTo>
                    <a:pt x="25527" y="0"/>
                  </a:lnTo>
                  <a:lnTo>
                    <a:pt x="271399" y="245999"/>
                  </a:lnTo>
                  <a:lnTo>
                    <a:pt x="245872" y="271526"/>
                  </a:lnTo>
                  <a:close/>
                </a:path>
              </a:pathLst>
            </a:custGeom>
            <a:solidFill>
              <a:srgbClr val="0070C0"/>
            </a:solidFill>
          </p:spPr>
        </p:sp>
      </p:grpSp>
      <p:grpSp>
        <p:nvGrpSpPr>
          <p:cNvPr id="624" name="Group 624"/>
          <p:cNvGrpSpPr/>
          <p:nvPr/>
        </p:nvGrpSpPr>
        <p:grpSpPr>
          <a:xfrm>
            <a:off x="814860" y="2306880"/>
            <a:ext cx="203580" cy="203580"/>
            <a:chOff x="0" y="0"/>
            <a:chExt cx="271440" cy="271440"/>
          </a:xfrm>
        </p:grpSpPr>
        <p:sp>
          <p:nvSpPr>
            <p:cNvPr id="625" name="Freeform 625"/>
            <p:cNvSpPr/>
            <p:nvPr/>
          </p:nvSpPr>
          <p:spPr>
            <a:xfrm>
              <a:off x="0" y="0"/>
              <a:ext cx="271526" cy="271399"/>
            </a:xfrm>
            <a:custGeom>
              <a:avLst/>
              <a:gdLst/>
              <a:ahLst/>
              <a:cxnLst/>
              <a:rect l="l" t="t" r="r" b="b"/>
              <a:pathLst>
                <a:path w="271526" h="271399">
                  <a:moveTo>
                    <a:pt x="0" y="245999"/>
                  </a:moveTo>
                  <a:lnTo>
                    <a:pt x="245999" y="0"/>
                  </a:lnTo>
                  <a:lnTo>
                    <a:pt x="271526" y="27305"/>
                  </a:lnTo>
                  <a:lnTo>
                    <a:pt x="25527" y="271399"/>
                  </a:lnTo>
                  <a:lnTo>
                    <a:pt x="0" y="245999"/>
                  </a:lnTo>
                  <a:close/>
                </a:path>
              </a:pathLst>
            </a:custGeom>
            <a:solidFill>
              <a:srgbClr val="0070C0"/>
            </a:solidFill>
          </p:spPr>
        </p:sp>
      </p:grpSp>
      <p:grpSp>
        <p:nvGrpSpPr>
          <p:cNvPr id="626" name="Group 626"/>
          <p:cNvGrpSpPr/>
          <p:nvPr/>
        </p:nvGrpSpPr>
        <p:grpSpPr>
          <a:xfrm>
            <a:off x="798660" y="2483460"/>
            <a:ext cx="236520" cy="41040"/>
            <a:chOff x="0" y="0"/>
            <a:chExt cx="315360" cy="54720"/>
          </a:xfrm>
        </p:grpSpPr>
        <p:sp>
          <p:nvSpPr>
            <p:cNvPr id="627" name="Freeform 627"/>
            <p:cNvSpPr/>
            <p:nvPr/>
          </p:nvSpPr>
          <p:spPr>
            <a:xfrm>
              <a:off x="0" y="0"/>
              <a:ext cx="315341" cy="54737"/>
            </a:xfrm>
            <a:custGeom>
              <a:avLst/>
              <a:gdLst/>
              <a:ahLst/>
              <a:cxnLst/>
              <a:rect l="l" t="t" r="r" b="b"/>
              <a:pathLst>
                <a:path w="315341" h="54737">
                  <a:moveTo>
                    <a:pt x="0" y="0"/>
                  </a:moveTo>
                  <a:lnTo>
                    <a:pt x="315341" y="0"/>
                  </a:lnTo>
                  <a:lnTo>
                    <a:pt x="315341" y="54737"/>
                  </a:lnTo>
                  <a:lnTo>
                    <a:pt x="0" y="54737"/>
                  </a:lnTo>
                  <a:close/>
                </a:path>
              </a:pathLst>
            </a:custGeom>
            <a:solidFill>
              <a:srgbClr val="0070C0"/>
            </a:solidFill>
          </p:spPr>
        </p:sp>
      </p:grpSp>
      <p:grpSp>
        <p:nvGrpSpPr>
          <p:cNvPr id="628" name="Group 628"/>
          <p:cNvGrpSpPr/>
          <p:nvPr/>
        </p:nvGrpSpPr>
        <p:grpSpPr>
          <a:xfrm>
            <a:off x="814860" y="2499660"/>
            <a:ext cx="203580" cy="201960"/>
            <a:chOff x="0" y="0"/>
            <a:chExt cx="271440" cy="269280"/>
          </a:xfrm>
        </p:grpSpPr>
        <p:sp>
          <p:nvSpPr>
            <p:cNvPr id="629" name="Freeform 629"/>
            <p:cNvSpPr/>
            <p:nvPr/>
          </p:nvSpPr>
          <p:spPr>
            <a:xfrm>
              <a:off x="0" y="0"/>
              <a:ext cx="271399" cy="269240"/>
            </a:xfrm>
            <a:custGeom>
              <a:avLst/>
              <a:gdLst/>
              <a:ahLst/>
              <a:cxnLst/>
              <a:rect l="l" t="t" r="r" b="b"/>
              <a:pathLst>
                <a:path w="271399" h="269240">
                  <a:moveTo>
                    <a:pt x="245999" y="269240"/>
                  </a:moveTo>
                  <a:lnTo>
                    <a:pt x="0" y="25527"/>
                  </a:lnTo>
                  <a:lnTo>
                    <a:pt x="25527" y="0"/>
                  </a:lnTo>
                  <a:lnTo>
                    <a:pt x="271399" y="243840"/>
                  </a:lnTo>
                  <a:lnTo>
                    <a:pt x="245999" y="269240"/>
                  </a:lnTo>
                  <a:close/>
                </a:path>
              </a:pathLst>
            </a:custGeom>
            <a:solidFill>
              <a:srgbClr val="0070C0"/>
            </a:solidFill>
          </p:spPr>
        </p:sp>
      </p:grpSp>
      <p:grpSp>
        <p:nvGrpSpPr>
          <p:cNvPr id="630" name="Group 630"/>
          <p:cNvGrpSpPr/>
          <p:nvPr/>
        </p:nvGrpSpPr>
        <p:grpSpPr>
          <a:xfrm>
            <a:off x="814860" y="2499660"/>
            <a:ext cx="203580" cy="201960"/>
            <a:chOff x="0" y="0"/>
            <a:chExt cx="271440" cy="269280"/>
          </a:xfrm>
        </p:grpSpPr>
        <p:sp>
          <p:nvSpPr>
            <p:cNvPr id="631" name="Freeform 631"/>
            <p:cNvSpPr/>
            <p:nvPr/>
          </p:nvSpPr>
          <p:spPr>
            <a:xfrm>
              <a:off x="0" y="0"/>
              <a:ext cx="271526" cy="269240"/>
            </a:xfrm>
            <a:custGeom>
              <a:avLst/>
              <a:gdLst/>
              <a:ahLst/>
              <a:cxnLst/>
              <a:rect l="l" t="t" r="r" b="b"/>
              <a:pathLst>
                <a:path w="271526" h="269240">
                  <a:moveTo>
                    <a:pt x="0" y="243840"/>
                  </a:moveTo>
                  <a:lnTo>
                    <a:pt x="245999" y="0"/>
                  </a:lnTo>
                  <a:lnTo>
                    <a:pt x="271526" y="25527"/>
                  </a:lnTo>
                  <a:lnTo>
                    <a:pt x="25527" y="269240"/>
                  </a:lnTo>
                  <a:lnTo>
                    <a:pt x="0" y="243840"/>
                  </a:lnTo>
                  <a:close/>
                </a:path>
              </a:pathLst>
            </a:custGeom>
            <a:solidFill>
              <a:srgbClr val="0070C0"/>
            </a:solidFill>
          </p:spPr>
        </p:sp>
      </p:grpSp>
      <p:grpSp>
        <p:nvGrpSpPr>
          <p:cNvPr id="632" name="Group 632"/>
          <p:cNvGrpSpPr/>
          <p:nvPr/>
        </p:nvGrpSpPr>
        <p:grpSpPr>
          <a:xfrm>
            <a:off x="798660" y="2674620"/>
            <a:ext cx="236520" cy="41040"/>
            <a:chOff x="0" y="0"/>
            <a:chExt cx="315360" cy="54720"/>
          </a:xfrm>
        </p:grpSpPr>
        <p:sp>
          <p:nvSpPr>
            <p:cNvPr id="633" name="Freeform 633"/>
            <p:cNvSpPr/>
            <p:nvPr/>
          </p:nvSpPr>
          <p:spPr>
            <a:xfrm>
              <a:off x="0" y="0"/>
              <a:ext cx="315341" cy="54737"/>
            </a:xfrm>
            <a:custGeom>
              <a:avLst/>
              <a:gdLst/>
              <a:ahLst/>
              <a:cxnLst/>
              <a:rect l="l" t="t" r="r" b="b"/>
              <a:pathLst>
                <a:path w="315341" h="54737">
                  <a:moveTo>
                    <a:pt x="0" y="0"/>
                  </a:moveTo>
                  <a:lnTo>
                    <a:pt x="315341" y="0"/>
                  </a:lnTo>
                  <a:lnTo>
                    <a:pt x="315341" y="54737"/>
                  </a:lnTo>
                  <a:lnTo>
                    <a:pt x="0" y="54737"/>
                  </a:lnTo>
                  <a:close/>
                </a:path>
              </a:pathLst>
            </a:custGeom>
            <a:solidFill>
              <a:srgbClr val="0070C0"/>
            </a:solidFill>
          </p:spPr>
        </p:sp>
      </p:grpSp>
      <p:grpSp>
        <p:nvGrpSpPr>
          <p:cNvPr id="634" name="Group 634"/>
          <p:cNvGrpSpPr/>
          <p:nvPr/>
        </p:nvGrpSpPr>
        <p:grpSpPr>
          <a:xfrm>
            <a:off x="814860" y="2693520"/>
            <a:ext cx="203580" cy="200880"/>
            <a:chOff x="0" y="0"/>
            <a:chExt cx="271440" cy="267840"/>
          </a:xfrm>
        </p:grpSpPr>
        <p:sp>
          <p:nvSpPr>
            <p:cNvPr id="635" name="Freeform 635"/>
            <p:cNvSpPr/>
            <p:nvPr/>
          </p:nvSpPr>
          <p:spPr>
            <a:xfrm>
              <a:off x="0" y="0"/>
              <a:ext cx="271399" cy="267843"/>
            </a:xfrm>
            <a:custGeom>
              <a:avLst/>
              <a:gdLst/>
              <a:ahLst/>
              <a:cxnLst/>
              <a:rect l="l" t="t" r="r" b="b"/>
              <a:pathLst>
                <a:path w="271399" h="267843">
                  <a:moveTo>
                    <a:pt x="245999" y="267843"/>
                  </a:moveTo>
                  <a:lnTo>
                    <a:pt x="0" y="21844"/>
                  </a:lnTo>
                  <a:lnTo>
                    <a:pt x="25527" y="0"/>
                  </a:lnTo>
                  <a:lnTo>
                    <a:pt x="271399" y="245999"/>
                  </a:lnTo>
                  <a:lnTo>
                    <a:pt x="245872" y="267843"/>
                  </a:lnTo>
                  <a:close/>
                </a:path>
              </a:pathLst>
            </a:custGeom>
            <a:solidFill>
              <a:srgbClr val="0070C0"/>
            </a:solidFill>
          </p:spPr>
        </p:sp>
      </p:grpSp>
      <p:grpSp>
        <p:nvGrpSpPr>
          <p:cNvPr id="636" name="Group 636"/>
          <p:cNvGrpSpPr/>
          <p:nvPr/>
        </p:nvGrpSpPr>
        <p:grpSpPr>
          <a:xfrm>
            <a:off x="814860" y="2693520"/>
            <a:ext cx="203580" cy="200880"/>
            <a:chOff x="0" y="0"/>
            <a:chExt cx="271440" cy="267840"/>
          </a:xfrm>
        </p:grpSpPr>
        <p:sp>
          <p:nvSpPr>
            <p:cNvPr id="637" name="Freeform 637"/>
            <p:cNvSpPr/>
            <p:nvPr/>
          </p:nvSpPr>
          <p:spPr>
            <a:xfrm>
              <a:off x="0" y="0"/>
              <a:ext cx="271526" cy="267843"/>
            </a:xfrm>
            <a:custGeom>
              <a:avLst/>
              <a:gdLst/>
              <a:ahLst/>
              <a:cxnLst/>
              <a:rect l="l" t="t" r="r" b="b"/>
              <a:pathLst>
                <a:path w="271526" h="267843">
                  <a:moveTo>
                    <a:pt x="0" y="245999"/>
                  </a:moveTo>
                  <a:lnTo>
                    <a:pt x="245999" y="0"/>
                  </a:lnTo>
                  <a:lnTo>
                    <a:pt x="271526" y="21844"/>
                  </a:lnTo>
                  <a:lnTo>
                    <a:pt x="25527" y="267843"/>
                  </a:lnTo>
                  <a:lnTo>
                    <a:pt x="0" y="245999"/>
                  </a:lnTo>
                  <a:close/>
                </a:path>
              </a:pathLst>
            </a:custGeom>
            <a:solidFill>
              <a:srgbClr val="0070C0"/>
            </a:solidFill>
          </p:spPr>
        </p:sp>
      </p:grpSp>
      <p:grpSp>
        <p:nvGrpSpPr>
          <p:cNvPr id="638" name="Group 638"/>
          <p:cNvGrpSpPr/>
          <p:nvPr/>
        </p:nvGrpSpPr>
        <p:grpSpPr>
          <a:xfrm>
            <a:off x="124200" y="2762100"/>
            <a:ext cx="710100" cy="34020"/>
            <a:chOff x="0" y="0"/>
            <a:chExt cx="946800" cy="45360"/>
          </a:xfrm>
        </p:grpSpPr>
        <p:sp>
          <p:nvSpPr>
            <p:cNvPr id="639" name="Freeform 639"/>
            <p:cNvSpPr/>
            <p:nvPr/>
          </p:nvSpPr>
          <p:spPr>
            <a:xfrm>
              <a:off x="0" y="0"/>
              <a:ext cx="946785" cy="45339"/>
            </a:xfrm>
            <a:custGeom>
              <a:avLst/>
              <a:gdLst/>
              <a:ahLst/>
              <a:cxnLst/>
              <a:rect l="l" t="t" r="r" b="b"/>
              <a:pathLst>
                <a:path w="946785" h="45339">
                  <a:moveTo>
                    <a:pt x="0" y="0"/>
                  </a:moveTo>
                  <a:lnTo>
                    <a:pt x="946785" y="0"/>
                  </a:lnTo>
                  <a:lnTo>
                    <a:pt x="946785" y="45339"/>
                  </a:lnTo>
                  <a:lnTo>
                    <a:pt x="0" y="45339"/>
                  </a:lnTo>
                  <a:close/>
                </a:path>
              </a:pathLst>
            </a:custGeom>
            <a:solidFill>
              <a:srgbClr val="0070C0"/>
            </a:solidFill>
          </p:spPr>
        </p:sp>
      </p:grpSp>
      <p:grpSp>
        <p:nvGrpSpPr>
          <p:cNvPr id="640" name="Group 640"/>
          <p:cNvGrpSpPr/>
          <p:nvPr/>
        </p:nvGrpSpPr>
        <p:grpSpPr>
          <a:xfrm>
            <a:off x="124200" y="2930040"/>
            <a:ext cx="710100" cy="38340"/>
            <a:chOff x="0" y="0"/>
            <a:chExt cx="946800" cy="51120"/>
          </a:xfrm>
        </p:grpSpPr>
        <p:sp>
          <p:nvSpPr>
            <p:cNvPr id="641" name="Freeform 641"/>
            <p:cNvSpPr/>
            <p:nvPr/>
          </p:nvSpPr>
          <p:spPr>
            <a:xfrm>
              <a:off x="0" y="0"/>
              <a:ext cx="946785" cy="51181"/>
            </a:xfrm>
            <a:custGeom>
              <a:avLst/>
              <a:gdLst/>
              <a:ahLst/>
              <a:cxnLst/>
              <a:rect l="l" t="t" r="r" b="b"/>
              <a:pathLst>
                <a:path w="946785" h="51181">
                  <a:moveTo>
                    <a:pt x="0" y="0"/>
                  </a:moveTo>
                  <a:lnTo>
                    <a:pt x="946785" y="0"/>
                  </a:lnTo>
                  <a:lnTo>
                    <a:pt x="946785" y="51181"/>
                  </a:lnTo>
                  <a:lnTo>
                    <a:pt x="0" y="51181"/>
                  </a:lnTo>
                  <a:close/>
                </a:path>
              </a:pathLst>
            </a:custGeom>
            <a:solidFill>
              <a:srgbClr val="0070C0"/>
            </a:solidFill>
          </p:spPr>
        </p:sp>
      </p:grpSp>
      <p:grpSp>
        <p:nvGrpSpPr>
          <p:cNvPr id="642" name="Group 642"/>
          <p:cNvGrpSpPr/>
          <p:nvPr/>
        </p:nvGrpSpPr>
        <p:grpSpPr>
          <a:xfrm>
            <a:off x="801360" y="2762100"/>
            <a:ext cx="32940" cy="198180"/>
            <a:chOff x="0" y="0"/>
            <a:chExt cx="43920" cy="264240"/>
          </a:xfrm>
        </p:grpSpPr>
        <p:sp>
          <p:nvSpPr>
            <p:cNvPr id="643" name="Freeform 643"/>
            <p:cNvSpPr/>
            <p:nvPr/>
          </p:nvSpPr>
          <p:spPr>
            <a:xfrm>
              <a:off x="0" y="0"/>
              <a:ext cx="43942" cy="264287"/>
            </a:xfrm>
            <a:custGeom>
              <a:avLst/>
              <a:gdLst/>
              <a:ahLst/>
              <a:cxnLst/>
              <a:rect l="l" t="t" r="r" b="b"/>
              <a:pathLst>
                <a:path w="43942" h="264287">
                  <a:moveTo>
                    <a:pt x="0" y="0"/>
                  </a:moveTo>
                  <a:lnTo>
                    <a:pt x="43942" y="0"/>
                  </a:lnTo>
                  <a:lnTo>
                    <a:pt x="43942" y="264287"/>
                  </a:lnTo>
                  <a:lnTo>
                    <a:pt x="0" y="264287"/>
                  </a:lnTo>
                  <a:close/>
                </a:path>
              </a:pathLst>
            </a:custGeom>
            <a:solidFill>
              <a:srgbClr val="0070C0"/>
            </a:solidFill>
          </p:spPr>
        </p:sp>
      </p:grpSp>
      <p:grpSp>
        <p:nvGrpSpPr>
          <p:cNvPr id="644" name="Group 644"/>
          <p:cNvGrpSpPr/>
          <p:nvPr/>
        </p:nvGrpSpPr>
        <p:grpSpPr>
          <a:xfrm>
            <a:off x="649620" y="2777220"/>
            <a:ext cx="170640" cy="169560"/>
            <a:chOff x="0" y="0"/>
            <a:chExt cx="227520" cy="226080"/>
          </a:xfrm>
        </p:grpSpPr>
        <p:sp>
          <p:nvSpPr>
            <p:cNvPr id="645" name="Freeform 645"/>
            <p:cNvSpPr/>
            <p:nvPr/>
          </p:nvSpPr>
          <p:spPr>
            <a:xfrm>
              <a:off x="0" y="0"/>
              <a:ext cx="227584" cy="226060"/>
            </a:xfrm>
            <a:custGeom>
              <a:avLst/>
              <a:gdLst/>
              <a:ahLst/>
              <a:cxnLst/>
              <a:rect l="l" t="t" r="r" b="b"/>
              <a:pathLst>
                <a:path w="227584" h="226060">
                  <a:moveTo>
                    <a:pt x="0" y="204216"/>
                  </a:moveTo>
                  <a:lnTo>
                    <a:pt x="205740" y="0"/>
                  </a:lnTo>
                  <a:lnTo>
                    <a:pt x="227584" y="21844"/>
                  </a:lnTo>
                  <a:lnTo>
                    <a:pt x="20066" y="226060"/>
                  </a:lnTo>
                  <a:lnTo>
                    <a:pt x="0" y="204216"/>
                  </a:lnTo>
                  <a:close/>
                </a:path>
              </a:pathLst>
            </a:custGeom>
            <a:solidFill>
              <a:srgbClr val="0070C0"/>
            </a:solidFill>
          </p:spPr>
        </p:sp>
      </p:grpSp>
      <p:grpSp>
        <p:nvGrpSpPr>
          <p:cNvPr id="646" name="Group 646"/>
          <p:cNvGrpSpPr/>
          <p:nvPr/>
        </p:nvGrpSpPr>
        <p:grpSpPr>
          <a:xfrm>
            <a:off x="649620" y="2777220"/>
            <a:ext cx="170640" cy="169560"/>
            <a:chOff x="0" y="0"/>
            <a:chExt cx="227520" cy="226080"/>
          </a:xfrm>
        </p:grpSpPr>
        <p:sp>
          <p:nvSpPr>
            <p:cNvPr id="647" name="Freeform 647"/>
            <p:cNvSpPr/>
            <p:nvPr/>
          </p:nvSpPr>
          <p:spPr>
            <a:xfrm>
              <a:off x="0" y="0"/>
              <a:ext cx="227457" cy="226060"/>
            </a:xfrm>
            <a:custGeom>
              <a:avLst/>
              <a:gdLst/>
              <a:ahLst/>
              <a:cxnLst/>
              <a:rect l="l" t="t" r="r" b="b"/>
              <a:pathLst>
                <a:path w="227457" h="226060">
                  <a:moveTo>
                    <a:pt x="20066" y="0"/>
                  </a:moveTo>
                  <a:lnTo>
                    <a:pt x="227457" y="204216"/>
                  </a:lnTo>
                  <a:lnTo>
                    <a:pt x="205740" y="226060"/>
                  </a:lnTo>
                  <a:lnTo>
                    <a:pt x="0" y="21844"/>
                  </a:lnTo>
                  <a:lnTo>
                    <a:pt x="20066" y="0"/>
                  </a:lnTo>
                  <a:close/>
                </a:path>
              </a:pathLst>
            </a:custGeom>
            <a:solidFill>
              <a:srgbClr val="0070C0"/>
            </a:solidFill>
          </p:spPr>
        </p:sp>
      </p:grpSp>
      <p:grpSp>
        <p:nvGrpSpPr>
          <p:cNvPr id="648" name="Group 648"/>
          <p:cNvGrpSpPr/>
          <p:nvPr/>
        </p:nvGrpSpPr>
        <p:grpSpPr>
          <a:xfrm>
            <a:off x="638820" y="2762100"/>
            <a:ext cx="34020" cy="198180"/>
            <a:chOff x="0" y="0"/>
            <a:chExt cx="45360" cy="264240"/>
          </a:xfrm>
        </p:grpSpPr>
        <p:sp>
          <p:nvSpPr>
            <p:cNvPr id="649" name="Freeform 649"/>
            <p:cNvSpPr/>
            <p:nvPr/>
          </p:nvSpPr>
          <p:spPr>
            <a:xfrm>
              <a:off x="0" y="0"/>
              <a:ext cx="45339" cy="264287"/>
            </a:xfrm>
            <a:custGeom>
              <a:avLst/>
              <a:gdLst/>
              <a:ahLst/>
              <a:cxnLst/>
              <a:rect l="l" t="t" r="r" b="b"/>
              <a:pathLst>
                <a:path w="45339" h="264287">
                  <a:moveTo>
                    <a:pt x="0" y="0"/>
                  </a:moveTo>
                  <a:lnTo>
                    <a:pt x="45339" y="0"/>
                  </a:lnTo>
                  <a:lnTo>
                    <a:pt x="45339" y="264287"/>
                  </a:lnTo>
                  <a:lnTo>
                    <a:pt x="0" y="264287"/>
                  </a:lnTo>
                  <a:close/>
                </a:path>
              </a:pathLst>
            </a:custGeom>
            <a:solidFill>
              <a:srgbClr val="0070C0"/>
            </a:solidFill>
          </p:spPr>
        </p:sp>
      </p:grpSp>
      <p:grpSp>
        <p:nvGrpSpPr>
          <p:cNvPr id="650" name="Group 650"/>
          <p:cNvGrpSpPr/>
          <p:nvPr/>
        </p:nvGrpSpPr>
        <p:grpSpPr>
          <a:xfrm>
            <a:off x="486000" y="2777220"/>
            <a:ext cx="173340" cy="169560"/>
            <a:chOff x="0" y="0"/>
            <a:chExt cx="231120" cy="226080"/>
          </a:xfrm>
        </p:grpSpPr>
        <p:sp>
          <p:nvSpPr>
            <p:cNvPr id="651" name="Freeform 651"/>
            <p:cNvSpPr/>
            <p:nvPr/>
          </p:nvSpPr>
          <p:spPr>
            <a:xfrm>
              <a:off x="0" y="0"/>
              <a:ext cx="231140" cy="226060"/>
            </a:xfrm>
            <a:custGeom>
              <a:avLst/>
              <a:gdLst/>
              <a:ahLst/>
              <a:cxnLst/>
              <a:rect l="l" t="t" r="r" b="b"/>
              <a:pathLst>
                <a:path w="231140" h="226060">
                  <a:moveTo>
                    <a:pt x="0" y="204216"/>
                  </a:moveTo>
                  <a:lnTo>
                    <a:pt x="207518" y="0"/>
                  </a:lnTo>
                  <a:lnTo>
                    <a:pt x="231140" y="21844"/>
                  </a:lnTo>
                  <a:lnTo>
                    <a:pt x="21844" y="226060"/>
                  </a:lnTo>
                  <a:lnTo>
                    <a:pt x="0" y="204216"/>
                  </a:lnTo>
                  <a:close/>
                </a:path>
              </a:pathLst>
            </a:custGeom>
            <a:solidFill>
              <a:srgbClr val="0070C0"/>
            </a:solidFill>
          </p:spPr>
        </p:sp>
      </p:grpSp>
      <p:grpSp>
        <p:nvGrpSpPr>
          <p:cNvPr id="652" name="Group 652"/>
          <p:cNvGrpSpPr/>
          <p:nvPr/>
        </p:nvGrpSpPr>
        <p:grpSpPr>
          <a:xfrm>
            <a:off x="486000" y="2777220"/>
            <a:ext cx="173340" cy="169560"/>
            <a:chOff x="0" y="0"/>
            <a:chExt cx="231120" cy="226080"/>
          </a:xfrm>
        </p:grpSpPr>
        <p:sp>
          <p:nvSpPr>
            <p:cNvPr id="653" name="Freeform 653"/>
            <p:cNvSpPr/>
            <p:nvPr/>
          </p:nvSpPr>
          <p:spPr>
            <a:xfrm>
              <a:off x="0" y="0"/>
              <a:ext cx="231140" cy="226060"/>
            </a:xfrm>
            <a:custGeom>
              <a:avLst/>
              <a:gdLst/>
              <a:ahLst/>
              <a:cxnLst/>
              <a:rect l="l" t="t" r="r" b="b"/>
              <a:pathLst>
                <a:path w="231140" h="226060">
                  <a:moveTo>
                    <a:pt x="21844" y="0"/>
                  </a:moveTo>
                  <a:lnTo>
                    <a:pt x="231140" y="204216"/>
                  </a:lnTo>
                  <a:lnTo>
                    <a:pt x="207518" y="226060"/>
                  </a:lnTo>
                  <a:lnTo>
                    <a:pt x="0" y="21844"/>
                  </a:lnTo>
                  <a:lnTo>
                    <a:pt x="21844" y="0"/>
                  </a:lnTo>
                  <a:close/>
                </a:path>
              </a:pathLst>
            </a:custGeom>
            <a:solidFill>
              <a:srgbClr val="0070C0"/>
            </a:solidFill>
          </p:spPr>
        </p:sp>
      </p:grpSp>
      <p:grpSp>
        <p:nvGrpSpPr>
          <p:cNvPr id="654" name="Group 654"/>
          <p:cNvGrpSpPr/>
          <p:nvPr/>
        </p:nvGrpSpPr>
        <p:grpSpPr>
          <a:xfrm>
            <a:off x="475200" y="2762100"/>
            <a:ext cx="35640" cy="198180"/>
            <a:chOff x="0" y="0"/>
            <a:chExt cx="47520" cy="264240"/>
          </a:xfrm>
        </p:grpSpPr>
        <p:sp>
          <p:nvSpPr>
            <p:cNvPr id="655" name="Freeform 655"/>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656" name="Group 656"/>
          <p:cNvGrpSpPr/>
          <p:nvPr/>
        </p:nvGrpSpPr>
        <p:grpSpPr>
          <a:xfrm>
            <a:off x="324540" y="2777220"/>
            <a:ext cx="169560" cy="169560"/>
            <a:chOff x="0" y="0"/>
            <a:chExt cx="226080" cy="226080"/>
          </a:xfrm>
        </p:grpSpPr>
        <p:sp>
          <p:nvSpPr>
            <p:cNvPr id="657" name="Freeform 657"/>
            <p:cNvSpPr/>
            <p:nvPr/>
          </p:nvSpPr>
          <p:spPr>
            <a:xfrm>
              <a:off x="0" y="0"/>
              <a:ext cx="226060" cy="226060"/>
            </a:xfrm>
            <a:custGeom>
              <a:avLst/>
              <a:gdLst/>
              <a:ahLst/>
              <a:cxnLst/>
              <a:rect l="l" t="t" r="r" b="b"/>
              <a:pathLst>
                <a:path w="226060" h="226060">
                  <a:moveTo>
                    <a:pt x="0" y="204216"/>
                  </a:moveTo>
                  <a:lnTo>
                    <a:pt x="207899" y="0"/>
                  </a:lnTo>
                  <a:lnTo>
                    <a:pt x="226060" y="21844"/>
                  </a:lnTo>
                  <a:lnTo>
                    <a:pt x="21844" y="226060"/>
                  </a:lnTo>
                  <a:lnTo>
                    <a:pt x="0" y="204216"/>
                  </a:lnTo>
                  <a:close/>
                </a:path>
              </a:pathLst>
            </a:custGeom>
            <a:solidFill>
              <a:srgbClr val="0070C0"/>
            </a:solidFill>
          </p:spPr>
        </p:sp>
      </p:grpSp>
      <p:grpSp>
        <p:nvGrpSpPr>
          <p:cNvPr id="658" name="Group 658"/>
          <p:cNvGrpSpPr/>
          <p:nvPr/>
        </p:nvGrpSpPr>
        <p:grpSpPr>
          <a:xfrm>
            <a:off x="324540" y="2777220"/>
            <a:ext cx="169560" cy="169560"/>
            <a:chOff x="0" y="0"/>
            <a:chExt cx="226080" cy="226080"/>
          </a:xfrm>
        </p:grpSpPr>
        <p:sp>
          <p:nvSpPr>
            <p:cNvPr id="659" name="Freeform 659"/>
            <p:cNvSpPr/>
            <p:nvPr/>
          </p:nvSpPr>
          <p:spPr>
            <a:xfrm>
              <a:off x="0" y="0"/>
              <a:ext cx="226060" cy="226060"/>
            </a:xfrm>
            <a:custGeom>
              <a:avLst/>
              <a:gdLst/>
              <a:ahLst/>
              <a:cxnLst/>
              <a:rect l="l" t="t" r="r" b="b"/>
              <a:pathLst>
                <a:path w="226060" h="226060">
                  <a:moveTo>
                    <a:pt x="21844" y="0"/>
                  </a:moveTo>
                  <a:lnTo>
                    <a:pt x="226060" y="204216"/>
                  </a:lnTo>
                  <a:lnTo>
                    <a:pt x="207899" y="226060"/>
                  </a:lnTo>
                  <a:lnTo>
                    <a:pt x="0" y="21844"/>
                  </a:lnTo>
                  <a:lnTo>
                    <a:pt x="21844" y="0"/>
                  </a:lnTo>
                  <a:close/>
                </a:path>
              </a:pathLst>
            </a:custGeom>
            <a:solidFill>
              <a:srgbClr val="0070C0"/>
            </a:solidFill>
          </p:spPr>
        </p:sp>
      </p:grpSp>
      <p:grpSp>
        <p:nvGrpSpPr>
          <p:cNvPr id="660" name="Group 660"/>
          <p:cNvGrpSpPr/>
          <p:nvPr/>
        </p:nvGrpSpPr>
        <p:grpSpPr>
          <a:xfrm>
            <a:off x="312660" y="2762100"/>
            <a:ext cx="36720" cy="198180"/>
            <a:chOff x="0" y="0"/>
            <a:chExt cx="48960" cy="264240"/>
          </a:xfrm>
        </p:grpSpPr>
        <p:sp>
          <p:nvSpPr>
            <p:cNvPr id="661" name="Freeform 661"/>
            <p:cNvSpPr/>
            <p:nvPr/>
          </p:nvSpPr>
          <p:spPr>
            <a:xfrm>
              <a:off x="0" y="0"/>
              <a:ext cx="49022" cy="264287"/>
            </a:xfrm>
            <a:custGeom>
              <a:avLst/>
              <a:gdLst/>
              <a:ahLst/>
              <a:cxnLst/>
              <a:rect l="l" t="t" r="r" b="b"/>
              <a:pathLst>
                <a:path w="49022" h="264287">
                  <a:moveTo>
                    <a:pt x="0" y="0"/>
                  </a:moveTo>
                  <a:lnTo>
                    <a:pt x="49022" y="0"/>
                  </a:lnTo>
                  <a:lnTo>
                    <a:pt x="49022" y="264287"/>
                  </a:lnTo>
                  <a:lnTo>
                    <a:pt x="0" y="264287"/>
                  </a:lnTo>
                  <a:close/>
                </a:path>
              </a:pathLst>
            </a:custGeom>
            <a:solidFill>
              <a:srgbClr val="0070C0"/>
            </a:solidFill>
          </p:spPr>
        </p:sp>
      </p:grpSp>
      <p:grpSp>
        <p:nvGrpSpPr>
          <p:cNvPr id="662" name="Group 662"/>
          <p:cNvGrpSpPr/>
          <p:nvPr/>
        </p:nvGrpSpPr>
        <p:grpSpPr>
          <a:xfrm>
            <a:off x="162000" y="2777220"/>
            <a:ext cx="170640" cy="169560"/>
            <a:chOff x="0" y="0"/>
            <a:chExt cx="227520" cy="226080"/>
          </a:xfrm>
        </p:grpSpPr>
        <p:sp>
          <p:nvSpPr>
            <p:cNvPr id="663" name="Freeform 663"/>
            <p:cNvSpPr/>
            <p:nvPr/>
          </p:nvSpPr>
          <p:spPr>
            <a:xfrm>
              <a:off x="0" y="0"/>
              <a:ext cx="227457" cy="226060"/>
            </a:xfrm>
            <a:custGeom>
              <a:avLst/>
              <a:gdLst/>
              <a:ahLst/>
              <a:cxnLst/>
              <a:rect l="l" t="t" r="r" b="b"/>
              <a:pathLst>
                <a:path w="227457" h="226060">
                  <a:moveTo>
                    <a:pt x="0" y="204216"/>
                  </a:moveTo>
                  <a:lnTo>
                    <a:pt x="203835" y="0"/>
                  </a:lnTo>
                  <a:lnTo>
                    <a:pt x="227457" y="21844"/>
                  </a:lnTo>
                  <a:lnTo>
                    <a:pt x="21844" y="226060"/>
                  </a:lnTo>
                  <a:lnTo>
                    <a:pt x="0" y="204216"/>
                  </a:lnTo>
                  <a:close/>
                </a:path>
              </a:pathLst>
            </a:custGeom>
            <a:solidFill>
              <a:srgbClr val="0070C0"/>
            </a:solidFill>
          </p:spPr>
        </p:sp>
      </p:grpSp>
      <p:grpSp>
        <p:nvGrpSpPr>
          <p:cNvPr id="664" name="Group 664"/>
          <p:cNvGrpSpPr/>
          <p:nvPr/>
        </p:nvGrpSpPr>
        <p:grpSpPr>
          <a:xfrm>
            <a:off x="162000" y="2777220"/>
            <a:ext cx="170640" cy="169560"/>
            <a:chOff x="0" y="0"/>
            <a:chExt cx="227520" cy="226080"/>
          </a:xfrm>
        </p:grpSpPr>
        <p:sp>
          <p:nvSpPr>
            <p:cNvPr id="665" name="Freeform 665"/>
            <p:cNvSpPr/>
            <p:nvPr/>
          </p:nvSpPr>
          <p:spPr>
            <a:xfrm>
              <a:off x="0" y="0"/>
              <a:ext cx="227584" cy="226060"/>
            </a:xfrm>
            <a:custGeom>
              <a:avLst/>
              <a:gdLst/>
              <a:ahLst/>
              <a:cxnLst/>
              <a:rect l="l" t="t" r="r" b="b"/>
              <a:pathLst>
                <a:path w="227584" h="226060">
                  <a:moveTo>
                    <a:pt x="21844" y="0"/>
                  </a:moveTo>
                  <a:lnTo>
                    <a:pt x="227584" y="204216"/>
                  </a:lnTo>
                  <a:lnTo>
                    <a:pt x="203962" y="226060"/>
                  </a:lnTo>
                  <a:lnTo>
                    <a:pt x="0" y="21844"/>
                  </a:lnTo>
                  <a:lnTo>
                    <a:pt x="21844" y="0"/>
                  </a:lnTo>
                  <a:close/>
                </a:path>
              </a:pathLst>
            </a:custGeom>
            <a:solidFill>
              <a:srgbClr val="0070C0"/>
            </a:solidFill>
          </p:spPr>
        </p:sp>
      </p:grpSp>
      <p:grpSp>
        <p:nvGrpSpPr>
          <p:cNvPr id="666" name="Group 666"/>
          <p:cNvGrpSpPr/>
          <p:nvPr/>
        </p:nvGrpSpPr>
        <p:grpSpPr>
          <a:xfrm>
            <a:off x="1076220" y="2762100"/>
            <a:ext cx="707400" cy="34020"/>
            <a:chOff x="0" y="0"/>
            <a:chExt cx="943200" cy="45360"/>
          </a:xfrm>
        </p:grpSpPr>
        <p:sp>
          <p:nvSpPr>
            <p:cNvPr id="667" name="Freeform 667"/>
            <p:cNvSpPr/>
            <p:nvPr/>
          </p:nvSpPr>
          <p:spPr>
            <a:xfrm>
              <a:off x="0" y="0"/>
              <a:ext cx="943229" cy="45339"/>
            </a:xfrm>
            <a:custGeom>
              <a:avLst/>
              <a:gdLst/>
              <a:ahLst/>
              <a:cxnLst/>
              <a:rect l="l" t="t" r="r" b="b"/>
              <a:pathLst>
                <a:path w="943229" h="45339">
                  <a:moveTo>
                    <a:pt x="0" y="0"/>
                  </a:moveTo>
                  <a:lnTo>
                    <a:pt x="943229" y="0"/>
                  </a:lnTo>
                  <a:lnTo>
                    <a:pt x="943229" y="45339"/>
                  </a:lnTo>
                  <a:lnTo>
                    <a:pt x="0" y="45339"/>
                  </a:lnTo>
                  <a:close/>
                </a:path>
              </a:pathLst>
            </a:custGeom>
            <a:solidFill>
              <a:srgbClr val="0070C0"/>
            </a:solidFill>
          </p:spPr>
        </p:sp>
      </p:grpSp>
      <p:grpSp>
        <p:nvGrpSpPr>
          <p:cNvPr id="668" name="Group 668"/>
          <p:cNvGrpSpPr/>
          <p:nvPr/>
        </p:nvGrpSpPr>
        <p:grpSpPr>
          <a:xfrm>
            <a:off x="1076220" y="2930040"/>
            <a:ext cx="707400" cy="38340"/>
            <a:chOff x="0" y="0"/>
            <a:chExt cx="943200" cy="51120"/>
          </a:xfrm>
        </p:grpSpPr>
        <p:sp>
          <p:nvSpPr>
            <p:cNvPr id="669" name="Freeform 669"/>
            <p:cNvSpPr/>
            <p:nvPr/>
          </p:nvSpPr>
          <p:spPr>
            <a:xfrm>
              <a:off x="0" y="0"/>
              <a:ext cx="943229" cy="51181"/>
            </a:xfrm>
            <a:custGeom>
              <a:avLst/>
              <a:gdLst/>
              <a:ahLst/>
              <a:cxnLst/>
              <a:rect l="l" t="t" r="r" b="b"/>
              <a:pathLst>
                <a:path w="943229" h="51181">
                  <a:moveTo>
                    <a:pt x="0" y="0"/>
                  </a:moveTo>
                  <a:lnTo>
                    <a:pt x="943229" y="0"/>
                  </a:lnTo>
                  <a:lnTo>
                    <a:pt x="943229" y="51181"/>
                  </a:lnTo>
                  <a:lnTo>
                    <a:pt x="0" y="51181"/>
                  </a:lnTo>
                  <a:close/>
                </a:path>
              </a:pathLst>
            </a:custGeom>
            <a:solidFill>
              <a:srgbClr val="0070C0"/>
            </a:solidFill>
          </p:spPr>
        </p:sp>
      </p:grpSp>
      <p:grpSp>
        <p:nvGrpSpPr>
          <p:cNvPr id="670" name="Group 670"/>
          <p:cNvGrpSpPr/>
          <p:nvPr/>
        </p:nvGrpSpPr>
        <p:grpSpPr>
          <a:xfrm>
            <a:off x="1753380" y="2762100"/>
            <a:ext cx="32940" cy="198180"/>
            <a:chOff x="0" y="0"/>
            <a:chExt cx="43920" cy="264240"/>
          </a:xfrm>
        </p:grpSpPr>
        <p:sp>
          <p:nvSpPr>
            <p:cNvPr id="671" name="Freeform 671"/>
            <p:cNvSpPr/>
            <p:nvPr/>
          </p:nvSpPr>
          <p:spPr>
            <a:xfrm>
              <a:off x="0" y="0"/>
              <a:ext cx="43942" cy="264287"/>
            </a:xfrm>
            <a:custGeom>
              <a:avLst/>
              <a:gdLst/>
              <a:ahLst/>
              <a:cxnLst/>
              <a:rect l="l" t="t" r="r" b="b"/>
              <a:pathLst>
                <a:path w="43942" h="264287">
                  <a:moveTo>
                    <a:pt x="0" y="0"/>
                  </a:moveTo>
                  <a:lnTo>
                    <a:pt x="43942" y="0"/>
                  </a:lnTo>
                  <a:lnTo>
                    <a:pt x="43942" y="264287"/>
                  </a:lnTo>
                  <a:lnTo>
                    <a:pt x="0" y="264287"/>
                  </a:lnTo>
                  <a:close/>
                </a:path>
              </a:pathLst>
            </a:custGeom>
            <a:solidFill>
              <a:srgbClr val="0070C0"/>
            </a:solidFill>
          </p:spPr>
        </p:sp>
      </p:grpSp>
      <p:grpSp>
        <p:nvGrpSpPr>
          <p:cNvPr id="672" name="Group 672"/>
          <p:cNvGrpSpPr/>
          <p:nvPr/>
        </p:nvGrpSpPr>
        <p:grpSpPr>
          <a:xfrm>
            <a:off x="1601640" y="2777220"/>
            <a:ext cx="170640" cy="169560"/>
            <a:chOff x="0" y="0"/>
            <a:chExt cx="227520" cy="226080"/>
          </a:xfrm>
        </p:grpSpPr>
        <p:sp>
          <p:nvSpPr>
            <p:cNvPr id="673" name="Freeform 673"/>
            <p:cNvSpPr/>
            <p:nvPr/>
          </p:nvSpPr>
          <p:spPr>
            <a:xfrm>
              <a:off x="0" y="0"/>
              <a:ext cx="227584" cy="226060"/>
            </a:xfrm>
            <a:custGeom>
              <a:avLst/>
              <a:gdLst/>
              <a:ahLst/>
              <a:cxnLst/>
              <a:rect l="l" t="t" r="r" b="b"/>
              <a:pathLst>
                <a:path w="227584" h="226060">
                  <a:moveTo>
                    <a:pt x="0" y="204216"/>
                  </a:moveTo>
                  <a:lnTo>
                    <a:pt x="205740" y="0"/>
                  </a:lnTo>
                  <a:lnTo>
                    <a:pt x="227584" y="21844"/>
                  </a:lnTo>
                  <a:lnTo>
                    <a:pt x="18161" y="226060"/>
                  </a:lnTo>
                  <a:lnTo>
                    <a:pt x="0" y="204216"/>
                  </a:lnTo>
                  <a:close/>
                </a:path>
              </a:pathLst>
            </a:custGeom>
            <a:solidFill>
              <a:srgbClr val="0070C0"/>
            </a:solidFill>
          </p:spPr>
        </p:sp>
      </p:grpSp>
      <p:grpSp>
        <p:nvGrpSpPr>
          <p:cNvPr id="674" name="Group 674"/>
          <p:cNvGrpSpPr/>
          <p:nvPr/>
        </p:nvGrpSpPr>
        <p:grpSpPr>
          <a:xfrm>
            <a:off x="1601640" y="2777220"/>
            <a:ext cx="170640" cy="169560"/>
            <a:chOff x="0" y="0"/>
            <a:chExt cx="227520" cy="226080"/>
          </a:xfrm>
        </p:grpSpPr>
        <p:sp>
          <p:nvSpPr>
            <p:cNvPr id="675" name="Freeform 675"/>
            <p:cNvSpPr/>
            <p:nvPr/>
          </p:nvSpPr>
          <p:spPr>
            <a:xfrm>
              <a:off x="0" y="0"/>
              <a:ext cx="227457" cy="226060"/>
            </a:xfrm>
            <a:custGeom>
              <a:avLst/>
              <a:gdLst/>
              <a:ahLst/>
              <a:cxnLst/>
              <a:rect l="l" t="t" r="r" b="b"/>
              <a:pathLst>
                <a:path w="227457" h="226060">
                  <a:moveTo>
                    <a:pt x="18161" y="0"/>
                  </a:moveTo>
                  <a:lnTo>
                    <a:pt x="227457" y="204216"/>
                  </a:lnTo>
                  <a:lnTo>
                    <a:pt x="205740" y="226060"/>
                  </a:lnTo>
                  <a:lnTo>
                    <a:pt x="0" y="21844"/>
                  </a:lnTo>
                  <a:lnTo>
                    <a:pt x="18161" y="0"/>
                  </a:lnTo>
                  <a:close/>
                </a:path>
              </a:pathLst>
            </a:custGeom>
            <a:solidFill>
              <a:srgbClr val="0070C0"/>
            </a:solidFill>
          </p:spPr>
        </p:sp>
      </p:grpSp>
      <p:grpSp>
        <p:nvGrpSpPr>
          <p:cNvPr id="676" name="Group 676"/>
          <p:cNvGrpSpPr/>
          <p:nvPr/>
        </p:nvGrpSpPr>
        <p:grpSpPr>
          <a:xfrm>
            <a:off x="1588140" y="2762100"/>
            <a:ext cx="35640" cy="198180"/>
            <a:chOff x="0" y="0"/>
            <a:chExt cx="47520" cy="264240"/>
          </a:xfrm>
        </p:grpSpPr>
        <p:sp>
          <p:nvSpPr>
            <p:cNvPr id="677" name="Freeform 677"/>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678" name="Group 678"/>
          <p:cNvGrpSpPr/>
          <p:nvPr/>
        </p:nvGrpSpPr>
        <p:grpSpPr>
          <a:xfrm>
            <a:off x="1438020" y="2777220"/>
            <a:ext cx="172260" cy="169560"/>
            <a:chOff x="0" y="0"/>
            <a:chExt cx="229680" cy="226080"/>
          </a:xfrm>
        </p:grpSpPr>
        <p:sp>
          <p:nvSpPr>
            <p:cNvPr id="679" name="Freeform 679"/>
            <p:cNvSpPr/>
            <p:nvPr/>
          </p:nvSpPr>
          <p:spPr>
            <a:xfrm>
              <a:off x="0" y="0"/>
              <a:ext cx="229616" cy="226060"/>
            </a:xfrm>
            <a:custGeom>
              <a:avLst/>
              <a:gdLst/>
              <a:ahLst/>
              <a:cxnLst/>
              <a:rect l="l" t="t" r="r" b="b"/>
              <a:pathLst>
                <a:path w="229616" h="226060">
                  <a:moveTo>
                    <a:pt x="0" y="204216"/>
                  </a:moveTo>
                  <a:lnTo>
                    <a:pt x="207772" y="0"/>
                  </a:lnTo>
                  <a:lnTo>
                    <a:pt x="229616" y="21844"/>
                  </a:lnTo>
                  <a:lnTo>
                    <a:pt x="21844" y="226060"/>
                  </a:lnTo>
                  <a:lnTo>
                    <a:pt x="0" y="204216"/>
                  </a:lnTo>
                  <a:close/>
                </a:path>
              </a:pathLst>
            </a:custGeom>
            <a:solidFill>
              <a:srgbClr val="0070C0"/>
            </a:solidFill>
          </p:spPr>
        </p:sp>
      </p:grpSp>
      <p:grpSp>
        <p:nvGrpSpPr>
          <p:cNvPr id="680" name="Group 680"/>
          <p:cNvGrpSpPr/>
          <p:nvPr/>
        </p:nvGrpSpPr>
        <p:grpSpPr>
          <a:xfrm>
            <a:off x="1438020" y="2777220"/>
            <a:ext cx="172260" cy="169560"/>
            <a:chOff x="0" y="0"/>
            <a:chExt cx="229680" cy="226080"/>
          </a:xfrm>
        </p:grpSpPr>
        <p:sp>
          <p:nvSpPr>
            <p:cNvPr id="681" name="Freeform 681"/>
            <p:cNvSpPr/>
            <p:nvPr/>
          </p:nvSpPr>
          <p:spPr>
            <a:xfrm>
              <a:off x="0" y="0"/>
              <a:ext cx="229743" cy="226060"/>
            </a:xfrm>
            <a:custGeom>
              <a:avLst/>
              <a:gdLst/>
              <a:ahLst/>
              <a:cxnLst/>
              <a:rect l="l" t="t" r="r" b="b"/>
              <a:pathLst>
                <a:path w="229743" h="226060">
                  <a:moveTo>
                    <a:pt x="21844" y="0"/>
                  </a:moveTo>
                  <a:lnTo>
                    <a:pt x="229743" y="204216"/>
                  </a:lnTo>
                  <a:lnTo>
                    <a:pt x="207772" y="226060"/>
                  </a:lnTo>
                  <a:lnTo>
                    <a:pt x="0" y="21844"/>
                  </a:lnTo>
                  <a:lnTo>
                    <a:pt x="21844" y="0"/>
                  </a:lnTo>
                  <a:close/>
                </a:path>
              </a:pathLst>
            </a:custGeom>
            <a:solidFill>
              <a:srgbClr val="0070C0"/>
            </a:solidFill>
          </p:spPr>
        </p:sp>
      </p:grpSp>
      <p:grpSp>
        <p:nvGrpSpPr>
          <p:cNvPr id="682" name="Group 682"/>
          <p:cNvGrpSpPr/>
          <p:nvPr/>
        </p:nvGrpSpPr>
        <p:grpSpPr>
          <a:xfrm>
            <a:off x="1427220" y="2762100"/>
            <a:ext cx="35640" cy="198180"/>
            <a:chOff x="0" y="0"/>
            <a:chExt cx="47520" cy="264240"/>
          </a:xfrm>
        </p:grpSpPr>
        <p:sp>
          <p:nvSpPr>
            <p:cNvPr id="683" name="Freeform 683"/>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684" name="Group 684"/>
          <p:cNvGrpSpPr/>
          <p:nvPr/>
        </p:nvGrpSpPr>
        <p:grpSpPr>
          <a:xfrm>
            <a:off x="1275480" y="2777220"/>
            <a:ext cx="170640" cy="169560"/>
            <a:chOff x="0" y="0"/>
            <a:chExt cx="227520" cy="226080"/>
          </a:xfrm>
        </p:grpSpPr>
        <p:sp>
          <p:nvSpPr>
            <p:cNvPr id="685" name="Freeform 685"/>
            <p:cNvSpPr/>
            <p:nvPr/>
          </p:nvSpPr>
          <p:spPr>
            <a:xfrm>
              <a:off x="0" y="0"/>
              <a:ext cx="227584" cy="226060"/>
            </a:xfrm>
            <a:custGeom>
              <a:avLst/>
              <a:gdLst/>
              <a:ahLst/>
              <a:cxnLst/>
              <a:rect l="l" t="t" r="r" b="b"/>
              <a:pathLst>
                <a:path w="227584" h="226060">
                  <a:moveTo>
                    <a:pt x="0" y="204216"/>
                  </a:moveTo>
                  <a:lnTo>
                    <a:pt x="205740" y="0"/>
                  </a:lnTo>
                  <a:lnTo>
                    <a:pt x="227584" y="21844"/>
                  </a:lnTo>
                  <a:lnTo>
                    <a:pt x="21844" y="226060"/>
                  </a:lnTo>
                  <a:lnTo>
                    <a:pt x="0" y="204216"/>
                  </a:lnTo>
                  <a:close/>
                </a:path>
              </a:pathLst>
            </a:custGeom>
            <a:solidFill>
              <a:srgbClr val="0070C0"/>
            </a:solidFill>
          </p:spPr>
        </p:sp>
      </p:grpSp>
      <p:grpSp>
        <p:nvGrpSpPr>
          <p:cNvPr id="686" name="Group 686"/>
          <p:cNvGrpSpPr/>
          <p:nvPr/>
        </p:nvGrpSpPr>
        <p:grpSpPr>
          <a:xfrm>
            <a:off x="1275480" y="2777220"/>
            <a:ext cx="170640" cy="169560"/>
            <a:chOff x="0" y="0"/>
            <a:chExt cx="227520" cy="226080"/>
          </a:xfrm>
        </p:grpSpPr>
        <p:sp>
          <p:nvSpPr>
            <p:cNvPr id="687" name="Freeform 687"/>
            <p:cNvSpPr/>
            <p:nvPr/>
          </p:nvSpPr>
          <p:spPr>
            <a:xfrm>
              <a:off x="0" y="0"/>
              <a:ext cx="227584" cy="226060"/>
            </a:xfrm>
            <a:custGeom>
              <a:avLst/>
              <a:gdLst/>
              <a:ahLst/>
              <a:cxnLst/>
              <a:rect l="l" t="t" r="r" b="b"/>
              <a:pathLst>
                <a:path w="227584" h="226060">
                  <a:moveTo>
                    <a:pt x="21844" y="0"/>
                  </a:moveTo>
                  <a:lnTo>
                    <a:pt x="227584" y="204216"/>
                  </a:lnTo>
                  <a:lnTo>
                    <a:pt x="205740" y="226060"/>
                  </a:lnTo>
                  <a:lnTo>
                    <a:pt x="0" y="21844"/>
                  </a:lnTo>
                  <a:lnTo>
                    <a:pt x="21844" y="0"/>
                  </a:lnTo>
                  <a:close/>
                </a:path>
              </a:pathLst>
            </a:custGeom>
            <a:solidFill>
              <a:srgbClr val="0070C0"/>
            </a:solidFill>
          </p:spPr>
        </p:sp>
      </p:grpSp>
      <p:grpSp>
        <p:nvGrpSpPr>
          <p:cNvPr id="688" name="Group 688"/>
          <p:cNvGrpSpPr/>
          <p:nvPr/>
        </p:nvGrpSpPr>
        <p:grpSpPr>
          <a:xfrm>
            <a:off x="1264680" y="2762100"/>
            <a:ext cx="32940" cy="198180"/>
            <a:chOff x="0" y="0"/>
            <a:chExt cx="43920" cy="264240"/>
          </a:xfrm>
        </p:grpSpPr>
        <p:sp>
          <p:nvSpPr>
            <p:cNvPr id="689" name="Freeform 689"/>
            <p:cNvSpPr/>
            <p:nvPr/>
          </p:nvSpPr>
          <p:spPr>
            <a:xfrm>
              <a:off x="0" y="0"/>
              <a:ext cx="43942" cy="264287"/>
            </a:xfrm>
            <a:custGeom>
              <a:avLst/>
              <a:gdLst/>
              <a:ahLst/>
              <a:cxnLst/>
              <a:rect l="l" t="t" r="r" b="b"/>
              <a:pathLst>
                <a:path w="43942" h="264287">
                  <a:moveTo>
                    <a:pt x="0" y="0"/>
                  </a:moveTo>
                  <a:lnTo>
                    <a:pt x="43942" y="0"/>
                  </a:lnTo>
                  <a:lnTo>
                    <a:pt x="43942" y="264287"/>
                  </a:lnTo>
                  <a:lnTo>
                    <a:pt x="0" y="264287"/>
                  </a:lnTo>
                  <a:close/>
                </a:path>
              </a:pathLst>
            </a:custGeom>
            <a:solidFill>
              <a:srgbClr val="0070C0"/>
            </a:solidFill>
          </p:spPr>
        </p:sp>
      </p:grpSp>
      <p:grpSp>
        <p:nvGrpSpPr>
          <p:cNvPr id="690" name="Group 690"/>
          <p:cNvGrpSpPr/>
          <p:nvPr/>
        </p:nvGrpSpPr>
        <p:grpSpPr>
          <a:xfrm>
            <a:off x="1114020" y="2777220"/>
            <a:ext cx="169560" cy="169560"/>
            <a:chOff x="0" y="0"/>
            <a:chExt cx="226080" cy="226080"/>
          </a:xfrm>
        </p:grpSpPr>
        <p:sp>
          <p:nvSpPr>
            <p:cNvPr id="691" name="Freeform 691"/>
            <p:cNvSpPr/>
            <p:nvPr/>
          </p:nvSpPr>
          <p:spPr>
            <a:xfrm>
              <a:off x="0" y="0"/>
              <a:ext cx="226060" cy="226060"/>
            </a:xfrm>
            <a:custGeom>
              <a:avLst/>
              <a:gdLst/>
              <a:ahLst/>
              <a:cxnLst/>
              <a:rect l="l" t="t" r="r" b="b"/>
              <a:pathLst>
                <a:path w="226060" h="226060">
                  <a:moveTo>
                    <a:pt x="0" y="204216"/>
                  </a:moveTo>
                  <a:lnTo>
                    <a:pt x="204216" y="0"/>
                  </a:lnTo>
                  <a:lnTo>
                    <a:pt x="226060" y="21844"/>
                  </a:lnTo>
                  <a:lnTo>
                    <a:pt x="21844" y="226060"/>
                  </a:lnTo>
                  <a:lnTo>
                    <a:pt x="0" y="204216"/>
                  </a:lnTo>
                  <a:close/>
                </a:path>
              </a:pathLst>
            </a:custGeom>
            <a:solidFill>
              <a:srgbClr val="0070C0"/>
            </a:solidFill>
          </p:spPr>
        </p:sp>
      </p:grpSp>
      <p:grpSp>
        <p:nvGrpSpPr>
          <p:cNvPr id="692" name="Group 692"/>
          <p:cNvGrpSpPr/>
          <p:nvPr/>
        </p:nvGrpSpPr>
        <p:grpSpPr>
          <a:xfrm>
            <a:off x="1114020" y="2777220"/>
            <a:ext cx="169560" cy="169560"/>
            <a:chOff x="0" y="0"/>
            <a:chExt cx="226080" cy="226080"/>
          </a:xfrm>
        </p:grpSpPr>
        <p:sp>
          <p:nvSpPr>
            <p:cNvPr id="693" name="Freeform 693"/>
            <p:cNvSpPr/>
            <p:nvPr/>
          </p:nvSpPr>
          <p:spPr>
            <a:xfrm>
              <a:off x="0" y="0"/>
              <a:ext cx="226060" cy="226060"/>
            </a:xfrm>
            <a:custGeom>
              <a:avLst/>
              <a:gdLst/>
              <a:ahLst/>
              <a:cxnLst/>
              <a:rect l="l" t="t" r="r" b="b"/>
              <a:pathLst>
                <a:path w="226060" h="226060">
                  <a:moveTo>
                    <a:pt x="21844" y="0"/>
                  </a:moveTo>
                  <a:lnTo>
                    <a:pt x="226060" y="204216"/>
                  </a:lnTo>
                  <a:lnTo>
                    <a:pt x="204216" y="226060"/>
                  </a:lnTo>
                  <a:lnTo>
                    <a:pt x="0" y="21844"/>
                  </a:lnTo>
                  <a:lnTo>
                    <a:pt x="21844" y="0"/>
                  </a:lnTo>
                  <a:close/>
                </a:path>
              </a:pathLst>
            </a:custGeom>
            <a:solidFill>
              <a:srgbClr val="0070C0"/>
            </a:solidFill>
          </p:spPr>
        </p:sp>
      </p:grpSp>
      <p:grpSp>
        <p:nvGrpSpPr>
          <p:cNvPr id="694" name="Group 694"/>
          <p:cNvGrpSpPr/>
          <p:nvPr/>
        </p:nvGrpSpPr>
        <p:grpSpPr>
          <a:xfrm>
            <a:off x="1731780" y="2762100"/>
            <a:ext cx="710100" cy="34020"/>
            <a:chOff x="0" y="0"/>
            <a:chExt cx="946800" cy="45360"/>
          </a:xfrm>
        </p:grpSpPr>
        <p:sp>
          <p:nvSpPr>
            <p:cNvPr id="695" name="Freeform 695"/>
            <p:cNvSpPr/>
            <p:nvPr/>
          </p:nvSpPr>
          <p:spPr>
            <a:xfrm>
              <a:off x="0" y="0"/>
              <a:ext cx="946785" cy="45339"/>
            </a:xfrm>
            <a:custGeom>
              <a:avLst/>
              <a:gdLst/>
              <a:ahLst/>
              <a:cxnLst/>
              <a:rect l="l" t="t" r="r" b="b"/>
              <a:pathLst>
                <a:path w="946785" h="45339">
                  <a:moveTo>
                    <a:pt x="0" y="0"/>
                  </a:moveTo>
                  <a:lnTo>
                    <a:pt x="946785" y="0"/>
                  </a:lnTo>
                  <a:lnTo>
                    <a:pt x="946785" y="45339"/>
                  </a:lnTo>
                  <a:lnTo>
                    <a:pt x="0" y="45339"/>
                  </a:lnTo>
                  <a:close/>
                </a:path>
              </a:pathLst>
            </a:custGeom>
            <a:solidFill>
              <a:srgbClr val="0070C0"/>
            </a:solidFill>
          </p:spPr>
        </p:sp>
      </p:grpSp>
      <p:grpSp>
        <p:nvGrpSpPr>
          <p:cNvPr id="696" name="Group 696"/>
          <p:cNvGrpSpPr/>
          <p:nvPr/>
        </p:nvGrpSpPr>
        <p:grpSpPr>
          <a:xfrm>
            <a:off x="1731780" y="2930040"/>
            <a:ext cx="1186920" cy="38340"/>
            <a:chOff x="0" y="0"/>
            <a:chExt cx="1582560" cy="51120"/>
          </a:xfrm>
        </p:grpSpPr>
        <p:sp>
          <p:nvSpPr>
            <p:cNvPr id="697" name="Freeform 697"/>
            <p:cNvSpPr/>
            <p:nvPr/>
          </p:nvSpPr>
          <p:spPr>
            <a:xfrm>
              <a:off x="0" y="0"/>
              <a:ext cx="1582547" cy="51181"/>
            </a:xfrm>
            <a:custGeom>
              <a:avLst/>
              <a:gdLst/>
              <a:ahLst/>
              <a:cxnLst/>
              <a:rect l="l" t="t" r="r" b="b"/>
              <a:pathLst>
                <a:path w="1582547" h="51181">
                  <a:moveTo>
                    <a:pt x="1582547" y="0"/>
                  </a:moveTo>
                  <a:lnTo>
                    <a:pt x="1582547" y="51181"/>
                  </a:lnTo>
                  <a:lnTo>
                    <a:pt x="0" y="51181"/>
                  </a:lnTo>
                  <a:lnTo>
                    <a:pt x="0" y="0"/>
                  </a:lnTo>
                  <a:lnTo>
                    <a:pt x="1415034" y="0"/>
                  </a:lnTo>
                  <a:lnTo>
                    <a:pt x="1582547" y="0"/>
                  </a:lnTo>
                  <a:close/>
                </a:path>
              </a:pathLst>
            </a:custGeom>
            <a:solidFill>
              <a:srgbClr val="0070C0"/>
            </a:solidFill>
          </p:spPr>
        </p:sp>
      </p:grpSp>
      <p:grpSp>
        <p:nvGrpSpPr>
          <p:cNvPr id="698" name="Group 698"/>
          <p:cNvGrpSpPr/>
          <p:nvPr/>
        </p:nvGrpSpPr>
        <p:grpSpPr>
          <a:xfrm>
            <a:off x="1731780" y="2930040"/>
            <a:ext cx="1186920" cy="38340"/>
            <a:chOff x="0" y="0"/>
            <a:chExt cx="1582560" cy="51120"/>
          </a:xfrm>
        </p:grpSpPr>
        <p:sp>
          <p:nvSpPr>
            <p:cNvPr id="699" name="Freeform 699"/>
            <p:cNvSpPr/>
            <p:nvPr/>
          </p:nvSpPr>
          <p:spPr>
            <a:xfrm>
              <a:off x="0" y="0"/>
              <a:ext cx="1582547" cy="51181"/>
            </a:xfrm>
            <a:custGeom>
              <a:avLst/>
              <a:gdLst/>
              <a:ahLst/>
              <a:cxnLst/>
              <a:rect l="l" t="t" r="r" b="b"/>
              <a:pathLst>
                <a:path w="1582547" h="51181">
                  <a:moveTo>
                    <a:pt x="1582547" y="0"/>
                  </a:moveTo>
                  <a:lnTo>
                    <a:pt x="1582547" y="51181"/>
                  </a:lnTo>
                  <a:lnTo>
                    <a:pt x="0" y="51181"/>
                  </a:lnTo>
                  <a:lnTo>
                    <a:pt x="0" y="0"/>
                  </a:lnTo>
                  <a:lnTo>
                    <a:pt x="1415034" y="0"/>
                  </a:lnTo>
                </a:path>
              </a:pathLst>
            </a:custGeom>
            <a:solidFill>
              <a:srgbClr val="0070C0"/>
            </a:solidFill>
          </p:spPr>
        </p:sp>
      </p:grpSp>
      <p:grpSp>
        <p:nvGrpSpPr>
          <p:cNvPr id="700" name="Group 700"/>
          <p:cNvGrpSpPr/>
          <p:nvPr/>
        </p:nvGrpSpPr>
        <p:grpSpPr>
          <a:xfrm>
            <a:off x="2408940" y="2762100"/>
            <a:ext cx="35640" cy="198180"/>
            <a:chOff x="0" y="0"/>
            <a:chExt cx="47520" cy="264240"/>
          </a:xfrm>
        </p:grpSpPr>
        <p:sp>
          <p:nvSpPr>
            <p:cNvPr id="701" name="Freeform 701"/>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702" name="Group 702"/>
          <p:cNvGrpSpPr/>
          <p:nvPr/>
        </p:nvGrpSpPr>
        <p:grpSpPr>
          <a:xfrm>
            <a:off x="2257200" y="2777220"/>
            <a:ext cx="170640" cy="169560"/>
            <a:chOff x="0" y="0"/>
            <a:chExt cx="227520" cy="226080"/>
          </a:xfrm>
        </p:grpSpPr>
        <p:sp>
          <p:nvSpPr>
            <p:cNvPr id="703" name="Freeform 703"/>
            <p:cNvSpPr/>
            <p:nvPr/>
          </p:nvSpPr>
          <p:spPr>
            <a:xfrm>
              <a:off x="0" y="0"/>
              <a:ext cx="227584" cy="226060"/>
            </a:xfrm>
            <a:custGeom>
              <a:avLst/>
              <a:gdLst/>
              <a:ahLst/>
              <a:cxnLst/>
              <a:rect l="l" t="t" r="r" b="b"/>
              <a:pathLst>
                <a:path w="227584" h="226060">
                  <a:moveTo>
                    <a:pt x="0" y="204216"/>
                  </a:moveTo>
                  <a:lnTo>
                    <a:pt x="205740" y="0"/>
                  </a:lnTo>
                  <a:lnTo>
                    <a:pt x="227584" y="21844"/>
                  </a:lnTo>
                  <a:lnTo>
                    <a:pt x="21844" y="226060"/>
                  </a:lnTo>
                  <a:lnTo>
                    <a:pt x="0" y="204216"/>
                  </a:lnTo>
                  <a:close/>
                </a:path>
              </a:pathLst>
            </a:custGeom>
            <a:solidFill>
              <a:srgbClr val="0070C0"/>
            </a:solidFill>
          </p:spPr>
        </p:sp>
      </p:grpSp>
      <p:grpSp>
        <p:nvGrpSpPr>
          <p:cNvPr id="704" name="Group 704"/>
          <p:cNvGrpSpPr/>
          <p:nvPr/>
        </p:nvGrpSpPr>
        <p:grpSpPr>
          <a:xfrm>
            <a:off x="2257200" y="2777220"/>
            <a:ext cx="170640" cy="169560"/>
            <a:chOff x="0" y="0"/>
            <a:chExt cx="227520" cy="226080"/>
          </a:xfrm>
        </p:grpSpPr>
        <p:sp>
          <p:nvSpPr>
            <p:cNvPr id="705" name="Freeform 705"/>
            <p:cNvSpPr/>
            <p:nvPr/>
          </p:nvSpPr>
          <p:spPr>
            <a:xfrm>
              <a:off x="0" y="0"/>
              <a:ext cx="227584" cy="226060"/>
            </a:xfrm>
            <a:custGeom>
              <a:avLst/>
              <a:gdLst/>
              <a:ahLst/>
              <a:cxnLst/>
              <a:rect l="l" t="t" r="r" b="b"/>
              <a:pathLst>
                <a:path w="227584" h="226060">
                  <a:moveTo>
                    <a:pt x="21844" y="0"/>
                  </a:moveTo>
                  <a:lnTo>
                    <a:pt x="227584" y="204216"/>
                  </a:lnTo>
                  <a:lnTo>
                    <a:pt x="205740" y="226060"/>
                  </a:lnTo>
                  <a:lnTo>
                    <a:pt x="0" y="21844"/>
                  </a:lnTo>
                  <a:lnTo>
                    <a:pt x="21844" y="0"/>
                  </a:lnTo>
                  <a:close/>
                </a:path>
              </a:pathLst>
            </a:custGeom>
            <a:solidFill>
              <a:srgbClr val="0070C0"/>
            </a:solidFill>
          </p:spPr>
        </p:sp>
      </p:grpSp>
      <p:grpSp>
        <p:nvGrpSpPr>
          <p:cNvPr id="706" name="Group 706"/>
          <p:cNvGrpSpPr/>
          <p:nvPr/>
        </p:nvGrpSpPr>
        <p:grpSpPr>
          <a:xfrm>
            <a:off x="2246400" y="2762100"/>
            <a:ext cx="32940" cy="198180"/>
            <a:chOff x="0" y="0"/>
            <a:chExt cx="43920" cy="264240"/>
          </a:xfrm>
        </p:grpSpPr>
        <p:sp>
          <p:nvSpPr>
            <p:cNvPr id="707" name="Freeform 707"/>
            <p:cNvSpPr/>
            <p:nvPr/>
          </p:nvSpPr>
          <p:spPr>
            <a:xfrm>
              <a:off x="0" y="0"/>
              <a:ext cx="43942" cy="264287"/>
            </a:xfrm>
            <a:custGeom>
              <a:avLst/>
              <a:gdLst/>
              <a:ahLst/>
              <a:cxnLst/>
              <a:rect l="l" t="t" r="r" b="b"/>
              <a:pathLst>
                <a:path w="43942" h="264287">
                  <a:moveTo>
                    <a:pt x="0" y="0"/>
                  </a:moveTo>
                  <a:lnTo>
                    <a:pt x="43942" y="0"/>
                  </a:lnTo>
                  <a:lnTo>
                    <a:pt x="43942" y="264287"/>
                  </a:lnTo>
                  <a:lnTo>
                    <a:pt x="0" y="264287"/>
                  </a:lnTo>
                  <a:close/>
                </a:path>
              </a:pathLst>
            </a:custGeom>
            <a:solidFill>
              <a:srgbClr val="0070C0"/>
            </a:solidFill>
          </p:spPr>
        </p:sp>
      </p:grpSp>
      <p:grpSp>
        <p:nvGrpSpPr>
          <p:cNvPr id="708" name="Group 708"/>
          <p:cNvGrpSpPr/>
          <p:nvPr/>
        </p:nvGrpSpPr>
        <p:grpSpPr>
          <a:xfrm>
            <a:off x="2096280" y="2777220"/>
            <a:ext cx="169560" cy="169560"/>
            <a:chOff x="0" y="0"/>
            <a:chExt cx="226080" cy="226080"/>
          </a:xfrm>
        </p:grpSpPr>
        <p:sp>
          <p:nvSpPr>
            <p:cNvPr id="709" name="Freeform 709"/>
            <p:cNvSpPr/>
            <p:nvPr/>
          </p:nvSpPr>
          <p:spPr>
            <a:xfrm>
              <a:off x="0" y="0"/>
              <a:ext cx="226060" cy="226060"/>
            </a:xfrm>
            <a:custGeom>
              <a:avLst/>
              <a:gdLst/>
              <a:ahLst/>
              <a:cxnLst/>
              <a:rect l="l" t="t" r="r" b="b"/>
              <a:pathLst>
                <a:path w="226060" h="226060">
                  <a:moveTo>
                    <a:pt x="0" y="204216"/>
                  </a:moveTo>
                  <a:lnTo>
                    <a:pt x="204216" y="0"/>
                  </a:lnTo>
                  <a:lnTo>
                    <a:pt x="226060" y="21844"/>
                  </a:lnTo>
                  <a:lnTo>
                    <a:pt x="18288" y="226060"/>
                  </a:lnTo>
                  <a:lnTo>
                    <a:pt x="0" y="204216"/>
                  </a:lnTo>
                  <a:close/>
                </a:path>
              </a:pathLst>
            </a:custGeom>
            <a:solidFill>
              <a:srgbClr val="0070C0"/>
            </a:solidFill>
          </p:spPr>
        </p:sp>
      </p:grpSp>
      <p:grpSp>
        <p:nvGrpSpPr>
          <p:cNvPr id="710" name="Group 710"/>
          <p:cNvGrpSpPr/>
          <p:nvPr/>
        </p:nvGrpSpPr>
        <p:grpSpPr>
          <a:xfrm>
            <a:off x="2096280" y="2777220"/>
            <a:ext cx="169560" cy="169560"/>
            <a:chOff x="0" y="0"/>
            <a:chExt cx="226080" cy="226080"/>
          </a:xfrm>
        </p:grpSpPr>
        <p:sp>
          <p:nvSpPr>
            <p:cNvPr id="711" name="Freeform 711"/>
            <p:cNvSpPr/>
            <p:nvPr/>
          </p:nvSpPr>
          <p:spPr>
            <a:xfrm>
              <a:off x="0" y="0"/>
              <a:ext cx="226060" cy="226060"/>
            </a:xfrm>
            <a:custGeom>
              <a:avLst/>
              <a:gdLst/>
              <a:ahLst/>
              <a:cxnLst/>
              <a:rect l="l" t="t" r="r" b="b"/>
              <a:pathLst>
                <a:path w="226060" h="226060">
                  <a:moveTo>
                    <a:pt x="18288" y="0"/>
                  </a:moveTo>
                  <a:lnTo>
                    <a:pt x="226060" y="204216"/>
                  </a:lnTo>
                  <a:lnTo>
                    <a:pt x="204216" y="226060"/>
                  </a:lnTo>
                  <a:lnTo>
                    <a:pt x="0" y="21844"/>
                  </a:lnTo>
                  <a:lnTo>
                    <a:pt x="18288" y="0"/>
                  </a:lnTo>
                  <a:close/>
                </a:path>
              </a:pathLst>
            </a:custGeom>
            <a:solidFill>
              <a:srgbClr val="0070C0"/>
            </a:solidFill>
          </p:spPr>
        </p:sp>
      </p:grpSp>
      <p:grpSp>
        <p:nvGrpSpPr>
          <p:cNvPr id="712" name="Group 712"/>
          <p:cNvGrpSpPr/>
          <p:nvPr/>
        </p:nvGrpSpPr>
        <p:grpSpPr>
          <a:xfrm>
            <a:off x="2082780" y="2762100"/>
            <a:ext cx="35640" cy="198180"/>
            <a:chOff x="0" y="0"/>
            <a:chExt cx="47520" cy="264240"/>
          </a:xfrm>
        </p:grpSpPr>
        <p:sp>
          <p:nvSpPr>
            <p:cNvPr id="713" name="Freeform 713"/>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714" name="Group 714"/>
          <p:cNvGrpSpPr/>
          <p:nvPr/>
        </p:nvGrpSpPr>
        <p:grpSpPr>
          <a:xfrm>
            <a:off x="1931040" y="2777220"/>
            <a:ext cx="173340" cy="169560"/>
            <a:chOff x="0" y="0"/>
            <a:chExt cx="231120" cy="226080"/>
          </a:xfrm>
        </p:grpSpPr>
        <p:sp>
          <p:nvSpPr>
            <p:cNvPr id="715" name="Freeform 715"/>
            <p:cNvSpPr/>
            <p:nvPr/>
          </p:nvSpPr>
          <p:spPr>
            <a:xfrm>
              <a:off x="0" y="0"/>
              <a:ext cx="231140" cy="226060"/>
            </a:xfrm>
            <a:custGeom>
              <a:avLst/>
              <a:gdLst/>
              <a:ahLst/>
              <a:cxnLst/>
              <a:rect l="l" t="t" r="r" b="b"/>
              <a:pathLst>
                <a:path w="231140" h="226060">
                  <a:moveTo>
                    <a:pt x="0" y="204216"/>
                  </a:moveTo>
                  <a:lnTo>
                    <a:pt x="209296" y="0"/>
                  </a:lnTo>
                  <a:lnTo>
                    <a:pt x="231140" y="21844"/>
                  </a:lnTo>
                  <a:lnTo>
                    <a:pt x="21844" y="226060"/>
                  </a:lnTo>
                  <a:lnTo>
                    <a:pt x="0" y="204216"/>
                  </a:lnTo>
                  <a:close/>
                </a:path>
              </a:pathLst>
            </a:custGeom>
            <a:solidFill>
              <a:srgbClr val="0070C0"/>
            </a:solidFill>
          </p:spPr>
        </p:sp>
      </p:grpSp>
      <p:grpSp>
        <p:nvGrpSpPr>
          <p:cNvPr id="716" name="Group 716"/>
          <p:cNvGrpSpPr/>
          <p:nvPr/>
        </p:nvGrpSpPr>
        <p:grpSpPr>
          <a:xfrm>
            <a:off x="1931040" y="2777220"/>
            <a:ext cx="173340" cy="169560"/>
            <a:chOff x="0" y="0"/>
            <a:chExt cx="231120" cy="226080"/>
          </a:xfrm>
        </p:grpSpPr>
        <p:sp>
          <p:nvSpPr>
            <p:cNvPr id="717" name="Freeform 717"/>
            <p:cNvSpPr/>
            <p:nvPr/>
          </p:nvSpPr>
          <p:spPr>
            <a:xfrm>
              <a:off x="0" y="0"/>
              <a:ext cx="231140" cy="226060"/>
            </a:xfrm>
            <a:custGeom>
              <a:avLst/>
              <a:gdLst/>
              <a:ahLst/>
              <a:cxnLst/>
              <a:rect l="l" t="t" r="r" b="b"/>
              <a:pathLst>
                <a:path w="231140" h="226060">
                  <a:moveTo>
                    <a:pt x="21844" y="0"/>
                  </a:moveTo>
                  <a:lnTo>
                    <a:pt x="231140" y="204216"/>
                  </a:lnTo>
                  <a:lnTo>
                    <a:pt x="209296" y="226060"/>
                  </a:lnTo>
                  <a:lnTo>
                    <a:pt x="0" y="21844"/>
                  </a:lnTo>
                  <a:lnTo>
                    <a:pt x="21844" y="0"/>
                  </a:lnTo>
                  <a:close/>
                </a:path>
              </a:pathLst>
            </a:custGeom>
            <a:solidFill>
              <a:srgbClr val="0070C0"/>
            </a:solidFill>
          </p:spPr>
        </p:sp>
      </p:grpSp>
      <p:grpSp>
        <p:nvGrpSpPr>
          <p:cNvPr id="718" name="Group 718"/>
          <p:cNvGrpSpPr/>
          <p:nvPr/>
        </p:nvGrpSpPr>
        <p:grpSpPr>
          <a:xfrm>
            <a:off x="1920240" y="2762100"/>
            <a:ext cx="35640" cy="198180"/>
            <a:chOff x="0" y="0"/>
            <a:chExt cx="47520" cy="264240"/>
          </a:xfrm>
        </p:grpSpPr>
        <p:sp>
          <p:nvSpPr>
            <p:cNvPr id="719" name="Freeform 719"/>
            <p:cNvSpPr/>
            <p:nvPr/>
          </p:nvSpPr>
          <p:spPr>
            <a:xfrm>
              <a:off x="0" y="0"/>
              <a:ext cx="47498" cy="264287"/>
            </a:xfrm>
            <a:custGeom>
              <a:avLst/>
              <a:gdLst/>
              <a:ahLst/>
              <a:cxnLst/>
              <a:rect l="l" t="t" r="r" b="b"/>
              <a:pathLst>
                <a:path w="47498" h="264287">
                  <a:moveTo>
                    <a:pt x="0" y="0"/>
                  </a:moveTo>
                  <a:lnTo>
                    <a:pt x="47498" y="0"/>
                  </a:lnTo>
                  <a:lnTo>
                    <a:pt x="47498" y="264287"/>
                  </a:lnTo>
                  <a:lnTo>
                    <a:pt x="0" y="264287"/>
                  </a:lnTo>
                  <a:close/>
                </a:path>
              </a:pathLst>
            </a:custGeom>
            <a:solidFill>
              <a:srgbClr val="0070C0"/>
            </a:solidFill>
          </p:spPr>
        </p:sp>
      </p:grpSp>
      <p:grpSp>
        <p:nvGrpSpPr>
          <p:cNvPr id="720" name="Group 720"/>
          <p:cNvGrpSpPr/>
          <p:nvPr/>
        </p:nvGrpSpPr>
        <p:grpSpPr>
          <a:xfrm>
            <a:off x="1769580" y="2777220"/>
            <a:ext cx="169560" cy="169560"/>
            <a:chOff x="0" y="0"/>
            <a:chExt cx="226080" cy="226080"/>
          </a:xfrm>
        </p:grpSpPr>
        <p:sp>
          <p:nvSpPr>
            <p:cNvPr id="721" name="Freeform 721"/>
            <p:cNvSpPr/>
            <p:nvPr/>
          </p:nvSpPr>
          <p:spPr>
            <a:xfrm>
              <a:off x="0" y="0"/>
              <a:ext cx="226060" cy="226060"/>
            </a:xfrm>
            <a:custGeom>
              <a:avLst/>
              <a:gdLst/>
              <a:ahLst/>
              <a:cxnLst/>
              <a:rect l="l" t="t" r="r" b="b"/>
              <a:pathLst>
                <a:path w="226060" h="226060">
                  <a:moveTo>
                    <a:pt x="0" y="204216"/>
                  </a:moveTo>
                  <a:lnTo>
                    <a:pt x="204216" y="0"/>
                  </a:lnTo>
                  <a:lnTo>
                    <a:pt x="226060" y="21844"/>
                  </a:lnTo>
                  <a:lnTo>
                    <a:pt x="21844" y="226060"/>
                  </a:lnTo>
                  <a:lnTo>
                    <a:pt x="0" y="204216"/>
                  </a:lnTo>
                  <a:close/>
                </a:path>
              </a:pathLst>
            </a:custGeom>
            <a:solidFill>
              <a:srgbClr val="0070C0"/>
            </a:solidFill>
          </p:spPr>
        </p:sp>
      </p:grpSp>
      <p:grpSp>
        <p:nvGrpSpPr>
          <p:cNvPr id="722" name="Group 722"/>
          <p:cNvGrpSpPr/>
          <p:nvPr/>
        </p:nvGrpSpPr>
        <p:grpSpPr>
          <a:xfrm>
            <a:off x="1769580" y="2777220"/>
            <a:ext cx="169560" cy="169560"/>
            <a:chOff x="0" y="0"/>
            <a:chExt cx="226080" cy="226080"/>
          </a:xfrm>
        </p:grpSpPr>
        <p:sp>
          <p:nvSpPr>
            <p:cNvPr id="723" name="Freeform 723"/>
            <p:cNvSpPr/>
            <p:nvPr/>
          </p:nvSpPr>
          <p:spPr>
            <a:xfrm>
              <a:off x="0" y="0"/>
              <a:ext cx="226060" cy="226060"/>
            </a:xfrm>
            <a:custGeom>
              <a:avLst/>
              <a:gdLst/>
              <a:ahLst/>
              <a:cxnLst/>
              <a:rect l="l" t="t" r="r" b="b"/>
              <a:pathLst>
                <a:path w="226060" h="226060">
                  <a:moveTo>
                    <a:pt x="21844" y="0"/>
                  </a:moveTo>
                  <a:lnTo>
                    <a:pt x="226060" y="204216"/>
                  </a:lnTo>
                  <a:lnTo>
                    <a:pt x="204216" y="226060"/>
                  </a:lnTo>
                  <a:lnTo>
                    <a:pt x="0" y="21844"/>
                  </a:lnTo>
                  <a:lnTo>
                    <a:pt x="21844" y="0"/>
                  </a:lnTo>
                  <a:close/>
                </a:path>
              </a:pathLst>
            </a:custGeom>
            <a:solidFill>
              <a:srgbClr val="0070C0"/>
            </a:solidFill>
          </p:spPr>
        </p:sp>
      </p:grpSp>
      <p:grpSp>
        <p:nvGrpSpPr>
          <p:cNvPr id="724" name="Group 724"/>
          <p:cNvGrpSpPr/>
          <p:nvPr/>
        </p:nvGrpSpPr>
        <p:grpSpPr>
          <a:xfrm>
            <a:off x="686880" y="2652480"/>
            <a:ext cx="561600" cy="408240"/>
            <a:chOff x="0" y="0"/>
            <a:chExt cx="748800" cy="544320"/>
          </a:xfrm>
        </p:grpSpPr>
        <p:sp>
          <p:nvSpPr>
            <p:cNvPr id="725" name="Freeform 725"/>
            <p:cNvSpPr/>
            <p:nvPr/>
          </p:nvSpPr>
          <p:spPr>
            <a:xfrm>
              <a:off x="0" y="0"/>
              <a:ext cx="748792" cy="544322"/>
            </a:xfrm>
            <a:custGeom>
              <a:avLst/>
              <a:gdLst/>
              <a:ahLst/>
              <a:cxnLst/>
              <a:rect l="l" t="t" r="r" b="b"/>
              <a:pathLst>
                <a:path w="748792" h="544322">
                  <a:moveTo>
                    <a:pt x="748792" y="544322"/>
                  </a:moveTo>
                  <a:cubicBezTo>
                    <a:pt x="0" y="544322"/>
                    <a:pt x="0" y="544322"/>
                    <a:pt x="0" y="544322"/>
                  </a:cubicBezTo>
                  <a:cubicBezTo>
                    <a:pt x="0" y="0"/>
                    <a:pt x="0" y="0"/>
                    <a:pt x="0" y="0"/>
                  </a:cubicBezTo>
                  <a:cubicBezTo>
                    <a:pt x="456565" y="0"/>
                    <a:pt x="456565" y="0"/>
                    <a:pt x="456565" y="0"/>
                  </a:cubicBezTo>
                  <a:cubicBezTo>
                    <a:pt x="617347" y="0"/>
                    <a:pt x="748792" y="109601"/>
                    <a:pt x="748792" y="244729"/>
                  </a:cubicBezTo>
                  <a:lnTo>
                    <a:pt x="748792" y="544322"/>
                  </a:lnTo>
                  <a:close/>
                </a:path>
              </a:pathLst>
            </a:custGeom>
            <a:solidFill>
              <a:srgbClr val="0070C0"/>
            </a:solidFill>
          </p:spPr>
        </p:sp>
      </p:grpSp>
      <p:grpSp>
        <p:nvGrpSpPr>
          <p:cNvPr id="726" name="Group 726"/>
          <p:cNvGrpSpPr/>
          <p:nvPr/>
        </p:nvGrpSpPr>
        <p:grpSpPr>
          <a:xfrm>
            <a:off x="-15120" y="2712960"/>
            <a:ext cx="188460" cy="422280"/>
            <a:chOff x="0" y="0"/>
            <a:chExt cx="251280" cy="563040"/>
          </a:xfrm>
        </p:grpSpPr>
        <p:sp>
          <p:nvSpPr>
            <p:cNvPr id="727" name="Freeform 727"/>
            <p:cNvSpPr/>
            <p:nvPr/>
          </p:nvSpPr>
          <p:spPr>
            <a:xfrm>
              <a:off x="0" y="0"/>
              <a:ext cx="251333" cy="562991"/>
            </a:xfrm>
            <a:custGeom>
              <a:avLst/>
              <a:gdLst/>
              <a:ahLst/>
              <a:cxnLst/>
              <a:rect l="l" t="t" r="r" b="b"/>
              <a:pathLst>
                <a:path w="251333" h="562991">
                  <a:moveTo>
                    <a:pt x="0" y="0"/>
                  </a:moveTo>
                  <a:lnTo>
                    <a:pt x="251333" y="0"/>
                  </a:lnTo>
                  <a:lnTo>
                    <a:pt x="251333" y="562991"/>
                  </a:lnTo>
                  <a:lnTo>
                    <a:pt x="0" y="562991"/>
                  </a:lnTo>
                  <a:close/>
                </a:path>
              </a:pathLst>
            </a:custGeom>
            <a:solidFill>
              <a:srgbClr val="0070C0"/>
            </a:solidFill>
          </p:spPr>
        </p:sp>
      </p:grpSp>
      <p:grpSp>
        <p:nvGrpSpPr>
          <p:cNvPr id="728" name="Group 728"/>
          <p:cNvGrpSpPr/>
          <p:nvPr/>
        </p:nvGrpSpPr>
        <p:grpSpPr>
          <a:xfrm>
            <a:off x="135000" y="2113020"/>
            <a:ext cx="3400920" cy="841320"/>
            <a:chOff x="0" y="0"/>
            <a:chExt cx="4534560" cy="1121760"/>
          </a:xfrm>
        </p:grpSpPr>
        <p:sp>
          <p:nvSpPr>
            <p:cNvPr id="729" name="Freeform 729"/>
            <p:cNvSpPr/>
            <p:nvPr/>
          </p:nvSpPr>
          <p:spPr>
            <a:xfrm>
              <a:off x="0" y="0"/>
              <a:ext cx="4534535" cy="1121791"/>
            </a:xfrm>
            <a:custGeom>
              <a:avLst/>
              <a:gdLst/>
              <a:ahLst/>
              <a:cxnLst/>
              <a:rect l="l" t="t" r="r" b="b"/>
              <a:pathLst>
                <a:path w="4534535" h="1121791">
                  <a:moveTo>
                    <a:pt x="4505452" y="1121791"/>
                  </a:moveTo>
                  <a:lnTo>
                    <a:pt x="1056259" y="87376"/>
                  </a:lnTo>
                  <a:lnTo>
                    <a:pt x="51054" y="854075"/>
                  </a:lnTo>
                  <a:lnTo>
                    <a:pt x="0" y="795782"/>
                  </a:lnTo>
                  <a:lnTo>
                    <a:pt x="1041654" y="0"/>
                  </a:lnTo>
                  <a:lnTo>
                    <a:pt x="4534535" y="1052576"/>
                  </a:lnTo>
                  <a:lnTo>
                    <a:pt x="4505452" y="1121791"/>
                  </a:lnTo>
                  <a:close/>
                </a:path>
              </a:pathLst>
            </a:custGeom>
            <a:solidFill>
              <a:srgbClr val="0070C0"/>
            </a:solidFill>
          </p:spPr>
        </p:sp>
      </p:grpSp>
      <p:grpSp>
        <p:nvGrpSpPr>
          <p:cNvPr id="730" name="Group 730"/>
          <p:cNvGrpSpPr/>
          <p:nvPr/>
        </p:nvGrpSpPr>
        <p:grpSpPr>
          <a:xfrm>
            <a:off x="2400840" y="2759400"/>
            <a:ext cx="663660" cy="31320"/>
            <a:chOff x="0" y="0"/>
            <a:chExt cx="884880" cy="41760"/>
          </a:xfrm>
        </p:grpSpPr>
        <p:sp>
          <p:nvSpPr>
            <p:cNvPr id="731" name="Freeform 731"/>
            <p:cNvSpPr/>
            <p:nvPr/>
          </p:nvSpPr>
          <p:spPr>
            <a:xfrm>
              <a:off x="0" y="0"/>
              <a:ext cx="884936" cy="41783"/>
            </a:xfrm>
            <a:custGeom>
              <a:avLst/>
              <a:gdLst/>
              <a:ahLst/>
              <a:cxnLst/>
              <a:rect l="l" t="t" r="r" b="b"/>
              <a:pathLst>
                <a:path w="884936" h="41783">
                  <a:moveTo>
                    <a:pt x="0" y="0"/>
                  </a:moveTo>
                  <a:lnTo>
                    <a:pt x="884936" y="0"/>
                  </a:lnTo>
                  <a:lnTo>
                    <a:pt x="884936" y="41783"/>
                  </a:lnTo>
                  <a:lnTo>
                    <a:pt x="0" y="41783"/>
                  </a:lnTo>
                  <a:close/>
                </a:path>
              </a:pathLst>
            </a:custGeom>
            <a:solidFill>
              <a:srgbClr val="0070C0"/>
            </a:solidFill>
          </p:spPr>
        </p:sp>
      </p:grpSp>
      <p:grpSp>
        <p:nvGrpSpPr>
          <p:cNvPr id="732" name="Group 732"/>
          <p:cNvGrpSpPr/>
          <p:nvPr/>
        </p:nvGrpSpPr>
        <p:grpSpPr>
          <a:xfrm>
            <a:off x="2400840" y="2886300"/>
            <a:ext cx="1107540" cy="76680"/>
            <a:chOff x="0" y="0"/>
            <a:chExt cx="1476720" cy="102240"/>
          </a:xfrm>
        </p:grpSpPr>
        <p:sp>
          <p:nvSpPr>
            <p:cNvPr id="733" name="Freeform 733"/>
            <p:cNvSpPr/>
            <p:nvPr/>
          </p:nvSpPr>
          <p:spPr>
            <a:xfrm>
              <a:off x="0" y="0"/>
              <a:ext cx="1476756" cy="102235"/>
            </a:xfrm>
            <a:custGeom>
              <a:avLst/>
              <a:gdLst/>
              <a:ahLst/>
              <a:cxnLst/>
              <a:rect l="l" t="t" r="r" b="b"/>
              <a:pathLst>
                <a:path w="1476756" h="102235">
                  <a:moveTo>
                    <a:pt x="0" y="102235"/>
                  </a:moveTo>
                  <a:lnTo>
                    <a:pt x="0" y="54737"/>
                  </a:lnTo>
                  <a:lnTo>
                    <a:pt x="1320165" y="54737"/>
                  </a:lnTo>
                  <a:lnTo>
                    <a:pt x="1338326" y="0"/>
                  </a:lnTo>
                  <a:lnTo>
                    <a:pt x="1476756" y="54737"/>
                  </a:lnTo>
                  <a:lnTo>
                    <a:pt x="1476756" y="102235"/>
                  </a:lnTo>
                  <a:lnTo>
                    <a:pt x="0" y="102235"/>
                  </a:lnTo>
                  <a:close/>
                </a:path>
              </a:pathLst>
            </a:custGeom>
            <a:solidFill>
              <a:srgbClr val="0070C0"/>
            </a:solidFill>
          </p:spPr>
        </p:sp>
      </p:grpSp>
      <p:grpSp>
        <p:nvGrpSpPr>
          <p:cNvPr id="734" name="Group 734"/>
          <p:cNvGrpSpPr/>
          <p:nvPr/>
        </p:nvGrpSpPr>
        <p:grpSpPr>
          <a:xfrm>
            <a:off x="3034800" y="2759400"/>
            <a:ext cx="30240" cy="184140"/>
            <a:chOff x="0" y="0"/>
            <a:chExt cx="40320" cy="245520"/>
          </a:xfrm>
        </p:grpSpPr>
        <p:sp>
          <p:nvSpPr>
            <p:cNvPr id="735" name="Freeform 735"/>
            <p:cNvSpPr/>
            <p:nvPr/>
          </p:nvSpPr>
          <p:spPr>
            <a:xfrm>
              <a:off x="0" y="0"/>
              <a:ext cx="40259" cy="245491"/>
            </a:xfrm>
            <a:custGeom>
              <a:avLst/>
              <a:gdLst/>
              <a:ahLst/>
              <a:cxnLst/>
              <a:rect l="l" t="t" r="r" b="b"/>
              <a:pathLst>
                <a:path w="40259" h="245491">
                  <a:moveTo>
                    <a:pt x="0" y="0"/>
                  </a:moveTo>
                  <a:lnTo>
                    <a:pt x="40259" y="0"/>
                  </a:lnTo>
                  <a:lnTo>
                    <a:pt x="40259" y="245491"/>
                  </a:lnTo>
                  <a:lnTo>
                    <a:pt x="0" y="245491"/>
                  </a:lnTo>
                  <a:close/>
                </a:path>
              </a:pathLst>
            </a:custGeom>
            <a:solidFill>
              <a:srgbClr val="0070C0"/>
            </a:solidFill>
          </p:spPr>
        </p:sp>
      </p:grpSp>
      <p:grpSp>
        <p:nvGrpSpPr>
          <p:cNvPr id="736" name="Group 736"/>
          <p:cNvGrpSpPr/>
          <p:nvPr/>
        </p:nvGrpSpPr>
        <p:grpSpPr>
          <a:xfrm>
            <a:off x="3179520" y="2817720"/>
            <a:ext cx="32940" cy="114480"/>
            <a:chOff x="0" y="0"/>
            <a:chExt cx="43920" cy="152640"/>
          </a:xfrm>
        </p:grpSpPr>
        <p:sp>
          <p:nvSpPr>
            <p:cNvPr id="737" name="Freeform 737"/>
            <p:cNvSpPr/>
            <p:nvPr/>
          </p:nvSpPr>
          <p:spPr>
            <a:xfrm>
              <a:off x="0" y="0"/>
              <a:ext cx="43942" cy="152654"/>
            </a:xfrm>
            <a:custGeom>
              <a:avLst/>
              <a:gdLst/>
              <a:ahLst/>
              <a:cxnLst/>
              <a:rect l="l" t="t" r="r" b="b"/>
              <a:pathLst>
                <a:path w="43942" h="152654">
                  <a:moveTo>
                    <a:pt x="0" y="0"/>
                  </a:moveTo>
                  <a:lnTo>
                    <a:pt x="43942" y="0"/>
                  </a:lnTo>
                  <a:lnTo>
                    <a:pt x="43942" y="152654"/>
                  </a:lnTo>
                  <a:lnTo>
                    <a:pt x="0" y="152654"/>
                  </a:lnTo>
                  <a:close/>
                </a:path>
              </a:pathLst>
            </a:custGeom>
            <a:solidFill>
              <a:srgbClr val="0070C0"/>
            </a:solidFill>
          </p:spPr>
        </p:sp>
      </p:grpSp>
      <p:grpSp>
        <p:nvGrpSpPr>
          <p:cNvPr id="738" name="Group 738"/>
          <p:cNvGrpSpPr/>
          <p:nvPr/>
        </p:nvGrpSpPr>
        <p:grpSpPr>
          <a:xfrm>
            <a:off x="2891160" y="2772900"/>
            <a:ext cx="159840" cy="159840"/>
            <a:chOff x="0" y="0"/>
            <a:chExt cx="213120" cy="213120"/>
          </a:xfrm>
        </p:grpSpPr>
        <p:sp>
          <p:nvSpPr>
            <p:cNvPr id="739" name="Freeform 739"/>
            <p:cNvSpPr/>
            <p:nvPr/>
          </p:nvSpPr>
          <p:spPr>
            <a:xfrm>
              <a:off x="0" y="0"/>
              <a:ext cx="213106" cy="213106"/>
            </a:xfrm>
            <a:custGeom>
              <a:avLst/>
              <a:gdLst/>
              <a:ahLst/>
              <a:cxnLst/>
              <a:rect l="l" t="t" r="r" b="b"/>
              <a:pathLst>
                <a:path w="213106" h="213106">
                  <a:moveTo>
                    <a:pt x="0" y="191262"/>
                  </a:moveTo>
                  <a:lnTo>
                    <a:pt x="194945" y="0"/>
                  </a:lnTo>
                  <a:lnTo>
                    <a:pt x="213106" y="20066"/>
                  </a:lnTo>
                  <a:lnTo>
                    <a:pt x="21844" y="213106"/>
                  </a:lnTo>
                  <a:lnTo>
                    <a:pt x="0" y="191262"/>
                  </a:lnTo>
                  <a:close/>
                </a:path>
              </a:pathLst>
            </a:custGeom>
            <a:solidFill>
              <a:srgbClr val="0070C0"/>
            </a:solidFill>
          </p:spPr>
        </p:sp>
      </p:grpSp>
      <p:grpSp>
        <p:nvGrpSpPr>
          <p:cNvPr id="740" name="Group 740"/>
          <p:cNvGrpSpPr/>
          <p:nvPr/>
        </p:nvGrpSpPr>
        <p:grpSpPr>
          <a:xfrm>
            <a:off x="3048300" y="2812320"/>
            <a:ext cx="123120" cy="120420"/>
            <a:chOff x="0" y="0"/>
            <a:chExt cx="164160" cy="160560"/>
          </a:xfrm>
        </p:grpSpPr>
        <p:sp>
          <p:nvSpPr>
            <p:cNvPr id="741" name="Freeform 741"/>
            <p:cNvSpPr/>
            <p:nvPr/>
          </p:nvSpPr>
          <p:spPr>
            <a:xfrm>
              <a:off x="0" y="0"/>
              <a:ext cx="164084" cy="160528"/>
            </a:xfrm>
            <a:custGeom>
              <a:avLst/>
              <a:gdLst/>
              <a:ahLst/>
              <a:cxnLst/>
              <a:rect l="l" t="t" r="r" b="b"/>
              <a:pathLst>
                <a:path w="164084" h="160528">
                  <a:moveTo>
                    <a:pt x="0" y="142367"/>
                  </a:moveTo>
                  <a:lnTo>
                    <a:pt x="142240" y="0"/>
                  </a:lnTo>
                  <a:lnTo>
                    <a:pt x="164084" y="18288"/>
                  </a:lnTo>
                  <a:lnTo>
                    <a:pt x="21844" y="160528"/>
                  </a:lnTo>
                  <a:lnTo>
                    <a:pt x="0" y="142367"/>
                  </a:lnTo>
                  <a:close/>
                </a:path>
              </a:pathLst>
            </a:custGeom>
            <a:solidFill>
              <a:srgbClr val="0070C0"/>
            </a:solidFill>
          </p:spPr>
        </p:sp>
      </p:grpSp>
      <p:grpSp>
        <p:nvGrpSpPr>
          <p:cNvPr id="742" name="Group 742"/>
          <p:cNvGrpSpPr/>
          <p:nvPr/>
        </p:nvGrpSpPr>
        <p:grpSpPr>
          <a:xfrm>
            <a:off x="2891160" y="2772900"/>
            <a:ext cx="159840" cy="159840"/>
            <a:chOff x="0" y="0"/>
            <a:chExt cx="213120" cy="213120"/>
          </a:xfrm>
        </p:grpSpPr>
        <p:sp>
          <p:nvSpPr>
            <p:cNvPr id="743" name="Freeform 743"/>
            <p:cNvSpPr/>
            <p:nvPr/>
          </p:nvSpPr>
          <p:spPr>
            <a:xfrm>
              <a:off x="0" y="0"/>
              <a:ext cx="213106" cy="213106"/>
            </a:xfrm>
            <a:custGeom>
              <a:avLst/>
              <a:gdLst/>
              <a:ahLst/>
              <a:cxnLst/>
              <a:rect l="l" t="t" r="r" b="b"/>
              <a:pathLst>
                <a:path w="213106" h="213106">
                  <a:moveTo>
                    <a:pt x="21844" y="0"/>
                  </a:moveTo>
                  <a:lnTo>
                    <a:pt x="213106" y="191262"/>
                  </a:lnTo>
                  <a:lnTo>
                    <a:pt x="194945" y="213106"/>
                  </a:lnTo>
                  <a:lnTo>
                    <a:pt x="0" y="20066"/>
                  </a:lnTo>
                  <a:lnTo>
                    <a:pt x="21844" y="0"/>
                  </a:lnTo>
                  <a:close/>
                </a:path>
              </a:pathLst>
            </a:custGeom>
            <a:solidFill>
              <a:srgbClr val="0070C0"/>
            </a:solidFill>
          </p:spPr>
        </p:sp>
      </p:grpSp>
      <p:grpSp>
        <p:nvGrpSpPr>
          <p:cNvPr id="744" name="Group 744"/>
          <p:cNvGrpSpPr/>
          <p:nvPr/>
        </p:nvGrpSpPr>
        <p:grpSpPr>
          <a:xfrm>
            <a:off x="2880360" y="2759400"/>
            <a:ext cx="32940" cy="184140"/>
            <a:chOff x="0" y="0"/>
            <a:chExt cx="43920" cy="245520"/>
          </a:xfrm>
        </p:grpSpPr>
        <p:sp>
          <p:nvSpPr>
            <p:cNvPr id="745" name="Freeform 745"/>
            <p:cNvSpPr/>
            <p:nvPr/>
          </p:nvSpPr>
          <p:spPr>
            <a:xfrm>
              <a:off x="0" y="0"/>
              <a:ext cx="43942" cy="245491"/>
            </a:xfrm>
            <a:custGeom>
              <a:avLst/>
              <a:gdLst/>
              <a:ahLst/>
              <a:cxnLst/>
              <a:rect l="l" t="t" r="r" b="b"/>
              <a:pathLst>
                <a:path w="43942" h="245491">
                  <a:moveTo>
                    <a:pt x="0" y="0"/>
                  </a:moveTo>
                  <a:lnTo>
                    <a:pt x="43942" y="0"/>
                  </a:lnTo>
                  <a:lnTo>
                    <a:pt x="43942" y="245491"/>
                  </a:lnTo>
                  <a:lnTo>
                    <a:pt x="0" y="245491"/>
                  </a:lnTo>
                  <a:close/>
                </a:path>
              </a:pathLst>
            </a:custGeom>
            <a:solidFill>
              <a:srgbClr val="0070C0"/>
            </a:solidFill>
          </p:spPr>
        </p:sp>
      </p:grpSp>
      <p:grpSp>
        <p:nvGrpSpPr>
          <p:cNvPr id="746" name="Group 746"/>
          <p:cNvGrpSpPr/>
          <p:nvPr/>
        </p:nvGrpSpPr>
        <p:grpSpPr>
          <a:xfrm>
            <a:off x="2741040" y="2772900"/>
            <a:ext cx="158220" cy="159840"/>
            <a:chOff x="0" y="0"/>
            <a:chExt cx="210960" cy="213120"/>
          </a:xfrm>
        </p:grpSpPr>
        <p:sp>
          <p:nvSpPr>
            <p:cNvPr id="747" name="Freeform 747"/>
            <p:cNvSpPr/>
            <p:nvPr/>
          </p:nvSpPr>
          <p:spPr>
            <a:xfrm>
              <a:off x="0" y="0"/>
              <a:ext cx="210947" cy="213106"/>
            </a:xfrm>
            <a:custGeom>
              <a:avLst/>
              <a:gdLst/>
              <a:ahLst/>
              <a:cxnLst/>
              <a:rect l="l" t="t" r="r" b="b"/>
              <a:pathLst>
                <a:path w="210947" h="213106">
                  <a:moveTo>
                    <a:pt x="0" y="191262"/>
                  </a:moveTo>
                  <a:lnTo>
                    <a:pt x="189103" y="0"/>
                  </a:lnTo>
                  <a:lnTo>
                    <a:pt x="210947" y="20066"/>
                  </a:lnTo>
                  <a:lnTo>
                    <a:pt x="18161" y="213106"/>
                  </a:lnTo>
                  <a:lnTo>
                    <a:pt x="0" y="191262"/>
                  </a:lnTo>
                  <a:close/>
                </a:path>
              </a:pathLst>
            </a:custGeom>
            <a:solidFill>
              <a:srgbClr val="0070C0"/>
            </a:solidFill>
          </p:spPr>
        </p:sp>
      </p:grpSp>
      <p:grpSp>
        <p:nvGrpSpPr>
          <p:cNvPr id="748" name="Group 748"/>
          <p:cNvGrpSpPr/>
          <p:nvPr/>
        </p:nvGrpSpPr>
        <p:grpSpPr>
          <a:xfrm>
            <a:off x="2741040" y="2772900"/>
            <a:ext cx="158220" cy="159840"/>
            <a:chOff x="0" y="0"/>
            <a:chExt cx="210960" cy="213120"/>
          </a:xfrm>
        </p:grpSpPr>
        <p:sp>
          <p:nvSpPr>
            <p:cNvPr id="749" name="Freeform 749"/>
            <p:cNvSpPr/>
            <p:nvPr/>
          </p:nvSpPr>
          <p:spPr>
            <a:xfrm>
              <a:off x="0" y="0"/>
              <a:ext cx="210947" cy="213106"/>
            </a:xfrm>
            <a:custGeom>
              <a:avLst/>
              <a:gdLst/>
              <a:ahLst/>
              <a:cxnLst/>
              <a:rect l="l" t="t" r="r" b="b"/>
              <a:pathLst>
                <a:path w="210947" h="213106">
                  <a:moveTo>
                    <a:pt x="18161" y="0"/>
                  </a:moveTo>
                  <a:lnTo>
                    <a:pt x="210947" y="191262"/>
                  </a:lnTo>
                  <a:lnTo>
                    <a:pt x="189103" y="213106"/>
                  </a:lnTo>
                  <a:lnTo>
                    <a:pt x="0" y="20066"/>
                  </a:lnTo>
                  <a:lnTo>
                    <a:pt x="18161" y="0"/>
                  </a:lnTo>
                  <a:close/>
                </a:path>
              </a:pathLst>
            </a:custGeom>
            <a:solidFill>
              <a:srgbClr val="0070C0"/>
            </a:solidFill>
          </p:spPr>
        </p:sp>
      </p:grpSp>
      <p:grpSp>
        <p:nvGrpSpPr>
          <p:cNvPr id="750" name="Group 750"/>
          <p:cNvGrpSpPr/>
          <p:nvPr/>
        </p:nvGrpSpPr>
        <p:grpSpPr>
          <a:xfrm>
            <a:off x="2730240" y="2759400"/>
            <a:ext cx="32940" cy="184140"/>
            <a:chOff x="0" y="0"/>
            <a:chExt cx="43920" cy="245520"/>
          </a:xfrm>
        </p:grpSpPr>
        <p:sp>
          <p:nvSpPr>
            <p:cNvPr id="751" name="Freeform 751"/>
            <p:cNvSpPr/>
            <p:nvPr/>
          </p:nvSpPr>
          <p:spPr>
            <a:xfrm>
              <a:off x="0" y="0"/>
              <a:ext cx="43942" cy="245491"/>
            </a:xfrm>
            <a:custGeom>
              <a:avLst/>
              <a:gdLst/>
              <a:ahLst/>
              <a:cxnLst/>
              <a:rect l="l" t="t" r="r" b="b"/>
              <a:pathLst>
                <a:path w="43942" h="245491">
                  <a:moveTo>
                    <a:pt x="0" y="0"/>
                  </a:moveTo>
                  <a:lnTo>
                    <a:pt x="43942" y="0"/>
                  </a:lnTo>
                  <a:lnTo>
                    <a:pt x="43942" y="245491"/>
                  </a:lnTo>
                  <a:lnTo>
                    <a:pt x="0" y="245491"/>
                  </a:lnTo>
                  <a:close/>
                </a:path>
              </a:pathLst>
            </a:custGeom>
            <a:solidFill>
              <a:srgbClr val="0070C0"/>
            </a:solidFill>
          </p:spPr>
        </p:sp>
      </p:grpSp>
      <p:grpSp>
        <p:nvGrpSpPr>
          <p:cNvPr id="752" name="Group 752"/>
          <p:cNvGrpSpPr/>
          <p:nvPr/>
        </p:nvGrpSpPr>
        <p:grpSpPr>
          <a:xfrm>
            <a:off x="2586600" y="2772900"/>
            <a:ext cx="162540" cy="159840"/>
            <a:chOff x="0" y="0"/>
            <a:chExt cx="216720" cy="213120"/>
          </a:xfrm>
        </p:grpSpPr>
        <p:sp>
          <p:nvSpPr>
            <p:cNvPr id="753" name="Freeform 753"/>
            <p:cNvSpPr/>
            <p:nvPr/>
          </p:nvSpPr>
          <p:spPr>
            <a:xfrm>
              <a:off x="0" y="0"/>
              <a:ext cx="216662" cy="213106"/>
            </a:xfrm>
            <a:custGeom>
              <a:avLst/>
              <a:gdLst/>
              <a:ahLst/>
              <a:cxnLst/>
              <a:rect l="l" t="t" r="r" b="b"/>
              <a:pathLst>
                <a:path w="216662" h="213106">
                  <a:moveTo>
                    <a:pt x="0" y="191262"/>
                  </a:moveTo>
                  <a:lnTo>
                    <a:pt x="194818" y="0"/>
                  </a:lnTo>
                  <a:lnTo>
                    <a:pt x="216662" y="20066"/>
                  </a:lnTo>
                  <a:lnTo>
                    <a:pt x="21844" y="213106"/>
                  </a:lnTo>
                  <a:lnTo>
                    <a:pt x="0" y="191262"/>
                  </a:lnTo>
                  <a:close/>
                </a:path>
              </a:pathLst>
            </a:custGeom>
            <a:solidFill>
              <a:srgbClr val="0070C0"/>
            </a:solidFill>
          </p:spPr>
        </p:sp>
      </p:grpSp>
      <p:grpSp>
        <p:nvGrpSpPr>
          <p:cNvPr id="754" name="Group 754"/>
          <p:cNvGrpSpPr/>
          <p:nvPr/>
        </p:nvGrpSpPr>
        <p:grpSpPr>
          <a:xfrm>
            <a:off x="2586600" y="2772900"/>
            <a:ext cx="162540" cy="159840"/>
            <a:chOff x="0" y="0"/>
            <a:chExt cx="216720" cy="213120"/>
          </a:xfrm>
        </p:grpSpPr>
        <p:sp>
          <p:nvSpPr>
            <p:cNvPr id="755" name="Freeform 755"/>
            <p:cNvSpPr/>
            <p:nvPr/>
          </p:nvSpPr>
          <p:spPr>
            <a:xfrm>
              <a:off x="0" y="0"/>
              <a:ext cx="216662" cy="213106"/>
            </a:xfrm>
            <a:custGeom>
              <a:avLst/>
              <a:gdLst/>
              <a:ahLst/>
              <a:cxnLst/>
              <a:rect l="l" t="t" r="r" b="b"/>
              <a:pathLst>
                <a:path w="216662" h="213106">
                  <a:moveTo>
                    <a:pt x="21844" y="0"/>
                  </a:moveTo>
                  <a:lnTo>
                    <a:pt x="216662" y="191262"/>
                  </a:lnTo>
                  <a:lnTo>
                    <a:pt x="194818" y="213106"/>
                  </a:lnTo>
                  <a:lnTo>
                    <a:pt x="0" y="20066"/>
                  </a:lnTo>
                  <a:lnTo>
                    <a:pt x="21844" y="0"/>
                  </a:lnTo>
                  <a:close/>
                </a:path>
              </a:pathLst>
            </a:custGeom>
            <a:solidFill>
              <a:srgbClr val="0070C0"/>
            </a:solidFill>
          </p:spPr>
        </p:sp>
      </p:grpSp>
      <p:grpSp>
        <p:nvGrpSpPr>
          <p:cNvPr id="756" name="Group 756"/>
          <p:cNvGrpSpPr/>
          <p:nvPr/>
        </p:nvGrpSpPr>
        <p:grpSpPr>
          <a:xfrm>
            <a:off x="2578500" y="2759400"/>
            <a:ext cx="30240" cy="184140"/>
            <a:chOff x="0" y="0"/>
            <a:chExt cx="40320" cy="245520"/>
          </a:xfrm>
        </p:grpSpPr>
        <p:sp>
          <p:nvSpPr>
            <p:cNvPr id="757" name="Freeform 757"/>
            <p:cNvSpPr/>
            <p:nvPr/>
          </p:nvSpPr>
          <p:spPr>
            <a:xfrm>
              <a:off x="0" y="0"/>
              <a:ext cx="40259" cy="245491"/>
            </a:xfrm>
            <a:custGeom>
              <a:avLst/>
              <a:gdLst/>
              <a:ahLst/>
              <a:cxnLst/>
              <a:rect l="l" t="t" r="r" b="b"/>
              <a:pathLst>
                <a:path w="40259" h="245491">
                  <a:moveTo>
                    <a:pt x="0" y="0"/>
                  </a:moveTo>
                  <a:lnTo>
                    <a:pt x="40259" y="0"/>
                  </a:lnTo>
                  <a:lnTo>
                    <a:pt x="40259" y="245491"/>
                  </a:lnTo>
                  <a:lnTo>
                    <a:pt x="0" y="245491"/>
                  </a:lnTo>
                  <a:close/>
                </a:path>
              </a:pathLst>
            </a:custGeom>
            <a:solidFill>
              <a:srgbClr val="0070C0"/>
            </a:solidFill>
          </p:spPr>
        </p:sp>
      </p:grpSp>
      <p:grpSp>
        <p:nvGrpSpPr>
          <p:cNvPr id="758" name="Group 758"/>
          <p:cNvGrpSpPr/>
          <p:nvPr/>
        </p:nvGrpSpPr>
        <p:grpSpPr>
          <a:xfrm>
            <a:off x="2436480" y="2772900"/>
            <a:ext cx="158220" cy="159840"/>
            <a:chOff x="0" y="0"/>
            <a:chExt cx="210960" cy="213120"/>
          </a:xfrm>
        </p:grpSpPr>
        <p:sp>
          <p:nvSpPr>
            <p:cNvPr id="759" name="Freeform 759"/>
            <p:cNvSpPr/>
            <p:nvPr/>
          </p:nvSpPr>
          <p:spPr>
            <a:xfrm>
              <a:off x="0" y="0"/>
              <a:ext cx="210947" cy="213106"/>
            </a:xfrm>
            <a:custGeom>
              <a:avLst/>
              <a:gdLst/>
              <a:ahLst/>
              <a:cxnLst/>
              <a:rect l="l" t="t" r="r" b="b"/>
              <a:pathLst>
                <a:path w="210947" h="213106">
                  <a:moveTo>
                    <a:pt x="0" y="191262"/>
                  </a:moveTo>
                  <a:lnTo>
                    <a:pt x="192786" y="0"/>
                  </a:lnTo>
                  <a:lnTo>
                    <a:pt x="210947" y="20066"/>
                  </a:lnTo>
                  <a:lnTo>
                    <a:pt x="21844" y="213106"/>
                  </a:lnTo>
                  <a:lnTo>
                    <a:pt x="0" y="191262"/>
                  </a:lnTo>
                  <a:close/>
                </a:path>
              </a:pathLst>
            </a:custGeom>
            <a:solidFill>
              <a:srgbClr val="0070C0"/>
            </a:solidFill>
          </p:spPr>
        </p:sp>
      </p:grpSp>
      <p:grpSp>
        <p:nvGrpSpPr>
          <p:cNvPr id="760" name="Group 760"/>
          <p:cNvGrpSpPr/>
          <p:nvPr/>
        </p:nvGrpSpPr>
        <p:grpSpPr>
          <a:xfrm>
            <a:off x="2436480" y="2772900"/>
            <a:ext cx="158220" cy="159840"/>
            <a:chOff x="0" y="0"/>
            <a:chExt cx="210960" cy="213120"/>
          </a:xfrm>
        </p:grpSpPr>
        <p:sp>
          <p:nvSpPr>
            <p:cNvPr id="761" name="Freeform 761"/>
            <p:cNvSpPr/>
            <p:nvPr/>
          </p:nvSpPr>
          <p:spPr>
            <a:xfrm>
              <a:off x="0" y="0"/>
              <a:ext cx="210947" cy="213106"/>
            </a:xfrm>
            <a:custGeom>
              <a:avLst/>
              <a:gdLst/>
              <a:ahLst/>
              <a:cxnLst/>
              <a:rect l="l" t="t" r="r" b="b"/>
              <a:pathLst>
                <a:path w="210947" h="213106">
                  <a:moveTo>
                    <a:pt x="21844" y="0"/>
                  </a:moveTo>
                  <a:lnTo>
                    <a:pt x="210947" y="191262"/>
                  </a:lnTo>
                  <a:lnTo>
                    <a:pt x="192786" y="213106"/>
                  </a:lnTo>
                  <a:lnTo>
                    <a:pt x="0" y="20066"/>
                  </a:lnTo>
                  <a:lnTo>
                    <a:pt x="21844" y="0"/>
                  </a:lnTo>
                  <a:close/>
                </a:path>
              </a:pathLst>
            </a:custGeom>
            <a:solidFill>
              <a:srgbClr val="0070C0"/>
            </a:solidFill>
          </p:spPr>
        </p:sp>
      </p:grpSp>
      <p:grpSp>
        <p:nvGrpSpPr>
          <p:cNvPr id="762" name="Group 762"/>
          <p:cNvGrpSpPr/>
          <p:nvPr/>
        </p:nvGrpSpPr>
        <p:grpSpPr>
          <a:xfrm>
            <a:off x="428760" y="5923800"/>
            <a:ext cx="993060" cy="178740"/>
            <a:chOff x="0" y="0"/>
            <a:chExt cx="1324080" cy="238320"/>
          </a:xfrm>
        </p:grpSpPr>
        <p:sp>
          <p:nvSpPr>
            <p:cNvPr id="763" name="Freeform 763"/>
            <p:cNvSpPr/>
            <p:nvPr/>
          </p:nvSpPr>
          <p:spPr>
            <a:xfrm>
              <a:off x="0" y="0"/>
              <a:ext cx="1324102" cy="238379"/>
            </a:xfrm>
            <a:custGeom>
              <a:avLst/>
              <a:gdLst/>
              <a:ahLst/>
              <a:cxnLst/>
              <a:rect l="l" t="t" r="r" b="b"/>
              <a:pathLst>
                <a:path w="1324102" h="238379">
                  <a:moveTo>
                    <a:pt x="1324102" y="113665"/>
                  </a:moveTo>
                  <a:cubicBezTo>
                    <a:pt x="1324102" y="238379"/>
                    <a:pt x="1324102" y="238379"/>
                    <a:pt x="1324102" y="238379"/>
                  </a:cubicBezTo>
                  <a:cubicBezTo>
                    <a:pt x="0" y="238379"/>
                    <a:pt x="0" y="238379"/>
                    <a:pt x="0" y="238379"/>
                  </a:cubicBezTo>
                  <a:cubicBezTo>
                    <a:pt x="0" y="113665"/>
                    <a:pt x="0" y="113665"/>
                    <a:pt x="0" y="113665"/>
                  </a:cubicBezTo>
                  <a:cubicBezTo>
                    <a:pt x="0" y="51308"/>
                    <a:pt x="47498" y="0"/>
                    <a:pt x="109728" y="0"/>
                  </a:cubicBezTo>
                  <a:cubicBezTo>
                    <a:pt x="1214374" y="0"/>
                    <a:pt x="1214374" y="0"/>
                    <a:pt x="1214374" y="0"/>
                  </a:cubicBezTo>
                  <a:cubicBezTo>
                    <a:pt x="1276604" y="0"/>
                    <a:pt x="1324102" y="51308"/>
                    <a:pt x="1324102" y="113665"/>
                  </a:cubicBezTo>
                  <a:close/>
                </a:path>
              </a:pathLst>
            </a:custGeom>
            <a:solidFill>
              <a:srgbClr val="0070C0"/>
            </a:solidFill>
          </p:spPr>
        </p:sp>
      </p:grpSp>
      <p:grpSp>
        <p:nvGrpSpPr>
          <p:cNvPr id="764" name="Group 764"/>
          <p:cNvGrpSpPr/>
          <p:nvPr/>
        </p:nvGrpSpPr>
        <p:grpSpPr>
          <a:xfrm>
            <a:off x="3385260" y="2883060"/>
            <a:ext cx="142020" cy="1505520"/>
            <a:chOff x="0" y="0"/>
            <a:chExt cx="189360" cy="2007360"/>
          </a:xfrm>
        </p:grpSpPr>
        <p:sp>
          <p:nvSpPr>
            <p:cNvPr id="765" name="Freeform 765"/>
            <p:cNvSpPr/>
            <p:nvPr/>
          </p:nvSpPr>
          <p:spPr>
            <a:xfrm>
              <a:off x="0" y="0"/>
              <a:ext cx="189357" cy="2007362"/>
            </a:xfrm>
            <a:custGeom>
              <a:avLst/>
              <a:gdLst/>
              <a:ahLst/>
              <a:cxnLst/>
              <a:rect l="l" t="t" r="r" b="b"/>
              <a:pathLst>
                <a:path w="189357" h="2007362">
                  <a:moveTo>
                    <a:pt x="161544" y="30226"/>
                  </a:moveTo>
                  <a:lnTo>
                    <a:pt x="153543" y="1981835"/>
                  </a:lnTo>
                  <a:lnTo>
                    <a:pt x="88265" y="1981835"/>
                  </a:lnTo>
                  <a:lnTo>
                    <a:pt x="27813" y="4826"/>
                  </a:lnTo>
                  <a:lnTo>
                    <a:pt x="0" y="0"/>
                  </a:lnTo>
                  <a:lnTo>
                    <a:pt x="60452" y="1994662"/>
                  </a:lnTo>
                  <a:lnTo>
                    <a:pt x="60452" y="2007362"/>
                  </a:lnTo>
                  <a:lnTo>
                    <a:pt x="179070" y="2007362"/>
                  </a:lnTo>
                  <a:lnTo>
                    <a:pt x="189357" y="30226"/>
                  </a:lnTo>
                </a:path>
              </a:pathLst>
            </a:custGeom>
            <a:solidFill>
              <a:srgbClr val="0070C0"/>
            </a:solidFill>
          </p:spPr>
        </p:sp>
      </p:grpSp>
      <p:grpSp>
        <p:nvGrpSpPr>
          <p:cNvPr id="766" name="Group 766"/>
          <p:cNvGrpSpPr/>
          <p:nvPr/>
        </p:nvGrpSpPr>
        <p:grpSpPr>
          <a:xfrm>
            <a:off x="3441420" y="4465260"/>
            <a:ext cx="113940" cy="127440"/>
            <a:chOff x="0" y="0"/>
            <a:chExt cx="151920" cy="169920"/>
          </a:xfrm>
        </p:grpSpPr>
        <p:sp>
          <p:nvSpPr>
            <p:cNvPr id="767" name="Freeform 767"/>
            <p:cNvSpPr/>
            <p:nvPr/>
          </p:nvSpPr>
          <p:spPr>
            <a:xfrm>
              <a:off x="0" y="0"/>
              <a:ext cx="152019" cy="169926"/>
            </a:xfrm>
            <a:custGeom>
              <a:avLst/>
              <a:gdLst/>
              <a:ahLst/>
              <a:cxnLst/>
              <a:rect l="l" t="t" r="r" b="b"/>
              <a:pathLst>
                <a:path w="152019" h="169926">
                  <a:moveTo>
                    <a:pt x="47371" y="3175"/>
                  </a:moveTo>
                  <a:cubicBezTo>
                    <a:pt x="45720" y="0"/>
                    <a:pt x="40894" y="0"/>
                    <a:pt x="39243" y="3175"/>
                  </a:cubicBezTo>
                  <a:cubicBezTo>
                    <a:pt x="29464" y="16002"/>
                    <a:pt x="6477" y="48133"/>
                    <a:pt x="3302" y="81788"/>
                  </a:cubicBezTo>
                  <a:cubicBezTo>
                    <a:pt x="0" y="113792"/>
                    <a:pt x="16383" y="149098"/>
                    <a:pt x="52324" y="160274"/>
                  </a:cubicBezTo>
                  <a:cubicBezTo>
                    <a:pt x="83312" y="169926"/>
                    <a:pt x="124206" y="161925"/>
                    <a:pt x="137287" y="137795"/>
                  </a:cubicBezTo>
                  <a:cubicBezTo>
                    <a:pt x="152019" y="110490"/>
                    <a:pt x="142240" y="83312"/>
                    <a:pt x="140589" y="73660"/>
                  </a:cubicBezTo>
                  <a:cubicBezTo>
                    <a:pt x="140589" y="72009"/>
                    <a:pt x="140589" y="70485"/>
                    <a:pt x="140589" y="68834"/>
                  </a:cubicBezTo>
                  <a:cubicBezTo>
                    <a:pt x="140589" y="67183"/>
                    <a:pt x="140589" y="65659"/>
                    <a:pt x="140589" y="64008"/>
                  </a:cubicBezTo>
                  <a:cubicBezTo>
                    <a:pt x="138938" y="60833"/>
                    <a:pt x="138938" y="54356"/>
                    <a:pt x="137287" y="49530"/>
                  </a:cubicBezTo>
                  <a:cubicBezTo>
                    <a:pt x="135636" y="43180"/>
                    <a:pt x="125857" y="44704"/>
                    <a:pt x="125857" y="51181"/>
                  </a:cubicBezTo>
                  <a:cubicBezTo>
                    <a:pt x="125857" y="56007"/>
                    <a:pt x="125857" y="60833"/>
                    <a:pt x="125857" y="62357"/>
                  </a:cubicBezTo>
                  <a:cubicBezTo>
                    <a:pt x="125857" y="63881"/>
                    <a:pt x="125857" y="65532"/>
                    <a:pt x="125857" y="67183"/>
                  </a:cubicBezTo>
                  <a:cubicBezTo>
                    <a:pt x="124206" y="80010"/>
                    <a:pt x="120904" y="96012"/>
                    <a:pt x="116078" y="104013"/>
                  </a:cubicBezTo>
                  <a:cubicBezTo>
                    <a:pt x="106299" y="120015"/>
                    <a:pt x="72009" y="118491"/>
                    <a:pt x="65405" y="100838"/>
                  </a:cubicBezTo>
                  <a:cubicBezTo>
                    <a:pt x="58801" y="83185"/>
                    <a:pt x="73533" y="54483"/>
                    <a:pt x="80010" y="43307"/>
                  </a:cubicBezTo>
                  <a:cubicBezTo>
                    <a:pt x="81661" y="41656"/>
                    <a:pt x="81661" y="38481"/>
                    <a:pt x="80010" y="36957"/>
                  </a:cubicBezTo>
                  <a:lnTo>
                    <a:pt x="47371" y="3175"/>
                  </a:lnTo>
                  <a:close/>
                </a:path>
              </a:pathLst>
            </a:custGeom>
            <a:solidFill>
              <a:srgbClr val="0070C0"/>
            </a:solidFill>
          </p:spPr>
        </p:sp>
      </p:grpSp>
      <p:grpSp>
        <p:nvGrpSpPr>
          <p:cNvPr id="768" name="Group 768"/>
          <p:cNvGrpSpPr/>
          <p:nvPr/>
        </p:nvGrpSpPr>
        <p:grpSpPr>
          <a:xfrm>
            <a:off x="3397140" y="4319460"/>
            <a:ext cx="159840" cy="184680"/>
            <a:chOff x="0" y="0"/>
            <a:chExt cx="213120" cy="246240"/>
          </a:xfrm>
        </p:grpSpPr>
        <p:sp>
          <p:nvSpPr>
            <p:cNvPr id="769" name="Freeform 769"/>
            <p:cNvSpPr/>
            <p:nvPr/>
          </p:nvSpPr>
          <p:spPr>
            <a:xfrm>
              <a:off x="0" y="0"/>
              <a:ext cx="213106" cy="246380"/>
            </a:xfrm>
            <a:custGeom>
              <a:avLst/>
              <a:gdLst/>
              <a:ahLst/>
              <a:cxnLst/>
              <a:rect l="l" t="t" r="r" b="b"/>
              <a:pathLst>
                <a:path w="213106" h="246380">
                  <a:moveTo>
                    <a:pt x="186944" y="17526"/>
                  </a:moveTo>
                  <a:cubicBezTo>
                    <a:pt x="177038" y="6350"/>
                    <a:pt x="163957" y="0"/>
                    <a:pt x="149225" y="0"/>
                  </a:cubicBezTo>
                  <a:cubicBezTo>
                    <a:pt x="106553" y="0"/>
                    <a:pt x="106553" y="0"/>
                    <a:pt x="106553" y="0"/>
                  </a:cubicBezTo>
                  <a:cubicBezTo>
                    <a:pt x="63881" y="0"/>
                    <a:pt x="63881" y="0"/>
                    <a:pt x="63881" y="0"/>
                  </a:cubicBezTo>
                  <a:cubicBezTo>
                    <a:pt x="49149" y="0"/>
                    <a:pt x="36068" y="6350"/>
                    <a:pt x="26289" y="17526"/>
                  </a:cubicBezTo>
                  <a:cubicBezTo>
                    <a:pt x="13081" y="32004"/>
                    <a:pt x="13081" y="32004"/>
                    <a:pt x="13081" y="32004"/>
                  </a:cubicBezTo>
                  <a:cubicBezTo>
                    <a:pt x="4953" y="40005"/>
                    <a:pt x="0" y="52705"/>
                    <a:pt x="0" y="64008"/>
                  </a:cubicBezTo>
                  <a:cubicBezTo>
                    <a:pt x="0" y="126365"/>
                    <a:pt x="0" y="126365"/>
                    <a:pt x="0" y="126365"/>
                  </a:cubicBezTo>
                  <a:cubicBezTo>
                    <a:pt x="0" y="136017"/>
                    <a:pt x="3302" y="145542"/>
                    <a:pt x="9779" y="155194"/>
                  </a:cubicBezTo>
                  <a:cubicBezTo>
                    <a:pt x="60579" y="225552"/>
                    <a:pt x="60579" y="225552"/>
                    <a:pt x="60579" y="225552"/>
                  </a:cubicBezTo>
                  <a:cubicBezTo>
                    <a:pt x="70358" y="238379"/>
                    <a:pt x="85217" y="246380"/>
                    <a:pt x="101600" y="246380"/>
                  </a:cubicBezTo>
                  <a:cubicBezTo>
                    <a:pt x="106553" y="246380"/>
                    <a:pt x="106553" y="246380"/>
                    <a:pt x="106553" y="246380"/>
                  </a:cubicBezTo>
                  <a:cubicBezTo>
                    <a:pt x="111506" y="246380"/>
                    <a:pt x="111506" y="246380"/>
                    <a:pt x="111506" y="246380"/>
                  </a:cubicBezTo>
                  <a:cubicBezTo>
                    <a:pt x="127889" y="246380"/>
                    <a:pt x="142621" y="238379"/>
                    <a:pt x="152527" y="225552"/>
                  </a:cubicBezTo>
                  <a:cubicBezTo>
                    <a:pt x="203327" y="155194"/>
                    <a:pt x="203327" y="155194"/>
                    <a:pt x="203327" y="155194"/>
                  </a:cubicBezTo>
                  <a:cubicBezTo>
                    <a:pt x="209931" y="145542"/>
                    <a:pt x="213106" y="136017"/>
                    <a:pt x="213106" y="126365"/>
                  </a:cubicBezTo>
                  <a:cubicBezTo>
                    <a:pt x="213106" y="64008"/>
                    <a:pt x="213106" y="64008"/>
                    <a:pt x="213106" y="64008"/>
                  </a:cubicBezTo>
                  <a:cubicBezTo>
                    <a:pt x="213106" y="52832"/>
                    <a:pt x="208153" y="40005"/>
                    <a:pt x="200025" y="32004"/>
                  </a:cubicBezTo>
                  <a:lnTo>
                    <a:pt x="186944" y="17526"/>
                  </a:lnTo>
                  <a:close/>
                </a:path>
              </a:pathLst>
            </a:custGeom>
            <a:solidFill>
              <a:srgbClr val="0070C0"/>
            </a:solidFill>
          </p:spPr>
        </p:sp>
      </p:grpSp>
      <p:grpSp>
        <p:nvGrpSpPr>
          <p:cNvPr id="770" name="Group 770"/>
          <p:cNvGrpSpPr/>
          <p:nvPr/>
        </p:nvGrpSpPr>
        <p:grpSpPr>
          <a:xfrm>
            <a:off x="3203820" y="4700160"/>
            <a:ext cx="600480" cy="196560"/>
            <a:chOff x="0" y="0"/>
            <a:chExt cx="800640" cy="262080"/>
          </a:xfrm>
        </p:grpSpPr>
        <p:sp>
          <p:nvSpPr>
            <p:cNvPr id="771" name="Freeform 771"/>
            <p:cNvSpPr/>
            <p:nvPr/>
          </p:nvSpPr>
          <p:spPr>
            <a:xfrm>
              <a:off x="0" y="0"/>
              <a:ext cx="800608" cy="262128"/>
            </a:xfrm>
            <a:custGeom>
              <a:avLst/>
              <a:gdLst/>
              <a:ahLst/>
              <a:cxnLst/>
              <a:rect l="l" t="t" r="r" b="b"/>
              <a:pathLst>
                <a:path w="800608" h="262128">
                  <a:moveTo>
                    <a:pt x="0" y="0"/>
                  </a:moveTo>
                  <a:lnTo>
                    <a:pt x="800608" y="0"/>
                  </a:lnTo>
                  <a:lnTo>
                    <a:pt x="800608" y="262128"/>
                  </a:lnTo>
                  <a:lnTo>
                    <a:pt x="0" y="262128"/>
                  </a:lnTo>
                  <a:close/>
                </a:path>
              </a:pathLst>
            </a:custGeom>
            <a:solidFill>
              <a:srgbClr val="0070C0"/>
            </a:solidFill>
          </p:spPr>
        </p:sp>
      </p:grpSp>
      <p:grpSp>
        <p:nvGrpSpPr>
          <p:cNvPr id="772" name="Group 772"/>
          <p:cNvGrpSpPr/>
          <p:nvPr/>
        </p:nvGrpSpPr>
        <p:grpSpPr>
          <a:xfrm>
            <a:off x="3425220" y="4632660"/>
            <a:ext cx="152820" cy="100980"/>
            <a:chOff x="0" y="0"/>
            <a:chExt cx="203760" cy="134640"/>
          </a:xfrm>
        </p:grpSpPr>
        <p:sp>
          <p:nvSpPr>
            <p:cNvPr id="773" name="Freeform 773"/>
            <p:cNvSpPr/>
            <p:nvPr/>
          </p:nvSpPr>
          <p:spPr>
            <a:xfrm>
              <a:off x="0" y="0"/>
              <a:ext cx="203708" cy="134620"/>
            </a:xfrm>
            <a:custGeom>
              <a:avLst/>
              <a:gdLst/>
              <a:ahLst/>
              <a:cxnLst/>
              <a:rect l="l" t="t" r="r" b="b"/>
              <a:pathLst>
                <a:path w="203708" h="134620">
                  <a:moveTo>
                    <a:pt x="0" y="0"/>
                  </a:moveTo>
                  <a:lnTo>
                    <a:pt x="203708" y="0"/>
                  </a:lnTo>
                  <a:lnTo>
                    <a:pt x="203708" y="134620"/>
                  </a:lnTo>
                  <a:lnTo>
                    <a:pt x="0" y="134620"/>
                  </a:lnTo>
                  <a:close/>
                </a:path>
              </a:pathLst>
            </a:custGeom>
            <a:solidFill>
              <a:srgbClr val="0070C0"/>
            </a:solidFill>
          </p:spPr>
        </p:sp>
      </p:grpSp>
      <p:grpSp>
        <p:nvGrpSpPr>
          <p:cNvPr id="774" name="Group 774"/>
          <p:cNvGrpSpPr/>
          <p:nvPr/>
        </p:nvGrpSpPr>
        <p:grpSpPr>
          <a:xfrm>
            <a:off x="3203820" y="4906980"/>
            <a:ext cx="600480" cy="198180"/>
            <a:chOff x="0" y="0"/>
            <a:chExt cx="800640" cy="264240"/>
          </a:xfrm>
        </p:grpSpPr>
        <p:sp>
          <p:nvSpPr>
            <p:cNvPr id="775" name="Freeform 775"/>
            <p:cNvSpPr/>
            <p:nvPr/>
          </p:nvSpPr>
          <p:spPr>
            <a:xfrm>
              <a:off x="0" y="0"/>
              <a:ext cx="800608" cy="264287"/>
            </a:xfrm>
            <a:custGeom>
              <a:avLst/>
              <a:gdLst/>
              <a:ahLst/>
              <a:cxnLst/>
              <a:rect l="l" t="t" r="r" b="b"/>
              <a:pathLst>
                <a:path w="800608" h="264287">
                  <a:moveTo>
                    <a:pt x="0" y="0"/>
                  </a:moveTo>
                  <a:lnTo>
                    <a:pt x="800608" y="0"/>
                  </a:lnTo>
                  <a:lnTo>
                    <a:pt x="800608" y="264287"/>
                  </a:lnTo>
                  <a:lnTo>
                    <a:pt x="0" y="264287"/>
                  </a:lnTo>
                  <a:close/>
                </a:path>
              </a:pathLst>
            </a:custGeom>
            <a:solidFill>
              <a:srgbClr val="0070C0"/>
            </a:solidFill>
          </p:spPr>
        </p:sp>
      </p:grpSp>
      <p:sp>
        <p:nvSpPr>
          <p:cNvPr id="776" name="AutoShape 776"/>
          <p:cNvSpPr/>
          <p:nvPr/>
        </p:nvSpPr>
        <p:spPr>
          <a:xfrm rot="9158067">
            <a:off x="3165149" y="4622325"/>
            <a:ext cx="363003" cy="0"/>
          </a:xfrm>
          <a:prstGeom prst="line">
            <a:avLst/>
          </a:prstGeom>
          <a:ln w="19050" cap="rnd">
            <a:solidFill>
              <a:srgbClr val="262626"/>
            </a:solidFill>
            <a:prstDash val="solid"/>
            <a:headEnd type="none" w="sm" len="sm"/>
            <a:tailEnd type="none" w="sm" len="sm"/>
          </a:ln>
        </p:spPr>
      </p:sp>
      <p:sp>
        <p:nvSpPr>
          <p:cNvPr id="777" name="AutoShape 777"/>
          <p:cNvSpPr/>
          <p:nvPr/>
        </p:nvSpPr>
        <p:spPr>
          <a:xfrm rot="1561163">
            <a:off x="3454544" y="4622325"/>
            <a:ext cx="380372" cy="0"/>
          </a:xfrm>
          <a:prstGeom prst="line">
            <a:avLst/>
          </a:prstGeom>
          <a:ln w="19050" cap="rnd">
            <a:solidFill>
              <a:srgbClr val="262626"/>
            </a:solidFill>
            <a:prstDash val="solid"/>
            <a:headEnd type="none" w="sm" len="sm"/>
            <a:tailEnd type="none" w="sm" len="sm"/>
          </a:ln>
        </p:spPr>
      </p:sp>
      <p:grpSp>
        <p:nvGrpSpPr>
          <p:cNvPr id="778" name="Group 778"/>
          <p:cNvGrpSpPr/>
          <p:nvPr/>
        </p:nvGrpSpPr>
        <p:grpSpPr>
          <a:xfrm>
            <a:off x="17502480" y="4745520"/>
            <a:ext cx="61020" cy="827820"/>
            <a:chOff x="0" y="0"/>
            <a:chExt cx="81360" cy="1103760"/>
          </a:xfrm>
        </p:grpSpPr>
        <p:sp>
          <p:nvSpPr>
            <p:cNvPr id="779" name="Freeform 779"/>
            <p:cNvSpPr/>
            <p:nvPr/>
          </p:nvSpPr>
          <p:spPr>
            <a:xfrm>
              <a:off x="0" y="0"/>
              <a:ext cx="81407" cy="1103757"/>
            </a:xfrm>
            <a:custGeom>
              <a:avLst/>
              <a:gdLst/>
              <a:ahLst/>
              <a:cxnLst/>
              <a:rect l="l" t="t" r="r" b="b"/>
              <a:pathLst>
                <a:path w="81407" h="1103757">
                  <a:moveTo>
                    <a:pt x="81407" y="0"/>
                  </a:moveTo>
                  <a:lnTo>
                    <a:pt x="0" y="0"/>
                  </a:lnTo>
                  <a:lnTo>
                    <a:pt x="0" y="1103757"/>
                  </a:lnTo>
                  <a:lnTo>
                    <a:pt x="81407" y="1103757"/>
                  </a:lnTo>
                  <a:close/>
                </a:path>
              </a:pathLst>
            </a:custGeom>
            <a:solidFill>
              <a:srgbClr val="0070C0"/>
            </a:solidFill>
          </p:spPr>
        </p:sp>
      </p:grpSp>
      <p:grpSp>
        <p:nvGrpSpPr>
          <p:cNvPr id="780" name="Group 780"/>
          <p:cNvGrpSpPr/>
          <p:nvPr/>
        </p:nvGrpSpPr>
        <p:grpSpPr>
          <a:xfrm>
            <a:off x="17297820" y="4745520"/>
            <a:ext cx="52920" cy="827820"/>
            <a:chOff x="0" y="0"/>
            <a:chExt cx="70560" cy="1103760"/>
          </a:xfrm>
        </p:grpSpPr>
        <p:sp>
          <p:nvSpPr>
            <p:cNvPr id="781" name="Freeform 781"/>
            <p:cNvSpPr/>
            <p:nvPr/>
          </p:nvSpPr>
          <p:spPr>
            <a:xfrm>
              <a:off x="0" y="0"/>
              <a:ext cx="70612" cy="1103757"/>
            </a:xfrm>
            <a:custGeom>
              <a:avLst/>
              <a:gdLst/>
              <a:ahLst/>
              <a:cxnLst/>
              <a:rect l="l" t="t" r="r" b="b"/>
              <a:pathLst>
                <a:path w="70612" h="1103757">
                  <a:moveTo>
                    <a:pt x="70612" y="0"/>
                  </a:moveTo>
                  <a:lnTo>
                    <a:pt x="0" y="0"/>
                  </a:lnTo>
                  <a:lnTo>
                    <a:pt x="0" y="1103757"/>
                  </a:lnTo>
                  <a:lnTo>
                    <a:pt x="70612" y="1103757"/>
                  </a:lnTo>
                  <a:close/>
                </a:path>
              </a:pathLst>
            </a:custGeom>
            <a:solidFill>
              <a:srgbClr val="0070C0"/>
            </a:solidFill>
          </p:spPr>
        </p:sp>
      </p:grpSp>
      <p:grpSp>
        <p:nvGrpSpPr>
          <p:cNvPr id="782" name="Group 782"/>
          <p:cNvGrpSpPr/>
          <p:nvPr/>
        </p:nvGrpSpPr>
        <p:grpSpPr>
          <a:xfrm>
            <a:off x="17317800" y="4779000"/>
            <a:ext cx="221400" cy="39420"/>
            <a:chOff x="0" y="0"/>
            <a:chExt cx="295200" cy="52560"/>
          </a:xfrm>
        </p:grpSpPr>
        <p:sp>
          <p:nvSpPr>
            <p:cNvPr id="783" name="Freeform 783"/>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784" name="Group 784"/>
          <p:cNvGrpSpPr/>
          <p:nvPr/>
        </p:nvGrpSpPr>
        <p:grpSpPr>
          <a:xfrm>
            <a:off x="17333460" y="4796820"/>
            <a:ext cx="190080" cy="190080"/>
            <a:chOff x="0" y="0"/>
            <a:chExt cx="253440" cy="253440"/>
          </a:xfrm>
        </p:grpSpPr>
        <p:sp>
          <p:nvSpPr>
            <p:cNvPr id="785" name="Freeform 785"/>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786" name="Group 786"/>
          <p:cNvGrpSpPr/>
          <p:nvPr/>
        </p:nvGrpSpPr>
        <p:grpSpPr>
          <a:xfrm>
            <a:off x="17333460" y="4796820"/>
            <a:ext cx="190080" cy="190080"/>
            <a:chOff x="0" y="0"/>
            <a:chExt cx="253440" cy="253440"/>
          </a:xfrm>
        </p:grpSpPr>
        <p:sp>
          <p:nvSpPr>
            <p:cNvPr id="787" name="Freeform 787"/>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788" name="Group 788"/>
          <p:cNvGrpSpPr/>
          <p:nvPr/>
        </p:nvGrpSpPr>
        <p:grpSpPr>
          <a:xfrm>
            <a:off x="17317800" y="4960980"/>
            <a:ext cx="221400" cy="39420"/>
            <a:chOff x="0" y="0"/>
            <a:chExt cx="295200" cy="52560"/>
          </a:xfrm>
        </p:grpSpPr>
        <p:sp>
          <p:nvSpPr>
            <p:cNvPr id="789" name="Freeform 789"/>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790" name="Group 790"/>
          <p:cNvGrpSpPr/>
          <p:nvPr/>
        </p:nvGrpSpPr>
        <p:grpSpPr>
          <a:xfrm>
            <a:off x="17333460" y="4978800"/>
            <a:ext cx="190080" cy="189000"/>
            <a:chOff x="0" y="0"/>
            <a:chExt cx="253440" cy="252000"/>
          </a:xfrm>
        </p:grpSpPr>
        <p:sp>
          <p:nvSpPr>
            <p:cNvPr id="791" name="Freeform 791"/>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792" name="Group 792"/>
          <p:cNvGrpSpPr/>
          <p:nvPr/>
        </p:nvGrpSpPr>
        <p:grpSpPr>
          <a:xfrm>
            <a:off x="17333460" y="4978800"/>
            <a:ext cx="190080" cy="189000"/>
            <a:chOff x="0" y="0"/>
            <a:chExt cx="253440" cy="252000"/>
          </a:xfrm>
        </p:grpSpPr>
        <p:sp>
          <p:nvSpPr>
            <p:cNvPr id="793" name="Freeform 793"/>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794" name="Group 794"/>
          <p:cNvGrpSpPr/>
          <p:nvPr/>
        </p:nvGrpSpPr>
        <p:grpSpPr>
          <a:xfrm>
            <a:off x="17317800" y="5141880"/>
            <a:ext cx="221400" cy="39420"/>
            <a:chOff x="0" y="0"/>
            <a:chExt cx="295200" cy="52560"/>
          </a:xfrm>
        </p:grpSpPr>
        <p:sp>
          <p:nvSpPr>
            <p:cNvPr id="795" name="Freeform 795"/>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796" name="Group 796"/>
          <p:cNvGrpSpPr/>
          <p:nvPr/>
        </p:nvGrpSpPr>
        <p:grpSpPr>
          <a:xfrm>
            <a:off x="17333460" y="5159700"/>
            <a:ext cx="190080" cy="190080"/>
            <a:chOff x="0" y="0"/>
            <a:chExt cx="253440" cy="253440"/>
          </a:xfrm>
        </p:grpSpPr>
        <p:sp>
          <p:nvSpPr>
            <p:cNvPr id="797" name="Freeform 797"/>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798" name="Group 798"/>
          <p:cNvGrpSpPr/>
          <p:nvPr/>
        </p:nvGrpSpPr>
        <p:grpSpPr>
          <a:xfrm>
            <a:off x="17333460" y="5159700"/>
            <a:ext cx="190080" cy="190080"/>
            <a:chOff x="0" y="0"/>
            <a:chExt cx="253440" cy="253440"/>
          </a:xfrm>
        </p:grpSpPr>
        <p:sp>
          <p:nvSpPr>
            <p:cNvPr id="799" name="Freeform 799"/>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800" name="Group 800"/>
          <p:cNvGrpSpPr/>
          <p:nvPr/>
        </p:nvGrpSpPr>
        <p:grpSpPr>
          <a:xfrm>
            <a:off x="17317800" y="5323860"/>
            <a:ext cx="221400" cy="39420"/>
            <a:chOff x="0" y="0"/>
            <a:chExt cx="295200" cy="52560"/>
          </a:xfrm>
        </p:grpSpPr>
        <p:sp>
          <p:nvSpPr>
            <p:cNvPr id="801" name="Freeform 801"/>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802" name="Group 802"/>
          <p:cNvGrpSpPr/>
          <p:nvPr/>
        </p:nvGrpSpPr>
        <p:grpSpPr>
          <a:xfrm>
            <a:off x="17333460" y="5341680"/>
            <a:ext cx="190080" cy="189000"/>
            <a:chOff x="0" y="0"/>
            <a:chExt cx="253440" cy="252000"/>
          </a:xfrm>
        </p:grpSpPr>
        <p:sp>
          <p:nvSpPr>
            <p:cNvPr id="803" name="Freeform 803"/>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804" name="Group 804"/>
          <p:cNvGrpSpPr/>
          <p:nvPr/>
        </p:nvGrpSpPr>
        <p:grpSpPr>
          <a:xfrm>
            <a:off x="17333460" y="5341680"/>
            <a:ext cx="190080" cy="189000"/>
            <a:chOff x="0" y="0"/>
            <a:chExt cx="253440" cy="252000"/>
          </a:xfrm>
        </p:grpSpPr>
        <p:sp>
          <p:nvSpPr>
            <p:cNvPr id="805" name="Freeform 805"/>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806" name="Group 806"/>
          <p:cNvGrpSpPr/>
          <p:nvPr/>
        </p:nvGrpSpPr>
        <p:grpSpPr>
          <a:xfrm>
            <a:off x="17502480" y="4004100"/>
            <a:ext cx="61020" cy="794880"/>
            <a:chOff x="0" y="0"/>
            <a:chExt cx="81360" cy="1059840"/>
          </a:xfrm>
        </p:grpSpPr>
        <p:sp>
          <p:nvSpPr>
            <p:cNvPr id="807" name="Freeform 807"/>
            <p:cNvSpPr/>
            <p:nvPr/>
          </p:nvSpPr>
          <p:spPr>
            <a:xfrm>
              <a:off x="0" y="0"/>
              <a:ext cx="81407" cy="1059815"/>
            </a:xfrm>
            <a:custGeom>
              <a:avLst/>
              <a:gdLst/>
              <a:ahLst/>
              <a:cxnLst/>
              <a:rect l="l" t="t" r="r" b="b"/>
              <a:pathLst>
                <a:path w="81407" h="1059815">
                  <a:moveTo>
                    <a:pt x="81407" y="0"/>
                  </a:moveTo>
                  <a:lnTo>
                    <a:pt x="0" y="0"/>
                  </a:lnTo>
                  <a:lnTo>
                    <a:pt x="0" y="1059815"/>
                  </a:lnTo>
                  <a:lnTo>
                    <a:pt x="81407" y="1059815"/>
                  </a:lnTo>
                  <a:close/>
                </a:path>
              </a:pathLst>
            </a:custGeom>
            <a:solidFill>
              <a:srgbClr val="0070C0"/>
            </a:solidFill>
          </p:spPr>
        </p:sp>
      </p:grpSp>
      <p:grpSp>
        <p:nvGrpSpPr>
          <p:cNvPr id="808" name="Group 808"/>
          <p:cNvGrpSpPr/>
          <p:nvPr/>
        </p:nvGrpSpPr>
        <p:grpSpPr>
          <a:xfrm>
            <a:off x="17297820" y="4004100"/>
            <a:ext cx="52920" cy="794880"/>
            <a:chOff x="0" y="0"/>
            <a:chExt cx="70560" cy="1059840"/>
          </a:xfrm>
        </p:grpSpPr>
        <p:sp>
          <p:nvSpPr>
            <p:cNvPr id="809" name="Freeform 809"/>
            <p:cNvSpPr/>
            <p:nvPr/>
          </p:nvSpPr>
          <p:spPr>
            <a:xfrm>
              <a:off x="0" y="0"/>
              <a:ext cx="70612" cy="1059815"/>
            </a:xfrm>
            <a:custGeom>
              <a:avLst/>
              <a:gdLst/>
              <a:ahLst/>
              <a:cxnLst/>
              <a:rect l="l" t="t" r="r" b="b"/>
              <a:pathLst>
                <a:path w="70612" h="1059815">
                  <a:moveTo>
                    <a:pt x="70612" y="0"/>
                  </a:moveTo>
                  <a:lnTo>
                    <a:pt x="0" y="0"/>
                  </a:lnTo>
                  <a:lnTo>
                    <a:pt x="0" y="1059815"/>
                  </a:lnTo>
                  <a:lnTo>
                    <a:pt x="70612" y="1059815"/>
                  </a:lnTo>
                  <a:close/>
                </a:path>
              </a:pathLst>
            </a:custGeom>
            <a:solidFill>
              <a:srgbClr val="0070C0"/>
            </a:solidFill>
          </p:spPr>
        </p:sp>
      </p:grpSp>
      <p:grpSp>
        <p:nvGrpSpPr>
          <p:cNvPr id="810" name="Group 810"/>
          <p:cNvGrpSpPr/>
          <p:nvPr/>
        </p:nvGrpSpPr>
        <p:grpSpPr>
          <a:xfrm>
            <a:off x="17317800" y="4004100"/>
            <a:ext cx="221400" cy="39420"/>
            <a:chOff x="0" y="0"/>
            <a:chExt cx="295200" cy="52560"/>
          </a:xfrm>
        </p:grpSpPr>
        <p:sp>
          <p:nvSpPr>
            <p:cNvPr id="811" name="Freeform 811"/>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812" name="Group 812"/>
          <p:cNvGrpSpPr/>
          <p:nvPr/>
        </p:nvGrpSpPr>
        <p:grpSpPr>
          <a:xfrm>
            <a:off x="17333460" y="4021920"/>
            <a:ext cx="190080" cy="189000"/>
            <a:chOff x="0" y="0"/>
            <a:chExt cx="253440" cy="252000"/>
          </a:xfrm>
        </p:grpSpPr>
        <p:sp>
          <p:nvSpPr>
            <p:cNvPr id="813" name="Freeform 813"/>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814" name="Group 814"/>
          <p:cNvGrpSpPr/>
          <p:nvPr/>
        </p:nvGrpSpPr>
        <p:grpSpPr>
          <a:xfrm>
            <a:off x="17333460" y="4021920"/>
            <a:ext cx="190080" cy="189000"/>
            <a:chOff x="0" y="0"/>
            <a:chExt cx="253440" cy="252000"/>
          </a:xfrm>
        </p:grpSpPr>
        <p:sp>
          <p:nvSpPr>
            <p:cNvPr id="815" name="Freeform 815"/>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816" name="Group 816"/>
          <p:cNvGrpSpPr/>
          <p:nvPr/>
        </p:nvGrpSpPr>
        <p:grpSpPr>
          <a:xfrm>
            <a:off x="17317800" y="4185000"/>
            <a:ext cx="221400" cy="39420"/>
            <a:chOff x="0" y="0"/>
            <a:chExt cx="295200" cy="52560"/>
          </a:xfrm>
        </p:grpSpPr>
        <p:sp>
          <p:nvSpPr>
            <p:cNvPr id="817" name="Freeform 817"/>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818" name="Group 818"/>
          <p:cNvGrpSpPr/>
          <p:nvPr/>
        </p:nvGrpSpPr>
        <p:grpSpPr>
          <a:xfrm>
            <a:off x="17333460" y="4202820"/>
            <a:ext cx="190080" cy="190080"/>
            <a:chOff x="0" y="0"/>
            <a:chExt cx="253440" cy="253440"/>
          </a:xfrm>
        </p:grpSpPr>
        <p:sp>
          <p:nvSpPr>
            <p:cNvPr id="819" name="Freeform 819"/>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820" name="Group 820"/>
          <p:cNvGrpSpPr/>
          <p:nvPr/>
        </p:nvGrpSpPr>
        <p:grpSpPr>
          <a:xfrm>
            <a:off x="17333460" y="4202820"/>
            <a:ext cx="190080" cy="190080"/>
            <a:chOff x="0" y="0"/>
            <a:chExt cx="253440" cy="253440"/>
          </a:xfrm>
        </p:grpSpPr>
        <p:sp>
          <p:nvSpPr>
            <p:cNvPr id="821" name="Freeform 821"/>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822" name="Group 822"/>
          <p:cNvGrpSpPr/>
          <p:nvPr/>
        </p:nvGrpSpPr>
        <p:grpSpPr>
          <a:xfrm>
            <a:off x="17317800" y="4366980"/>
            <a:ext cx="221400" cy="39420"/>
            <a:chOff x="0" y="0"/>
            <a:chExt cx="295200" cy="52560"/>
          </a:xfrm>
        </p:grpSpPr>
        <p:sp>
          <p:nvSpPr>
            <p:cNvPr id="823" name="Freeform 823"/>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824" name="Group 824"/>
          <p:cNvGrpSpPr/>
          <p:nvPr/>
        </p:nvGrpSpPr>
        <p:grpSpPr>
          <a:xfrm>
            <a:off x="17333460" y="4384800"/>
            <a:ext cx="190080" cy="189000"/>
            <a:chOff x="0" y="0"/>
            <a:chExt cx="253440" cy="252000"/>
          </a:xfrm>
        </p:grpSpPr>
        <p:sp>
          <p:nvSpPr>
            <p:cNvPr id="825" name="Freeform 825"/>
            <p:cNvSpPr/>
            <p:nvPr/>
          </p:nvSpPr>
          <p:spPr>
            <a:xfrm>
              <a:off x="0" y="0"/>
              <a:ext cx="253492" cy="251968"/>
            </a:xfrm>
            <a:custGeom>
              <a:avLst/>
              <a:gdLst/>
              <a:ahLst/>
              <a:cxnLst/>
              <a:rect l="l" t="t" r="r" b="b"/>
              <a:pathLst>
                <a:path w="253492" h="251968">
                  <a:moveTo>
                    <a:pt x="23622" y="251968"/>
                  </a:moveTo>
                  <a:lnTo>
                    <a:pt x="253492" y="23622"/>
                  </a:lnTo>
                  <a:lnTo>
                    <a:pt x="229743" y="0"/>
                  </a:lnTo>
                  <a:lnTo>
                    <a:pt x="0" y="228346"/>
                  </a:lnTo>
                  <a:lnTo>
                    <a:pt x="23622" y="251968"/>
                  </a:lnTo>
                  <a:close/>
                </a:path>
              </a:pathLst>
            </a:custGeom>
            <a:solidFill>
              <a:srgbClr val="0070C0"/>
            </a:solidFill>
          </p:spPr>
        </p:sp>
      </p:grpSp>
      <p:grpSp>
        <p:nvGrpSpPr>
          <p:cNvPr id="826" name="Group 826"/>
          <p:cNvGrpSpPr/>
          <p:nvPr/>
        </p:nvGrpSpPr>
        <p:grpSpPr>
          <a:xfrm>
            <a:off x="17333460" y="4384800"/>
            <a:ext cx="190080" cy="189000"/>
            <a:chOff x="0" y="0"/>
            <a:chExt cx="253440" cy="252000"/>
          </a:xfrm>
        </p:grpSpPr>
        <p:sp>
          <p:nvSpPr>
            <p:cNvPr id="827" name="Freeform 827"/>
            <p:cNvSpPr/>
            <p:nvPr/>
          </p:nvSpPr>
          <p:spPr>
            <a:xfrm>
              <a:off x="0" y="0"/>
              <a:ext cx="253492" cy="251968"/>
            </a:xfrm>
            <a:custGeom>
              <a:avLst/>
              <a:gdLst/>
              <a:ahLst/>
              <a:cxnLst/>
              <a:rect l="l" t="t" r="r" b="b"/>
              <a:pathLst>
                <a:path w="253492" h="251968">
                  <a:moveTo>
                    <a:pt x="253492" y="228346"/>
                  </a:moveTo>
                  <a:lnTo>
                    <a:pt x="23622" y="0"/>
                  </a:lnTo>
                  <a:lnTo>
                    <a:pt x="0" y="23622"/>
                  </a:lnTo>
                  <a:lnTo>
                    <a:pt x="229743" y="251968"/>
                  </a:lnTo>
                  <a:lnTo>
                    <a:pt x="253365" y="228346"/>
                  </a:lnTo>
                  <a:close/>
                </a:path>
              </a:pathLst>
            </a:custGeom>
            <a:solidFill>
              <a:srgbClr val="0070C0"/>
            </a:solidFill>
          </p:spPr>
        </p:sp>
      </p:grpSp>
      <p:grpSp>
        <p:nvGrpSpPr>
          <p:cNvPr id="828" name="Group 828"/>
          <p:cNvGrpSpPr/>
          <p:nvPr/>
        </p:nvGrpSpPr>
        <p:grpSpPr>
          <a:xfrm>
            <a:off x="17317800" y="4547880"/>
            <a:ext cx="221400" cy="39420"/>
            <a:chOff x="0" y="0"/>
            <a:chExt cx="295200" cy="52560"/>
          </a:xfrm>
        </p:grpSpPr>
        <p:sp>
          <p:nvSpPr>
            <p:cNvPr id="829" name="Freeform 829"/>
            <p:cNvSpPr/>
            <p:nvPr/>
          </p:nvSpPr>
          <p:spPr>
            <a:xfrm>
              <a:off x="0" y="0"/>
              <a:ext cx="295148" cy="52578"/>
            </a:xfrm>
            <a:custGeom>
              <a:avLst/>
              <a:gdLst/>
              <a:ahLst/>
              <a:cxnLst/>
              <a:rect l="l" t="t" r="r" b="b"/>
              <a:pathLst>
                <a:path w="295148" h="52578">
                  <a:moveTo>
                    <a:pt x="295148" y="0"/>
                  </a:moveTo>
                  <a:lnTo>
                    <a:pt x="0" y="0"/>
                  </a:lnTo>
                  <a:lnTo>
                    <a:pt x="0" y="52578"/>
                  </a:lnTo>
                  <a:lnTo>
                    <a:pt x="295148" y="52578"/>
                  </a:lnTo>
                  <a:close/>
                </a:path>
              </a:pathLst>
            </a:custGeom>
            <a:solidFill>
              <a:srgbClr val="0070C0"/>
            </a:solidFill>
          </p:spPr>
        </p:sp>
      </p:grpSp>
      <p:grpSp>
        <p:nvGrpSpPr>
          <p:cNvPr id="830" name="Group 830"/>
          <p:cNvGrpSpPr/>
          <p:nvPr/>
        </p:nvGrpSpPr>
        <p:grpSpPr>
          <a:xfrm>
            <a:off x="17333460" y="4565700"/>
            <a:ext cx="190080" cy="190080"/>
            <a:chOff x="0" y="0"/>
            <a:chExt cx="253440" cy="253440"/>
          </a:xfrm>
        </p:grpSpPr>
        <p:sp>
          <p:nvSpPr>
            <p:cNvPr id="831" name="Freeform 831"/>
            <p:cNvSpPr/>
            <p:nvPr/>
          </p:nvSpPr>
          <p:spPr>
            <a:xfrm>
              <a:off x="0" y="0"/>
              <a:ext cx="253492" cy="253492"/>
            </a:xfrm>
            <a:custGeom>
              <a:avLst/>
              <a:gdLst/>
              <a:ahLst/>
              <a:cxnLst/>
              <a:rect l="l" t="t" r="r" b="b"/>
              <a:pathLst>
                <a:path w="253492" h="253492">
                  <a:moveTo>
                    <a:pt x="23622" y="253492"/>
                  </a:moveTo>
                  <a:lnTo>
                    <a:pt x="253492" y="23622"/>
                  </a:lnTo>
                  <a:lnTo>
                    <a:pt x="229743" y="0"/>
                  </a:lnTo>
                  <a:lnTo>
                    <a:pt x="0" y="229743"/>
                  </a:lnTo>
                  <a:lnTo>
                    <a:pt x="23622" y="253365"/>
                  </a:lnTo>
                  <a:close/>
                </a:path>
              </a:pathLst>
            </a:custGeom>
            <a:solidFill>
              <a:srgbClr val="0070C0"/>
            </a:solidFill>
          </p:spPr>
        </p:sp>
      </p:grpSp>
      <p:grpSp>
        <p:nvGrpSpPr>
          <p:cNvPr id="832" name="Group 832"/>
          <p:cNvGrpSpPr/>
          <p:nvPr/>
        </p:nvGrpSpPr>
        <p:grpSpPr>
          <a:xfrm>
            <a:off x="17333460" y="4565700"/>
            <a:ext cx="190080" cy="190080"/>
            <a:chOff x="0" y="0"/>
            <a:chExt cx="253440" cy="253440"/>
          </a:xfrm>
        </p:grpSpPr>
        <p:sp>
          <p:nvSpPr>
            <p:cNvPr id="833" name="Freeform 833"/>
            <p:cNvSpPr/>
            <p:nvPr/>
          </p:nvSpPr>
          <p:spPr>
            <a:xfrm>
              <a:off x="0" y="0"/>
              <a:ext cx="253492" cy="253492"/>
            </a:xfrm>
            <a:custGeom>
              <a:avLst/>
              <a:gdLst/>
              <a:ahLst/>
              <a:cxnLst/>
              <a:rect l="l" t="t" r="r" b="b"/>
              <a:pathLst>
                <a:path w="253492" h="253492">
                  <a:moveTo>
                    <a:pt x="253492" y="229743"/>
                  </a:moveTo>
                  <a:lnTo>
                    <a:pt x="23622" y="0"/>
                  </a:lnTo>
                  <a:lnTo>
                    <a:pt x="0" y="23622"/>
                  </a:lnTo>
                  <a:lnTo>
                    <a:pt x="229743" y="253492"/>
                  </a:lnTo>
                  <a:lnTo>
                    <a:pt x="253365" y="229870"/>
                  </a:lnTo>
                  <a:close/>
                </a:path>
              </a:pathLst>
            </a:custGeom>
            <a:solidFill>
              <a:srgbClr val="0070C0"/>
            </a:solidFill>
          </p:spPr>
        </p:sp>
      </p:grpSp>
      <p:grpSp>
        <p:nvGrpSpPr>
          <p:cNvPr id="834" name="Group 834"/>
          <p:cNvGrpSpPr/>
          <p:nvPr/>
        </p:nvGrpSpPr>
        <p:grpSpPr>
          <a:xfrm>
            <a:off x="17490600" y="3398220"/>
            <a:ext cx="27540" cy="608040"/>
            <a:chOff x="0" y="0"/>
            <a:chExt cx="36720" cy="810720"/>
          </a:xfrm>
        </p:grpSpPr>
        <p:sp>
          <p:nvSpPr>
            <p:cNvPr id="835" name="Freeform 835"/>
            <p:cNvSpPr/>
            <p:nvPr/>
          </p:nvSpPr>
          <p:spPr>
            <a:xfrm>
              <a:off x="0" y="0"/>
              <a:ext cx="36703" cy="810768"/>
            </a:xfrm>
            <a:custGeom>
              <a:avLst/>
              <a:gdLst/>
              <a:ahLst/>
              <a:cxnLst/>
              <a:rect l="l" t="t" r="r" b="b"/>
              <a:pathLst>
                <a:path w="36703" h="810768">
                  <a:moveTo>
                    <a:pt x="36703" y="0"/>
                  </a:moveTo>
                  <a:lnTo>
                    <a:pt x="0" y="0"/>
                  </a:lnTo>
                  <a:lnTo>
                    <a:pt x="0" y="810768"/>
                  </a:lnTo>
                  <a:lnTo>
                    <a:pt x="36703" y="810768"/>
                  </a:lnTo>
                  <a:close/>
                </a:path>
              </a:pathLst>
            </a:custGeom>
            <a:solidFill>
              <a:srgbClr val="0070C0"/>
            </a:solidFill>
          </p:spPr>
        </p:sp>
      </p:grpSp>
      <p:grpSp>
        <p:nvGrpSpPr>
          <p:cNvPr id="836" name="Group 836"/>
          <p:cNvGrpSpPr/>
          <p:nvPr/>
        </p:nvGrpSpPr>
        <p:grpSpPr>
          <a:xfrm>
            <a:off x="17341560" y="3398220"/>
            <a:ext cx="33480" cy="608040"/>
            <a:chOff x="0" y="0"/>
            <a:chExt cx="44640" cy="810720"/>
          </a:xfrm>
        </p:grpSpPr>
        <p:sp>
          <p:nvSpPr>
            <p:cNvPr id="837" name="Freeform 837"/>
            <p:cNvSpPr/>
            <p:nvPr/>
          </p:nvSpPr>
          <p:spPr>
            <a:xfrm>
              <a:off x="0" y="0"/>
              <a:ext cx="44577" cy="810768"/>
            </a:xfrm>
            <a:custGeom>
              <a:avLst/>
              <a:gdLst/>
              <a:ahLst/>
              <a:cxnLst/>
              <a:rect l="l" t="t" r="r" b="b"/>
              <a:pathLst>
                <a:path w="44577" h="810768">
                  <a:moveTo>
                    <a:pt x="44577" y="0"/>
                  </a:moveTo>
                  <a:lnTo>
                    <a:pt x="0" y="0"/>
                  </a:lnTo>
                  <a:lnTo>
                    <a:pt x="0" y="810768"/>
                  </a:lnTo>
                  <a:lnTo>
                    <a:pt x="44577" y="810768"/>
                  </a:lnTo>
                  <a:close/>
                </a:path>
              </a:pathLst>
            </a:custGeom>
            <a:solidFill>
              <a:srgbClr val="0070C0"/>
            </a:solidFill>
          </p:spPr>
        </p:sp>
      </p:grpSp>
      <p:grpSp>
        <p:nvGrpSpPr>
          <p:cNvPr id="838" name="Group 838"/>
          <p:cNvGrpSpPr/>
          <p:nvPr/>
        </p:nvGrpSpPr>
        <p:grpSpPr>
          <a:xfrm>
            <a:off x="17348040" y="3396600"/>
            <a:ext cx="170100" cy="29700"/>
            <a:chOff x="0" y="0"/>
            <a:chExt cx="226800" cy="39600"/>
          </a:xfrm>
        </p:grpSpPr>
        <p:sp>
          <p:nvSpPr>
            <p:cNvPr id="839" name="Freeform 839"/>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840" name="Group 840"/>
          <p:cNvGrpSpPr/>
          <p:nvPr/>
        </p:nvGrpSpPr>
        <p:grpSpPr>
          <a:xfrm>
            <a:off x="17359920" y="3410100"/>
            <a:ext cx="146340" cy="145800"/>
            <a:chOff x="0" y="0"/>
            <a:chExt cx="195120" cy="194400"/>
          </a:xfrm>
        </p:grpSpPr>
        <p:sp>
          <p:nvSpPr>
            <p:cNvPr id="841" name="Freeform 841"/>
            <p:cNvSpPr/>
            <p:nvPr/>
          </p:nvSpPr>
          <p:spPr>
            <a:xfrm>
              <a:off x="0" y="0"/>
              <a:ext cx="195072" cy="194437"/>
            </a:xfrm>
            <a:custGeom>
              <a:avLst/>
              <a:gdLst/>
              <a:ahLst/>
              <a:cxnLst/>
              <a:rect l="l" t="t" r="r" b="b"/>
              <a:pathLst>
                <a:path w="195072" h="194437">
                  <a:moveTo>
                    <a:pt x="18288" y="194437"/>
                  </a:moveTo>
                  <a:lnTo>
                    <a:pt x="195072" y="18415"/>
                  </a:lnTo>
                  <a:lnTo>
                    <a:pt x="176784" y="0"/>
                  </a:lnTo>
                  <a:lnTo>
                    <a:pt x="0" y="176022"/>
                  </a:lnTo>
                  <a:lnTo>
                    <a:pt x="18288" y="194437"/>
                  </a:lnTo>
                  <a:close/>
                </a:path>
              </a:pathLst>
            </a:custGeom>
            <a:solidFill>
              <a:srgbClr val="0070C0"/>
            </a:solidFill>
          </p:spPr>
        </p:sp>
      </p:grpSp>
      <p:grpSp>
        <p:nvGrpSpPr>
          <p:cNvPr id="842" name="Group 842"/>
          <p:cNvGrpSpPr/>
          <p:nvPr/>
        </p:nvGrpSpPr>
        <p:grpSpPr>
          <a:xfrm>
            <a:off x="17359920" y="3410100"/>
            <a:ext cx="146340" cy="145800"/>
            <a:chOff x="0" y="0"/>
            <a:chExt cx="195120" cy="194400"/>
          </a:xfrm>
        </p:grpSpPr>
        <p:sp>
          <p:nvSpPr>
            <p:cNvPr id="843" name="Freeform 843"/>
            <p:cNvSpPr/>
            <p:nvPr/>
          </p:nvSpPr>
          <p:spPr>
            <a:xfrm>
              <a:off x="0" y="0"/>
              <a:ext cx="195072" cy="194437"/>
            </a:xfrm>
            <a:custGeom>
              <a:avLst/>
              <a:gdLst/>
              <a:ahLst/>
              <a:cxnLst/>
              <a:rect l="l" t="t" r="r" b="b"/>
              <a:pathLst>
                <a:path w="195072" h="194437">
                  <a:moveTo>
                    <a:pt x="195072" y="176022"/>
                  </a:moveTo>
                  <a:lnTo>
                    <a:pt x="18288" y="0"/>
                  </a:lnTo>
                  <a:lnTo>
                    <a:pt x="0" y="18415"/>
                  </a:lnTo>
                  <a:lnTo>
                    <a:pt x="176784" y="194437"/>
                  </a:lnTo>
                  <a:lnTo>
                    <a:pt x="195072" y="176022"/>
                  </a:lnTo>
                  <a:close/>
                </a:path>
              </a:pathLst>
            </a:custGeom>
            <a:solidFill>
              <a:srgbClr val="0070C0"/>
            </a:solidFill>
          </p:spPr>
        </p:sp>
      </p:grpSp>
      <p:grpSp>
        <p:nvGrpSpPr>
          <p:cNvPr id="844" name="Group 844"/>
          <p:cNvGrpSpPr/>
          <p:nvPr/>
        </p:nvGrpSpPr>
        <p:grpSpPr>
          <a:xfrm>
            <a:off x="17348040" y="3535920"/>
            <a:ext cx="170100" cy="29700"/>
            <a:chOff x="0" y="0"/>
            <a:chExt cx="226800" cy="39600"/>
          </a:xfrm>
        </p:grpSpPr>
        <p:sp>
          <p:nvSpPr>
            <p:cNvPr id="845" name="Freeform 845"/>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846" name="Group 846"/>
          <p:cNvGrpSpPr/>
          <p:nvPr/>
        </p:nvGrpSpPr>
        <p:grpSpPr>
          <a:xfrm>
            <a:off x="17359920" y="3547800"/>
            <a:ext cx="146340" cy="146340"/>
            <a:chOff x="0" y="0"/>
            <a:chExt cx="195120" cy="195120"/>
          </a:xfrm>
        </p:grpSpPr>
        <p:sp>
          <p:nvSpPr>
            <p:cNvPr id="847" name="Freeform 847"/>
            <p:cNvSpPr/>
            <p:nvPr/>
          </p:nvSpPr>
          <p:spPr>
            <a:xfrm>
              <a:off x="0" y="0"/>
              <a:ext cx="195072" cy="195072"/>
            </a:xfrm>
            <a:custGeom>
              <a:avLst/>
              <a:gdLst/>
              <a:ahLst/>
              <a:cxnLst/>
              <a:rect l="l" t="t" r="r" b="b"/>
              <a:pathLst>
                <a:path w="195072" h="195072">
                  <a:moveTo>
                    <a:pt x="18288" y="195072"/>
                  </a:moveTo>
                  <a:lnTo>
                    <a:pt x="195072" y="18288"/>
                  </a:lnTo>
                  <a:lnTo>
                    <a:pt x="176784" y="0"/>
                  </a:lnTo>
                  <a:lnTo>
                    <a:pt x="0" y="176784"/>
                  </a:lnTo>
                  <a:lnTo>
                    <a:pt x="18288" y="195072"/>
                  </a:lnTo>
                  <a:close/>
                </a:path>
              </a:pathLst>
            </a:custGeom>
            <a:solidFill>
              <a:srgbClr val="0070C0"/>
            </a:solidFill>
          </p:spPr>
        </p:sp>
      </p:grpSp>
      <p:grpSp>
        <p:nvGrpSpPr>
          <p:cNvPr id="848" name="Group 848"/>
          <p:cNvGrpSpPr/>
          <p:nvPr/>
        </p:nvGrpSpPr>
        <p:grpSpPr>
          <a:xfrm>
            <a:off x="17359920" y="3547800"/>
            <a:ext cx="146340" cy="146340"/>
            <a:chOff x="0" y="0"/>
            <a:chExt cx="195120" cy="195120"/>
          </a:xfrm>
        </p:grpSpPr>
        <p:sp>
          <p:nvSpPr>
            <p:cNvPr id="849" name="Freeform 849"/>
            <p:cNvSpPr/>
            <p:nvPr/>
          </p:nvSpPr>
          <p:spPr>
            <a:xfrm>
              <a:off x="0" y="0"/>
              <a:ext cx="195072" cy="195072"/>
            </a:xfrm>
            <a:custGeom>
              <a:avLst/>
              <a:gdLst/>
              <a:ahLst/>
              <a:cxnLst/>
              <a:rect l="l" t="t" r="r" b="b"/>
              <a:pathLst>
                <a:path w="195072" h="195072">
                  <a:moveTo>
                    <a:pt x="195072" y="176784"/>
                  </a:moveTo>
                  <a:lnTo>
                    <a:pt x="18288" y="0"/>
                  </a:lnTo>
                  <a:lnTo>
                    <a:pt x="0" y="18288"/>
                  </a:lnTo>
                  <a:lnTo>
                    <a:pt x="176784" y="195072"/>
                  </a:lnTo>
                  <a:lnTo>
                    <a:pt x="195072" y="176784"/>
                  </a:lnTo>
                  <a:close/>
                </a:path>
              </a:pathLst>
            </a:custGeom>
            <a:solidFill>
              <a:srgbClr val="0070C0"/>
            </a:solidFill>
          </p:spPr>
        </p:sp>
      </p:grpSp>
      <p:grpSp>
        <p:nvGrpSpPr>
          <p:cNvPr id="850" name="Group 850"/>
          <p:cNvGrpSpPr/>
          <p:nvPr/>
        </p:nvGrpSpPr>
        <p:grpSpPr>
          <a:xfrm>
            <a:off x="17348040" y="3674700"/>
            <a:ext cx="170100" cy="29700"/>
            <a:chOff x="0" y="0"/>
            <a:chExt cx="226800" cy="39600"/>
          </a:xfrm>
        </p:grpSpPr>
        <p:sp>
          <p:nvSpPr>
            <p:cNvPr id="851" name="Freeform 851"/>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852" name="Group 852"/>
          <p:cNvGrpSpPr/>
          <p:nvPr/>
        </p:nvGrpSpPr>
        <p:grpSpPr>
          <a:xfrm>
            <a:off x="17359920" y="3688200"/>
            <a:ext cx="146340" cy="143640"/>
            <a:chOff x="0" y="0"/>
            <a:chExt cx="195120" cy="191520"/>
          </a:xfrm>
        </p:grpSpPr>
        <p:sp>
          <p:nvSpPr>
            <p:cNvPr id="853" name="Freeform 853"/>
            <p:cNvSpPr/>
            <p:nvPr/>
          </p:nvSpPr>
          <p:spPr>
            <a:xfrm>
              <a:off x="0" y="0"/>
              <a:ext cx="195072" cy="191516"/>
            </a:xfrm>
            <a:custGeom>
              <a:avLst/>
              <a:gdLst/>
              <a:ahLst/>
              <a:cxnLst/>
              <a:rect l="l" t="t" r="r" b="b"/>
              <a:pathLst>
                <a:path w="195072" h="191516">
                  <a:moveTo>
                    <a:pt x="18288" y="191516"/>
                  </a:moveTo>
                  <a:lnTo>
                    <a:pt x="195072" y="15748"/>
                  </a:lnTo>
                  <a:lnTo>
                    <a:pt x="176784" y="0"/>
                  </a:lnTo>
                  <a:lnTo>
                    <a:pt x="0" y="175768"/>
                  </a:lnTo>
                  <a:lnTo>
                    <a:pt x="18288" y="191516"/>
                  </a:lnTo>
                  <a:close/>
                </a:path>
              </a:pathLst>
            </a:custGeom>
            <a:solidFill>
              <a:srgbClr val="0070C0"/>
            </a:solidFill>
          </p:spPr>
        </p:sp>
      </p:grpSp>
      <p:grpSp>
        <p:nvGrpSpPr>
          <p:cNvPr id="854" name="Group 854"/>
          <p:cNvGrpSpPr/>
          <p:nvPr/>
        </p:nvGrpSpPr>
        <p:grpSpPr>
          <a:xfrm>
            <a:off x="17359920" y="3688200"/>
            <a:ext cx="146340" cy="143640"/>
            <a:chOff x="0" y="0"/>
            <a:chExt cx="195120" cy="191520"/>
          </a:xfrm>
        </p:grpSpPr>
        <p:sp>
          <p:nvSpPr>
            <p:cNvPr id="855" name="Freeform 855"/>
            <p:cNvSpPr/>
            <p:nvPr/>
          </p:nvSpPr>
          <p:spPr>
            <a:xfrm>
              <a:off x="0" y="0"/>
              <a:ext cx="195072" cy="191516"/>
            </a:xfrm>
            <a:custGeom>
              <a:avLst/>
              <a:gdLst/>
              <a:ahLst/>
              <a:cxnLst/>
              <a:rect l="l" t="t" r="r" b="b"/>
              <a:pathLst>
                <a:path w="195072" h="191516">
                  <a:moveTo>
                    <a:pt x="195072" y="175768"/>
                  </a:moveTo>
                  <a:lnTo>
                    <a:pt x="18288" y="0"/>
                  </a:lnTo>
                  <a:lnTo>
                    <a:pt x="0" y="15748"/>
                  </a:lnTo>
                  <a:lnTo>
                    <a:pt x="176784" y="191516"/>
                  </a:lnTo>
                  <a:lnTo>
                    <a:pt x="195072" y="175768"/>
                  </a:lnTo>
                  <a:close/>
                </a:path>
              </a:pathLst>
            </a:custGeom>
            <a:solidFill>
              <a:srgbClr val="0070C0"/>
            </a:solidFill>
          </p:spPr>
        </p:sp>
      </p:grpSp>
      <p:grpSp>
        <p:nvGrpSpPr>
          <p:cNvPr id="856" name="Group 856"/>
          <p:cNvGrpSpPr/>
          <p:nvPr/>
        </p:nvGrpSpPr>
        <p:grpSpPr>
          <a:xfrm>
            <a:off x="17348040" y="3814560"/>
            <a:ext cx="170100" cy="27540"/>
            <a:chOff x="0" y="0"/>
            <a:chExt cx="226800" cy="36720"/>
          </a:xfrm>
        </p:grpSpPr>
        <p:sp>
          <p:nvSpPr>
            <p:cNvPr id="857" name="Freeform 857"/>
            <p:cNvSpPr/>
            <p:nvPr/>
          </p:nvSpPr>
          <p:spPr>
            <a:xfrm>
              <a:off x="0" y="0"/>
              <a:ext cx="226822" cy="36703"/>
            </a:xfrm>
            <a:custGeom>
              <a:avLst/>
              <a:gdLst/>
              <a:ahLst/>
              <a:cxnLst/>
              <a:rect l="l" t="t" r="r" b="b"/>
              <a:pathLst>
                <a:path w="226822" h="36703">
                  <a:moveTo>
                    <a:pt x="226822" y="0"/>
                  </a:moveTo>
                  <a:lnTo>
                    <a:pt x="0" y="0"/>
                  </a:lnTo>
                  <a:lnTo>
                    <a:pt x="0" y="36703"/>
                  </a:lnTo>
                  <a:lnTo>
                    <a:pt x="226822" y="36703"/>
                  </a:lnTo>
                  <a:close/>
                </a:path>
              </a:pathLst>
            </a:custGeom>
            <a:solidFill>
              <a:srgbClr val="0070C0"/>
            </a:solidFill>
          </p:spPr>
        </p:sp>
      </p:grpSp>
      <p:grpSp>
        <p:nvGrpSpPr>
          <p:cNvPr id="858" name="Group 858"/>
          <p:cNvGrpSpPr/>
          <p:nvPr/>
        </p:nvGrpSpPr>
        <p:grpSpPr>
          <a:xfrm>
            <a:off x="17359920" y="3825900"/>
            <a:ext cx="146340" cy="146340"/>
            <a:chOff x="0" y="0"/>
            <a:chExt cx="195120" cy="195120"/>
          </a:xfrm>
        </p:grpSpPr>
        <p:sp>
          <p:nvSpPr>
            <p:cNvPr id="859" name="Freeform 859"/>
            <p:cNvSpPr/>
            <p:nvPr/>
          </p:nvSpPr>
          <p:spPr>
            <a:xfrm>
              <a:off x="0" y="0"/>
              <a:ext cx="195072" cy="195072"/>
            </a:xfrm>
            <a:custGeom>
              <a:avLst/>
              <a:gdLst/>
              <a:ahLst/>
              <a:cxnLst/>
              <a:rect l="l" t="t" r="r" b="b"/>
              <a:pathLst>
                <a:path w="195072" h="195072">
                  <a:moveTo>
                    <a:pt x="18288" y="195072"/>
                  </a:moveTo>
                  <a:lnTo>
                    <a:pt x="195072" y="18288"/>
                  </a:lnTo>
                  <a:lnTo>
                    <a:pt x="176784" y="0"/>
                  </a:lnTo>
                  <a:lnTo>
                    <a:pt x="0" y="176784"/>
                  </a:lnTo>
                  <a:lnTo>
                    <a:pt x="18288" y="195072"/>
                  </a:lnTo>
                  <a:close/>
                </a:path>
              </a:pathLst>
            </a:custGeom>
            <a:solidFill>
              <a:srgbClr val="0070C0"/>
            </a:solidFill>
          </p:spPr>
        </p:sp>
      </p:grpSp>
      <p:grpSp>
        <p:nvGrpSpPr>
          <p:cNvPr id="860" name="Group 860"/>
          <p:cNvGrpSpPr/>
          <p:nvPr/>
        </p:nvGrpSpPr>
        <p:grpSpPr>
          <a:xfrm>
            <a:off x="17359920" y="3825900"/>
            <a:ext cx="146340" cy="146340"/>
            <a:chOff x="0" y="0"/>
            <a:chExt cx="195120" cy="195120"/>
          </a:xfrm>
        </p:grpSpPr>
        <p:sp>
          <p:nvSpPr>
            <p:cNvPr id="861" name="Freeform 861"/>
            <p:cNvSpPr/>
            <p:nvPr/>
          </p:nvSpPr>
          <p:spPr>
            <a:xfrm>
              <a:off x="0" y="0"/>
              <a:ext cx="195072" cy="195072"/>
            </a:xfrm>
            <a:custGeom>
              <a:avLst/>
              <a:gdLst/>
              <a:ahLst/>
              <a:cxnLst/>
              <a:rect l="l" t="t" r="r" b="b"/>
              <a:pathLst>
                <a:path w="195072" h="195072">
                  <a:moveTo>
                    <a:pt x="195072" y="176784"/>
                  </a:moveTo>
                  <a:lnTo>
                    <a:pt x="18288" y="0"/>
                  </a:lnTo>
                  <a:lnTo>
                    <a:pt x="0" y="18288"/>
                  </a:lnTo>
                  <a:lnTo>
                    <a:pt x="176784" y="195072"/>
                  </a:lnTo>
                  <a:lnTo>
                    <a:pt x="195072" y="176784"/>
                  </a:lnTo>
                  <a:close/>
                </a:path>
              </a:pathLst>
            </a:custGeom>
            <a:solidFill>
              <a:srgbClr val="0070C0"/>
            </a:solidFill>
          </p:spPr>
        </p:sp>
      </p:grpSp>
      <p:grpSp>
        <p:nvGrpSpPr>
          <p:cNvPr id="862" name="Group 862"/>
          <p:cNvGrpSpPr/>
          <p:nvPr/>
        </p:nvGrpSpPr>
        <p:grpSpPr>
          <a:xfrm>
            <a:off x="17488980" y="2963520"/>
            <a:ext cx="27540" cy="462240"/>
            <a:chOff x="0" y="0"/>
            <a:chExt cx="36720" cy="616320"/>
          </a:xfrm>
        </p:grpSpPr>
        <p:sp>
          <p:nvSpPr>
            <p:cNvPr id="863" name="Freeform 863"/>
            <p:cNvSpPr/>
            <p:nvPr/>
          </p:nvSpPr>
          <p:spPr>
            <a:xfrm>
              <a:off x="0" y="0"/>
              <a:ext cx="36703" cy="616331"/>
            </a:xfrm>
            <a:custGeom>
              <a:avLst/>
              <a:gdLst/>
              <a:ahLst/>
              <a:cxnLst/>
              <a:rect l="l" t="t" r="r" b="b"/>
              <a:pathLst>
                <a:path w="36703" h="616331">
                  <a:moveTo>
                    <a:pt x="36703" y="0"/>
                  </a:moveTo>
                  <a:lnTo>
                    <a:pt x="0" y="0"/>
                  </a:lnTo>
                  <a:lnTo>
                    <a:pt x="0" y="616331"/>
                  </a:lnTo>
                  <a:lnTo>
                    <a:pt x="36703" y="616331"/>
                  </a:lnTo>
                  <a:close/>
                </a:path>
              </a:pathLst>
            </a:custGeom>
            <a:solidFill>
              <a:srgbClr val="0070C0"/>
            </a:solidFill>
          </p:spPr>
        </p:sp>
      </p:grpSp>
      <p:grpSp>
        <p:nvGrpSpPr>
          <p:cNvPr id="864" name="Group 864"/>
          <p:cNvGrpSpPr/>
          <p:nvPr/>
        </p:nvGrpSpPr>
        <p:grpSpPr>
          <a:xfrm>
            <a:off x="17339400" y="2963520"/>
            <a:ext cx="33480" cy="462240"/>
            <a:chOff x="0" y="0"/>
            <a:chExt cx="44640" cy="616320"/>
          </a:xfrm>
        </p:grpSpPr>
        <p:sp>
          <p:nvSpPr>
            <p:cNvPr id="865" name="Freeform 865"/>
            <p:cNvSpPr/>
            <p:nvPr/>
          </p:nvSpPr>
          <p:spPr>
            <a:xfrm>
              <a:off x="0" y="0"/>
              <a:ext cx="44577" cy="616331"/>
            </a:xfrm>
            <a:custGeom>
              <a:avLst/>
              <a:gdLst/>
              <a:ahLst/>
              <a:cxnLst/>
              <a:rect l="l" t="t" r="r" b="b"/>
              <a:pathLst>
                <a:path w="44577" h="616331">
                  <a:moveTo>
                    <a:pt x="44577" y="0"/>
                  </a:moveTo>
                  <a:lnTo>
                    <a:pt x="0" y="0"/>
                  </a:lnTo>
                  <a:lnTo>
                    <a:pt x="0" y="616331"/>
                  </a:lnTo>
                  <a:lnTo>
                    <a:pt x="44577" y="616331"/>
                  </a:lnTo>
                  <a:close/>
                </a:path>
              </a:pathLst>
            </a:custGeom>
            <a:solidFill>
              <a:srgbClr val="0070C0"/>
            </a:solidFill>
          </p:spPr>
        </p:sp>
      </p:grpSp>
      <p:grpSp>
        <p:nvGrpSpPr>
          <p:cNvPr id="866" name="Group 866"/>
          <p:cNvGrpSpPr/>
          <p:nvPr/>
        </p:nvGrpSpPr>
        <p:grpSpPr>
          <a:xfrm>
            <a:off x="17339400" y="2869020"/>
            <a:ext cx="178200" cy="117180"/>
            <a:chOff x="0" y="0"/>
            <a:chExt cx="237600" cy="156240"/>
          </a:xfrm>
        </p:grpSpPr>
        <p:sp>
          <p:nvSpPr>
            <p:cNvPr id="867" name="Freeform 867"/>
            <p:cNvSpPr/>
            <p:nvPr/>
          </p:nvSpPr>
          <p:spPr>
            <a:xfrm>
              <a:off x="0" y="0"/>
              <a:ext cx="237617" cy="156210"/>
            </a:xfrm>
            <a:custGeom>
              <a:avLst/>
              <a:gdLst/>
              <a:ahLst/>
              <a:cxnLst/>
              <a:rect l="l" t="t" r="r" b="b"/>
              <a:pathLst>
                <a:path w="237617" h="156210">
                  <a:moveTo>
                    <a:pt x="0" y="156210"/>
                  </a:moveTo>
                  <a:lnTo>
                    <a:pt x="237617" y="156210"/>
                  </a:lnTo>
                  <a:lnTo>
                    <a:pt x="237617" y="105029"/>
                  </a:lnTo>
                  <a:lnTo>
                    <a:pt x="124714" y="0"/>
                  </a:lnTo>
                  <a:lnTo>
                    <a:pt x="0" y="34163"/>
                  </a:lnTo>
                  <a:lnTo>
                    <a:pt x="0" y="156210"/>
                  </a:lnTo>
                  <a:close/>
                </a:path>
              </a:pathLst>
            </a:custGeom>
            <a:solidFill>
              <a:srgbClr val="0070C0"/>
            </a:solidFill>
          </p:spPr>
        </p:sp>
      </p:grpSp>
      <p:grpSp>
        <p:nvGrpSpPr>
          <p:cNvPr id="868" name="Group 868"/>
          <p:cNvGrpSpPr/>
          <p:nvPr/>
        </p:nvGrpSpPr>
        <p:grpSpPr>
          <a:xfrm>
            <a:off x="17357760" y="2969460"/>
            <a:ext cx="146340" cy="146340"/>
            <a:chOff x="0" y="0"/>
            <a:chExt cx="195120" cy="195120"/>
          </a:xfrm>
        </p:grpSpPr>
        <p:sp>
          <p:nvSpPr>
            <p:cNvPr id="869" name="Freeform 869"/>
            <p:cNvSpPr/>
            <p:nvPr/>
          </p:nvSpPr>
          <p:spPr>
            <a:xfrm>
              <a:off x="0" y="0"/>
              <a:ext cx="195072" cy="195072"/>
            </a:xfrm>
            <a:custGeom>
              <a:avLst/>
              <a:gdLst/>
              <a:ahLst/>
              <a:cxnLst/>
              <a:rect l="l" t="t" r="r" b="b"/>
              <a:pathLst>
                <a:path w="195072" h="195072">
                  <a:moveTo>
                    <a:pt x="18288" y="195072"/>
                  </a:moveTo>
                  <a:lnTo>
                    <a:pt x="195072" y="19685"/>
                  </a:lnTo>
                  <a:lnTo>
                    <a:pt x="176784" y="0"/>
                  </a:lnTo>
                  <a:lnTo>
                    <a:pt x="0" y="176784"/>
                  </a:lnTo>
                  <a:lnTo>
                    <a:pt x="18288" y="195072"/>
                  </a:lnTo>
                  <a:close/>
                </a:path>
              </a:pathLst>
            </a:custGeom>
            <a:solidFill>
              <a:srgbClr val="0070C0"/>
            </a:solidFill>
          </p:spPr>
        </p:sp>
      </p:grpSp>
      <p:grpSp>
        <p:nvGrpSpPr>
          <p:cNvPr id="870" name="Group 870"/>
          <p:cNvGrpSpPr/>
          <p:nvPr/>
        </p:nvGrpSpPr>
        <p:grpSpPr>
          <a:xfrm>
            <a:off x="17357760" y="2969460"/>
            <a:ext cx="146340" cy="146340"/>
            <a:chOff x="0" y="0"/>
            <a:chExt cx="195120" cy="195120"/>
          </a:xfrm>
        </p:grpSpPr>
        <p:sp>
          <p:nvSpPr>
            <p:cNvPr id="871" name="Freeform 871"/>
            <p:cNvSpPr/>
            <p:nvPr/>
          </p:nvSpPr>
          <p:spPr>
            <a:xfrm>
              <a:off x="0" y="0"/>
              <a:ext cx="195072" cy="195072"/>
            </a:xfrm>
            <a:custGeom>
              <a:avLst/>
              <a:gdLst/>
              <a:ahLst/>
              <a:cxnLst/>
              <a:rect l="l" t="t" r="r" b="b"/>
              <a:pathLst>
                <a:path w="195072" h="195072">
                  <a:moveTo>
                    <a:pt x="195072" y="176784"/>
                  </a:moveTo>
                  <a:lnTo>
                    <a:pt x="18288" y="0"/>
                  </a:lnTo>
                  <a:lnTo>
                    <a:pt x="0" y="19685"/>
                  </a:lnTo>
                  <a:lnTo>
                    <a:pt x="176784" y="195072"/>
                  </a:lnTo>
                  <a:lnTo>
                    <a:pt x="195072" y="176784"/>
                  </a:lnTo>
                  <a:close/>
                </a:path>
              </a:pathLst>
            </a:custGeom>
            <a:solidFill>
              <a:srgbClr val="0070C0"/>
            </a:solidFill>
          </p:spPr>
        </p:sp>
      </p:grpSp>
      <p:grpSp>
        <p:nvGrpSpPr>
          <p:cNvPr id="872" name="Group 872"/>
          <p:cNvGrpSpPr/>
          <p:nvPr/>
        </p:nvGrpSpPr>
        <p:grpSpPr>
          <a:xfrm>
            <a:off x="17346420" y="3096360"/>
            <a:ext cx="170100" cy="29700"/>
            <a:chOff x="0" y="0"/>
            <a:chExt cx="226800" cy="39600"/>
          </a:xfrm>
        </p:grpSpPr>
        <p:sp>
          <p:nvSpPr>
            <p:cNvPr id="873" name="Freeform 873"/>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874" name="Group 874"/>
          <p:cNvGrpSpPr/>
          <p:nvPr/>
        </p:nvGrpSpPr>
        <p:grpSpPr>
          <a:xfrm>
            <a:off x="17357760" y="3108240"/>
            <a:ext cx="146340" cy="145800"/>
            <a:chOff x="0" y="0"/>
            <a:chExt cx="195120" cy="194400"/>
          </a:xfrm>
        </p:grpSpPr>
        <p:sp>
          <p:nvSpPr>
            <p:cNvPr id="875" name="Freeform 875"/>
            <p:cNvSpPr/>
            <p:nvPr/>
          </p:nvSpPr>
          <p:spPr>
            <a:xfrm>
              <a:off x="0" y="0"/>
              <a:ext cx="195072" cy="194437"/>
            </a:xfrm>
            <a:custGeom>
              <a:avLst/>
              <a:gdLst/>
              <a:ahLst/>
              <a:cxnLst/>
              <a:rect l="l" t="t" r="r" b="b"/>
              <a:pathLst>
                <a:path w="195072" h="194437">
                  <a:moveTo>
                    <a:pt x="18288" y="194437"/>
                  </a:moveTo>
                  <a:lnTo>
                    <a:pt x="195072" y="18415"/>
                  </a:lnTo>
                  <a:lnTo>
                    <a:pt x="176784" y="0"/>
                  </a:lnTo>
                  <a:lnTo>
                    <a:pt x="0" y="176022"/>
                  </a:lnTo>
                  <a:lnTo>
                    <a:pt x="18288" y="194437"/>
                  </a:lnTo>
                  <a:close/>
                </a:path>
              </a:pathLst>
            </a:custGeom>
            <a:solidFill>
              <a:srgbClr val="0070C0"/>
            </a:solidFill>
          </p:spPr>
        </p:sp>
      </p:grpSp>
      <p:grpSp>
        <p:nvGrpSpPr>
          <p:cNvPr id="876" name="Group 876"/>
          <p:cNvGrpSpPr/>
          <p:nvPr/>
        </p:nvGrpSpPr>
        <p:grpSpPr>
          <a:xfrm>
            <a:off x="17357760" y="3108240"/>
            <a:ext cx="146340" cy="145800"/>
            <a:chOff x="0" y="0"/>
            <a:chExt cx="195120" cy="194400"/>
          </a:xfrm>
        </p:grpSpPr>
        <p:sp>
          <p:nvSpPr>
            <p:cNvPr id="877" name="Freeform 877"/>
            <p:cNvSpPr/>
            <p:nvPr/>
          </p:nvSpPr>
          <p:spPr>
            <a:xfrm>
              <a:off x="0" y="0"/>
              <a:ext cx="195072" cy="194437"/>
            </a:xfrm>
            <a:custGeom>
              <a:avLst/>
              <a:gdLst/>
              <a:ahLst/>
              <a:cxnLst/>
              <a:rect l="l" t="t" r="r" b="b"/>
              <a:pathLst>
                <a:path w="195072" h="194437">
                  <a:moveTo>
                    <a:pt x="195072" y="176022"/>
                  </a:moveTo>
                  <a:lnTo>
                    <a:pt x="18288" y="0"/>
                  </a:lnTo>
                  <a:lnTo>
                    <a:pt x="0" y="18415"/>
                  </a:lnTo>
                  <a:lnTo>
                    <a:pt x="176784" y="194437"/>
                  </a:lnTo>
                  <a:lnTo>
                    <a:pt x="195072" y="176022"/>
                  </a:lnTo>
                  <a:close/>
                </a:path>
              </a:pathLst>
            </a:custGeom>
            <a:solidFill>
              <a:srgbClr val="0070C0"/>
            </a:solidFill>
          </p:spPr>
        </p:sp>
      </p:grpSp>
      <p:grpSp>
        <p:nvGrpSpPr>
          <p:cNvPr id="878" name="Group 878"/>
          <p:cNvGrpSpPr/>
          <p:nvPr/>
        </p:nvGrpSpPr>
        <p:grpSpPr>
          <a:xfrm>
            <a:off x="17346420" y="3234060"/>
            <a:ext cx="170100" cy="29700"/>
            <a:chOff x="0" y="0"/>
            <a:chExt cx="226800" cy="39600"/>
          </a:xfrm>
        </p:grpSpPr>
        <p:sp>
          <p:nvSpPr>
            <p:cNvPr id="879" name="Freeform 879"/>
            <p:cNvSpPr/>
            <p:nvPr/>
          </p:nvSpPr>
          <p:spPr>
            <a:xfrm>
              <a:off x="0" y="0"/>
              <a:ext cx="226822" cy="39624"/>
            </a:xfrm>
            <a:custGeom>
              <a:avLst/>
              <a:gdLst/>
              <a:ahLst/>
              <a:cxnLst/>
              <a:rect l="l" t="t" r="r" b="b"/>
              <a:pathLst>
                <a:path w="226822" h="39624">
                  <a:moveTo>
                    <a:pt x="226822" y="0"/>
                  </a:moveTo>
                  <a:lnTo>
                    <a:pt x="0" y="0"/>
                  </a:lnTo>
                  <a:lnTo>
                    <a:pt x="0" y="39624"/>
                  </a:lnTo>
                  <a:lnTo>
                    <a:pt x="226822" y="39624"/>
                  </a:lnTo>
                  <a:close/>
                </a:path>
              </a:pathLst>
            </a:custGeom>
            <a:solidFill>
              <a:srgbClr val="0070C0"/>
            </a:solidFill>
          </p:spPr>
        </p:sp>
      </p:grpSp>
      <p:grpSp>
        <p:nvGrpSpPr>
          <p:cNvPr id="880" name="Group 880"/>
          <p:cNvGrpSpPr/>
          <p:nvPr/>
        </p:nvGrpSpPr>
        <p:grpSpPr>
          <a:xfrm>
            <a:off x="17357760" y="3248100"/>
            <a:ext cx="146340" cy="144720"/>
            <a:chOff x="0" y="0"/>
            <a:chExt cx="195120" cy="192960"/>
          </a:xfrm>
        </p:grpSpPr>
        <p:sp>
          <p:nvSpPr>
            <p:cNvPr id="881" name="Freeform 881"/>
            <p:cNvSpPr/>
            <p:nvPr/>
          </p:nvSpPr>
          <p:spPr>
            <a:xfrm>
              <a:off x="0" y="0"/>
              <a:ext cx="195072" cy="192913"/>
            </a:xfrm>
            <a:custGeom>
              <a:avLst/>
              <a:gdLst/>
              <a:ahLst/>
              <a:cxnLst/>
              <a:rect l="l" t="t" r="r" b="b"/>
              <a:pathLst>
                <a:path w="195072" h="192913">
                  <a:moveTo>
                    <a:pt x="18288" y="192913"/>
                  </a:moveTo>
                  <a:lnTo>
                    <a:pt x="195072" y="15748"/>
                  </a:lnTo>
                  <a:lnTo>
                    <a:pt x="176784" y="0"/>
                  </a:lnTo>
                  <a:lnTo>
                    <a:pt x="0" y="177165"/>
                  </a:lnTo>
                  <a:lnTo>
                    <a:pt x="18288" y="192913"/>
                  </a:lnTo>
                  <a:close/>
                </a:path>
              </a:pathLst>
            </a:custGeom>
            <a:solidFill>
              <a:srgbClr val="0070C0"/>
            </a:solidFill>
          </p:spPr>
        </p:sp>
      </p:grpSp>
      <p:grpSp>
        <p:nvGrpSpPr>
          <p:cNvPr id="882" name="Group 882"/>
          <p:cNvGrpSpPr/>
          <p:nvPr/>
        </p:nvGrpSpPr>
        <p:grpSpPr>
          <a:xfrm>
            <a:off x="17357760" y="3248100"/>
            <a:ext cx="146340" cy="144720"/>
            <a:chOff x="0" y="0"/>
            <a:chExt cx="195120" cy="192960"/>
          </a:xfrm>
        </p:grpSpPr>
        <p:sp>
          <p:nvSpPr>
            <p:cNvPr id="883" name="Freeform 883"/>
            <p:cNvSpPr/>
            <p:nvPr/>
          </p:nvSpPr>
          <p:spPr>
            <a:xfrm>
              <a:off x="0" y="0"/>
              <a:ext cx="195072" cy="192913"/>
            </a:xfrm>
            <a:custGeom>
              <a:avLst/>
              <a:gdLst/>
              <a:ahLst/>
              <a:cxnLst/>
              <a:rect l="l" t="t" r="r" b="b"/>
              <a:pathLst>
                <a:path w="195072" h="192913">
                  <a:moveTo>
                    <a:pt x="195072" y="177165"/>
                  </a:moveTo>
                  <a:lnTo>
                    <a:pt x="18288" y="0"/>
                  </a:lnTo>
                  <a:lnTo>
                    <a:pt x="0" y="15748"/>
                  </a:lnTo>
                  <a:lnTo>
                    <a:pt x="176784" y="192913"/>
                  </a:lnTo>
                  <a:lnTo>
                    <a:pt x="195072" y="177165"/>
                  </a:lnTo>
                  <a:close/>
                </a:path>
              </a:pathLst>
            </a:custGeom>
            <a:solidFill>
              <a:srgbClr val="0070C0"/>
            </a:solidFill>
          </p:spPr>
        </p:sp>
      </p:grpSp>
      <p:grpSp>
        <p:nvGrpSpPr>
          <p:cNvPr id="884" name="Group 884"/>
          <p:cNvGrpSpPr/>
          <p:nvPr/>
        </p:nvGrpSpPr>
        <p:grpSpPr>
          <a:xfrm>
            <a:off x="17490600" y="3297240"/>
            <a:ext cx="511380" cy="24840"/>
            <a:chOff x="0" y="0"/>
            <a:chExt cx="681840" cy="33120"/>
          </a:xfrm>
        </p:grpSpPr>
        <p:sp>
          <p:nvSpPr>
            <p:cNvPr id="885" name="Freeform 885"/>
            <p:cNvSpPr/>
            <p:nvPr/>
          </p:nvSpPr>
          <p:spPr>
            <a:xfrm>
              <a:off x="0" y="0"/>
              <a:ext cx="681863" cy="33147"/>
            </a:xfrm>
            <a:custGeom>
              <a:avLst/>
              <a:gdLst/>
              <a:ahLst/>
              <a:cxnLst/>
              <a:rect l="l" t="t" r="r" b="b"/>
              <a:pathLst>
                <a:path w="681863" h="33147">
                  <a:moveTo>
                    <a:pt x="681863" y="0"/>
                  </a:moveTo>
                  <a:lnTo>
                    <a:pt x="0" y="0"/>
                  </a:lnTo>
                  <a:lnTo>
                    <a:pt x="0" y="33147"/>
                  </a:lnTo>
                  <a:lnTo>
                    <a:pt x="681863" y="33147"/>
                  </a:lnTo>
                  <a:close/>
                </a:path>
              </a:pathLst>
            </a:custGeom>
            <a:solidFill>
              <a:srgbClr val="0070C0"/>
            </a:solidFill>
          </p:spPr>
        </p:sp>
      </p:grpSp>
      <p:grpSp>
        <p:nvGrpSpPr>
          <p:cNvPr id="886" name="Group 886"/>
          <p:cNvGrpSpPr/>
          <p:nvPr/>
        </p:nvGrpSpPr>
        <p:grpSpPr>
          <a:xfrm>
            <a:off x="17490600" y="3418200"/>
            <a:ext cx="511380" cy="27540"/>
            <a:chOff x="0" y="0"/>
            <a:chExt cx="681840" cy="36720"/>
          </a:xfrm>
        </p:grpSpPr>
        <p:sp>
          <p:nvSpPr>
            <p:cNvPr id="887" name="Freeform 887"/>
            <p:cNvSpPr/>
            <p:nvPr/>
          </p:nvSpPr>
          <p:spPr>
            <a:xfrm>
              <a:off x="0" y="0"/>
              <a:ext cx="681863" cy="36703"/>
            </a:xfrm>
            <a:custGeom>
              <a:avLst/>
              <a:gdLst/>
              <a:ahLst/>
              <a:cxnLst/>
              <a:rect l="l" t="t" r="r" b="b"/>
              <a:pathLst>
                <a:path w="681863" h="36703">
                  <a:moveTo>
                    <a:pt x="681863" y="0"/>
                  </a:moveTo>
                  <a:lnTo>
                    <a:pt x="0" y="0"/>
                  </a:lnTo>
                  <a:lnTo>
                    <a:pt x="0" y="36703"/>
                  </a:lnTo>
                  <a:lnTo>
                    <a:pt x="681863" y="36703"/>
                  </a:lnTo>
                  <a:close/>
                </a:path>
              </a:pathLst>
            </a:custGeom>
            <a:solidFill>
              <a:srgbClr val="0070C0"/>
            </a:solidFill>
          </p:spPr>
        </p:sp>
      </p:grpSp>
      <p:grpSp>
        <p:nvGrpSpPr>
          <p:cNvPr id="888" name="Group 888"/>
          <p:cNvGrpSpPr/>
          <p:nvPr/>
        </p:nvGrpSpPr>
        <p:grpSpPr>
          <a:xfrm>
            <a:off x="17491680" y="3297240"/>
            <a:ext cx="23760" cy="142560"/>
            <a:chOff x="0" y="0"/>
            <a:chExt cx="31680" cy="190080"/>
          </a:xfrm>
        </p:grpSpPr>
        <p:sp>
          <p:nvSpPr>
            <p:cNvPr id="889" name="Freeform 889"/>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890" name="Group 890"/>
          <p:cNvGrpSpPr/>
          <p:nvPr/>
        </p:nvGrpSpPr>
        <p:grpSpPr>
          <a:xfrm>
            <a:off x="17501400" y="3308040"/>
            <a:ext cx="123120" cy="122040"/>
            <a:chOff x="0" y="0"/>
            <a:chExt cx="164160" cy="162720"/>
          </a:xfrm>
        </p:grpSpPr>
        <p:sp>
          <p:nvSpPr>
            <p:cNvPr id="891" name="Freeform 891"/>
            <p:cNvSpPr/>
            <p:nvPr/>
          </p:nvSpPr>
          <p:spPr>
            <a:xfrm>
              <a:off x="0" y="0"/>
              <a:ext cx="164211" cy="162687"/>
            </a:xfrm>
            <a:custGeom>
              <a:avLst/>
              <a:gdLst/>
              <a:ahLst/>
              <a:cxnLst/>
              <a:rect l="l" t="t" r="r" b="b"/>
              <a:pathLst>
                <a:path w="164211" h="162687">
                  <a:moveTo>
                    <a:pt x="164211" y="146939"/>
                  </a:moveTo>
                  <a:lnTo>
                    <a:pt x="15748" y="0"/>
                  </a:lnTo>
                  <a:lnTo>
                    <a:pt x="0" y="15748"/>
                  </a:lnTo>
                  <a:lnTo>
                    <a:pt x="149733" y="162687"/>
                  </a:lnTo>
                  <a:lnTo>
                    <a:pt x="164211" y="146939"/>
                  </a:lnTo>
                  <a:close/>
                </a:path>
              </a:pathLst>
            </a:custGeom>
            <a:solidFill>
              <a:srgbClr val="0070C0"/>
            </a:solidFill>
          </p:spPr>
        </p:sp>
      </p:grpSp>
      <p:grpSp>
        <p:nvGrpSpPr>
          <p:cNvPr id="892" name="Group 892"/>
          <p:cNvGrpSpPr/>
          <p:nvPr/>
        </p:nvGrpSpPr>
        <p:grpSpPr>
          <a:xfrm>
            <a:off x="17501400" y="3308040"/>
            <a:ext cx="123120" cy="122040"/>
            <a:chOff x="0" y="0"/>
            <a:chExt cx="164160" cy="162720"/>
          </a:xfrm>
        </p:grpSpPr>
        <p:sp>
          <p:nvSpPr>
            <p:cNvPr id="893" name="Freeform 893"/>
            <p:cNvSpPr/>
            <p:nvPr/>
          </p:nvSpPr>
          <p:spPr>
            <a:xfrm>
              <a:off x="0" y="0"/>
              <a:ext cx="164211" cy="162687"/>
            </a:xfrm>
            <a:custGeom>
              <a:avLst/>
              <a:gdLst/>
              <a:ahLst/>
              <a:cxnLst/>
              <a:rect l="l" t="t" r="r" b="b"/>
              <a:pathLst>
                <a:path w="164211" h="162687">
                  <a:moveTo>
                    <a:pt x="149733" y="0"/>
                  </a:moveTo>
                  <a:lnTo>
                    <a:pt x="0" y="146939"/>
                  </a:lnTo>
                  <a:lnTo>
                    <a:pt x="15748" y="162687"/>
                  </a:lnTo>
                  <a:lnTo>
                    <a:pt x="164211" y="15748"/>
                  </a:lnTo>
                  <a:lnTo>
                    <a:pt x="149733" y="0"/>
                  </a:lnTo>
                  <a:close/>
                </a:path>
              </a:pathLst>
            </a:custGeom>
            <a:solidFill>
              <a:srgbClr val="0070C0"/>
            </a:solidFill>
          </p:spPr>
        </p:sp>
      </p:grpSp>
      <p:grpSp>
        <p:nvGrpSpPr>
          <p:cNvPr id="894" name="Group 894"/>
          <p:cNvGrpSpPr/>
          <p:nvPr/>
        </p:nvGrpSpPr>
        <p:grpSpPr>
          <a:xfrm>
            <a:off x="17607780" y="3297240"/>
            <a:ext cx="24840" cy="142560"/>
            <a:chOff x="0" y="0"/>
            <a:chExt cx="33120" cy="190080"/>
          </a:xfrm>
        </p:grpSpPr>
        <p:sp>
          <p:nvSpPr>
            <p:cNvPr id="895" name="Freeform 895"/>
            <p:cNvSpPr/>
            <p:nvPr/>
          </p:nvSpPr>
          <p:spPr>
            <a:xfrm>
              <a:off x="0" y="0"/>
              <a:ext cx="33147" cy="190119"/>
            </a:xfrm>
            <a:custGeom>
              <a:avLst/>
              <a:gdLst/>
              <a:ahLst/>
              <a:cxnLst/>
              <a:rect l="l" t="t" r="r" b="b"/>
              <a:pathLst>
                <a:path w="33147" h="190119">
                  <a:moveTo>
                    <a:pt x="33147" y="0"/>
                  </a:moveTo>
                  <a:lnTo>
                    <a:pt x="0" y="0"/>
                  </a:lnTo>
                  <a:lnTo>
                    <a:pt x="0" y="190119"/>
                  </a:lnTo>
                  <a:lnTo>
                    <a:pt x="33147" y="190119"/>
                  </a:lnTo>
                  <a:close/>
                </a:path>
              </a:pathLst>
            </a:custGeom>
            <a:solidFill>
              <a:srgbClr val="0070C0"/>
            </a:solidFill>
          </p:spPr>
        </p:sp>
      </p:grpSp>
      <p:grpSp>
        <p:nvGrpSpPr>
          <p:cNvPr id="896" name="Group 896"/>
          <p:cNvGrpSpPr/>
          <p:nvPr/>
        </p:nvGrpSpPr>
        <p:grpSpPr>
          <a:xfrm>
            <a:off x="17616420" y="3308040"/>
            <a:ext cx="124740" cy="122040"/>
            <a:chOff x="0" y="0"/>
            <a:chExt cx="166320" cy="162720"/>
          </a:xfrm>
        </p:grpSpPr>
        <p:sp>
          <p:nvSpPr>
            <p:cNvPr id="897" name="Freeform 897"/>
            <p:cNvSpPr/>
            <p:nvPr/>
          </p:nvSpPr>
          <p:spPr>
            <a:xfrm>
              <a:off x="0" y="0"/>
              <a:ext cx="166370" cy="162687"/>
            </a:xfrm>
            <a:custGeom>
              <a:avLst/>
              <a:gdLst/>
              <a:ahLst/>
              <a:cxnLst/>
              <a:rect l="l" t="t" r="r" b="b"/>
              <a:pathLst>
                <a:path w="166370" h="162687">
                  <a:moveTo>
                    <a:pt x="166370" y="146939"/>
                  </a:moveTo>
                  <a:lnTo>
                    <a:pt x="17018" y="0"/>
                  </a:lnTo>
                  <a:lnTo>
                    <a:pt x="0" y="15748"/>
                  </a:lnTo>
                  <a:lnTo>
                    <a:pt x="150622" y="162687"/>
                  </a:lnTo>
                  <a:lnTo>
                    <a:pt x="166370" y="146939"/>
                  </a:lnTo>
                  <a:close/>
                </a:path>
              </a:pathLst>
            </a:custGeom>
            <a:solidFill>
              <a:srgbClr val="0070C0"/>
            </a:solidFill>
          </p:spPr>
        </p:sp>
      </p:grpSp>
      <p:grpSp>
        <p:nvGrpSpPr>
          <p:cNvPr id="898" name="Group 898"/>
          <p:cNvGrpSpPr/>
          <p:nvPr/>
        </p:nvGrpSpPr>
        <p:grpSpPr>
          <a:xfrm>
            <a:off x="17616420" y="3308040"/>
            <a:ext cx="124740" cy="122040"/>
            <a:chOff x="0" y="0"/>
            <a:chExt cx="166320" cy="162720"/>
          </a:xfrm>
        </p:grpSpPr>
        <p:sp>
          <p:nvSpPr>
            <p:cNvPr id="899" name="Freeform 899"/>
            <p:cNvSpPr/>
            <p:nvPr/>
          </p:nvSpPr>
          <p:spPr>
            <a:xfrm>
              <a:off x="0" y="0"/>
              <a:ext cx="166370" cy="162687"/>
            </a:xfrm>
            <a:custGeom>
              <a:avLst/>
              <a:gdLst/>
              <a:ahLst/>
              <a:cxnLst/>
              <a:rect l="l" t="t" r="r" b="b"/>
              <a:pathLst>
                <a:path w="166370" h="162687">
                  <a:moveTo>
                    <a:pt x="150622" y="0"/>
                  </a:moveTo>
                  <a:lnTo>
                    <a:pt x="0" y="146939"/>
                  </a:lnTo>
                  <a:lnTo>
                    <a:pt x="17018" y="162687"/>
                  </a:lnTo>
                  <a:lnTo>
                    <a:pt x="166370" y="15748"/>
                  </a:lnTo>
                  <a:lnTo>
                    <a:pt x="150622" y="0"/>
                  </a:lnTo>
                  <a:close/>
                </a:path>
              </a:pathLst>
            </a:custGeom>
            <a:solidFill>
              <a:srgbClr val="0070C0"/>
            </a:solidFill>
          </p:spPr>
        </p:sp>
      </p:grpSp>
      <p:grpSp>
        <p:nvGrpSpPr>
          <p:cNvPr id="900" name="Group 900"/>
          <p:cNvGrpSpPr/>
          <p:nvPr/>
        </p:nvGrpSpPr>
        <p:grpSpPr>
          <a:xfrm>
            <a:off x="17723880" y="3297240"/>
            <a:ext cx="25380" cy="142560"/>
            <a:chOff x="0" y="0"/>
            <a:chExt cx="33840" cy="190080"/>
          </a:xfrm>
        </p:grpSpPr>
        <p:sp>
          <p:nvSpPr>
            <p:cNvPr id="901" name="Freeform 901"/>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02" name="Group 902"/>
          <p:cNvGrpSpPr/>
          <p:nvPr/>
        </p:nvGrpSpPr>
        <p:grpSpPr>
          <a:xfrm>
            <a:off x="17736840" y="3308040"/>
            <a:ext cx="122040" cy="122040"/>
            <a:chOff x="0" y="0"/>
            <a:chExt cx="162720" cy="162720"/>
          </a:xfrm>
        </p:grpSpPr>
        <p:sp>
          <p:nvSpPr>
            <p:cNvPr id="903" name="Freeform 903"/>
            <p:cNvSpPr/>
            <p:nvPr/>
          </p:nvSpPr>
          <p:spPr>
            <a:xfrm>
              <a:off x="0" y="0"/>
              <a:ext cx="162687" cy="162687"/>
            </a:xfrm>
            <a:custGeom>
              <a:avLst/>
              <a:gdLst/>
              <a:ahLst/>
              <a:cxnLst/>
              <a:rect l="l" t="t" r="r" b="b"/>
              <a:pathLst>
                <a:path w="162687" h="162687">
                  <a:moveTo>
                    <a:pt x="162687" y="146939"/>
                  </a:moveTo>
                  <a:lnTo>
                    <a:pt x="13081" y="0"/>
                  </a:lnTo>
                  <a:lnTo>
                    <a:pt x="0" y="15748"/>
                  </a:lnTo>
                  <a:lnTo>
                    <a:pt x="146939" y="162687"/>
                  </a:lnTo>
                  <a:lnTo>
                    <a:pt x="162687" y="146939"/>
                  </a:lnTo>
                  <a:close/>
                </a:path>
              </a:pathLst>
            </a:custGeom>
            <a:solidFill>
              <a:srgbClr val="0070C0"/>
            </a:solidFill>
          </p:spPr>
        </p:sp>
      </p:grpSp>
      <p:grpSp>
        <p:nvGrpSpPr>
          <p:cNvPr id="904" name="Group 904"/>
          <p:cNvGrpSpPr/>
          <p:nvPr/>
        </p:nvGrpSpPr>
        <p:grpSpPr>
          <a:xfrm>
            <a:off x="17736840" y="3308040"/>
            <a:ext cx="122040" cy="122040"/>
            <a:chOff x="0" y="0"/>
            <a:chExt cx="162720" cy="162720"/>
          </a:xfrm>
        </p:grpSpPr>
        <p:sp>
          <p:nvSpPr>
            <p:cNvPr id="905" name="Freeform 905"/>
            <p:cNvSpPr/>
            <p:nvPr/>
          </p:nvSpPr>
          <p:spPr>
            <a:xfrm>
              <a:off x="0" y="0"/>
              <a:ext cx="162687" cy="162687"/>
            </a:xfrm>
            <a:custGeom>
              <a:avLst/>
              <a:gdLst/>
              <a:ahLst/>
              <a:cxnLst/>
              <a:rect l="l" t="t" r="r" b="b"/>
              <a:pathLst>
                <a:path w="162687" h="162687">
                  <a:moveTo>
                    <a:pt x="146939" y="0"/>
                  </a:moveTo>
                  <a:lnTo>
                    <a:pt x="0" y="146939"/>
                  </a:lnTo>
                  <a:lnTo>
                    <a:pt x="13081" y="162687"/>
                  </a:lnTo>
                  <a:lnTo>
                    <a:pt x="162687" y="15748"/>
                  </a:lnTo>
                  <a:lnTo>
                    <a:pt x="146939" y="0"/>
                  </a:lnTo>
                  <a:close/>
                </a:path>
              </a:pathLst>
            </a:custGeom>
            <a:solidFill>
              <a:srgbClr val="0070C0"/>
            </a:solidFill>
          </p:spPr>
        </p:sp>
      </p:grpSp>
      <p:grpSp>
        <p:nvGrpSpPr>
          <p:cNvPr id="906" name="Group 906"/>
          <p:cNvGrpSpPr/>
          <p:nvPr/>
        </p:nvGrpSpPr>
        <p:grpSpPr>
          <a:xfrm>
            <a:off x="17839980" y="3297240"/>
            <a:ext cx="26460" cy="142560"/>
            <a:chOff x="0" y="0"/>
            <a:chExt cx="35280" cy="190080"/>
          </a:xfrm>
        </p:grpSpPr>
        <p:sp>
          <p:nvSpPr>
            <p:cNvPr id="907" name="Freeform 907"/>
            <p:cNvSpPr/>
            <p:nvPr/>
          </p:nvSpPr>
          <p:spPr>
            <a:xfrm>
              <a:off x="0" y="0"/>
              <a:ext cx="35306" cy="190119"/>
            </a:xfrm>
            <a:custGeom>
              <a:avLst/>
              <a:gdLst/>
              <a:ahLst/>
              <a:cxnLst/>
              <a:rect l="l" t="t" r="r" b="b"/>
              <a:pathLst>
                <a:path w="35306" h="190119">
                  <a:moveTo>
                    <a:pt x="35306" y="0"/>
                  </a:moveTo>
                  <a:lnTo>
                    <a:pt x="0" y="0"/>
                  </a:lnTo>
                  <a:lnTo>
                    <a:pt x="0" y="190119"/>
                  </a:lnTo>
                  <a:lnTo>
                    <a:pt x="35306" y="190119"/>
                  </a:lnTo>
                  <a:close/>
                </a:path>
              </a:pathLst>
            </a:custGeom>
            <a:solidFill>
              <a:srgbClr val="0070C0"/>
            </a:solidFill>
          </p:spPr>
        </p:sp>
      </p:grpSp>
      <p:grpSp>
        <p:nvGrpSpPr>
          <p:cNvPr id="908" name="Group 908"/>
          <p:cNvGrpSpPr/>
          <p:nvPr/>
        </p:nvGrpSpPr>
        <p:grpSpPr>
          <a:xfrm>
            <a:off x="17852940" y="3308040"/>
            <a:ext cx="123120" cy="122040"/>
            <a:chOff x="0" y="0"/>
            <a:chExt cx="164160" cy="162720"/>
          </a:xfrm>
        </p:grpSpPr>
        <p:sp>
          <p:nvSpPr>
            <p:cNvPr id="909" name="Freeform 909"/>
            <p:cNvSpPr/>
            <p:nvPr/>
          </p:nvSpPr>
          <p:spPr>
            <a:xfrm>
              <a:off x="0" y="0"/>
              <a:ext cx="164211" cy="162687"/>
            </a:xfrm>
            <a:custGeom>
              <a:avLst/>
              <a:gdLst/>
              <a:ahLst/>
              <a:cxnLst/>
              <a:rect l="l" t="t" r="r" b="b"/>
              <a:pathLst>
                <a:path w="164211" h="162687">
                  <a:moveTo>
                    <a:pt x="164211" y="146939"/>
                  </a:moveTo>
                  <a:lnTo>
                    <a:pt x="17018" y="0"/>
                  </a:lnTo>
                  <a:lnTo>
                    <a:pt x="0" y="15748"/>
                  </a:lnTo>
                  <a:lnTo>
                    <a:pt x="148463" y="162687"/>
                  </a:lnTo>
                  <a:lnTo>
                    <a:pt x="164211" y="146939"/>
                  </a:lnTo>
                  <a:close/>
                </a:path>
              </a:pathLst>
            </a:custGeom>
            <a:solidFill>
              <a:srgbClr val="0070C0"/>
            </a:solidFill>
          </p:spPr>
        </p:sp>
      </p:grpSp>
      <p:grpSp>
        <p:nvGrpSpPr>
          <p:cNvPr id="910" name="Group 910"/>
          <p:cNvGrpSpPr/>
          <p:nvPr/>
        </p:nvGrpSpPr>
        <p:grpSpPr>
          <a:xfrm>
            <a:off x="17852940" y="3308040"/>
            <a:ext cx="123120" cy="122040"/>
            <a:chOff x="0" y="0"/>
            <a:chExt cx="164160" cy="162720"/>
          </a:xfrm>
        </p:grpSpPr>
        <p:sp>
          <p:nvSpPr>
            <p:cNvPr id="911" name="Freeform 911"/>
            <p:cNvSpPr/>
            <p:nvPr/>
          </p:nvSpPr>
          <p:spPr>
            <a:xfrm>
              <a:off x="0" y="0"/>
              <a:ext cx="164211" cy="162687"/>
            </a:xfrm>
            <a:custGeom>
              <a:avLst/>
              <a:gdLst/>
              <a:ahLst/>
              <a:cxnLst/>
              <a:rect l="l" t="t" r="r" b="b"/>
              <a:pathLst>
                <a:path w="164211" h="162687">
                  <a:moveTo>
                    <a:pt x="148463" y="0"/>
                  </a:moveTo>
                  <a:lnTo>
                    <a:pt x="0" y="146939"/>
                  </a:lnTo>
                  <a:lnTo>
                    <a:pt x="17018" y="162687"/>
                  </a:lnTo>
                  <a:lnTo>
                    <a:pt x="164211" y="15748"/>
                  </a:lnTo>
                  <a:lnTo>
                    <a:pt x="148463" y="0"/>
                  </a:lnTo>
                  <a:close/>
                </a:path>
              </a:pathLst>
            </a:custGeom>
            <a:solidFill>
              <a:srgbClr val="0070C0"/>
            </a:solidFill>
          </p:spPr>
        </p:sp>
      </p:grpSp>
      <p:grpSp>
        <p:nvGrpSpPr>
          <p:cNvPr id="912" name="Group 912"/>
          <p:cNvGrpSpPr/>
          <p:nvPr/>
        </p:nvGrpSpPr>
        <p:grpSpPr>
          <a:xfrm>
            <a:off x="16807500" y="3297240"/>
            <a:ext cx="509220" cy="24840"/>
            <a:chOff x="0" y="0"/>
            <a:chExt cx="678960" cy="33120"/>
          </a:xfrm>
        </p:grpSpPr>
        <p:sp>
          <p:nvSpPr>
            <p:cNvPr id="913" name="Freeform 913"/>
            <p:cNvSpPr/>
            <p:nvPr/>
          </p:nvSpPr>
          <p:spPr>
            <a:xfrm>
              <a:off x="0" y="0"/>
              <a:ext cx="678942" cy="33147"/>
            </a:xfrm>
            <a:custGeom>
              <a:avLst/>
              <a:gdLst/>
              <a:ahLst/>
              <a:cxnLst/>
              <a:rect l="l" t="t" r="r" b="b"/>
              <a:pathLst>
                <a:path w="678942" h="33147">
                  <a:moveTo>
                    <a:pt x="678942" y="0"/>
                  </a:moveTo>
                  <a:lnTo>
                    <a:pt x="0" y="0"/>
                  </a:lnTo>
                  <a:lnTo>
                    <a:pt x="0" y="33147"/>
                  </a:lnTo>
                  <a:lnTo>
                    <a:pt x="678942" y="33147"/>
                  </a:lnTo>
                  <a:close/>
                </a:path>
              </a:pathLst>
            </a:custGeom>
            <a:solidFill>
              <a:srgbClr val="0070C0"/>
            </a:solidFill>
          </p:spPr>
        </p:sp>
      </p:grpSp>
      <p:grpSp>
        <p:nvGrpSpPr>
          <p:cNvPr id="914" name="Group 914"/>
          <p:cNvGrpSpPr/>
          <p:nvPr/>
        </p:nvGrpSpPr>
        <p:grpSpPr>
          <a:xfrm>
            <a:off x="16807500" y="3418200"/>
            <a:ext cx="509220" cy="27540"/>
            <a:chOff x="0" y="0"/>
            <a:chExt cx="678960" cy="36720"/>
          </a:xfrm>
        </p:grpSpPr>
        <p:sp>
          <p:nvSpPr>
            <p:cNvPr id="915" name="Freeform 915"/>
            <p:cNvSpPr/>
            <p:nvPr/>
          </p:nvSpPr>
          <p:spPr>
            <a:xfrm>
              <a:off x="0" y="0"/>
              <a:ext cx="678942" cy="36703"/>
            </a:xfrm>
            <a:custGeom>
              <a:avLst/>
              <a:gdLst/>
              <a:ahLst/>
              <a:cxnLst/>
              <a:rect l="l" t="t" r="r" b="b"/>
              <a:pathLst>
                <a:path w="678942" h="36703">
                  <a:moveTo>
                    <a:pt x="678942" y="0"/>
                  </a:moveTo>
                  <a:lnTo>
                    <a:pt x="0" y="0"/>
                  </a:lnTo>
                  <a:lnTo>
                    <a:pt x="0" y="36703"/>
                  </a:lnTo>
                  <a:lnTo>
                    <a:pt x="678942" y="36703"/>
                  </a:lnTo>
                  <a:close/>
                </a:path>
              </a:pathLst>
            </a:custGeom>
            <a:solidFill>
              <a:srgbClr val="0070C0"/>
            </a:solidFill>
          </p:spPr>
        </p:sp>
      </p:grpSp>
      <p:grpSp>
        <p:nvGrpSpPr>
          <p:cNvPr id="916" name="Group 916"/>
          <p:cNvGrpSpPr/>
          <p:nvPr/>
        </p:nvGrpSpPr>
        <p:grpSpPr>
          <a:xfrm>
            <a:off x="16806420" y="3297240"/>
            <a:ext cx="23760" cy="142560"/>
            <a:chOff x="0" y="0"/>
            <a:chExt cx="31680" cy="190080"/>
          </a:xfrm>
        </p:grpSpPr>
        <p:sp>
          <p:nvSpPr>
            <p:cNvPr id="917" name="Freeform 917"/>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918" name="Group 918"/>
          <p:cNvGrpSpPr/>
          <p:nvPr/>
        </p:nvGrpSpPr>
        <p:grpSpPr>
          <a:xfrm>
            <a:off x="16816140" y="3308040"/>
            <a:ext cx="123120" cy="122040"/>
            <a:chOff x="0" y="0"/>
            <a:chExt cx="164160" cy="162720"/>
          </a:xfrm>
        </p:grpSpPr>
        <p:sp>
          <p:nvSpPr>
            <p:cNvPr id="919" name="Freeform 919"/>
            <p:cNvSpPr/>
            <p:nvPr/>
          </p:nvSpPr>
          <p:spPr>
            <a:xfrm>
              <a:off x="0" y="0"/>
              <a:ext cx="164211" cy="162687"/>
            </a:xfrm>
            <a:custGeom>
              <a:avLst/>
              <a:gdLst/>
              <a:ahLst/>
              <a:cxnLst/>
              <a:rect l="l" t="t" r="r" b="b"/>
              <a:pathLst>
                <a:path w="164211" h="162687">
                  <a:moveTo>
                    <a:pt x="164211" y="146939"/>
                  </a:moveTo>
                  <a:lnTo>
                    <a:pt x="15748" y="0"/>
                  </a:lnTo>
                  <a:lnTo>
                    <a:pt x="0" y="15748"/>
                  </a:lnTo>
                  <a:lnTo>
                    <a:pt x="151003" y="162687"/>
                  </a:lnTo>
                  <a:lnTo>
                    <a:pt x="164084" y="146939"/>
                  </a:lnTo>
                  <a:close/>
                </a:path>
              </a:pathLst>
            </a:custGeom>
            <a:solidFill>
              <a:srgbClr val="0070C0"/>
            </a:solidFill>
          </p:spPr>
        </p:sp>
      </p:grpSp>
      <p:grpSp>
        <p:nvGrpSpPr>
          <p:cNvPr id="920" name="Group 920"/>
          <p:cNvGrpSpPr/>
          <p:nvPr/>
        </p:nvGrpSpPr>
        <p:grpSpPr>
          <a:xfrm>
            <a:off x="16816140" y="3308040"/>
            <a:ext cx="123120" cy="122040"/>
            <a:chOff x="0" y="0"/>
            <a:chExt cx="164160" cy="162720"/>
          </a:xfrm>
        </p:grpSpPr>
        <p:sp>
          <p:nvSpPr>
            <p:cNvPr id="921" name="Freeform 921"/>
            <p:cNvSpPr/>
            <p:nvPr/>
          </p:nvSpPr>
          <p:spPr>
            <a:xfrm>
              <a:off x="0" y="0"/>
              <a:ext cx="164211" cy="162687"/>
            </a:xfrm>
            <a:custGeom>
              <a:avLst/>
              <a:gdLst/>
              <a:ahLst/>
              <a:cxnLst/>
              <a:rect l="l" t="t" r="r" b="b"/>
              <a:pathLst>
                <a:path w="164211" h="162687">
                  <a:moveTo>
                    <a:pt x="151003" y="0"/>
                  </a:moveTo>
                  <a:lnTo>
                    <a:pt x="0" y="146939"/>
                  </a:lnTo>
                  <a:lnTo>
                    <a:pt x="15748" y="162687"/>
                  </a:lnTo>
                  <a:lnTo>
                    <a:pt x="164211" y="15748"/>
                  </a:lnTo>
                  <a:lnTo>
                    <a:pt x="151003" y="0"/>
                  </a:lnTo>
                  <a:close/>
                </a:path>
              </a:pathLst>
            </a:custGeom>
            <a:solidFill>
              <a:srgbClr val="0070C0"/>
            </a:solidFill>
          </p:spPr>
        </p:sp>
      </p:grpSp>
      <p:grpSp>
        <p:nvGrpSpPr>
          <p:cNvPr id="922" name="Group 922"/>
          <p:cNvGrpSpPr/>
          <p:nvPr/>
        </p:nvGrpSpPr>
        <p:grpSpPr>
          <a:xfrm>
            <a:off x="16922520" y="3297240"/>
            <a:ext cx="25380" cy="142560"/>
            <a:chOff x="0" y="0"/>
            <a:chExt cx="33840" cy="190080"/>
          </a:xfrm>
        </p:grpSpPr>
        <p:sp>
          <p:nvSpPr>
            <p:cNvPr id="923" name="Freeform 923"/>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24" name="Group 924"/>
          <p:cNvGrpSpPr/>
          <p:nvPr/>
        </p:nvGrpSpPr>
        <p:grpSpPr>
          <a:xfrm>
            <a:off x="16932240" y="3308040"/>
            <a:ext cx="123660" cy="122040"/>
            <a:chOff x="0" y="0"/>
            <a:chExt cx="164880" cy="162720"/>
          </a:xfrm>
        </p:grpSpPr>
        <p:sp>
          <p:nvSpPr>
            <p:cNvPr id="925" name="Freeform 925"/>
            <p:cNvSpPr/>
            <p:nvPr/>
          </p:nvSpPr>
          <p:spPr>
            <a:xfrm>
              <a:off x="0" y="0"/>
              <a:ext cx="164973" cy="162687"/>
            </a:xfrm>
            <a:custGeom>
              <a:avLst/>
              <a:gdLst/>
              <a:ahLst/>
              <a:cxnLst/>
              <a:rect l="l" t="t" r="r" b="b"/>
              <a:pathLst>
                <a:path w="164973" h="162687">
                  <a:moveTo>
                    <a:pt x="164846" y="146939"/>
                  </a:moveTo>
                  <a:lnTo>
                    <a:pt x="15748" y="0"/>
                  </a:lnTo>
                  <a:lnTo>
                    <a:pt x="0" y="15748"/>
                  </a:lnTo>
                  <a:lnTo>
                    <a:pt x="149225" y="162687"/>
                  </a:lnTo>
                  <a:lnTo>
                    <a:pt x="164973" y="146939"/>
                  </a:lnTo>
                  <a:close/>
                </a:path>
              </a:pathLst>
            </a:custGeom>
            <a:solidFill>
              <a:srgbClr val="0070C0"/>
            </a:solidFill>
          </p:spPr>
        </p:sp>
      </p:grpSp>
      <p:grpSp>
        <p:nvGrpSpPr>
          <p:cNvPr id="926" name="Group 926"/>
          <p:cNvGrpSpPr/>
          <p:nvPr/>
        </p:nvGrpSpPr>
        <p:grpSpPr>
          <a:xfrm>
            <a:off x="16932240" y="3308040"/>
            <a:ext cx="123660" cy="122040"/>
            <a:chOff x="0" y="0"/>
            <a:chExt cx="164880" cy="162720"/>
          </a:xfrm>
        </p:grpSpPr>
        <p:sp>
          <p:nvSpPr>
            <p:cNvPr id="927" name="Freeform 927"/>
            <p:cNvSpPr/>
            <p:nvPr/>
          </p:nvSpPr>
          <p:spPr>
            <a:xfrm>
              <a:off x="0" y="0"/>
              <a:ext cx="164846" cy="162687"/>
            </a:xfrm>
            <a:custGeom>
              <a:avLst/>
              <a:gdLst/>
              <a:ahLst/>
              <a:cxnLst/>
              <a:rect l="l" t="t" r="r" b="b"/>
              <a:pathLst>
                <a:path w="164846" h="162687">
                  <a:moveTo>
                    <a:pt x="149225" y="0"/>
                  </a:moveTo>
                  <a:lnTo>
                    <a:pt x="0" y="146939"/>
                  </a:lnTo>
                  <a:lnTo>
                    <a:pt x="15748" y="162687"/>
                  </a:lnTo>
                  <a:lnTo>
                    <a:pt x="164846" y="15748"/>
                  </a:lnTo>
                  <a:lnTo>
                    <a:pt x="149225" y="0"/>
                  </a:lnTo>
                  <a:close/>
                </a:path>
              </a:pathLst>
            </a:custGeom>
            <a:solidFill>
              <a:srgbClr val="0070C0"/>
            </a:solidFill>
          </p:spPr>
        </p:sp>
      </p:grpSp>
      <p:grpSp>
        <p:nvGrpSpPr>
          <p:cNvPr id="928" name="Group 928"/>
          <p:cNvGrpSpPr/>
          <p:nvPr/>
        </p:nvGrpSpPr>
        <p:grpSpPr>
          <a:xfrm>
            <a:off x="17038080" y="3297240"/>
            <a:ext cx="25380" cy="142560"/>
            <a:chOff x="0" y="0"/>
            <a:chExt cx="33840" cy="190080"/>
          </a:xfrm>
        </p:grpSpPr>
        <p:sp>
          <p:nvSpPr>
            <p:cNvPr id="929" name="Freeform 929"/>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30" name="Group 930"/>
          <p:cNvGrpSpPr/>
          <p:nvPr/>
        </p:nvGrpSpPr>
        <p:grpSpPr>
          <a:xfrm>
            <a:off x="17051040" y="3308040"/>
            <a:ext cx="123120" cy="122040"/>
            <a:chOff x="0" y="0"/>
            <a:chExt cx="164160" cy="162720"/>
          </a:xfrm>
        </p:grpSpPr>
        <p:sp>
          <p:nvSpPr>
            <p:cNvPr id="931" name="Freeform 931"/>
            <p:cNvSpPr/>
            <p:nvPr/>
          </p:nvSpPr>
          <p:spPr>
            <a:xfrm>
              <a:off x="0" y="0"/>
              <a:ext cx="164211" cy="162687"/>
            </a:xfrm>
            <a:custGeom>
              <a:avLst/>
              <a:gdLst/>
              <a:ahLst/>
              <a:cxnLst/>
              <a:rect l="l" t="t" r="r" b="b"/>
              <a:pathLst>
                <a:path w="164211" h="162687">
                  <a:moveTo>
                    <a:pt x="164211" y="146939"/>
                  </a:moveTo>
                  <a:lnTo>
                    <a:pt x="15748" y="0"/>
                  </a:lnTo>
                  <a:lnTo>
                    <a:pt x="0" y="15748"/>
                  </a:lnTo>
                  <a:lnTo>
                    <a:pt x="148463" y="162687"/>
                  </a:lnTo>
                  <a:lnTo>
                    <a:pt x="164211" y="146939"/>
                  </a:lnTo>
                  <a:close/>
                </a:path>
              </a:pathLst>
            </a:custGeom>
            <a:solidFill>
              <a:srgbClr val="0070C0"/>
            </a:solidFill>
          </p:spPr>
        </p:sp>
      </p:grpSp>
      <p:grpSp>
        <p:nvGrpSpPr>
          <p:cNvPr id="932" name="Group 932"/>
          <p:cNvGrpSpPr/>
          <p:nvPr/>
        </p:nvGrpSpPr>
        <p:grpSpPr>
          <a:xfrm>
            <a:off x="17051040" y="3308040"/>
            <a:ext cx="123120" cy="122040"/>
            <a:chOff x="0" y="0"/>
            <a:chExt cx="164160" cy="162720"/>
          </a:xfrm>
        </p:grpSpPr>
        <p:sp>
          <p:nvSpPr>
            <p:cNvPr id="933" name="Freeform 933"/>
            <p:cNvSpPr/>
            <p:nvPr/>
          </p:nvSpPr>
          <p:spPr>
            <a:xfrm>
              <a:off x="0" y="0"/>
              <a:ext cx="164211" cy="162687"/>
            </a:xfrm>
            <a:custGeom>
              <a:avLst/>
              <a:gdLst/>
              <a:ahLst/>
              <a:cxnLst/>
              <a:rect l="l" t="t" r="r" b="b"/>
              <a:pathLst>
                <a:path w="164211" h="162687">
                  <a:moveTo>
                    <a:pt x="148463" y="0"/>
                  </a:moveTo>
                  <a:lnTo>
                    <a:pt x="0" y="146939"/>
                  </a:lnTo>
                  <a:lnTo>
                    <a:pt x="15748" y="162687"/>
                  </a:lnTo>
                  <a:lnTo>
                    <a:pt x="164211" y="15748"/>
                  </a:lnTo>
                  <a:lnTo>
                    <a:pt x="148463" y="0"/>
                  </a:lnTo>
                  <a:close/>
                </a:path>
              </a:pathLst>
            </a:custGeom>
            <a:solidFill>
              <a:srgbClr val="0070C0"/>
            </a:solidFill>
          </p:spPr>
        </p:sp>
      </p:grpSp>
      <p:grpSp>
        <p:nvGrpSpPr>
          <p:cNvPr id="934" name="Group 934"/>
          <p:cNvGrpSpPr/>
          <p:nvPr/>
        </p:nvGrpSpPr>
        <p:grpSpPr>
          <a:xfrm>
            <a:off x="17158500" y="3297240"/>
            <a:ext cx="23760" cy="142560"/>
            <a:chOff x="0" y="0"/>
            <a:chExt cx="31680" cy="190080"/>
          </a:xfrm>
        </p:grpSpPr>
        <p:sp>
          <p:nvSpPr>
            <p:cNvPr id="935" name="Freeform 935"/>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936" name="Group 936"/>
          <p:cNvGrpSpPr/>
          <p:nvPr/>
        </p:nvGrpSpPr>
        <p:grpSpPr>
          <a:xfrm>
            <a:off x="17168220" y="3308040"/>
            <a:ext cx="122040" cy="122040"/>
            <a:chOff x="0" y="0"/>
            <a:chExt cx="162720" cy="162720"/>
          </a:xfrm>
        </p:grpSpPr>
        <p:sp>
          <p:nvSpPr>
            <p:cNvPr id="937" name="Freeform 937"/>
            <p:cNvSpPr/>
            <p:nvPr/>
          </p:nvSpPr>
          <p:spPr>
            <a:xfrm>
              <a:off x="0" y="0"/>
              <a:ext cx="162687" cy="162687"/>
            </a:xfrm>
            <a:custGeom>
              <a:avLst/>
              <a:gdLst/>
              <a:ahLst/>
              <a:cxnLst/>
              <a:rect l="l" t="t" r="r" b="b"/>
              <a:pathLst>
                <a:path w="162687" h="162687">
                  <a:moveTo>
                    <a:pt x="162687" y="146939"/>
                  </a:moveTo>
                  <a:lnTo>
                    <a:pt x="15748" y="0"/>
                  </a:lnTo>
                  <a:lnTo>
                    <a:pt x="0" y="15748"/>
                  </a:lnTo>
                  <a:lnTo>
                    <a:pt x="146939" y="162687"/>
                  </a:lnTo>
                  <a:lnTo>
                    <a:pt x="162687" y="146939"/>
                  </a:lnTo>
                  <a:close/>
                </a:path>
              </a:pathLst>
            </a:custGeom>
            <a:solidFill>
              <a:srgbClr val="0070C0"/>
            </a:solidFill>
          </p:spPr>
        </p:sp>
      </p:grpSp>
      <p:grpSp>
        <p:nvGrpSpPr>
          <p:cNvPr id="938" name="Group 938"/>
          <p:cNvGrpSpPr/>
          <p:nvPr/>
        </p:nvGrpSpPr>
        <p:grpSpPr>
          <a:xfrm>
            <a:off x="17168220" y="3308040"/>
            <a:ext cx="122040" cy="122040"/>
            <a:chOff x="0" y="0"/>
            <a:chExt cx="162720" cy="162720"/>
          </a:xfrm>
        </p:grpSpPr>
        <p:sp>
          <p:nvSpPr>
            <p:cNvPr id="939" name="Freeform 939"/>
            <p:cNvSpPr/>
            <p:nvPr/>
          </p:nvSpPr>
          <p:spPr>
            <a:xfrm>
              <a:off x="0" y="0"/>
              <a:ext cx="162687" cy="162687"/>
            </a:xfrm>
            <a:custGeom>
              <a:avLst/>
              <a:gdLst/>
              <a:ahLst/>
              <a:cxnLst/>
              <a:rect l="l" t="t" r="r" b="b"/>
              <a:pathLst>
                <a:path w="162687" h="162687">
                  <a:moveTo>
                    <a:pt x="146939" y="0"/>
                  </a:moveTo>
                  <a:lnTo>
                    <a:pt x="0" y="146939"/>
                  </a:lnTo>
                  <a:lnTo>
                    <a:pt x="15748" y="162687"/>
                  </a:lnTo>
                  <a:lnTo>
                    <a:pt x="162687" y="15748"/>
                  </a:lnTo>
                  <a:lnTo>
                    <a:pt x="146939" y="0"/>
                  </a:lnTo>
                  <a:close/>
                </a:path>
              </a:pathLst>
            </a:custGeom>
            <a:solidFill>
              <a:srgbClr val="0070C0"/>
            </a:solidFill>
          </p:spPr>
        </p:sp>
      </p:grpSp>
      <p:grpSp>
        <p:nvGrpSpPr>
          <p:cNvPr id="940" name="Group 940"/>
          <p:cNvGrpSpPr/>
          <p:nvPr/>
        </p:nvGrpSpPr>
        <p:grpSpPr>
          <a:xfrm>
            <a:off x="16333380" y="3297240"/>
            <a:ext cx="511380" cy="24840"/>
            <a:chOff x="0" y="0"/>
            <a:chExt cx="681840" cy="33120"/>
          </a:xfrm>
        </p:grpSpPr>
        <p:sp>
          <p:nvSpPr>
            <p:cNvPr id="941" name="Freeform 941"/>
            <p:cNvSpPr/>
            <p:nvPr/>
          </p:nvSpPr>
          <p:spPr>
            <a:xfrm>
              <a:off x="0" y="0"/>
              <a:ext cx="681863" cy="33147"/>
            </a:xfrm>
            <a:custGeom>
              <a:avLst/>
              <a:gdLst/>
              <a:ahLst/>
              <a:cxnLst/>
              <a:rect l="l" t="t" r="r" b="b"/>
              <a:pathLst>
                <a:path w="681863" h="33147">
                  <a:moveTo>
                    <a:pt x="681863" y="0"/>
                  </a:moveTo>
                  <a:lnTo>
                    <a:pt x="0" y="0"/>
                  </a:lnTo>
                  <a:lnTo>
                    <a:pt x="0" y="33147"/>
                  </a:lnTo>
                  <a:lnTo>
                    <a:pt x="681863" y="33147"/>
                  </a:lnTo>
                  <a:close/>
                </a:path>
              </a:pathLst>
            </a:custGeom>
            <a:solidFill>
              <a:srgbClr val="0070C0"/>
            </a:solidFill>
          </p:spPr>
        </p:sp>
      </p:grpSp>
      <p:grpSp>
        <p:nvGrpSpPr>
          <p:cNvPr id="942" name="Group 942"/>
          <p:cNvGrpSpPr/>
          <p:nvPr/>
        </p:nvGrpSpPr>
        <p:grpSpPr>
          <a:xfrm>
            <a:off x="15989940" y="3418200"/>
            <a:ext cx="854820" cy="27540"/>
            <a:chOff x="0" y="0"/>
            <a:chExt cx="1139760" cy="36720"/>
          </a:xfrm>
        </p:grpSpPr>
        <p:sp>
          <p:nvSpPr>
            <p:cNvPr id="943" name="Freeform 943"/>
            <p:cNvSpPr/>
            <p:nvPr/>
          </p:nvSpPr>
          <p:spPr>
            <a:xfrm>
              <a:off x="0" y="0"/>
              <a:ext cx="1139698" cy="36703"/>
            </a:xfrm>
            <a:custGeom>
              <a:avLst/>
              <a:gdLst/>
              <a:ahLst/>
              <a:cxnLst/>
              <a:rect l="l" t="t" r="r" b="b"/>
              <a:pathLst>
                <a:path w="1139698" h="36703">
                  <a:moveTo>
                    <a:pt x="0" y="0"/>
                  </a:moveTo>
                  <a:lnTo>
                    <a:pt x="0" y="36703"/>
                  </a:lnTo>
                  <a:lnTo>
                    <a:pt x="1139698" y="36703"/>
                  </a:lnTo>
                  <a:lnTo>
                    <a:pt x="1139698" y="0"/>
                  </a:lnTo>
                  <a:lnTo>
                    <a:pt x="120650" y="0"/>
                  </a:lnTo>
                  <a:lnTo>
                    <a:pt x="0" y="0"/>
                  </a:lnTo>
                  <a:close/>
                </a:path>
              </a:pathLst>
            </a:custGeom>
            <a:solidFill>
              <a:srgbClr val="0070C0"/>
            </a:solidFill>
          </p:spPr>
        </p:sp>
      </p:grpSp>
      <p:grpSp>
        <p:nvGrpSpPr>
          <p:cNvPr id="944" name="Group 944"/>
          <p:cNvGrpSpPr/>
          <p:nvPr/>
        </p:nvGrpSpPr>
        <p:grpSpPr>
          <a:xfrm>
            <a:off x="15989940" y="3418200"/>
            <a:ext cx="854820" cy="27540"/>
            <a:chOff x="0" y="0"/>
            <a:chExt cx="1139760" cy="36720"/>
          </a:xfrm>
        </p:grpSpPr>
        <p:sp>
          <p:nvSpPr>
            <p:cNvPr id="945" name="Freeform 945"/>
            <p:cNvSpPr/>
            <p:nvPr/>
          </p:nvSpPr>
          <p:spPr>
            <a:xfrm>
              <a:off x="0" y="0"/>
              <a:ext cx="1139698" cy="36703"/>
            </a:xfrm>
            <a:custGeom>
              <a:avLst/>
              <a:gdLst/>
              <a:ahLst/>
              <a:cxnLst/>
              <a:rect l="l" t="t" r="r" b="b"/>
              <a:pathLst>
                <a:path w="1139698" h="36703">
                  <a:moveTo>
                    <a:pt x="0" y="0"/>
                  </a:moveTo>
                  <a:lnTo>
                    <a:pt x="0" y="36703"/>
                  </a:lnTo>
                  <a:lnTo>
                    <a:pt x="1139698" y="36703"/>
                  </a:lnTo>
                  <a:lnTo>
                    <a:pt x="1139698" y="0"/>
                  </a:lnTo>
                  <a:lnTo>
                    <a:pt x="120650" y="0"/>
                  </a:lnTo>
                </a:path>
              </a:pathLst>
            </a:custGeom>
            <a:solidFill>
              <a:srgbClr val="0070C0"/>
            </a:solidFill>
          </p:spPr>
        </p:sp>
      </p:grpSp>
      <p:grpSp>
        <p:nvGrpSpPr>
          <p:cNvPr id="946" name="Group 946"/>
          <p:cNvGrpSpPr/>
          <p:nvPr/>
        </p:nvGrpSpPr>
        <p:grpSpPr>
          <a:xfrm>
            <a:off x="16331220" y="3297240"/>
            <a:ext cx="25380" cy="142560"/>
            <a:chOff x="0" y="0"/>
            <a:chExt cx="33840" cy="190080"/>
          </a:xfrm>
        </p:grpSpPr>
        <p:sp>
          <p:nvSpPr>
            <p:cNvPr id="947" name="Freeform 947"/>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48" name="Group 948"/>
          <p:cNvGrpSpPr/>
          <p:nvPr/>
        </p:nvGrpSpPr>
        <p:grpSpPr>
          <a:xfrm>
            <a:off x="16344180" y="3308040"/>
            <a:ext cx="123120" cy="122040"/>
            <a:chOff x="0" y="0"/>
            <a:chExt cx="164160" cy="162720"/>
          </a:xfrm>
        </p:grpSpPr>
        <p:sp>
          <p:nvSpPr>
            <p:cNvPr id="949" name="Freeform 949"/>
            <p:cNvSpPr/>
            <p:nvPr/>
          </p:nvSpPr>
          <p:spPr>
            <a:xfrm>
              <a:off x="0" y="0"/>
              <a:ext cx="164211" cy="162687"/>
            </a:xfrm>
            <a:custGeom>
              <a:avLst/>
              <a:gdLst/>
              <a:ahLst/>
              <a:cxnLst/>
              <a:rect l="l" t="t" r="r" b="b"/>
              <a:pathLst>
                <a:path w="164211" h="162687">
                  <a:moveTo>
                    <a:pt x="164211" y="146939"/>
                  </a:moveTo>
                  <a:lnTo>
                    <a:pt x="15748" y="0"/>
                  </a:lnTo>
                  <a:lnTo>
                    <a:pt x="0" y="15748"/>
                  </a:lnTo>
                  <a:lnTo>
                    <a:pt x="148463" y="162687"/>
                  </a:lnTo>
                  <a:lnTo>
                    <a:pt x="164211" y="146939"/>
                  </a:lnTo>
                  <a:close/>
                </a:path>
              </a:pathLst>
            </a:custGeom>
            <a:solidFill>
              <a:srgbClr val="0070C0"/>
            </a:solidFill>
          </p:spPr>
        </p:sp>
      </p:grpSp>
      <p:grpSp>
        <p:nvGrpSpPr>
          <p:cNvPr id="950" name="Group 950"/>
          <p:cNvGrpSpPr/>
          <p:nvPr/>
        </p:nvGrpSpPr>
        <p:grpSpPr>
          <a:xfrm>
            <a:off x="16344180" y="3308040"/>
            <a:ext cx="123120" cy="122040"/>
            <a:chOff x="0" y="0"/>
            <a:chExt cx="164160" cy="162720"/>
          </a:xfrm>
        </p:grpSpPr>
        <p:sp>
          <p:nvSpPr>
            <p:cNvPr id="951" name="Freeform 951"/>
            <p:cNvSpPr/>
            <p:nvPr/>
          </p:nvSpPr>
          <p:spPr>
            <a:xfrm>
              <a:off x="0" y="0"/>
              <a:ext cx="164211" cy="162687"/>
            </a:xfrm>
            <a:custGeom>
              <a:avLst/>
              <a:gdLst/>
              <a:ahLst/>
              <a:cxnLst/>
              <a:rect l="l" t="t" r="r" b="b"/>
              <a:pathLst>
                <a:path w="164211" h="162687">
                  <a:moveTo>
                    <a:pt x="148463" y="0"/>
                  </a:moveTo>
                  <a:lnTo>
                    <a:pt x="0" y="146939"/>
                  </a:lnTo>
                  <a:lnTo>
                    <a:pt x="15748" y="162687"/>
                  </a:lnTo>
                  <a:lnTo>
                    <a:pt x="164211" y="15748"/>
                  </a:lnTo>
                  <a:lnTo>
                    <a:pt x="148463" y="0"/>
                  </a:lnTo>
                  <a:close/>
                </a:path>
              </a:pathLst>
            </a:custGeom>
            <a:solidFill>
              <a:srgbClr val="0070C0"/>
            </a:solidFill>
          </p:spPr>
        </p:sp>
      </p:grpSp>
      <p:grpSp>
        <p:nvGrpSpPr>
          <p:cNvPr id="952" name="Group 952"/>
          <p:cNvGrpSpPr/>
          <p:nvPr/>
        </p:nvGrpSpPr>
        <p:grpSpPr>
          <a:xfrm>
            <a:off x="16451100" y="3297240"/>
            <a:ext cx="23760" cy="142560"/>
            <a:chOff x="0" y="0"/>
            <a:chExt cx="31680" cy="190080"/>
          </a:xfrm>
        </p:grpSpPr>
        <p:sp>
          <p:nvSpPr>
            <p:cNvPr id="953" name="Freeform 953"/>
            <p:cNvSpPr/>
            <p:nvPr/>
          </p:nvSpPr>
          <p:spPr>
            <a:xfrm>
              <a:off x="0" y="0"/>
              <a:ext cx="31623" cy="190119"/>
            </a:xfrm>
            <a:custGeom>
              <a:avLst/>
              <a:gdLst/>
              <a:ahLst/>
              <a:cxnLst/>
              <a:rect l="l" t="t" r="r" b="b"/>
              <a:pathLst>
                <a:path w="31623" h="190119">
                  <a:moveTo>
                    <a:pt x="31623" y="0"/>
                  </a:moveTo>
                  <a:lnTo>
                    <a:pt x="0" y="0"/>
                  </a:lnTo>
                  <a:lnTo>
                    <a:pt x="0" y="190119"/>
                  </a:lnTo>
                  <a:lnTo>
                    <a:pt x="31623" y="190119"/>
                  </a:lnTo>
                  <a:close/>
                </a:path>
              </a:pathLst>
            </a:custGeom>
            <a:solidFill>
              <a:srgbClr val="0070C0"/>
            </a:solidFill>
          </p:spPr>
        </p:sp>
      </p:grpSp>
      <p:grpSp>
        <p:nvGrpSpPr>
          <p:cNvPr id="954" name="Group 954"/>
          <p:cNvGrpSpPr/>
          <p:nvPr/>
        </p:nvGrpSpPr>
        <p:grpSpPr>
          <a:xfrm>
            <a:off x="16461360" y="3308040"/>
            <a:ext cx="122040" cy="122040"/>
            <a:chOff x="0" y="0"/>
            <a:chExt cx="162720" cy="162720"/>
          </a:xfrm>
        </p:grpSpPr>
        <p:sp>
          <p:nvSpPr>
            <p:cNvPr id="955" name="Freeform 955"/>
            <p:cNvSpPr/>
            <p:nvPr/>
          </p:nvSpPr>
          <p:spPr>
            <a:xfrm>
              <a:off x="0" y="0"/>
              <a:ext cx="162687" cy="162687"/>
            </a:xfrm>
            <a:custGeom>
              <a:avLst/>
              <a:gdLst/>
              <a:ahLst/>
              <a:cxnLst/>
              <a:rect l="l" t="t" r="r" b="b"/>
              <a:pathLst>
                <a:path w="162687" h="162687">
                  <a:moveTo>
                    <a:pt x="162687" y="146939"/>
                  </a:moveTo>
                  <a:lnTo>
                    <a:pt x="15748" y="0"/>
                  </a:lnTo>
                  <a:lnTo>
                    <a:pt x="0" y="15748"/>
                  </a:lnTo>
                  <a:lnTo>
                    <a:pt x="149606" y="162687"/>
                  </a:lnTo>
                  <a:lnTo>
                    <a:pt x="162687" y="146939"/>
                  </a:lnTo>
                  <a:close/>
                </a:path>
              </a:pathLst>
            </a:custGeom>
            <a:solidFill>
              <a:srgbClr val="0070C0"/>
            </a:solidFill>
          </p:spPr>
        </p:sp>
      </p:grpSp>
      <p:grpSp>
        <p:nvGrpSpPr>
          <p:cNvPr id="956" name="Group 956"/>
          <p:cNvGrpSpPr/>
          <p:nvPr/>
        </p:nvGrpSpPr>
        <p:grpSpPr>
          <a:xfrm>
            <a:off x="16461360" y="3308040"/>
            <a:ext cx="122040" cy="122040"/>
            <a:chOff x="0" y="0"/>
            <a:chExt cx="162720" cy="162720"/>
          </a:xfrm>
        </p:grpSpPr>
        <p:sp>
          <p:nvSpPr>
            <p:cNvPr id="957" name="Freeform 957"/>
            <p:cNvSpPr/>
            <p:nvPr/>
          </p:nvSpPr>
          <p:spPr>
            <a:xfrm>
              <a:off x="0" y="0"/>
              <a:ext cx="162687" cy="162687"/>
            </a:xfrm>
            <a:custGeom>
              <a:avLst/>
              <a:gdLst/>
              <a:ahLst/>
              <a:cxnLst/>
              <a:rect l="l" t="t" r="r" b="b"/>
              <a:pathLst>
                <a:path w="162687" h="162687">
                  <a:moveTo>
                    <a:pt x="149606" y="0"/>
                  </a:moveTo>
                  <a:lnTo>
                    <a:pt x="0" y="146939"/>
                  </a:lnTo>
                  <a:lnTo>
                    <a:pt x="15748" y="162687"/>
                  </a:lnTo>
                  <a:lnTo>
                    <a:pt x="162687" y="15748"/>
                  </a:lnTo>
                  <a:lnTo>
                    <a:pt x="149606" y="0"/>
                  </a:lnTo>
                  <a:close/>
                </a:path>
              </a:pathLst>
            </a:custGeom>
            <a:solidFill>
              <a:srgbClr val="0070C0"/>
            </a:solidFill>
          </p:spPr>
        </p:sp>
      </p:grpSp>
      <p:grpSp>
        <p:nvGrpSpPr>
          <p:cNvPr id="958" name="Group 958"/>
          <p:cNvGrpSpPr/>
          <p:nvPr/>
        </p:nvGrpSpPr>
        <p:grpSpPr>
          <a:xfrm>
            <a:off x="16566120" y="3297240"/>
            <a:ext cx="25380" cy="142560"/>
            <a:chOff x="0" y="0"/>
            <a:chExt cx="33840" cy="190080"/>
          </a:xfrm>
        </p:grpSpPr>
        <p:sp>
          <p:nvSpPr>
            <p:cNvPr id="959" name="Freeform 959"/>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60" name="Group 960"/>
          <p:cNvGrpSpPr/>
          <p:nvPr/>
        </p:nvGrpSpPr>
        <p:grpSpPr>
          <a:xfrm>
            <a:off x="16576380" y="3308040"/>
            <a:ext cx="124740" cy="122040"/>
            <a:chOff x="0" y="0"/>
            <a:chExt cx="166320" cy="162720"/>
          </a:xfrm>
        </p:grpSpPr>
        <p:sp>
          <p:nvSpPr>
            <p:cNvPr id="961" name="Freeform 961"/>
            <p:cNvSpPr/>
            <p:nvPr/>
          </p:nvSpPr>
          <p:spPr>
            <a:xfrm>
              <a:off x="0" y="0"/>
              <a:ext cx="166370" cy="162687"/>
            </a:xfrm>
            <a:custGeom>
              <a:avLst/>
              <a:gdLst/>
              <a:ahLst/>
              <a:cxnLst/>
              <a:rect l="l" t="t" r="r" b="b"/>
              <a:pathLst>
                <a:path w="166370" h="162687">
                  <a:moveTo>
                    <a:pt x="166370" y="146939"/>
                  </a:moveTo>
                  <a:lnTo>
                    <a:pt x="15748" y="0"/>
                  </a:lnTo>
                  <a:lnTo>
                    <a:pt x="0" y="15748"/>
                  </a:lnTo>
                  <a:lnTo>
                    <a:pt x="150622" y="162687"/>
                  </a:lnTo>
                  <a:lnTo>
                    <a:pt x="166370" y="146939"/>
                  </a:lnTo>
                  <a:close/>
                </a:path>
              </a:pathLst>
            </a:custGeom>
            <a:solidFill>
              <a:srgbClr val="0070C0"/>
            </a:solidFill>
          </p:spPr>
        </p:sp>
      </p:grpSp>
      <p:grpSp>
        <p:nvGrpSpPr>
          <p:cNvPr id="962" name="Group 962"/>
          <p:cNvGrpSpPr/>
          <p:nvPr/>
        </p:nvGrpSpPr>
        <p:grpSpPr>
          <a:xfrm>
            <a:off x="16576380" y="3308040"/>
            <a:ext cx="124740" cy="122040"/>
            <a:chOff x="0" y="0"/>
            <a:chExt cx="166320" cy="162720"/>
          </a:xfrm>
        </p:grpSpPr>
        <p:sp>
          <p:nvSpPr>
            <p:cNvPr id="963" name="Freeform 963"/>
            <p:cNvSpPr/>
            <p:nvPr/>
          </p:nvSpPr>
          <p:spPr>
            <a:xfrm>
              <a:off x="0" y="0"/>
              <a:ext cx="166370" cy="162687"/>
            </a:xfrm>
            <a:custGeom>
              <a:avLst/>
              <a:gdLst/>
              <a:ahLst/>
              <a:cxnLst/>
              <a:rect l="l" t="t" r="r" b="b"/>
              <a:pathLst>
                <a:path w="166370" h="162687">
                  <a:moveTo>
                    <a:pt x="150622" y="0"/>
                  </a:moveTo>
                  <a:lnTo>
                    <a:pt x="0" y="146939"/>
                  </a:lnTo>
                  <a:lnTo>
                    <a:pt x="15748" y="162687"/>
                  </a:lnTo>
                  <a:lnTo>
                    <a:pt x="166370" y="15748"/>
                  </a:lnTo>
                  <a:lnTo>
                    <a:pt x="150622" y="0"/>
                  </a:lnTo>
                  <a:close/>
                </a:path>
              </a:pathLst>
            </a:custGeom>
            <a:solidFill>
              <a:srgbClr val="0070C0"/>
            </a:solidFill>
          </p:spPr>
        </p:sp>
      </p:grpSp>
      <p:grpSp>
        <p:nvGrpSpPr>
          <p:cNvPr id="964" name="Group 964"/>
          <p:cNvGrpSpPr/>
          <p:nvPr/>
        </p:nvGrpSpPr>
        <p:grpSpPr>
          <a:xfrm>
            <a:off x="16683300" y="3297240"/>
            <a:ext cx="25380" cy="142560"/>
            <a:chOff x="0" y="0"/>
            <a:chExt cx="33840" cy="190080"/>
          </a:xfrm>
        </p:grpSpPr>
        <p:sp>
          <p:nvSpPr>
            <p:cNvPr id="965" name="Freeform 965"/>
            <p:cNvSpPr/>
            <p:nvPr/>
          </p:nvSpPr>
          <p:spPr>
            <a:xfrm>
              <a:off x="0" y="0"/>
              <a:ext cx="33782" cy="190119"/>
            </a:xfrm>
            <a:custGeom>
              <a:avLst/>
              <a:gdLst/>
              <a:ahLst/>
              <a:cxnLst/>
              <a:rect l="l" t="t" r="r" b="b"/>
              <a:pathLst>
                <a:path w="33782" h="190119">
                  <a:moveTo>
                    <a:pt x="33782" y="0"/>
                  </a:moveTo>
                  <a:lnTo>
                    <a:pt x="0" y="0"/>
                  </a:lnTo>
                  <a:lnTo>
                    <a:pt x="0" y="190119"/>
                  </a:lnTo>
                  <a:lnTo>
                    <a:pt x="33782" y="190119"/>
                  </a:lnTo>
                  <a:close/>
                </a:path>
              </a:pathLst>
            </a:custGeom>
            <a:solidFill>
              <a:srgbClr val="0070C0"/>
            </a:solidFill>
          </p:spPr>
        </p:sp>
      </p:grpSp>
      <p:grpSp>
        <p:nvGrpSpPr>
          <p:cNvPr id="966" name="Group 966"/>
          <p:cNvGrpSpPr/>
          <p:nvPr/>
        </p:nvGrpSpPr>
        <p:grpSpPr>
          <a:xfrm>
            <a:off x="16696260" y="3308040"/>
            <a:ext cx="122040" cy="122040"/>
            <a:chOff x="0" y="0"/>
            <a:chExt cx="162720" cy="162720"/>
          </a:xfrm>
        </p:grpSpPr>
        <p:sp>
          <p:nvSpPr>
            <p:cNvPr id="967" name="Freeform 967"/>
            <p:cNvSpPr/>
            <p:nvPr/>
          </p:nvSpPr>
          <p:spPr>
            <a:xfrm>
              <a:off x="0" y="0"/>
              <a:ext cx="162687" cy="162687"/>
            </a:xfrm>
            <a:custGeom>
              <a:avLst/>
              <a:gdLst/>
              <a:ahLst/>
              <a:cxnLst/>
              <a:rect l="l" t="t" r="r" b="b"/>
              <a:pathLst>
                <a:path w="162687" h="162687">
                  <a:moveTo>
                    <a:pt x="162687" y="146939"/>
                  </a:moveTo>
                  <a:lnTo>
                    <a:pt x="15748" y="0"/>
                  </a:lnTo>
                  <a:lnTo>
                    <a:pt x="0" y="15748"/>
                  </a:lnTo>
                  <a:lnTo>
                    <a:pt x="146939" y="162687"/>
                  </a:lnTo>
                  <a:lnTo>
                    <a:pt x="162687" y="146939"/>
                  </a:lnTo>
                  <a:close/>
                </a:path>
              </a:pathLst>
            </a:custGeom>
            <a:solidFill>
              <a:srgbClr val="0070C0"/>
            </a:solidFill>
          </p:spPr>
        </p:sp>
      </p:grpSp>
      <p:grpSp>
        <p:nvGrpSpPr>
          <p:cNvPr id="968" name="Group 968"/>
          <p:cNvGrpSpPr/>
          <p:nvPr/>
        </p:nvGrpSpPr>
        <p:grpSpPr>
          <a:xfrm>
            <a:off x="16696260" y="3308040"/>
            <a:ext cx="122040" cy="122040"/>
            <a:chOff x="0" y="0"/>
            <a:chExt cx="162720" cy="162720"/>
          </a:xfrm>
        </p:grpSpPr>
        <p:sp>
          <p:nvSpPr>
            <p:cNvPr id="969" name="Freeform 969"/>
            <p:cNvSpPr/>
            <p:nvPr/>
          </p:nvSpPr>
          <p:spPr>
            <a:xfrm>
              <a:off x="0" y="0"/>
              <a:ext cx="162687" cy="162687"/>
            </a:xfrm>
            <a:custGeom>
              <a:avLst/>
              <a:gdLst/>
              <a:ahLst/>
              <a:cxnLst/>
              <a:rect l="l" t="t" r="r" b="b"/>
              <a:pathLst>
                <a:path w="162687" h="162687">
                  <a:moveTo>
                    <a:pt x="146939" y="0"/>
                  </a:moveTo>
                  <a:lnTo>
                    <a:pt x="0" y="146939"/>
                  </a:lnTo>
                  <a:lnTo>
                    <a:pt x="15748" y="162687"/>
                  </a:lnTo>
                  <a:lnTo>
                    <a:pt x="162687" y="15748"/>
                  </a:lnTo>
                  <a:lnTo>
                    <a:pt x="146939" y="0"/>
                  </a:lnTo>
                  <a:close/>
                </a:path>
              </a:pathLst>
            </a:custGeom>
            <a:solidFill>
              <a:srgbClr val="0070C0"/>
            </a:solidFill>
          </p:spPr>
        </p:sp>
      </p:grpSp>
      <p:grpSp>
        <p:nvGrpSpPr>
          <p:cNvPr id="970" name="Group 970"/>
          <p:cNvGrpSpPr/>
          <p:nvPr/>
        </p:nvGrpSpPr>
        <p:grpSpPr>
          <a:xfrm>
            <a:off x="17192520" y="3218400"/>
            <a:ext cx="404460" cy="294300"/>
            <a:chOff x="0" y="0"/>
            <a:chExt cx="539280" cy="392400"/>
          </a:xfrm>
        </p:grpSpPr>
        <p:sp>
          <p:nvSpPr>
            <p:cNvPr id="971" name="Freeform 971"/>
            <p:cNvSpPr/>
            <p:nvPr/>
          </p:nvSpPr>
          <p:spPr>
            <a:xfrm>
              <a:off x="0" y="0"/>
              <a:ext cx="539242" cy="392430"/>
            </a:xfrm>
            <a:custGeom>
              <a:avLst/>
              <a:gdLst/>
              <a:ahLst/>
              <a:cxnLst/>
              <a:rect l="l" t="t" r="r" b="b"/>
              <a:pathLst>
                <a:path w="539242" h="392430">
                  <a:moveTo>
                    <a:pt x="0" y="392430"/>
                  </a:moveTo>
                  <a:cubicBezTo>
                    <a:pt x="539242" y="392430"/>
                    <a:pt x="539242" y="392430"/>
                    <a:pt x="539242" y="392430"/>
                  </a:cubicBezTo>
                  <a:cubicBezTo>
                    <a:pt x="539242" y="0"/>
                    <a:pt x="539242" y="0"/>
                    <a:pt x="539242" y="0"/>
                  </a:cubicBezTo>
                  <a:cubicBezTo>
                    <a:pt x="210439" y="0"/>
                    <a:pt x="210439" y="0"/>
                    <a:pt x="210439" y="0"/>
                  </a:cubicBezTo>
                  <a:cubicBezTo>
                    <a:pt x="94742" y="0"/>
                    <a:pt x="0" y="78994"/>
                    <a:pt x="0" y="176403"/>
                  </a:cubicBezTo>
                  <a:lnTo>
                    <a:pt x="0" y="392303"/>
                  </a:lnTo>
                  <a:close/>
                </a:path>
              </a:pathLst>
            </a:custGeom>
            <a:solidFill>
              <a:srgbClr val="0070C0"/>
            </a:solidFill>
          </p:spPr>
        </p:sp>
      </p:grpSp>
      <p:grpSp>
        <p:nvGrpSpPr>
          <p:cNvPr id="972" name="Group 972"/>
          <p:cNvGrpSpPr/>
          <p:nvPr/>
        </p:nvGrpSpPr>
        <p:grpSpPr>
          <a:xfrm>
            <a:off x="17966880" y="3261600"/>
            <a:ext cx="135540" cy="304020"/>
            <a:chOff x="0" y="0"/>
            <a:chExt cx="180720" cy="405360"/>
          </a:xfrm>
        </p:grpSpPr>
        <p:sp>
          <p:nvSpPr>
            <p:cNvPr id="973" name="Freeform 973"/>
            <p:cNvSpPr/>
            <p:nvPr/>
          </p:nvSpPr>
          <p:spPr>
            <a:xfrm>
              <a:off x="0" y="0"/>
              <a:ext cx="180721" cy="405384"/>
            </a:xfrm>
            <a:custGeom>
              <a:avLst/>
              <a:gdLst/>
              <a:ahLst/>
              <a:cxnLst/>
              <a:rect l="l" t="t" r="r" b="b"/>
              <a:pathLst>
                <a:path w="180721" h="405384">
                  <a:moveTo>
                    <a:pt x="180721" y="0"/>
                  </a:moveTo>
                  <a:lnTo>
                    <a:pt x="0" y="0"/>
                  </a:lnTo>
                  <a:lnTo>
                    <a:pt x="0" y="405384"/>
                  </a:lnTo>
                  <a:lnTo>
                    <a:pt x="180721" y="405384"/>
                  </a:lnTo>
                  <a:close/>
                </a:path>
              </a:pathLst>
            </a:custGeom>
            <a:solidFill>
              <a:srgbClr val="0070C0"/>
            </a:solidFill>
          </p:spPr>
        </p:sp>
      </p:grpSp>
      <p:grpSp>
        <p:nvGrpSpPr>
          <p:cNvPr id="974" name="Group 974"/>
          <p:cNvGrpSpPr/>
          <p:nvPr/>
        </p:nvGrpSpPr>
        <p:grpSpPr>
          <a:xfrm>
            <a:off x="15545520" y="2829600"/>
            <a:ext cx="2448900" cy="605880"/>
            <a:chOff x="0" y="0"/>
            <a:chExt cx="3265200" cy="807840"/>
          </a:xfrm>
        </p:grpSpPr>
        <p:sp>
          <p:nvSpPr>
            <p:cNvPr id="975" name="Freeform 975"/>
            <p:cNvSpPr/>
            <p:nvPr/>
          </p:nvSpPr>
          <p:spPr>
            <a:xfrm>
              <a:off x="0" y="0"/>
              <a:ext cx="3265297" cy="807847"/>
            </a:xfrm>
            <a:custGeom>
              <a:avLst/>
              <a:gdLst/>
              <a:ahLst/>
              <a:cxnLst/>
              <a:rect l="l" t="t" r="r" b="b"/>
              <a:pathLst>
                <a:path w="3265297" h="807847">
                  <a:moveTo>
                    <a:pt x="20955" y="807847"/>
                  </a:moveTo>
                  <a:lnTo>
                    <a:pt x="2504694" y="62992"/>
                  </a:lnTo>
                  <a:lnTo>
                    <a:pt x="3228594" y="615061"/>
                  </a:lnTo>
                  <a:lnTo>
                    <a:pt x="3265297" y="573151"/>
                  </a:lnTo>
                  <a:lnTo>
                    <a:pt x="2515108" y="0"/>
                  </a:lnTo>
                  <a:lnTo>
                    <a:pt x="0" y="758063"/>
                  </a:lnTo>
                  <a:lnTo>
                    <a:pt x="20955" y="807847"/>
                  </a:lnTo>
                  <a:close/>
                </a:path>
              </a:pathLst>
            </a:custGeom>
            <a:solidFill>
              <a:srgbClr val="0070C0"/>
            </a:solidFill>
          </p:spPr>
        </p:sp>
      </p:grpSp>
      <p:grpSp>
        <p:nvGrpSpPr>
          <p:cNvPr id="976" name="Group 976"/>
          <p:cNvGrpSpPr/>
          <p:nvPr/>
        </p:nvGrpSpPr>
        <p:grpSpPr>
          <a:xfrm>
            <a:off x="15884640" y="3295080"/>
            <a:ext cx="477900" cy="22680"/>
            <a:chOff x="0" y="0"/>
            <a:chExt cx="637200" cy="30240"/>
          </a:xfrm>
        </p:grpSpPr>
        <p:sp>
          <p:nvSpPr>
            <p:cNvPr id="977" name="Freeform 977"/>
            <p:cNvSpPr/>
            <p:nvPr/>
          </p:nvSpPr>
          <p:spPr>
            <a:xfrm>
              <a:off x="0" y="0"/>
              <a:ext cx="637159" cy="30226"/>
            </a:xfrm>
            <a:custGeom>
              <a:avLst/>
              <a:gdLst/>
              <a:ahLst/>
              <a:cxnLst/>
              <a:rect l="l" t="t" r="r" b="b"/>
              <a:pathLst>
                <a:path w="637159" h="30226">
                  <a:moveTo>
                    <a:pt x="637159" y="0"/>
                  </a:moveTo>
                  <a:lnTo>
                    <a:pt x="0" y="0"/>
                  </a:lnTo>
                  <a:lnTo>
                    <a:pt x="0" y="30226"/>
                  </a:lnTo>
                  <a:lnTo>
                    <a:pt x="637159" y="30226"/>
                  </a:lnTo>
                  <a:close/>
                </a:path>
              </a:pathLst>
            </a:custGeom>
            <a:solidFill>
              <a:srgbClr val="0070C0"/>
            </a:solidFill>
          </p:spPr>
        </p:sp>
      </p:grpSp>
      <p:grpSp>
        <p:nvGrpSpPr>
          <p:cNvPr id="978" name="Group 978"/>
          <p:cNvGrpSpPr/>
          <p:nvPr/>
        </p:nvGrpSpPr>
        <p:grpSpPr>
          <a:xfrm>
            <a:off x="15564960" y="3386340"/>
            <a:ext cx="797580" cy="55080"/>
            <a:chOff x="0" y="0"/>
            <a:chExt cx="1063440" cy="73440"/>
          </a:xfrm>
        </p:grpSpPr>
        <p:sp>
          <p:nvSpPr>
            <p:cNvPr id="979" name="Freeform 979"/>
            <p:cNvSpPr/>
            <p:nvPr/>
          </p:nvSpPr>
          <p:spPr>
            <a:xfrm>
              <a:off x="0" y="0"/>
              <a:ext cx="1063498" cy="73406"/>
            </a:xfrm>
            <a:custGeom>
              <a:avLst/>
              <a:gdLst/>
              <a:ahLst/>
              <a:cxnLst/>
              <a:rect l="l" t="t" r="r" b="b"/>
              <a:pathLst>
                <a:path w="1063498" h="73406">
                  <a:moveTo>
                    <a:pt x="1063498" y="73406"/>
                  </a:moveTo>
                  <a:lnTo>
                    <a:pt x="1063498" y="39370"/>
                  </a:lnTo>
                  <a:lnTo>
                    <a:pt x="112776" y="39370"/>
                  </a:lnTo>
                  <a:lnTo>
                    <a:pt x="99695" y="0"/>
                  </a:lnTo>
                  <a:lnTo>
                    <a:pt x="0" y="39370"/>
                  </a:lnTo>
                  <a:lnTo>
                    <a:pt x="0" y="73406"/>
                  </a:lnTo>
                  <a:lnTo>
                    <a:pt x="1063498" y="73406"/>
                  </a:lnTo>
                  <a:close/>
                </a:path>
              </a:pathLst>
            </a:custGeom>
            <a:solidFill>
              <a:srgbClr val="0070C0"/>
            </a:solidFill>
          </p:spPr>
        </p:sp>
      </p:grpSp>
      <p:grpSp>
        <p:nvGrpSpPr>
          <p:cNvPr id="980" name="Group 980"/>
          <p:cNvGrpSpPr/>
          <p:nvPr/>
        </p:nvGrpSpPr>
        <p:grpSpPr>
          <a:xfrm>
            <a:off x="15885720" y="3295080"/>
            <a:ext cx="21600" cy="132840"/>
            <a:chOff x="0" y="0"/>
            <a:chExt cx="28800" cy="177120"/>
          </a:xfrm>
        </p:grpSpPr>
        <p:sp>
          <p:nvSpPr>
            <p:cNvPr id="981" name="Freeform 981"/>
            <p:cNvSpPr/>
            <p:nvPr/>
          </p:nvSpPr>
          <p:spPr>
            <a:xfrm>
              <a:off x="0" y="0"/>
              <a:ext cx="28829" cy="177165"/>
            </a:xfrm>
            <a:custGeom>
              <a:avLst/>
              <a:gdLst/>
              <a:ahLst/>
              <a:cxnLst/>
              <a:rect l="l" t="t" r="r" b="b"/>
              <a:pathLst>
                <a:path w="28829" h="177165">
                  <a:moveTo>
                    <a:pt x="28829" y="0"/>
                  </a:moveTo>
                  <a:lnTo>
                    <a:pt x="0" y="0"/>
                  </a:lnTo>
                  <a:lnTo>
                    <a:pt x="0" y="177165"/>
                  </a:lnTo>
                  <a:lnTo>
                    <a:pt x="28829" y="177165"/>
                  </a:lnTo>
                  <a:close/>
                </a:path>
              </a:pathLst>
            </a:custGeom>
            <a:solidFill>
              <a:srgbClr val="0070C0"/>
            </a:solidFill>
          </p:spPr>
        </p:sp>
      </p:grpSp>
      <p:grpSp>
        <p:nvGrpSpPr>
          <p:cNvPr id="982" name="Group 982"/>
          <p:cNvGrpSpPr/>
          <p:nvPr/>
        </p:nvGrpSpPr>
        <p:grpSpPr>
          <a:xfrm>
            <a:off x="15779340" y="3337200"/>
            <a:ext cx="23760" cy="82620"/>
            <a:chOff x="0" y="0"/>
            <a:chExt cx="31680" cy="110160"/>
          </a:xfrm>
        </p:grpSpPr>
        <p:sp>
          <p:nvSpPr>
            <p:cNvPr id="983" name="Freeform 983"/>
            <p:cNvSpPr/>
            <p:nvPr/>
          </p:nvSpPr>
          <p:spPr>
            <a:xfrm>
              <a:off x="0" y="0"/>
              <a:ext cx="31623" cy="110109"/>
            </a:xfrm>
            <a:custGeom>
              <a:avLst/>
              <a:gdLst/>
              <a:ahLst/>
              <a:cxnLst/>
              <a:rect l="l" t="t" r="r" b="b"/>
              <a:pathLst>
                <a:path w="31623" h="110109">
                  <a:moveTo>
                    <a:pt x="31623" y="0"/>
                  </a:moveTo>
                  <a:lnTo>
                    <a:pt x="0" y="0"/>
                  </a:lnTo>
                  <a:lnTo>
                    <a:pt x="0" y="110109"/>
                  </a:lnTo>
                  <a:lnTo>
                    <a:pt x="31623" y="110109"/>
                  </a:lnTo>
                  <a:close/>
                </a:path>
              </a:pathLst>
            </a:custGeom>
            <a:solidFill>
              <a:srgbClr val="0070C0"/>
            </a:solidFill>
          </p:spPr>
        </p:sp>
      </p:grpSp>
      <p:grpSp>
        <p:nvGrpSpPr>
          <p:cNvPr id="984" name="Group 984"/>
          <p:cNvGrpSpPr/>
          <p:nvPr/>
        </p:nvGrpSpPr>
        <p:grpSpPr>
          <a:xfrm>
            <a:off x="15894360" y="3304800"/>
            <a:ext cx="115020" cy="115020"/>
            <a:chOff x="0" y="0"/>
            <a:chExt cx="153360" cy="153360"/>
          </a:xfrm>
        </p:grpSpPr>
        <p:sp>
          <p:nvSpPr>
            <p:cNvPr id="985" name="Freeform 985"/>
            <p:cNvSpPr/>
            <p:nvPr/>
          </p:nvSpPr>
          <p:spPr>
            <a:xfrm>
              <a:off x="0" y="0"/>
              <a:ext cx="153416" cy="153416"/>
            </a:xfrm>
            <a:custGeom>
              <a:avLst/>
              <a:gdLst/>
              <a:ahLst/>
              <a:cxnLst/>
              <a:rect l="l" t="t" r="r" b="b"/>
              <a:pathLst>
                <a:path w="153416" h="153416">
                  <a:moveTo>
                    <a:pt x="153416" y="137668"/>
                  </a:moveTo>
                  <a:lnTo>
                    <a:pt x="13081" y="0"/>
                  </a:lnTo>
                  <a:lnTo>
                    <a:pt x="0" y="14478"/>
                  </a:lnTo>
                  <a:lnTo>
                    <a:pt x="137668" y="153416"/>
                  </a:lnTo>
                  <a:lnTo>
                    <a:pt x="153416" y="137668"/>
                  </a:lnTo>
                  <a:close/>
                </a:path>
              </a:pathLst>
            </a:custGeom>
            <a:solidFill>
              <a:srgbClr val="0070C0"/>
            </a:solidFill>
          </p:spPr>
        </p:sp>
      </p:grpSp>
      <p:grpSp>
        <p:nvGrpSpPr>
          <p:cNvPr id="986" name="Group 986"/>
          <p:cNvGrpSpPr/>
          <p:nvPr/>
        </p:nvGrpSpPr>
        <p:grpSpPr>
          <a:xfrm>
            <a:off x="15809040" y="3333420"/>
            <a:ext cx="88560" cy="86400"/>
            <a:chOff x="0" y="0"/>
            <a:chExt cx="118080" cy="115200"/>
          </a:xfrm>
        </p:grpSpPr>
        <p:sp>
          <p:nvSpPr>
            <p:cNvPr id="987" name="Freeform 987"/>
            <p:cNvSpPr/>
            <p:nvPr/>
          </p:nvSpPr>
          <p:spPr>
            <a:xfrm>
              <a:off x="0" y="0"/>
              <a:ext cx="118110" cy="115189"/>
            </a:xfrm>
            <a:custGeom>
              <a:avLst/>
              <a:gdLst/>
              <a:ahLst/>
              <a:cxnLst/>
              <a:rect l="l" t="t" r="r" b="b"/>
              <a:pathLst>
                <a:path w="118110" h="115189">
                  <a:moveTo>
                    <a:pt x="118110" y="102108"/>
                  </a:moveTo>
                  <a:lnTo>
                    <a:pt x="15748" y="0"/>
                  </a:lnTo>
                  <a:lnTo>
                    <a:pt x="0" y="13081"/>
                  </a:lnTo>
                  <a:lnTo>
                    <a:pt x="102362" y="115189"/>
                  </a:lnTo>
                  <a:lnTo>
                    <a:pt x="118110" y="102108"/>
                  </a:lnTo>
                  <a:close/>
                </a:path>
              </a:pathLst>
            </a:custGeom>
            <a:solidFill>
              <a:srgbClr val="0070C0"/>
            </a:solidFill>
          </p:spPr>
        </p:sp>
      </p:grpSp>
      <p:grpSp>
        <p:nvGrpSpPr>
          <p:cNvPr id="988" name="Group 988"/>
          <p:cNvGrpSpPr/>
          <p:nvPr/>
        </p:nvGrpSpPr>
        <p:grpSpPr>
          <a:xfrm>
            <a:off x="15894360" y="3304800"/>
            <a:ext cx="115020" cy="115020"/>
            <a:chOff x="0" y="0"/>
            <a:chExt cx="153360" cy="153360"/>
          </a:xfrm>
        </p:grpSpPr>
        <p:sp>
          <p:nvSpPr>
            <p:cNvPr id="989" name="Freeform 989"/>
            <p:cNvSpPr/>
            <p:nvPr/>
          </p:nvSpPr>
          <p:spPr>
            <a:xfrm>
              <a:off x="0" y="0"/>
              <a:ext cx="153416" cy="153416"/>
            </a:xfrm>
            <a:custGeom>
              <a:avLst/>
              <a:gdLst/>
              <a:ahLst/>
              <a:cxnLst/>
              <a:rect l="l" t="t" r="r" b="b"/>
              <a:pathLst>
                <a:path w="153416" h="153416">
                  <a:moveTo>
                    <a:pt x="137668" y="0"/>
                  </a:moveTo>
                  <a:lnTo>
                    <a:pt x="0" y="137668"/>
                  </a:lnTo>
                  <a:lnTo>
                    <a:pt x="13081" y="153416"/>
                  </a:lnTo>
                  <a:lnTo>
                    <a:pt x="153416" y="14478"/>
                  </a:lnTo>
                  <a:lnTo>
                    <a:pt x="137668" y="0"/>
                  </a:lnTo>
                  <a:close/>
                </a:path>
              </a:pathLst>
            </a:custGeom>
            <a:solidFill>
              <a:srgbClr val="0070C0"/>
            </a:solidFill>
          </p:spPr>
        </p:sp>
      </p:grpSp>
      <p:grpSp>
        <p:nvGrpSpPr>
          <p:cNvPr id="990" name="Group 990"/>
          <p:cNvGrpSpPr/>
          <p:nvPr/>
        </p:nvGrpSpPr>
        <p:grpSpPr>
          <a:xfrm>
            <a:off x="15994800" y="3295080"/>
            <a:ext cx="23760" cy="132840"/>
            <a:chOff x="0" y="0"/>
            <a:chExt cx="31680" cy="177120"/>
          </a:xfrm>
        </p:grpSpPr>
        <p:sp>
          <p:nvSpPr>
            <p:cNvPr id="991" name="Freeform 991"/>
            <p:cNvSpPr/>
            <p:nvPr/>
          </p:nvSpPr>
          <p:spPr>
            <a:xfrm>
              <a:off x="0" y="0"/>
              <a:ext cx="31623" cy="177165"/>
            </a:xfrm>
            <a:custGeom>
              <a:avLst/>
              <a:gdLst/>
              <a:ahLst/>
              <a:cxnLst/>
              <a:rect l="l" t="t" r="r" b="b"/>
              <a:pathLst>
                <a:path w="31623" h="177165">
                  <a:moveTo>
                    <a:pt x="31623" y="0"/>
                  </a:moveTo>
                  <a:lnTo>
                    <a:pt x="0" y="0"/>
                  </a:lnTo>
                  <a:lnTo>
                    <a:pt x="0" y="177165"/>
                  </a:lnTo>
                  <a:lnTo>
                    <a:pt x="31623" y="177165"/>
                  </a:lnTo>
                  <a:close/>
                </a:path>
              </a:pathLst>
            </a:custGeom>
            <a:solidFill>
              <a:srgbClr val="0070C0"/>
            </a:solidFill>
          </p:spPr>
        </p:sp>
      </p:grpSp>
      <p:grpSp>
        <p:nvGrpSpPr>
          <p:cNvPr id="992" name="Group 992"/>
          <p:cNvGrpSpPr/>
          <p:nvPr/>
        </p:nvGrpSpPr>
        <p:grpSpPr>
          <a:xfrm>
            <a:off x="16003980" y="3304800"/>
            <a:ext cx="113940" cy="115020"/>
            <a:chOff x="0" y="0"/>
            <a:chExt cx="151920" cy="153360"/>
          </a:xfrm>
        </p:grpSpPr>
        <p:sp>
          <p:nvSpPr>
            <p:cNvPr id="993" name="Freeform 993"/>
            <p:cNvSpPr/>
            <p:nvPr/>
          </p:nvSpPr>
          <p:spPr>
            <a:xfrm>
              <a:off x="0" y="0"/>
              <a:ext cx="151892" cy="153416"/>
            </a:xfrm>
            <a:custGeom>
              <a:avLst/>
              <a:gdLst/>
              <a:ahLst/>
              <a:cxnLst/>
              <a:rect l="l" t="t" r="r" b="b"/>
              <a:pathLst>
                <a:path w="151892" h="153416">
                  <a:moveTo>
                    <a:pt x="151892" y="137668"/>
                  </a:moveTo>
                  <a:lnTo>
                    <a:pt x="15748" y="0"/>
                  </a:lnTo>
                  <a:lnTo>
                    <a:pt x="0" y="14478"/>
                  </a:lnTo>
                  <a:lnTo>
                    <a:pt x="138811" y="153416"/>
                  </a:lnTo>
                  <a:lnTo>
                    <a:pt x="151892" y="137668"/>
                  </a:lnTo>
                  <a:close/>
                </a:path>
              </a:pathLst>
            </a:custGeom>
            <a:solidFill>
              <a:srgbClr val="0070C0"/>
            </a:solidFill>
          </p:spPr>
        </p:sp>
      </p:grpSp>
      <p:grpSp>
        <p:nvGrpSpPr>
          <p:cNvPr id="994" name="Group 994"/>
          <p:cNvGrpSpPr/>
          <p:nvPr/>
        </p:nvGrpSpPr>
        <p:grpSpPr>
          <a:xfrm>
            <a:off x="16003980" y="3304800"/>
            <a:ext cx="113940" cy="115020"/>
            <a:chOff x="0" y="0"/>
            <a:chExt cx="151920" cy="153360"/>
          </a:xfrm>
        </p:grpSpPr>
        <p:sp>
          <p:nvSpPr>
            <p:cNvPr id="995" name="Freeform 995"/>
            <p:cNvSpPr/>
            <p:nvPr/>
          </p:nvSpPr>
          <p:spPr>
            <a:xfrm>
              <a:off x="0" y="0"/>
              <a:ext cx="151892" cy="153416"/>
            </a:xfrm>
            <a:custGeom>
              <a:avLst/>
              <a:gdLst/>
              <a:ahLst/>
              <a:cxnLst/>
              <a:rect l="l" t="t" r="r" b="b"/>
              <a:pathLst>
                <a:path w="151892" h="153416">
                  <a:moveTo>
                    <a:pt x="138811" y="0"/>
                  </a:moveTo>
                  <a:lnTo>
                    <a:pt x="0" y="137668"/>
                  </a:lnTo>
                  <a:lnTo>
                    <a:pt x="15748" y="153416"/>
                  </a:lnTo>
                  <a:lnTo>
                    <a:pt x="151892" y="14478"/>
                  </a:lnTo>
                  <a:lnTo>
                    <a:pt x="138811" y="0"/>
                  </a:lnTo>
                  <a:close/>
                </a:path>
              </a:pathLst>
            </a:custGeom>
            <a:solidFill>
              <a:srgbClr val="0070C0"/>
            </a:solidFill>
          </p:spPr>
        </p:sp>
      </p:grpSp>
      <p:grpSp>
        <p:nvGrpSpPr>
          <p:cNvPr id="996" name="Group 996"/>
          <p:cNvGrpSpPr/>
          <p:nvPr/>
        </p:nvGrpSpPr>
        <p:grpSpPr>
          <a:xfrm>
            <a:off x="16103340" y="3295080"/>
            <a:ext cx="23760" cy="132840"/>
            <a:chOff x="0" y="0"/>
            <a:chExt cx="31680" cy="177120"/>
          </a:xfrm>
        </p:grpSpPr>
        <p:sp>
          <p:nvSpPr>
            <p:cNvPr id="997" name="Freeform 997"/>
            <p:cNvSpPr/>
            <p:nvPr/>
          </p:nvSpPr>
          <p:spPr>
            <a:xfrm>
              <a:off x="0" y="0"/>
              <a:ext cx="31623" cy="177165"/>
            </a:xfrm>
            <a:custGeom>
              <a:avLst/>
              <a:gdLst/>
              <a:ahLst/>
              <a:cxnLst/>
              <a:rect l="l" t="t" r="r" b="b"/>
              <a:pathLst>
                <a:path w="31623" h="177165">
                  <a:moveTo>
                    <a:pt x="31623" y="0"/>
                  </a:moveTo>
                  <a:lnTo>
                    <a:pt x="0" y="0"/>
                  </a:lnTo>
                  <a:lnTo>
                    <a:pt x="0" y="177165"/>
                  </a:lnTo>
                  <a:lnTo>
                    <a:pt x="31623" y="177165"/>
                  </a:lnTo>
                  <a:close/>
                </a:path>
              </a:pathLst>
            </a:custGeom>
            <a:solidFill>
              <a:srgbClr val="0070C0"/>
            </a:solidFill>
          </p:spPr>
        </p:sp>
      </p:grpSp>
      <p:grpSp>
        <p:nvGrpSpPr>
          <p:cNvPr id="998" name="Group 998"/>
          <p:cNvGrpSpPr/>
          <p:nvPr/>
        </p:nvGrpSpPr>
        <p:grpSpPr>
          <a:xfrm>
            <a:off x="16111980" y="3304800"/>
            <a:ext cx="117180" cy="115020"/>
            <a:chOff x="0" y="0"/>
            <a:chExt cx="156240" cy="153360"/>
          </a:xfrm>
        </p:grpSpPr>
        <p:sp>
          <p:nvSpPr>
            <p:cNvPr id="999" name="Freeform 999"/>
            <p:cNvSpPr/>
            <p:nvPr/>
          </p:nvSpPr>
          <p:spPr>
            <a:xfrm>
              <a:off x="0" y="0"/>
              <a:ext cx="156210" cy="153416"/>
            </a:xfrm>
            <a:custGeom>
              <a:avLst/>
              <a:gdLst/>
              <a:ahLst/>
              <a:cxnLst/>
              <a:rect l="l" t="t" r="r" b="b"/>
              <a:pathLst>
                <a:path w="156210" h="153416">
                  <a:moveTo>
                    <a:pt x="156210" y="137668"/>
                  </a:moveTo>
                  <a:lnTo>
                    <a:pt x="15748" y="0"/>
                  </a:lnTo>
                  <a:lnTo>
                    <a:pt x="0" y="14478"/>
                  </a:lnTo>
                  <a:lnTo>
                    <a:pt x="140462" y="153416"/>
                  </a:lnTo>
                  <a:lnTo>
                    <a:pt x="156210" y="137668"/>
                  </a:lnTo>
                  <a:close/>
                </a:path>
              </a:pathLst>
            </a:custGeom>
            <a:solidFill>
              <a:srgbClr val="0070C0"/>
            </a:solidFill>
          </p:spPr>
        </p:sp>
      </p:grpSp>
      <p:grpSp>
        <p:nvGrpSpPr>
          <p:cNvPr id="1000" name="Group 1000"/>
          <p:cNvGrpSpPr/>
          <p:nvPr/>
        </p:nvGrpSpPr>
        <p:grpSpPr>
          <a:xfrm>
            <a:off x="16111980" y="3304800"/>
            <a:ext cx="117180" cy="115020"/>
            <a:chOff x="0" y="0"/>
            <a:chExt cx="156240" cy="153360"/>
          </a:xfrm>
        </p:grpSpPr>
        <p:sp>
          <p:nvSpPr>
            <p:cNvPr id="1001" name="Freeform 1001"/>
            <p:cNvSpPr/>
            <p:nvPr/>
          </p:nvSpPr>
          <p:spPr>
            <a:xfrm>
              <a:off x="0" y="0"/>
              <a:ext cx="156210" cy="153416"/>
            </a:xfrm>
            <a:custGeom>
              <a:avLst/>
              <a:gdLst/>
              <a:ahLst/>
              <a:cxnLst/>
              <a:rect l="l" t="t" r="r" b="b"/>
              <a:pathLst>
                <a:path w="156210" h="153416">
                  <a:moveTo>
                    <a:pt x="140462" y="0"/>
                  </a:moveTo>
                  <a:lnTo>
                    <a:pt x="0" y="137668"/>
                  </a:lnTo>
                  <a:lnTo>
                    <a:pt x="15748" y="153416"/>
                  </a:lnTo>
                  <a:lnTo>
                    <a:pt x="156210" y="14478"/>
                  </a:lnTo>
                  <a:lnTo>
                    <a:pt x="140462" y="0"/>
                  </a:lnTo>
                  <a:close/>
                </a:path>
              </a:pathLst>
            </a:custGeom>
            <a:solidFill>
              <a:srgbClr val="0070C0"/>
            </a:solidFill>
          </p:spPr>
        </p:sp>
      </p:grpSp>
      <p:grpSp>
        <p:nvGrpSpPr>
          <p:cNvPr id="1002" name="Group 1002"/>
          <p:cNvGrpSpPr/>
          <p:nvPr/>
        </p:nvGrpSpPr>
        <p:grpSpPr>
          <a:xfrm>
            <a:off x="16214040" y="3295080"/>
            <a:ext cx="21600" cy="132840"/>
            <a:chOff x="0" y="0"/>
            <a:chExt cx="28800" cy="177120"/>
          </a:xfrm>
        </p:grpSpPr>
        <p:sp>
          <p:nvSpPr>
            <p:cNvPr id="1003" name="Freeform 1003"/>
            <p:cNvSpPr/>
            <p:nvPr/>
          </p:nvSpPr>
          <p:spPr>
            <a:xfrm>
              <a:off x="0" y="0"/>
              <a:ext cx="28829" cy="177165"/>
            </a:xfrm>
            <a:custGeom>
              <a:avLst/>
              <a:gdLst/>
              <a:ahLst/>
              <a:cxnLst/>
              <a:rect l="l" t="t" r="r" b="b"/>
              <a:pathLst>
                <a:path w="28829" h="177165">
                  <a:moveTo>
                    <a:pt x="28829" y="0"/>
                  </a:moveTo>
                  <a:lnTo>
                    <a:pt x="0" y="0"/>
                  </a:lnTo>
                  <a:lnTo>
                    <a:pt x="0" y="177165"/>
                  </a:lnTo>
                  <a:lnTo>
                    <a:pt x="28829" y="177165"/>
                  </a:lnTo>
                  <a:close/>
                </a:path>
              </a:pathLst>
            </a:custGeom>
            <a:solidFill>
              <a:srgbClr val="0070C0"/>
            </a:solidFill>
          </p:spPr>
        </p:sp>
      </p:grpSp>
      <p:grpSp>
        <p:nvGrpSpPr>
          <p:cNvPr id="1004" name="Group 1004"/>
          <p:cNvGrpSpPr/>
          <p:nvPr/>
        </p:nvGrpSpPr>
        <p:grpSpPr>
          <a:xfrm>
            <a:off x="16223220" y="3304800"/>
            <a:ext cx="113940" cy="115020"/>
            <a:chOff x="0" y="0"/>
            <a:chExt cx="151920" cy="153360"/>
          </a:xfrm>
        </p:grpSpPr>
        <p:sp>
          <p:nvSpPr>
            <p:cNvPr id="1005" name="Freeform 1005"/>
            <p:cNvSpPr/>
            <p:nvPr/>
          </p:nvSpPr>
          <p:spPr>
            <a:xfrm>
              <a:off x="0" y="0"/>
              <a:ext cx="151892" cy="153416"/>
            </a:xfrm>
            <a:custGeom>
              <a:avLst/>
              <a:gdLst/>
              <a:ahLst/>
              <a:cxnLst/>
              <a:rect l="l" t="t" r="r" b="b"/>
              <a:pathLst>
                <a:path w="151892" h="153416">
                  <a:moveTo>
                    <a:pt x="151892" y="137668"/>
                  </a:moveTo>
                  <a:lnTo>
                    <a:pt x="13081" y="0"/>
                  </a:lnTo>
                  <a:lnTo>
                    <a:pt x="0" y="14478"/>
                  </a:lnTo>
                  <a:lnTo>
                    <a:pt x="136144" y="153416"/>
                  </a:lnTo>
                  <a:lnTo>
                    <a:pt x="151892" y="137668"/>
                  </a:lnTo>
                  <a:close/>
                </a:path>
              </a:pathLst>
            </a:custGeom>
            <a:solidFill>
              <a:srgbClr val="0070C0"/>
            </a:solidFill>
          </p:spPr>
        </p:sp>
      </p:grpSp>
      <p:grpSp>
        <p:nvGrpSpPr>
          <p:cNvPr id="1006" name="Group 1006"/>
          <p:cNvGrpSpPr/>
          <p:nvPr/>
        </p:nvGrpSpPr>
        <p:grpSpPr>
          <a:xfrm>
            <a:off x="16223220" y="3304800"/>
            <a:ext cx="113940" cy="115020"/>
            <a:chOff x="0" y="0"/>
            <a:chExt cx="151920" cy="153360"/>
          </a:xfrm>
        </p:grpSpPr>
        <p:sp>
          <p:nvSpPr>
            <p:cNvPr id="1007" name="Freeform 1007"/>
            <p:cNvSpPr/>
            <p:nvPr/>
          </p:nvSpPr>
          <p:spPr>
            <a:xfrm>
              <a:off x="0" y="0"/>
              <a:ext cx="151892" cy="153416"/>
            </a:xfrm>
            <a:custGeom>
              <a:avLst/>
              <a:gdLst/>
              <a:ahLst/>
              <a:cxnLst/>
              <a:rect l="l" t="t" r="r" b="b"/>
              <a:pathLst>
                <a:path w="151892" h="153416">
                  <a:moveTo>
                    <a:pt x="136144" y="0"/>
                  </a:moveTo>
                  <a:lnTo>
                    <a:pt x="0" y="137668"/>
                  </a:lnTo>
                  <a:lnTo>
                    <a:pt x="13081" y="153416"/>
                  </a:lnTo>
                  <a:lnTo>
                    <a:pt x="151892" y="14478"/>
                  </a:lnTo>
                  <a:lnTo>
                    <a:pt x="136144" y="0"/>
                  </a:lnTo>
                  <a:close/>
                </a:path>
              </a:pathLst>
            </a:custGeom>
            <a:solidFill>
              <a:srgbClr val="0070C0"/>
            </a:solidFill>
          </p:spPr>
        </p:sp>
      </p:grpSp>
      <p:grpSp>
        <p:nvGrpSpPr>
          <p:cNvPr id="1008" name="Group 1008"/>
          <p:cNvGrpSpPr/>
          <p:nvPr/>
        </p:nvGrpSpPr>
        <p:grpSpPr>
          <a:xfrm>
            <a:off x="18119160" y="3259440"/>
            <a:ext cx="127980" cy="419040"/>
            <a:chOff x="0" y="0"/>
            <a:chExt cx="170640" cy="558720"/>
          </a:xfrm>
        </p:grpSpPr>
        <p:sp>
          <p:nvSpPr>
            <p:cNvPr id="1009" name="Freeform 1009"/>
            <p:cNvSpPr/>
            <p:nvPr/>
          </p:nvSpPr>
          <p:spPr>
            <a:xfrm>
              <a:off x="0" y="0"/>
              <a:ext cx="170688" cy="558673"/>
            </a:xfrm>
            <a:custGeom>
              <a:avLst/>
              <a:gdLst/>
              <a:ahLst/>
              <a:cxnLst/>
              <a:rect l="l" t="t" r="r" b="b"/>
              <a:pathLst>
                <a:path w="170688" h="558673">
                  <a:moveTo>
                    <a:pt x="170688" y="0"/>
                  </a:moveTo>
                  <a:lnTo>
                    <a:pt x="0" y="0"/>
                  </a:lnTo>
                  <a:lnTo>
                    <a:pt x="0" y="558673"/>
                  </a:lnTo>
                  <a:lnTo>
                    <a:pt x="170688" y="558673"/>
                  </a:lnTo>
                  <a:close/>
                </a:path>
              </a:pathLst>
            </a:custGeom>
            <a:solidFill>
              <a:srgbClr val="0070C0"/>
            </a:solidFill>
          </p:spPr>
        </p:sp>
      </p:grpSp>
      <p:grpSp>
        <p:nvGrpSpPr>
          <p:cNvPr id="1010" name="Group 1010"/>
          <p:cNvGrpSpPr/>
          <p:nvPr/>
        </p:nvGrpSpPr>
        <p:grpSpPr>
          <a:xfrm>
            <a:off x="17068860" y="5573880"/>
            <a:ext cx="714960" cy="129060"/>
            <a:chOff x="0" y="0"/>
            <a:chExt cx="953280" cy="172080"/>
          </a:xfrm>
        </p:grpSpPr>
        <p:sp>
          <p:nvSpPr>
            <p:cNvPr id="1011" name="Freeform 1011"/>
            <p:cNvSpPr/>
            <p:nvPr/>
          </p:nvSpPr>
          <p:spPr>
            <a:xfrm>
              <a:off x="0" y="0"/>
              <a:ext cx="953262" cy="172085"/>
            </a:xfrm>
            <a:custGeom>
              <a:avLst/>
              <a:gdLst/>
              <a:ahLst/>
              <a:cxnLst/>
              <a:rect l="l" t="t" r="r" b="b"/>
              <a:pathLst>
                <a:path w="953262" h="172085">
                  <a:moveTo>
                    <a:pt x="0" y="82042"/>
                  </a:moveTo>
                  <a:cubicBezTo>
                    <a:pt x="0" y="172085"/>
                    <a:pt x="0" y="172085"/>
                    <a:pt x="0" y="172085"/>
                  </a:cubicBezTo>
                  <a:cubicBezTo>
                    <a:pt x="953262" y="172085"/>
                    <a:pt x="953262" y="172085"/>
                    <a:pt x="953262" y="172085"/>
                  </a:cubicBezTo>
                  <a:cubicBezTo>
                    <a:pt x="953262" y="82042"/>
                    <a:pt x="953262" y="82042"/>
                    <a:pt x="953262" y="82042"/>
                  </a:cubicBezTo>
                  <a:cubicBezTo>
                    <a:pt x="953262" y="37084"/>
                    <a:pt x="918972" y="0"/>
                    <a:pt x="874268" y="0"/>
                  </a:cubicBezTo>
                  <a:cubicBezTo>
                    <a:pt x="78994" y="0"/>
                    <a:pt x="78994" y="0"/>
                    <a:pt x="78994" y="0"/>
                  </a:cubicBezTo>
                  <a:cubicBezTo>
                    <a:pt x="34290" y="0"/>
                    <a:pt x="0" y="37084"/>
                    <a:pt x="0" y="82042"/>
                  </a:cubicBezTo>
                  <a:close/>
                </a:path>
              </a:pathLst>
            </a:custGeom>
            <a:solidFill>
              <a:srgbClr val="0070C0"/>
            </a:solidFill>
          </p:spPr>
        </p:sp>
      </p:grpSp>
      <p:grpSp>
        <p:nvGrpSpPr>
          <p:cNvPr id="1012" name="Group 1012"/>
          <p:cNvGrpSpPr/>
          <p:nvPr/>
        </p:nvGrpSpPr>
        <p:grpSpPr>
          <a:xfrm>
            <a:off x="4879440" y="4330260"/>
            <a:ext cx="4906440" cy="1789560"/>
            <a:chOff x="0" y="0"/>
            <a:chExt cx="6541920" cy="2386080"/>
          </a:xfrm>
        </p:grpSpPr>
        <p:sp>
          <p:nvSpPr>
            <p:cNvPr id="1013" name="Freeform 1013"/>
            <p:cNvSpPr/>
            <p:nvPr/>
          </p:nvSpPr>
          <p:spPr>
            <a:xfrm>
              <a:off x="-254" y="0"/>
              <a:ext cx="6542151" cy="2385949"/>
            </a:xfrm>
            <a:custGeom>
              <a:avLst/>
              <a:gdLst/>
              <a:ahLst/>
              <a:cxnLst/>
              <a:rect l="l" t="t" r="r" b="b"/>
              <a:pathLst>
                <a:path w="6542151" h="2385949">
                  <a:moveTo>
                    <a:pt x="6542151" y="1770888"/>
                  </a:moveTo>
                  <a:cubicBezTo>
                    <a:pt x="6491605" y="1757680"/>
                    <a:pt x="6443345" y="1746758"/>
                    <a:pt x="6392926" y="1733550"/>
                  </a:cubicBezTo>
                  <a:cubicBezTo>
                    <a:pt x="6068060" y="1647825"/>
                    <a:pt x="5743067" y="1559941"/>
                    <a:pt x="5416042" y="1474343"/>
                  </a:cubicBezTo>
                  <a:cubicBezTo>
                    <a:pt x="5295265" y="1441323"/>
                    <a:pt x="5172329" y="1408430"/>
                    <a:pt x="5049393" y="1375410"/>
                  </a:cubicBezTo>
                  <a:cubicBezTo>
                    <a:pt x="5040630" y="1373251"/>
                    <a:pt x="5031867" y="1370965"/>
                    <a:pt x="5023104" y="1373251"/>
                  </a:cubicBezTo>
                  <a:cubicBezTo>
                    <a:pt x="4919980" y="1397381"/>
                    <a:pt x="4818888" y="1421638"/>
                    <a:pt x="4715764" y="1443609"/>
                  </a:cubicBezTo>
                  <a:cubicBezTo>
                    <a:pt x="4562094" y="1478788"/>
                    <a:pt x="4408424" y="1513967"/>
                    <a:pt x="4256913" y="1549019"/>
                  </a:cubicBezTo>
                  <a:cubicBezTo>
                    <a:pt x="4136136" y="1575435"/>
                    <a:pt x="4015486" y="1601724"/>
                    <a:pt x="3896868" y="1630299"/>
                  </a:cubicBezTo>
                  <a:cubicBezTo>
                    <a:pt x="3813429" y="1647825"/>
                    <a:pt x="3732276" y="1669796"/>
                    <a:pt x="3648837" y="1685290"/>
                  </a:cubicBezTo>
                  <a:cubicBezTo>
                    <a:pt x="3626866" y="1689735"/>
                    <a:pt x="3600577" y="1683131"/>
                    <a:pt x="3578606" y="1680845"/>
                  </a:cubicBezTo>
                  <a:cubicBezTo>
                    <a:pt x="3477641" y="1667637"/>
                    <a:pt x="3378835" y="1658874"/>
                    <a:pt x="3280029" y="1691894"/>
                  </a:cubicBezTo>
                  <a:cubicBezTo>
                    <a:pt x="3231769" y="1709420"/>
                    <a:pt x="3187827" y="1731391"/>
                    <a:pt x="3159252" y="1775333"/>
                  </a:cubicBezTo>
                  <a:cubicBezTo>
                    <a:pt x="3141726" y="1803908"/>
                    <a:pt x="3113151" y="1806067"/>
                    <a:pt x="3086862" y="1812671"/>
                  </a:cubicBezTo>
                  <a:cubicBezTo>
                    <a:pt x="3031998" y="1823720"/>
                    <a:pt x="2979293" y="1834642"/>
                    <a:pt x="2926588" y="1845691"/>
                  </a:cubicBezTo>
                  <a:cubicBezTo>
                    <a:pt x="2909062" y="1850136"/>
                    <a:pt x="2895854" y="1843532"/>
                    <a:pt x="2893695" y="1825879"/>
                  </a:cubicBezTo>
                  <a:cubicBezTo>
                    <a:pt x="2891536" y="1814830"/>
                    <a:pt x="2893695" y="1803908"/>
                    <a:pt x="2891536" y="1792859"/>
                  </a:cubicBezTo>
                  <a:cubicBezTo>
                    <a:pt x="2887091" y="1775333"/>
                    <a:pt x="2882773" y="1755521"/>
                    <a:pt x="2871724" y="1740154"/>
                  </a:cubicBezTo>
                  <a:cubicBezTo>
                    <a:pt x="2858516" y="1716024"/>
                    <a:pt x="2840990" y="1691767"/>
                    <a:pt x="2827782" y="1669796"/>
                  </a:cubicBezTo>
                  <a:cubicBezTo>
                    <a:pt x="2823337" y="1663192"/>
                    <a:pt x="2823337" y="1654429"/>
                    <a:pt x="2823337" y="1647825"/>
                  </a:cubicBezTo>
                  <a:cubicBezTo>
                    <a:pt x="2829941" y="1623695"/>
                    <a:pt x="2838704" y="1597279"/>
                    <a:pt x="2840863" y="1573149"/>
                  </a:cubicBezTo>
                  <a:cubicBezTo>
                    <a:pt x="2843022" y="1553337"/>
                    <a:pt x="2834259" y="1533652"/>
                    <a:pt x="2832100" y="1515999"/>
                  </a:cubicBezTo>
                  <a:cubicBezTo>
                    <a:pt x="2832100" y="1504950"/>
                    <a:pt x="2829941" y="1491869"/>
                    <a:pt x="2832100" y="1482979"/>
                  </a:cubicBezTo>
                  <a:cubicBezTo>
                    <a:pt x="2847467" y="1425829"/>
                    <a:pt x="2867279" y="1370965"/>
                    <a:pt x="2864993" y="1311656"/>
                  </a:cubicBezTo>
                  <a:cubicBezTo>
                    <a:pt x="2862834" y="1285240"/>
                    <a:pt x="2864993" y="1256665"/>
                    <a:pt x="2867152" y="1228217"/>
                  </a:cubicBezTo>
                  <a:cubicBezTo>
                    <a:pt x="2867152" y="1219454"/>
                    <a:pt x="2873756" y="1210691"/>
                    <a:pt x="2880360" y="1201801"/>
                  </a:cubicBezTo>
                  <a:cubicBezTo>
                    <a:pt x="2886964" y="1190752"/>
                    <a:pt x="2902331" y="1177671"/>
                    <a:pt x="2900172" y="1168781"/>
                  </a:cubicBezTo>
                  <a:cubicBezTo>
                    <a:pt x="2895727" y="1148969"/>
                    <a:pt x="2882646" y="1131443"/>
                    <a:pt x="2873883" y="1111631"/>
                  </a:cubicBezTo>
                  <a:cubicBezTo>
                    <a:pt x="2867279" y="1100582"/>
                    <a:pt x="2856357" y="1089660"/>
                    <a:pt x="2851912" y="1078611"/>
                  </a:cubicBezTo>
                  <a:cubicBezTo>
                    <a:pt x="2838704" y="1054481"/>
                    <a:pt x="2827782" y="1028065"/>
                    <a:pt x="2814574" y="997331"/>
                  </a:cubicBezTo>
                  <a:cubicBezTo>
                    <a:pt x="2816733" y="997331"/>
                    <a:pt x="2821178" y="992886"/>
                    <a:pt x="2825496" y="990727"/>
                  </a:cubicBezTo>
                  <a:cubicBezTo>
                    <a:pt x="2834259" y="981964"/>
                    <a:pt x="2838704" y="973201"/>
                    <a:pt x="2827655" y="962152"/>
                  </a:cubicBezTo>
                  <a:cubicBezTo>
                    <a:pt x="2796921" y="926973"/>
                    <a:pt x="2792476" y="887476"/>
                    <a:pt x="2801366" y="843534"/>
                  </a:cubicBezTo>
                  <a:cubicBezTo>
                    <a:pt x="2812288" y="801751"/>
                    <a:pt x="2823337" y="760095"/>
                    <a:pt x="2827655" y="718312"/>
                  </a:cubicBezTo>
                  <a:cubicBezTo>
                    <a:pt x="2832100" y="654558"/>
                    <a:pt x="2821051" y="590931"/>
                    <a:pt x="2807843" y="529336"/>
                  </a:cubicBezTo>
                  <a:cubicBezTo>
                    <a:pt x="2794635" y="474345"/>
                    <a:pt x="2777109" y="421640"/>
                    <a:pt x="2739771" y="379984"/>
                  </a:cubicBezTo>
                  <a:cubicBezTo>
                    <a:pt x="2726563" y="366776"/>
                    <a:pt x="2713482" y="353568"/>
                    <a:pt x="2695829" y="342646"/>
                  </a:cubicBezTo>
                  <a:cubicBezTo>
                    <a:pt x="2676017" y="327279"/>
                    <a:pt x="2651887" y="320675"/>
                    <a:pt x="2634361" y="303149"/>
                  </a:cubicBezTo>
                  <a:cubicBezTo>
                    <a:pt x="2603627" y="276733"/>
                    <a:pt x="2583815" y="243840"/>
                    <a:pt x="2577338" y="202057"/>
                  </a:cubicBezTo>
                  <a:cubicBezTo>
                    <a:pt x="2572893" y="166878"/>
                    <a:pt x="2566416" y="131699"/>
                    <a:pt x="2542159" y="103124"/>
                  </a:cubicBezTo>
                  <a:cubicBezTo>
                    <a:pt x="2528951" y="87757"/>
                    <a:pt x="2520188" y="67945"/>
                    <a:pt x="2511425" y="48133"/>
                  </a:cubicBezTo>
                  <a:cubicBezTo>
                    <a:pt x="2491867" y="11049"/>
                    <a:pt x="2458974" y="0"/>
                    <a:pt x="2423795" y="21971"/>
                  </a:cubicBezTo>
                  <a:cubicBezTo>
                    <a:pt x="2375535" y="50546"/>
                    <a:pt x="2329434" y="83439"/>
                    <a:pt x="2285492" y="116459"/>
                  </a:cubicBezTo>
                  <a:cubicBezTo>
                    <a:pt x="2261362" y="133985"/>
                    <a:pt x="2263521" y="158242"/>
                    <a:pt x="2278888" y="184531"/>
                  </a:cubicBezTo>
                  <a:cubicBezTo>
                    <a:pt x="2298700" y="213106"/>
                    <a:pt x="2298700" y="221869"/>
                    <a:pt x="2283333" y="243840"/>
                  </a:cubicBezTo>
                  <a:cubicBezTo>
                    <a:pt x="2276729" y="252603"/>
                    <a:pt x="2270125" y="261366"/>
                    <a:pt x="2263521" y="270256"/>
                  </a:cubicBezTo>
                  <a:cubicBezTo>
                    <a:pt x="2250313" y="290068"/>
                    <a:pt x="2256917" y="303276"/>
                    <a:pt x="2283333" y="303276"/>
                  </a:cubicBezTo>
                  <a:cubicBezTo>
                    <a:pt x="2294255" y="303276"/>
                    <a:pt x="2305304" y="298831"/>
                    <a:pt x="2318512" y="296672"/>
                  </a:cubicBezTo>
                  <a:cubicBezTo>
                    <a:pt x="2329434" y="312039"/>
                    <a:pt x="2353691" y="318643"/>
                    <a:pt x="2355850" y="345059"/>
                  </a:cubicBezTo>
                  <a:cubicBezTo>
                    <a:pt x="2355850" y="353822"/>
                    <a:pt x="2373376" y="358267"/>
                    <a:pt x="2382139" y="367030"/>
                  </a:cubicBezTo>
                  <a:cubicBezTo>
                    <a:pt x="2395347" y="384556"/>
                    <a:pt x="2408428" y="402209"/>
                    <a:pt x="2423795" y="417576"/>
                  </a:cubicBezTo>
                  <a:cubicBezTo>
                    <a:pt x="2439162" y="435102"/>
                    <a:pt x="2458974" y="428625"/>
                    <a:pt x="2478659" y="426339"/>
                  </a:cubicBezTo>
                  <a:cubicBezTo>
                    <a:pt x="2483104" y="424180"/>
                    <a:pt x="2487422" y="426339"/>
                    <a:pt x="2494026" y="426339"/>
                  </a:cubicBezTo>
                  <a:cubicBezTo>
                    <a:pt x="2494026" y="430784"/>
                    <a:pt x="2494026" y="437388"/>
                    <a:pt x="2491867" y="441706"/>
                  </a:cubicBezTo>
                  <a:cubicBezTo>
                    <a:pt x="2491867" y="448310"/>
                    <a:pt x="2487422" y="452755"/>
                    <a:pt x="2483104" y="459232"/>
                  </a:cubicBezTo>
                  <a:cubicBezTo>
                    <a:pt x="2430399" y="527304"/>
                    <a:pt x="2419477" y="608584"/>
                    <a:pt x="2423795" y="692150"/>
                  </a:cubicBezTo>
                  <a:cubicBezTo>
                    <a:pt x="2425954" y="727329"/>
                    <a:pt x="2419350" y="762508"/>
                    <a:pt x="2417191" y="795401"/>
                  </a:cubicBezTo>
                  <a:cubicBezTo>
                    <a:pt x="2417191" y="843788"/>
                    <a:pt x="2384298" y="867918"/>
                    <a:pt x="2351278" y="894334"/>
                  </a:cubicBezTo>
                  <a:cubicBezTo>
                    <a:pt x="2335911" y="907542"/>
                    <a:pt x="2316099" y="918464"/>
                    <a:pt x="2298573" y="929513"/>
                  </a:cubicBezTo>
                  <a:cubicBezTo>
                    <a:pt x="2294128" y="933958"/>
                    <a:pt x="2287651" y="938276"/>
                    <a:pt x="2287651" y="942721"/>
                  </a:cubicBezTo>
                  <a:cubicBezTo>
                    <a:pt x="2281047" y="964692"/>
                    <a:pt x="2261362" y="971296"/>
                    <a:pt x="2241550" y="977900"/>
                  </a:cubicBezTo>
                  <a:cubicBezTo>
                    <a:pt x="2234946" y="982345"/>
                    <a:pt x="2228342" y="986663"/>
                    <a:pt x="2219579" y="986663"/>
                  </a:cubicBezTo>
                  <a:cubicBezTo>
                    <a:pt x="2182241" y="995426"/>
                    <a:pt x="2169033" y="1021842"/>
                    <a:pt x="2162556" y="1054735"/>
                  </a:cubicBezTo>
                  <a:cubicBezTo>
                    <a:pt x="2155952" y="1083310"/>
                    <a:pt x="2175764" y="1122807"/>
                    <a:pt x="2202053" y="1136015"/>
                  </a:cubicBezTo>
                  <a:cubicBezTo>
                    <a:pt x="2215261" y="1142619"/>
                    <a:pt x="2224024" y="1144778"/>
                    <a:pt x="2217420" y="1164590"/>
                  </a:cubicBezTo>
                  <a:cubicBezTo>
                    <a:pt x="2215261" y="1175639"/>
                    <a:pt x="2228342" y="1191006"/>
                    <a:pt x="2232787" y="1206373"/>
                  </a:cubicBezTo>
                  <a:cubicBezTo>
                    <a:pt x="2234946" y="1206373"/>
                    <a:pt x="2237232" y="1206373"/>
                    <a:pt x="2241550" y="1204214"/>
                  </a:cubicBezTo>
                  <a:cubicBezTo>
                    <a:pt x="2237105" y="1210818"/>
                    <a:pt x="2232787" y="1215263"/>
                    <a:pt x="2228342" y="1219581"/>
                  </a:cubicBezTo>
                  <a:cubicBezTo>
                    <a:pt x="2226183" y="1224026"/>
                    <a:pt x="2223897" y="1230630"/>
                    <a:pt x="2221738" y="1237107"/>
                  </a:cubicBezTo>
                  <a:cubicBezTo>
                    <a:pt x="2228342" y="1239266"/>
                    <a:pt x="2234946" y="1243711"/>
                    <a:pt x="2241550" y="1241552"/>
                  </a:cubicBezTo>
                  <a:cubicBezTo>
                    <a:pt x="2254758" y="1239393"/>
                    <a:pt x="2263521" y="1243711"/>
                    <a:pt x="2267839" y="1256919"/>
                  </a:cubicBezTo>
                  <a:cubicBezTo>
                    <a:pt x="2278761" y="1287653"/>
                    <a:pt x="2294128" y="1316228"/>
                    <a:pt x="2309495" y="1344803"/>
                  </a:cubicBezTo>
                  <a:cubicBezTo>
                    <a:pt x="2311654" y="1349248"/>
                    <a:pt x="2311654" y="1355852"/>
                    <a:pt x="2316099" y="1360170"/>
                  </a:cubicBezTo>
                  <a:cubicBezTo>
                    <a:pt x="2322703" y="1364615"/>
                    <a:pt x="2331466" y="1364615"/>
                    <a:pt x="2340229" y="1366774"/>
                  </a:cubicBezTo>
                  <a:cubicBezTo>
                    <a:pt x="2342388" y="1360170"/>
                    <a:pt x="2346833" y="1353566"/>
                    <a:pt x="2344674" y="1346962"/>
                  </a:cubicBezTo>
                  <a:cubicBezTo>
                    <a:pt x="2340229" y="1327150"/>
                    <a:pt x="2331466" y="1309624"/>
                    <a:pt x="2324862" y="1289812"/>
                  </a:cubicBezTo>
                  <a:cubicBezTo>
                    <a:pt x="2322703" y="1285367"/>
                    <a:pt x="2322703" y="1281049"/>
                    <a:pt x="2320417" y="1278763"/>
                  </a:cubicBezTo>
                  <a:cubicBezTo>
                    <a:pt x="2322576" y="1276604"/>
                    <a:pt x="2322576" y="1276604"/>
                    <a:pt x="2324862" y="1274318"/>
                  </a:cubicBezTo>
                  <a:cubicBezTo>
                    <a:pt x="2331466" y="1278763"/>
                    <a:pt x="2338070" y="1285367"/>
                    <a:pt x="2344674" y="1289685"/>
                  </a:cubicBezTo>
                  <a:cubicBezTo>
                    <a:pt x="2364486" y="1302893"/>
                    <a:pt x="2384171" y="1318260"/>
                    <a:pt x="2403983" y="1331468"/>
                  </a:cubicBezTo>
                  <a:cubicBezTo>
                    <a:pt x="2408428" y="1335913"/>
                    <a:pt x="2414905" y="1342517"/>
                    <a:pt x="2414905" y="1344676"/>
                  </a:cubicBezTo>
                  <a:cubicBezTo>
                    <a:pt x="2412746" y="1355725"/>
                    <a:pt x="2408301" y="1368806"/>
                    <a:pt x="2399538" y="1371092"/>
                  </a:cubicBezTo>
                  <a:cubicBezTo>
                    <a:pt x="2373249" y="1386459"/>
                    <a:pt x="2342515" y="1397508"/>
                    <a:pt x="2313940" y="1410589"/>
                  </a:cubicBezTo>
                  <a:cubicBezTo>
                    <a:pt x="2245868" y="1437005"/>
                    <a:pt x="2180082" y="1463294"/>
                    <a:pt x="2114169" y="1491869"/>
                  </a:cubicBezTo>
                  <a:cubicBezTo>
                    <a:pt x="2098802" y="1498473"/>
                    <a:pt x="2092198" y="1496314"/>
                    <a:pt x="2092198" y="1478661"/>
                  </a:cubicBezTo>
                  <a:cubicBezTo>
                    <a:pt x="2092198" y="1469898"/>
                    <a:pt x="2085594" y="1463294"/>
                    <a:pt x="2083435" y="1454531"/>
                  </a:cubicBezTo>
                  <a:cubicBezTo>
                    <a:pt x="2052701" y="1390777"/>
                    <a:pt x="2021967" y="1327150"/>
                    <a:pt x="1986788" y="1263396"/>
                  </a:cubicBezTo>
                  <a:cubicBezTo>
                    <a:pt x="1964817" y="1223899"/>
                    <a:pt x="1936242" y="1186434"/>
                    <a:pt x="1905508" y="1149096"/>
                  </a:cubicBezTo>
                  <a:cubicBezTo>
                    <a:pt x="1870329" y="1105154"/>
                    <a:pt x="1830832" y="1065657"/>
                    <a:pt x="1795780" y="1021715"/>
                  </a:cubicBezTo>
                  <a:cubicBezTo>
                    <a:pt x="1784858" y="1008507"/>
                    <a:pt x="1778254" y="993140"/>
                    <a:pt x="1769491" y="979932"/>
                  </a:cubicBezTo>
                  <a:cubicBezTo>
                    <a:pt x="1754124" y="953516"/>
                    <a:pt x="1740916" y="927227"/>
                    <a:pt x="1723390" y="902970"/>
                  </a:cubicBezTo>
                  <a:cubicBezTo>
                    <a:pt x="1712468" y="891921"/>
                    <a:pt x="1697101" y="883158"/>
                    <a:pt x="1686052" y="872236"/>
                  </a:cubicBezTo>
                  <a:cubicBezTo>
                    <a:pt x="1679448" y="867791"/>
                    <a:pt x="1677289" y="859028"/>
                    <a:pt x="1672844" y="852424"/>
                  </a:cubicBezTo>
                  <a:cubicBezTo>
                    <a:pt x="1681607" y="847979"/>
                    <a:pt x="1692656" y="841375"/>
                    <a:pt x="1701419" y="837057"/>
                  </a:cubicBezTo>
                  <a:cubicBezTo>
                    <a:pt x="1703578" y="837057"/>
                    <a:pt x="1705864" y="839216"/>
                    <a:pt x="1708023" y="839216"/>
                  </a:cubicBezTo>
                  <a:cubicBezTo>
                    <a:pt x="1738757" y="845820"/>
                    <a:pt x="1749679" y="839216"/>
                    <a:pt x="1769491" y="799719"/>
                  </a:cubicBezTo>
                  <a:cubicBezTo>
                    <a:pt x="1778254" y="784352"/>
                    <a:pt x="1784858" y="764540"/>
                    <a:pt x="1808988" y="764540"/>
                  </a:cubicBezTo>
                  <a:cubicBezTo>
                    <a:pt x="1802384" y="744728"/>
                    <a:pt x="1813433" y="740410"/>
                    <a:pt x="1828800" y="735965"/>
                  </a:cubicBezTo>
                  <a:cubicBezTo>
                    <a:pt x="1870456" y="724916"/>
                    <a:pt x="1874901" y="718439"/>
                    <a:pt x="1846326" y="685419"/>
                  </a:cubicBezTo>
                  <a:cubicBezTo>
                    <a:pt x="1820037" y="654685"/>
                    <a:pt x="1820037" y="619506"/>
                    <a:pt x="1813433" y="584327"/>
                  </a:cubicBezTo>
                  <a:cubicBezTo>
                    <a:pt x="1811274" y="571119"/>
                    <a:pt x="1802511" y="555752"/>
                    <a:pt x="1793621" y="549148"/>
                  </a:cubicBezTo>
                  <a:cubicBezTo>
                    <a:pt x="1751965" y="525018"/>
                    <a:pt x="1703578" y="513969"/>
                    <a:pt x="1657477" y="511810"/>
                  </a:cubicBezTo>
                  <a:cubicBezTo>
                    <a:pt x="1631188" y="511810"/>
                    <a:pt x="1604772" y="522859"/>
                    <a:pt x="1591564" y="546989"/>
                  </a:cubicBezTo>
                  <a:cubicBezTo>
                    <a:pt x="1582801" y="562356"/>
                    <a:pt x="1578356" y="582168"/>
                    <a:pt x="1578356" y="599694"/>
                  </a:cubicBezTo>
                  <a:cubicBezTo>
                    <a:pt x="1578356" y="619506"/>
                    <a:pt x="1569593" y="626110"/>
                    <a:pt x="1556385" y="637032"/>
                  </a:cubicBezTo>
                  <a:cubicBezTo>
                    <a:pt x="1543177" y="645795"/>
                    <a:pt x="1532255" y="661162"/>
                    <a:pt x="1516888" y="678815"/>
                  </a:cubicBezTo>
                  <a:cubicBezTo>
                    <a:pt x="1536700" y="687578"/>
                    <a:pt x="1549781" y="694182"/>
                    <a:pt x="1565148" y="700786"/>
                  </a:cubicBezTo>
                  <a:cubicBezTo>
                    <a:pt x="1578356" y="707390"/>
                    <a:pt x="1580515" y="718312"/>
                    <a:pt x="1576070" y="731520"/>
                  </a:cubicBezTo>
                  <a:cubicBezTo>
                    <a:pt x="1567307" y="764540"/>
                    <a:pt x="1556258" y="795274"/>
                    <a:pt x="1527810" y="817245"/>
                  </a:cubicBezTo>
                  <a:cubicBezTo>
                    <a:pt x="1510284" y="832612"/>
                    <a:pt x="1494917" y="852424"/>
                    <a:pt x="1479550" y="867791"/>
                  </a:cubicBezTo>
                  <a:cubicBezTo>
                    <a:pt x="1429004" y="909574"/>
                    <a:pt x="1411478" y="968883"/>
                    <a:pt x="1402715" y="1028192"/>
                  </a:cubicBezTo>
                  <a:cubicBezTo>
                    <a:pt x="1398270" y="1069975"/>
                    <a:pt x="1402715" y="1111631"/>
                    <a:pt x="1404874" y="1153414"/>
                  </a:cubicBezTo>
                  <a:cubicBezTo>
                    <a:pt x="1404874" y="1184148"/>
                    <a:pt x="1409319" y="1214882"/>
                    <a:pt x="1409319" y="1243457"/>
                  </a:cubicBezTo>
                  <a:cubicBezTo>
                    <a:pt x="1409319" y="1245616"/>
                    <a:pt x="1407160" y="1247902"/>
                    <a:pt x="1402715" y="1254506"/>
                  </a:cubicBezTo>
                  <a:cubicBezTo>
                    <a:pt x="1387348" y="1234694"/>
                    <a:pt x="1371981" y="1215009"/>
                    <a:pt x="1361059" y="1195197"/>
                  </a:cubicBezTo>
                  <a:cubicBezTo>
                    <a:pt x="1343533" y="1166622"/>
                    <a:pt x="1328166" y="1138047"/>
                    <a:pt x="1312799" y="1107313"/>
                  </a:cubicBezTo>
                  <a:cubicBezTo>
                    <a:pt x="1297432" y="1078738"/>
                    <a:pt x="1282065" y="1050163"/>
                    <a:pt x="1266698" y="1021588"/>
                  </a:cubicBezTo>
                  <a:cubicBezTo>
                    <a:pt x="1238123" y="968883"/>
                    <a:pt x="1207389" y="918337"/>
                    <a:pt x="1178941" y="867791"/>
                  </a:cubicBezTo>
                  <a:cubicBezTo>
                    <a:pt x="1168019" y="850265"/>
                    <a:pt x="1161415" y="830453"/>
                    <a:pt x="1152652" y="812800"/>
                  </a:cubicBezTo>
                  <a:cubicBezTo>
                    <a:pt x="1150493" y="808355"/>
                    <a:pt x="1150493" y="804037"/>
                    <a:pt x="1150493" y="797433"/>
                  </a:cubicBezTo>
                  <a:cubicBezTo>
                    <a:pt x="1154938" y="773303"/>
                    <a:pt x="1159256" y="751332"/>
                    <a:pt x="1161415" y="727075"/>
                  </a:cubicBezTo>
                  <a:cubicBezTo>
                    <a:pt x="1163574" y="720471"/>
                    <a:pt x="1159256" y="716026"/>
                    <a:pt x="1156970" y="709549"/>
                  </a:cubicBezTo>
                  <a:cubicBezTo>
                    <a:pt x="1148207" y="692023"/>
                    <a:pt x="1137158" y="674370"/>
                    <a:pt x="1128395" y="654558"/>
                  </a:cubicBezTo>
                  <a:cubicBezTo>
                    <a:pt x="1110869" y="615061"/>
                    <a:pt x="1084453" y="588645"/>
                    <a:pt x="1036193" y="595249"/>
                  </a:cubicBezTo>
                  <a:cubicBezTo>
                    <a:pt x="1025271" y="595249"/>
                    <a:pt x="1014222" y="595249"/>
                    <a:pt x="1001014" y="595249"/>
                  </a:cubicBezTo>
                  <a:cubicBezTo>
                    <a:pt x="1009777" y="573278"/>
                    <a:pt x="1016381" y="555752"/>
                    <a:pt x="1022985" y="540258"/>
                  </a:cubicBezTo>
                  <a:cubicBezTo>
                    <a:pt x="1007618" y="527050"/>
                    <a:pt x="1003173" y="491871"/>
                    <a:pt x="1014222" y="467741"/>
                  </a:cubicBezTo>
                  <a:cubicBezTo>
                    <a:pt x="1025144" y="439166"/>
                    <a:pt x="1022985" y="430403"/>
                    <a:pt x="1001014" y="410591"/>
                  </a:cubicBezTo>
                  <a:cubicBezTo>
                    <a:pt x="952754" y="364490"/>
                    <a:pt x="897890" y="353441"/>
                    <a:pt x="834136" y="373253"/>
                  </a:cubicBezTo>
                  <a:cubicBezTo>
                    <a:pt x="807847" y="379857"/>
                    <a:pt x="796798" y="401828"/>
                    <a:pt x="792480" y="423799"/>
                  </a:cubicBezTo>
                  <a:cubicBezTo>
                    <a:pt x="788035" y="447929"/>
                    <a:pt x="790321" y="472186"/>
                    <a:pt x="785876" y="496316"/>
                  </a:cubicBezTo>
                  <a:cubicBezTo>
                    <a:pt x="783717" y="511683"/>
                    <a:pt x="772668" y="527050"/>
                    <a:pt x="766064" y="542417"/>
                  </a:cubicBezTo>
                  <a:cubicBezTo>
                    <a:pt x="779272" y="540258"/>
                    <a:pt x="788035" y="537972"/>
                    <a:pt x="788035" y="557784"/>
                  </a:cubicBezTo>
                  <a:cubicBezTo>
                    <a:pt x="788035" y="573151"/>
                    <a:pt x="792480" y="588518"/>
                    <a:pt x="796798" y="601726"/>
                  </a:cubicBezTo>
                  <a:cubicBezTo>
                    <a:pt x="801243" y="625856"/>
                    <a:pt x="783590" y="639064"/>
                    <a:pt x="768223" y="650113"/>
                  </a:cubicBezTo>
                  <a:cubicBezTo>
                    <a:pt x="728726" y="678688"/>
                    <a:pt x="686943" y="705104"/>
                    <a:pt x="649732" y="735838"/>
                  </a:cubicBezTo>
                  <a:cubicBezTo>
                    <a:pt x="618998" y="759968"/>
                    <a:pt x="592709" y="788543"/>
                    <a:pt x="592709" y="832485"/>
                  </a:cubicBezTo>
                  <a:cubicBezTo>
                    <a:pt x="592709" y="839089"/>
                    <a:pt x="590550" y="845693"/>
                    <a:pt x="588264" y="852297"/>
                  </a:cubicBezTo>
                  <a:cubicBezTo>
                    <a:pt x="568452" y="900684"/>
                    <a:pt x="577342" y="946785"/>
                    <a:pt x="581660" y="995172"/>
                  </a:cubicBezTo>
                  <a:cubicBezTo>
                    <a:pt x="588264" y="1056640"/>
                    <a:pt x="603631" y="1116076"/>
                    <a:pt x="597027" y="1179703"/>
                  </a:cubicBezTo>
                  <a:cubicBezTo>
                    <a:pt x="594868" y="1195070"/>
                    <a:pt x="592582" y="1210437"/>
                    <a:pt x="592582" y="1225804"/>
                  </a:cubicBezTo>
                  <a:cubicBezTo>
                    <a:pt x="594741" y="1300480"/>
                    <a:pt x="599186" y="1375156"/>
                    <a:pt x="601345" y="1449959"/>
                  </a:cubicBezTo>
                  <a:cubicBezTo>
                    <a:pt x="601345" y="1458722"/>
                    <a:pt x="603504" y="1467485"/>
                    <a:pt x="605790" y="1478534"/>
                  </a:cubicBezTo>
                  <a:cubicBezTo>
                    <a:pt x="601345" y="1478534"/>
                    <a:pt x="599186" y="1480693"/>
                    <a:pt x="597027" y="1480693"/>
                  </a:cubicBezTo>
                  <a:cubicBezTo>
                    <a:pt x="588264" y="1469644"/>
                    <a:pt x="579501" y="1458722"/>
                    <a:pt x="570738" y="1449959"/>
                  </a:cubicBezTo>
                  <a:cubicBezTo>
                    <a:pt x="544449" y="1423543"/>
                    <a:pt x="520192" y="1394968"/>
                    <a:pt x="489458" y="1375283"/>
                  </a:cubicBezTo>
                  <a:cubicBezTo>
                    <a:pt x="460883" y="1357757"/>
                    <a:pt x="445516" y="1333500"/>
                    <a:pt x="421386" y="1313815"/>
                  </a:cubicBezTo>
                  <a:cubicBezTo>
                    <a:pt x="401574" y="1296289"/>
                    <a:pt x="386207" y="1300607"/>
                    <a:pt x="370840" y="1322578"/>
                  </a:cubicBezTo>
                  <a:cubicBezTo>
                    <a:pt x="368681" y="1329182"/>
                    <a:pt x="364236" y="1337945"/>
                    <a:pt x="359918" y="1344549"/>
                  </a:cubicBezTo>
                  <a:cubicBezTo>
                    <a:pt x="348996" y="1359916"/>
                    <a:pt x="355473" y="1373124"/>
                    <a:pt x="364363" y="1386332"/>
                  </a:cubicBezTo>
                  <a:cubicBezTo>
                    <a:pt x="395097" y="1434719"/>
                    <a:pt x="423672" y="1482979"/>
                    <a:pt x="454406" y="1531366"/>
                  </a:cubicBezTo>
                  <a:cubicBezTo>
                    <a:pt x="458851" y="1542415"/>
                    <a:pt x="461010" y="1555496"/>
                    <a:pt x="461010" y="1562100"/>
                  </a:cubicBezTo>
                  <a:cubicBezTo>
                    <a:pt x="469773" y="1566545"/>
                    <a:pt x="480822" y="1570863"/>
                    <a:pt x="482981" y="1577467"/>
                  </a:cubicBezTo>
                  <a:cubicBezTo>
                    <a:pt x="489585" y="1586230"/>
                    <a:pt x="502793" y="1594993"/>
                    <a:pt x="485140" y="1612646"/>
                  </a:cubicBezTo>
                  <a:cubicBezTo>
                    <a:pt x="496062" y="1623695"/>
                    <a:pt x="511429" y="1632458"/>
                    <a:pt x="522478" y="1645666"/>
                  </a:cubicBezTo>
                  <a:cubicBezTo>
                    <a:pt x="535686" y="1658874"/>
                    <a:pt x="544449" y="1676400"/>
                    <a:pt x="555371" y="1691767"/>
                  </a:cubicBezTo>
                  <a:cubicBezTo>
                    <a:pt x="586105" y="1740154"/>
                    <a:pt x="614680" y="1788414"/>
                    <a:pt x="645414" y="1836801"/>
                  </a:cubicBezTo>
                  <a:cubicBezTo>
                    <a:pt x="656336" y="1854327"/>
                    <a:pt x="676148" y="1867535"/>
                    <a:pt x="693674" y="1882902"/>
                  </a:cubicBezTo>
                  <a:cubicBezTo>
                    <a:pt x="702437" y="1891665"/>
                    <a:pt x="704596" y="1898269"/>
                    <a:pt x="700278" y="1911477"/>
                  </a:cubicBezTo>
                  <a:cubicBezTo>
                    <a:pt x="691515" y="1929003"/>
                    <a:pt x="689356" y="1948815"/>
                    <a:pt x="695833" y="1968627"/>
                  </a:cubicBezTo>
                  <a:cubicBezTo>
                    <a:pt x="697992" y="1975231"/>
                    <a:pt x="695833" y="1983994"/>
                    <a:pt x="693674" y="1990598"/>
                  </a:cubicBezTo>
                  <a:cubicBezTo>
                    <a:pt x="684911" y="2017014"/>
                    <a:pt x="676148" y="2045589"/>
                    <a:pt x="665099" y="2071878"/>
                  </a:cubicBezTo>
                  <a:cubicBezTo>
                    <a:pt x="660654" y="2085086"/>
                    <a:pt x="651891" y="2098294"/>
                    <a:pt x="640969" y="2102612"/>
                  </a:cubicBezTo>
                  <a:cubicBezTo>
                    <a:pt x="570738" y="2133346"/>
                    <a:pt x="500507" y="2161921"/>
                    <a:pt x="430276" y="2190496"/>
                  </a:cubicBezTo>
                  <a:cubicBezTo>
                    <a:pt x="421513" y="2194941"/>
                    <a:pt x="410464" y="2192655"/>
                    <a:pt x="401701" y="2192655"/>
                  </a:cubicBezTo>
                  <a:cubicBezTo>
                    <a:pt x="267843" y="2192655"/>
                    <a:pt x="136017" y="2192655"/>
                    <a:pt x="0" y="2192655"/>
                  </a:cubicBezTo>
                  <a:cubicBezTo>
                    <a:pt x="0" y="2256409"/>
                    <a:pt x="0" y="2320036"/>
                    <a:pt x="0" y="2385949"/>
                  </a:cubicBezTo>
                  <a:cubicBezTo>
                    <a:pt x="2179955" y="2385949"/>
                    <a:pt x="4359783" y="2385949"/>
                    <a:pt x="6541897" y="2385949"/>
                  </a:cubicBezTo>
                  <a:cubicBezTo>
                    <a:pt x="6541897" y="2179447"/>
                    <a:pt x="6541897" y="1975104"/>
                    <a:pt x="6541897" y="1770761"/>
                  </a:cubicBezTo>
                  <a:close/>
                  <a:moveTo>
                    <a:pt x="1389634" y="1656461"/>
                  </a:moveTo>
                  <a:cubicBezTo>
                    <a:pt x="1394079" y="1656461"/>
                    <a:pt x="1396238" y="1656461"/>
                    <a:pt x="1398397" y="1656461"/>
                  </a:cubicBezTo>
                  <a:cubicBezTo>
                    <a:pt x="1407160" y="1663065"/>
                    <a:pt x="1420368" y="1671828"/>
                    <a:pt x="1424686" y="1680591"/>
                  </a:cubicBezTo>
                  <a:cubicBezTo>
                    <a:pt x="1435608" y="1700403"/>
                    <a:pt x="1442212" y="1722374"/>
                    <a:pt x="1453261" y="1742059"/>
                  </a:cubicBezTo>
                  <a:cubicBezTo>
                    <a:pt x="1462024" y="1759585"/>
                    <a:pt x="1455420" y="1766189"/>
                    <a:pt x="1440053" y="1772793"/>
                  </a:cubicBezTo>
                  <a:cubicBezTo>
                    <a:pt x="1367663" y="1803527"/>
                    <a:pt x="1295146" y="1834261"/>
                    <a:pt x="1222756" y="1862836"/>
                  </a:cubicBezTo>
                  <a:cubicBezTo>
                    <a:pt x="1207389" y="1871599"/>
                    <a:pt x="1200785" y="1867281"/>
                    <a:pt x="1198626" y="1849628"/>
                  </a:cubicBezTo>
                  <a:cubicBezTo>
                    <a:pt x="1196467" y="1812290"/>
                    <a:pt x="1194181" y="1774952"/>
                    <a:pt x="1189863" y="1737614"/>
                  </a:cubicBezTo>
                  <a:cubicBezTo>
                    <a:pt x="1189863" y="1733169"/>
                    <a:pt x="1192022" y="1726565"/>
                    <a:pt x="1194308" y="1722247"/>
                  </a:cubicBezTo>
                  <a:cubicBezTo>
                    <a:pt x="1209675" y="1689227"/>
                    <a:pt x="1207516" y="1654175"/>
                    <a:pt x="1200912" y="1618996"/>
                  </a:cubicBezTo>
                  <a:cubicBezTo>
                    <a:pt x="1187704" y="1546479"/>
                    <a:pt x="1174623" y="1473962"/>
                    <a:pt x="1161415" y="1401445"/>
                  </a:cubicBezTo>
                  <a:cubicBezTo>
                    <a:pt x="1152652" y="1361948"/>
                    <a:pt x="1137285" y="1322324"/>
                    <a:pt x="1128522" y="1282827"/>
                  </a:cubicBezTo>
                  <a:cubicBezTo>
                    <a:pt x="1124077" y="1271778"/>
                    <a:pt x="1121918" y="1256411"/>
                    <a:pt x="1126363" y="1249807"/>
                  </a:cubicBezTo>
                  <a:cubicBezTo>
                    <a:pt x="1141730" y="1229995"/>
                    <a:pt x="1137285" y="1212469"/>
                    <a:pt x="1124204" y="1194816"/>
                  </a:cubicBezTo>
                  <a:cubicBezTo>
                    <a:pt x="1119759" y="1188212"/>
                    <a:pt x="1115441" y="1181608"/>
                    <a:pt x="1115441" y="1172845"/>
                  </a:cubicBezTo>
                  <a:cubicBezTo>
                    <a:pt x="1113282" y="1155319"/>
                    <a:pt x="1113282" y="1137666"/>
                    <a:pt x="1113282" y="1120140"/>
                  </a:cubicBezTo>
                  <a:cubicBezTo>
                    <a:pt x="1111123" y="1098169"/>
                    <a:pt x="1106678" y="1076198"/>
                    <a:pt x="1106678" y="1054227"/>
                  </a:cubicBezTo>
                  <a:cubicBezTo>
                    <a:pt x="1104519" y="1049782"/>
                    <a:pt x="1111123" y="1043178"/>
                    <a:pt x="1113282" y="1036701"/>
                  </a:cubicBezTo>
                  <a:cubicBezTo>
                    <a:pt x="1117727" y="1041146"/>
                    <a:pt x="1122045" y="1043305"/>
                    <a:pt x="1126490" y="1047750"/>
                  </a:cubicBezTo>
                  <a:cubicBezTo>
                    <a:pt x="1150620" y="1069721"/>
                    <a:pt x="1170432" y="1091692"/>
                    <a:pt x="1194562" y="1111504"/>
                  </a:cubicBezTo>
                  <a:cubicBezTo>
                    <a:pt x="1223137" y="1137920"/>
                    <a:pt x="1256030" y="1159891"/>
                    <a:pt x="1284605" y="1186180"/>
                  </a:cubicBezTo>
                  <a:cubicBezTo>
                    <a:pt x="1295527" y="1194943"/>
                    <a:pt x="1308735" y="1212596"/>
                    <a:pt x="1306576" y="1223518"/>
                  </a:cubicBezTo>
                  <a:cubicBezTo>
                    <a:pt x="1299972" y="1249934"/>
                    <a:pt x="1311021" y="1269619"/>
                    <a:pt x="1326388" y="1291590"/>
                  </a:cubicBezTo>
                  <a:cubicBezTo>
                    <a:pt x="1330833" y="1296035"/>
                    <a:pt x="1330833" y="1302639"/>
                    <a:pt x="1332992" y="1309116"/>
                  </a:cubicBezTo>
                  <a:cubicBezTo>
                    <a:pt x="1339596" y="1331087"/>
                    <a:pt x="1346200" y="1353058"/>
                    <a:pt x="1352804" y="1375029"/>
                  </a:cubicBezTo>
                  <a:cubicBezTo>
                    <a:pt x="1354963" y="1379474"/>
                    <a:pt x="1361567" y="1381633"/>
                    <a:pt x="1368171" y="1383792"/>
                  </a:cubicBezTo>
                  <a:cubicBezTo>
                    <a:pt x="1385697" y="1390396"/>
                    <a:pt x="1394460" y="1377188"/>
                    <a:pt x="1412113" y="1363980"/>
                  </a:cubicBezTo>
                  <a:cubicBezTo>
                    <a:pt x="1409954" y="1383792"/>
                    <a:pt x="1409954" y="1399159"/>
                    <a:pt x="1407668" y="1412367"/>
                  </a:cubicBezTo>
                  <a:cubicBezTo>
                    <a:pt x="1405509" y="1421130"/>
                    <a:pt x="1405509" y="1432179"/>
                    <a:pt x="1401064" y="1436497"/>
                  </a:cubicBezTo>
                  <a:cubicBezTo>
                    <a:pt x="1381252" y="1458468"/>
                    <a:pt x="1383538" y="1465072"/>
                    <a:pt x="1409827" y="1473835"/>
                  </a:cubicBezTo>
                  <a:cubicBezTo>
                    <a:pt x="1414272" y="1475994"/>
                    <a:pt x="1420749" y="1484884"/>
                    <a:pt x="1420749" y="1489202"/>
                  </a:cubicBezTo>
                  <a:cubicBezTo>
                    <a:pt x="1418590" y="1509014"/>
                    <a:pt x="1411986" y="1528699"/>
                    <a:pt x="1409827" y="1550670"/>
                  </a:cubicBezTo>
                  <a:cubicBezTo>
                    <a:pt x="1403223" y="1585849"/>
                    <a:pt x="1396619" y="1621028"/>
                    <a:pt x="1390015" y="1656080"/>
                  </a:cubicBezTo>
                  <a:close/>
                  <a:moveTo>
                    <a:pt x="1745615" y="1150747"/>
                  </a:moveTo>
                  <a:cubicBezTo>
                    <a:pt x="1769745" y="1172718"/>
                    <a:pt x="1800479" y="1192530"/>
                    <a:pt x="1820291" y="1221105"/>
                  </a:cubicBezTo>
                  <a:cubicBezTo>
                    <a:pt x="1851025" y="1265047"/>
                    <a:pt x="1877314" y="1315593"/>
                    <a:pt x="1923415" y="1348486"/>
                  </a:cubicBezTo>
                  <a:cubicBezTo>
                    <a:pt x="1925574" y="1350645"/>
                    <a:pt x="1927860" y="1352931"/>
                    <a:pt x="1930019" y="1357249"/>
                  </a:cubicBezTo>
                  <a:cubicBezTo>
                    <a:pt x="1945386" y="1379220"/>
                    <a:pt x="1962912" y="1401191"/>
                    <a:pt x="1978279" y="1425321"/>
                  </a:cubicBezTo>
                  <a:cubicBezTo>
                    <a:pt x="1984883" y="1434084"/>
                    <a:pt x="1987042" y="1447292"/>
                    <a:pt x="1987042" y="1458341"/>
                  </a:cubicBezTo>
                  <a:cubicBezTo>
                    <a:pt x="1991487" y="1478153"/>
                    <a:pt x="1991487" y="1500124"/>
                    <a:pt x="1995805" y="1519809"/>
                  </a:cubicBezTo>
                  <a:cubicBezTo>
                    <a:pt x="2000250" y="1535176"/>
                    <a:pt x="1997964" y="1541780"/>
                    <a:pt x="1982597" y="1546225"/>
                  </a:cubicBezTo>
                  <a:cubicBezTo>
                    <a:pt x="1925574" y="1570355"/>
                    <a:pt x="1866265" y="1594612"/>
                    <a:pt x="1809115" y="1620901"/>
                  </a:cubicBezTo>
                  <a:cubicBezTo>
                    <a:pt x="1795907" y="1625346"/>
                    <a:pt x="1789303" y="1623060"/>
                    <a:pt x="1784985" y="1609852"/>
                  </a:cubicBezTo>
                  <a:cubicBezTo>
                    <a:pt x="1780540" y="1601089"/>
                    <a:pt x="1774063" y="1590040"/>
                    <a:pt x="1769618" y="1579118"/>
                  </a:cubicBezTo>
                  <a:cubicBezTo>
                    <a:pt x="1758696" y="1561592"/>
                    <a:pt x="1736725" y="1548384"/>
                    <a:pt x="1749806" y="1521968"/>
                  </a:cubicBezTo>
                  <a:cubicBezTo>
                    <a:pt x="1751965" y="1519809"/>
                    <a:pt x="1749806" y="1513205"/>
                    <a:pt x="1747647" y="1510919"/>
                  </a:cubicBezTo>
                  <a:cubicBezTo>
                    <a:pt x="1734439" y="1499870"/>
                    <a:pt x="1710309" y="1491107"/>
                    <a:pt x="1743202" y="1473581"/>
                  </a:cubicBezTo>
                  <a:cubicBezTo>
                    <a:pt x="1743202" y="1473581"/>
                    <a:pt x="1741043" y="1473581"/>
                    <a:pt x="1743202" y="1471422"/>
                  </a:cubicBezTo>
                  <a:cubicBezTo>
                    <a:pt x="1751965" y="1431925"/>
                    <a:pt x="1760728" y="1394460"/>
                    <a:pt x="1745361" y="1352804"/>
                  </a:cubicBezTo>
                  <a:cubicBezTo>
                    <a:pt x="1743202" y="1346200"/>
                    <a:pt x="1743202" y="1337437"/>
                    <a:pt x="1743202" y="1328674"/>
                  </a:cubicBezTo>
                  <a:cubicBezTo>
                    <a:pt x="1743202" y="1293495"/>
                    <a:pt x="1743202" y="1258316"/>
                    <a:pt x="1729994" y="1225423"/>
                  </a:cubicBezTo>
                  <a:cubicBezTo>
                    <a:pt x="1719072" y="1201293"/>
                    <a:pt x="1714627" y="1172718"/>
                    <a:pt x="1745361" y="1150747"/>
                  </a:cubicBezTo>
                  <a:close/>
                  <a:moveTo>
                    <a:pt x="3543300" y="1706626"/>
                  </a:moveTo>
                  <a:cubicBezTo>
                    <a:pt x="3514725" y="1724152"/>
                    <a:pt x="3200781" y="1787906"/>
                    <a:pt x="3185414" y="1781302"/>
                  </a:cubicBezTo>
                  <a:cubicBezTo>
                    <a:pt x="3251327" y="1686814"/>
                    <a:pt x="3459861" y="1673606"/>
                    <a:pt x="3543300" y="1706626"/>
                  </a:cubicBezTo>
                  <a:close/>
                  <a:moveTo>
                    <a:pt x="2404110" y="1069975"/>
                  </a:moveTo>
                  <a:cubicBezTo>
                    <a:pt x="2415032" y="1078738"/>
                    <a:pt x="2419477" y="1083183"/>
                    <a:pt x="2426081" y="1085342"/>
                  </a:cubicBezTo>
                  <a:cubicBezTo>
                    <a:pt x="2443607" y="1094105"/>
                    <a:pt x="2445893" y="1107313"/>
                    <a:pt x="2437003" y="1124839"/>
                  </a:cubicBezTo>
                  <a:cubicBezTo>
                    <a:pt x="2432558" y="1138047"/>
                    <a:pt x="2432558" y="1151255"/>
                    <a:pt x="2430399" y="1164336"/>
                  </a:cubicBezTo>
                  <a:cubicBezTo>
                    <a:pt x="2428240" y="1177417"/>
                    <a:pt x="2428240" y="1190752"/>
                    <a:pt x="2425954" y="1203833"/>
                  </a:cubicBezTo>
                  <a:cubicBezTo>
                    <a:pt x="2423795" y="1210437"/>
                    <a:pt x="2417191" y="1219200"/>
                    <a:pt x="2412746" y="1219200"/>
                  </a:cubicBezTo>
                  <a:cubicBezTo>
                    <a:pt x="2399538" y="1217041"/>
                    <a:pt x="2379853" y="1217041"/>
                    <a:pt x="2375408" y="1208151"/>
                  </a:cubicBezTo>
                  <a:cubicBezTo>
                    <a:pt x="2357882" y="1181735"/>
                    <a:pt x="2349119" y="1148842"/>
                    <a:pt x="2331466" y="1122426"/>
                  </a:cubicBezTo>
                  <a:cubicBezTo>
                    <a:pt x="2320544" y="1100455"/>
                    <a:pt x="2329307" y="1085088"/>
                    <a:pt x="2342388" y="1069721"/>
                  </a:cubicBezTo>
                  <a:cubicBezTo>
                    <a:pt x="2344547" y="1065276"/>
                    <a:pt x="2353310" y="1063117"/>
                    <a:pt x="2357755" y="1063117"/>
                  </a:cubicBezTo>
                  <a:cubicBezTo>
                    <a:pt x="2359914" y="1065276"/>
                    <a:pt x="2364359" y="1071880"/>
                    <a:pt x="2364359" y="1078484"/>
                  </a:cubicBezTo>
                  <a:cubicBezTo>
                    <a:pt x="2366518" y="1096010"/>
                    <a:pt x="2366518" y="1113663"/>
                    <a:pt x="2370963" y="1131189"/>
                  </a:cubicBezTo>
                  <a:cubicBezTo>
                    <a:pt x="2370963" y="1137793"/>
                    <a:pt x="2379726" y="1144397"/>
                    <a:pt x="2384171" y="1148715"/>
                  </a:cubicBezTo>
                  <a:cubicBezTo>
                    <a:pt x="2390775" y="1144270"/>
                    <a:pt x="2399538" y="1137666"/>
                    <a:pt x="2399538" y="1131189"/>
                  </a:cubicBezTo>
                  <a:cubicBezTo>
                    <a:pt x="2401697" y="1120140"/>
                    <a:pt x="2399538" y="1109218"/>
                    <a:pt x="2399538" y="1096010"/>
                  </a:cubicBezTo>
                  <a:cubicBezTo>
                    <a:pt x="2399538" y="1089406"/>
                    <a:pt x="2401697" y="1080643"/>
                    <a:pt x="2403983" y="1069594"/>
                  </a:cubicBezTo>
                  <a:close/>
                  <a:moveTo>
                    <a:pt x="588645" y="1549019"/>
                  </a:moveTo>
                  <a:cubicBezTo>
                    <a:pt x="593090" y="1549019"/>
                    <a:pt x="595249" y="1546860"/>
                    <a:pt x="599567" y="1546860"/>
                  </a:cubicBezTo>
                  <a:cubicBezTo>
                    <a:pt x="604012" y="1555623"/>
                    <a:pt x="608330" y="1566672"/>
                    <a:pt x="614934" y="1575435"/>
                  </a:cubicBezTo>
                  <a:cubicBezTo>
                    <a:pt x="625856" y="1592961"/>
                    <a:pt x="636905" y="1614932"/>
                    <a:pt x="652272" y="1628140"/>
                  </a:cubicBezTo>
                  <a:cubicBezTo>
                    <a:pt x="669798" y="1645666"/>
                    <a:pt x="676402" y="1672082"/>
                    <a:pt x="661035" y="1685290"/>
                  </a:cubicBezTo>
                  <a:cubicBezTo>
                    <a:pt x="658876" y="1683131"/>
                    <a:pt x="656590" y="1683131"/>
                    <a:pt x="656590" y="1683131"/>
                  </a:cubicBezTo>
                  <a:cubicBezTo>
                    <a:pt x="634619" y="1645793"/>
                    <a:pt x="610489" y="1610614"/>
                    <a:pt x="590677" y="1573276"/>
                  </a:cubicBezTo>
                  <a:cubicBezTo>
                    <a:pt x="586232" y="1566672"/>
                    <a:pt x="588518" y="1557909"/>
                    <a:pt x="588518" y="1549146"/>
                  </a:cubicBezTo>
                  <a:close/>
                  <a:moveTo>
                    <a:pt x="485394" y="1408303"/>
                  </a:moveTo>
                  <a:cubicBezTo>
                    <a:pt x="487553" y="1406144"/>
                    <a:pt x="491998" y="1403858"/>
                    <a:pt x="494157" y="1401699"/>
                  </a:cubicBezTo>
                  <a:cubicBezTo>
                    <a:pt x="520446" y="1432433"/>
                    <a:pt x="549021" y="1461008"/>
                    <a:pt x="577596" y="1491742"/>
                  </a:cubicBezTo>
                  <a:cubicBezTo>
                    <a:pt x="568833" y="1500505"/>
                    <a:pt x="562229" y="1509268"/>
                    <a:pt x="553466" y="1520317"/>
                  </a:cubicBezTo>
                  <a:cubicBezTo>
                    <a:pt x="529336" y="1480820"/>
                    <a:pt x="507365" y="1443355"/>
                    <a:pt x="485394" y="1408303"/>
                  </a:cubicBezTo>
                  <a:close/>
                  <a:moveTo>
                    <a:pt x="2346960" y="1248029"/>
                  </a:moveTo>
                  <a:cubicBezTo>
                    <a:pt x="2366772" y="1239266"/>
                    <a:pt x="2417191" y="1241425"/>
                    <a:pt x="2417191" y="1252474"/>
                  </a:cubicBezTo>
                  <a:cubicBezTo>
                    <a:pt x="2421636" y="1267841"/>
                    <a:pt x="2419350" y="1285494"/>
                    <a:pt x="2419350" y="1300861"/>
                  </a:cubicBezTo>
                  <a:cubicBezTo>
                    <a:pt x="2417191" y="1303020"/>
                    <a:pt x="2414905" y="1303020"/>
                    <a:pt x="2412746" y="1303020"/>
                  </a:cubicBezTo>
                  <a:cubicBezTo>
                    <a:pt x="2390775" y="1285494"/>
                    <a:pt x="2371090" y="1267841"/>
                    <a:pt x="2346833" y="1248029"/>
                  </a:cubicBezTo>
                  <a:close/>
                  <a:moveTo>
                    <a:pt x="419608" y="1428115"/>
                  </a:moveTo>
                  <a:cubicBezTo>
                    <a:pt x="424053" y="1425956"/>
                    <a:pt x="428371" y="1425956"/>
                    <a:pt x="430530" y="1423670"/>
                  </a:cubicBezTo>
                  <a:cubicBezTo>
                    <a:pt x="443738" y="1441196"/>
                    <a:pt x="456819" y="1456690"/>
                    <a:pt x="465709" y="1474216"/>
                  </a:cubicBezTo>
                  <a:cubicBezTo>
                    <a:pt x="470154" y="1480820"/>
                    <a:pt x="463550" y="1494028"/>
                    <a:pt x="461264" y="1502791"/>
                  </a:cubicBezTo>
                  <a:cubicBezTo>
                    <a:pt x="454660" y="1498346"/>
                    <a:pt x="448056" y="1494028"/>
                    <a:pt x="441452" y="1489583"/>
                  </a:cubicBezTo>
                  <a:cubicBezTo>
                    <a:pt x="437007" y="1480820"/>
                    <a:pt x="430530" y="1472057"/>
                    <a:pt x="428244" y="1463167"/>
                  </a:cubicBezTo>
                  <a:cubicBezTo>
                    <a:pt x="423799" y="1452118"/>
                    <a:pt x="421640" y="1439037"/>
                    <a:pt x="419481" y="1427988"/>
                  </a:cubicBezTo>
                  <a:close/>
                  <a:moveTo>
                    <a:pt x="562229" y="1665224"/>
                  </a:moveTo>
                  <a:cubicBezTo>
                    <a:pt x="531495" y="1643253"/>
                    <a:pt x="520573" y="1612519"/>
                    <a:pt x="535940" y="1594866"/>
                  </a:cubicBezTo>
                  <a:cubicBezTo>
                    <a:pt x="568833" y="1625600"/>
                    <a:pt x="575437" y="1645412"/>
                    <a:pt x="562229" y="1665224"/>
                  </a:cubicBezTo>
                  <a:close/>
                  <a:moveTo>
                    <a:pt x="584200" y="1678432"/>
                  </a:moveTo>
                  <a:cubicBezTo>
                    <a:pt x="617093" y="1707007"/>
                    <a:pt x="623697" y="1731137"/>
                    <a:pt x="606171" y="1742186"/>
                  </a:cubicBezTo>
                  <a:cubicBezTo>
                    <a:pt x="575437" y="1709166"/>
                    <a:pt x="570992" y="1698244"/>
                    <a:pt x="584200" y="1678432"/>
                  </a:cubicBezTo>
                  <a:close/>
                  <a:moveTo>
                    <a:pt x="511810" y="1588389"/>
                  </a:moveTo>
                  <a:cubicBezTo>
                    <a:pt x="481076" y="1561973"/>
                    <a:pt x="476631" y="1544447"/>
                    <a:pt x="491998" y="1529080"/>
                  </a:cubicBezTo>
                  <a:cubicBezTo>
                    <a:pt x="522732" y="1555496"/>
                    <a:pt x="527177" y="1564259"/>
                    <a:pt x="511810" y="1588389"/>
                  </a:cubicBezTo>
                  <a:close/>
                  <a:moveTo>
                    <a:pt x="643509" y="1814830"/>
                  </a:moveTo>
                  <a:cubicBezTo>
                    <a:pt x="636905" y="1797304"/>
                    <a:pt x="628142" y="1781810"/>
                    <a:pt x="621538" y="1768729"/>
                  </a:cubicBezTo>
                  <a:cubicBezTo>
                    <a:pt x="652272" y="1781937"/>
                    <a:pt x="658876" y="1799463"/>
                    <a:pt x="643509" y="1814830"/>
                  </a:cubicBezTo>
                  <a:close/>
                  <a:moveTo>
                    <a:pt x="1361313" y="1335913"/>
                  </a:moveTo>
                  <a:cubicBezTo>
                    <a:pt x="1359154" y="1318387"/>
                    <a:pt x="1359154" y="1307338"/>
                    <a:pt x="1356868" y="1296416"/>
                  </a:cubicBezTo>
                  <a:cubicBezTo>
                    <a:pt x="1361313" y="1296416"/>
                    <a:pt x="1370076" y="1296416"/>
                    <a:pt x="1372235" y="1298575"/>
                  </a:cubicBezTo>
                  <a:cubicBezTo>
                    <a:pt x="1380998" y="1309624"/>
                    <a:pt x="1378839" y="1320546"/>
                    <a:pt x="1361313" y="1335913"/>
                  </a:cubicBezTo>
                  <a:close/>
                </a:path>
              </a:pathLst>
            </a:custGeom>
            <a:solidFill>
              <a:srgbClr val="0070C0"/>
            </a:solidFill>
          </p:spPr>
        </p:sp>
      </p:grpSp>
      <p:sp>
        <p:nvSpPr>
          <p:cNvPr id="1014" name="TextBox 1014"/>
          <p:cNvSpPr txBox="1"/>
          <p:nvPr/>
        </p:nvSpPr>
        <p:spPr>
          <a:xfrm>
            <a:off x="900359" y="6702300"/>
            <a:ext cx="6001877" cy="488595"/>
          </a:xfrm>
          <a:prstGeom prst="rect">
            <a:avLst/>
          </a:prstGeom>
        </p:spPr>
        <p:txBody>
          <a:bodyPr wrap="square" lIns="0" tIns="0" rIns="0" bIns="0" rtlCol="0" anchor="t">
            <a:spAutoFit/>
          </a:bodyPr>
          <a:lstStyle/>
          <a:p>
            <a:pPr algn="r" rtl="1">
              <a:lnSpc>
                <a:spcPts val="3840"/>
              </a:lnSpc>
            </a:pPr>
            <a:r>
              <a:rPr lang="fa-IR" sz="3200" spc="46" dirty="0">
                <a:solidFill>
                  <a:srgbClr val="FFFFFF"/>
                </a:solidFill>
                <a:latin typeface="Montserrat"/>
                <a:cs typeface="B Nazanin" pitchFamily="2" charset="-78"/>
              </a:rPr>
              <a:t>اسلاید متن را برای ارائه خود تنظیم کنید</a:t>
            </a:r>
            <a:endParaRPr lang="en-US" sz="3200" spc="46" dirty="0">
              <a:solidFill>
                <a:srgbClr val="FFFFFF"/>
              </a:solidFill>
              <a:latin typeface="Montserrat"/>
              <a:cs typeface="B Nazanin" pitchFamily="2" charset="-78"/>
            </a:endParaRPr>
          </a:p>
        </p:txBody>
      </p:sp>
      <p:grpSp>
        <p:nvGrpSpPr>
          <p:cNvPr id="1015" name="Group 1015"/>
          <p:cNvGrpSpPr/>
          <p:nvPr/>
        </p:nvGrpSpPr>
        <p:grpSpPr>
          <a:xfrm>
            <a:off x="7360200" y="6656580"/>
            <a:ext cx="68580" cy="3154680"/>
            <a:chOff x="0" y="0"/>
            <a:chExt cx="91440" cy="4206240"/>
          </a:xfrm>
        </p:grpSpPr>
        <p:sp>
          <p:nvSpPr>
            <p:cNvPr id="1016" name="Freeform 1016"/>
            <p:cNvSpPr/>
            <p:nvPr/>
          </p:nvSpPr>
          <p:spPr>
            <a:xfrm>
              <a:off x="0" y="0"/>
              <a:ext cx="91440" cy="4206240"/>
            </a:xfrm>
            <a:custGeom>
              <a:avLst/>
              <a:gdLst/>
              <a:ahLst/>
              <a:cxnLst/>
              <a:rect l="l" t="t" r="r" b="b"/>
              <a:pathLst>
                <a:path w="91440" h="4206240">
                  <a:moveTo>
                    <a:pt x="0" y="0"/>
                  </a:moveTo>
                  <a:lnTo>
                    <a:pt x="91440" y="0"/>
                  </a:lnTo>
                  <a:lnTo>
                    <a:pt x="91440" y="4206240"/>
                  </a:lnTo>
                  <a:lnTo>
                    <a:pt x="0" y="4206240"/>
                  </a:lnTo>
                  <a:close/>
                </a:path>
              </a:pathLst>
            </a:custGeom>
            <a:solidFill>
              <a:srgbClr val="FFFFFF"/>
            </a:solidFill>
          </p:spPr>
        </p:sp>
      </p:grpSp>
      <p:sp>
        <p:nvSpPr>
          <p:cNvPr id="1017" name="TextBox 1017"/>
          <p:cNvSpPr txBox="1"/>
          <p:nvPr/>
        </p:nvSpPr>
        <p:spPr>
          <a:xfrm>
            <a:off x="8563500" y="6952320"/>
            <a:ext cx="8740620" cy="1211870"/>
          </a:xfrm>
          <a:prstGeom prst="rect">
            <a:avLst/>
          </a:prstGeom>
        </p:spPr>
        <p:txBody>
          <a:bodyPr lIns="0" tIns="0" rIns="0" bIns="0" rtlCol="0" anchor="t">
            <a:spAutoFit/>
          </a:bodyPr>
          <a:lstStyle/>
          <a:p>
            <a:pPr algn="r" rtl="1">
              <a:lnSpc>
                <a:spcPct val="150000"/>
              </a:lnSpc>
            </a:pPr>
            <a:r>
              <a:rPr lang="fa-IR" spc="16" dirty="0">
                <a:solidFill>
                  <a:srgbClr val="FFFFFF"/>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 یک پاورپوینت مدرن ارائه دهید که به زیبایی طراحی شده است. من امیدوارم و معتقدم که این الگو زمان، پول و اعتبار شما را جلب کند. آسان برای تغییر رنگ، عکس و متن.</a:t>
            </a:r>
            <a:endParaRPr lang="en-US" spc="16" dirty="0">
              <a:solidFill>
                <a:srgbClr val="FFFFFF"/>
              </a:solidFill>
              <a:latin typeface="Montserrat"/>
              <a:cs typeface="B Nazanin" pitchFamily="2" charset="-78"/>
            </a:endParaRPr>
          </a:p>
        </p:txBody>
      </p:sp>
      <p:grpSp>
        <p:nvGrpSpPr>
          <p:cNvPr id="1018" name="Group 1018"/>
          <p:cNvGrpSpPr/>
          <p:nvPr/>
        </p:nvGrpSpPr>
        <p:grpSpPr>
          <a:xfrm>
            <a:off x="7990955" y="8810370"/>
            <a:ext cx="4579453" cy="481880"/>
            <a:chOff x="0" y="0"/>
            <a:chExt cx="5251704" cy="920880"/>
          </a:xfrm>
        </p:grpSpPr>
        <p:sp>
          <p:nvSpPr>
            <p:cNvPr id="1019" name="Freeform 1019"/>
            <p:cNvSpPr/>
            <p:nvPr/>
          </p:nvSpPr>
          <p:spPr>
            <a:xfrm>
              <a:off x="0" y="0"/>
              <a:ext cx="5251704" cy="920877"/>
            </a:xfrm>
            <a:custGeom>
              <a:avLst/>
              <a:gdLst/>
              <a:ahLst/>
              <a:cxnLst/>
              <a:rect l="l" t="t" r="r" b="b"/>
              <a:pathLst>
                <a:path w="5251704" h="920877">
                  <a:moveTo>
                    <a:pt x="28448" y="0"/>
                  </a:moveTo>
                  <a:lnTo>
                    <a:pt x="5223256" y="0"/>
                  </a:lnTo>
                  <a:cubicBezTo>
                    <a:pt x="5239004" y="0"/>
                    <a:pt x="5251704" y="12700"/>
                    <a:pt x="5251704" y="28448"/>
                  </a:cubicBezTo>
                  <a:lnTo>
                    <a:pt x="5251704" y="892429"/>
                  </a:lnTo>
                  <a:cubicBezTo>
                    <a:pt x="5251704" y="908177"/>
                    <a:pt x="5239004" y="920877"/>
                    <a:pt x="5223256" y="920877"/>
                  </a:cubicBezTo>
                  <a:lnTo>
                    <a:pt x="28448" y="920877"/>
                  </a:lnTo>
                  <a:cubicBezTo>
                    <a:pt x="12700" y="920877"/>
                    <a:pt x="0" y="908177"/>
                    <a:pt x="0" y="892429"/>
                  </a:cubicBezTo>
                  <a:lnTo>
                    <a:pt x="0" y="28448"/>
                  </a:lnTo>
                  <a:cubicBezTo>
                    <a:pt x="0" y="12700"/>
                    <a:pt x="12700" y="0"/>
                    <a:pt x="28448" y="0"/>
                  </a:cubicBezTo>
                  <a:moveTo>
                    <a:pt x="28448" y="56896"/>
                  </a:moveTo>
                  <a:lnTo>
                    <a:pt x="28448" y="28448"/>
                  </a:lnTo>
                  <a:lnTo>
                    <a:pt x="56896" y="28448"/>
                  </a:lnTo>
                  <a:lnTo>
                    <a:pt x="56896" y="892429"/>
                  </a:lnTo>
                  <a:lnTo>
                    <a:pt x="28448" y="892429"/>
                  </a:lnTo>
                  <a:lnTo>
                    <a:pt x="28448" y="863981"/>
                  </a:lnTo>
                  <a:lnTo>
                    <a:pt x="5223256" y="863981"/>
                  </a:lnTo>
                  <a:lnTo>
                    <a:pt x="5223256" y="892429"/>
                  </a:lnTo>
                  <a:lnTo>
                    <a:pt x="5194808" y="892429"/>
                  </a:lnTo>
                  <a:lnTo>
                    <a:pt x="5194808" y="28448"/>
                  </a:lnTo>
                  <a:lnTo>
                    <a:pt x="5223256" y="28448"/>
                  </a:lnTo>
                  <a:lnTo>
                    <a:pt x="5223256" y="56896"/>
                  </a:lnTo>
                  <a:lnTo>
                    <a:pt x="28448" y="56896"/>
                  </a:lnTo>
                  <a:close/>
                </a:path>
              </a:pathLst>
            </a:custGeom>
            <a:solidFill>
              <a:srgbClr val="FFFFFF"/>
            </a:solidFill>
          </p:spPr>
        </p:sp>
        <p:sp>
          <p:nvSpPr>
            <p:cNvPr id="1020" name="TextBox 1020"/>
            <p:cNvSpPr txBox="1"/>
            <p:nvPr/>
          </p:nvSpPr>
          <p:spPr>
            <a:xfrm>
              <a:off x="0" y="38100"/>
              <a:ext cx="5251680" cy="882780"/>
            </a:xfrm>
            <a:prstGeom prst="rect">
              <a:avLst/>
            </a:prstGeom>
          </p:spPr>
          <p:txBody>
            <a:bodyPr lIns="50800" tIns="50800" rIns="50800" bIns="50800" rtlCol="0" anchor="ctr"/>
            <a:lstStyle/>
            <a:p>
              <a:pPr algn="r" rtl="1">
                <a:lnSpc>
                  <a:spcPts val="2592"/>
                </a:lnSpc>
              </a:pPr>
              <a:r>
                <a:rPr lang="fa-IR" sz="2400" spc="34" dirty="0">
                  <a:solidFill>
                    <a:srgbClr val="FFFFFF"/>
                  </a:solidFill>
                  <a:latin typeface="Montserrat"/>
                  <a:cs typeface="B Nazanin" pitchFamily="2" charset="-78"/>
                </a:rPr>
                <a:t>قالب پاورپوینت حرفه ای ویرایش پذیر</a:t>
              </a:r>
              <a:endParaRPr lang="en-US" sz="2400" spc="34" dirty="0">
                <a:solidFill>
                  <a:srgbClr val="FFFFFF"/>
                </a:solidFill>
                <a:latin typeface="Montserrat"/>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15553"/>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0070C0"/>
              </a:solidFill>
              <a:latin typeface="Montserrat"/>
              <a:cs typeface="B Nazanin" pitchFamily="2" charset="-78"/>
            </a:endParaRPr>
          </a:p>
        </p:txBody>
      </p:sp>
      <p:sp>
        <p:nvSpPr>
          <p:cNvPr id="21" name="TextBox 21"/>
          <p:cNvSpPr txBox="1"/>
          <p:nvPr/>
        </p:nvSpPr>
        <p:spPr>
          <a:xfrm>
            <a:off x="12471480" y="4734540"/>
            <a:ext cx="474030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2" name="TextBox 22"/>
          <p:cNvSpPr txBox="1"/>
          <p:nvPr/>
        </p:nvSpPr>
        <p:spPr>
          <a:xfrm>
            <a:off x="12471480" y="4319280"/>
            <a:ext cx="4740300" cy="196208"/>
          </a:xfrm>
          <a:prstGeom prst="rect">
            <a:avLst/>
          </a:prstGeom>
        </p:spPr>
        <p:txBody>
          <a:bodyPr lIns="0" tIns="0" rIns="0" bIns="0" rtlCol="0" anchor="t">
            <a:spAutoFit/>
          </a:bodyPr>
          <a:lstStyle/>
          <a:p>
            <a:pPr algn="ctr" rtl="1">
              <a:lnSpc>
                <a:spcPts val="1439"/>
              </a:lnSpc>
            </a:pPr>
            <a:r>
              <a:rPr lang="fa-IR" sz="1600" spc="16" dirty="0">
                <a:solidFill>
                  <a:srgbClr val="0070C0"/>
                </a:solidFill>
                <a:latin typeface="Montserrat Bold"/>
                <a:cs typeface="B Nazanin" pitchFamily="2" charset="-78"/>
              </a:rPr>
              <a:t>متن شما در اینجا</a:t>
            </a:r>
            <a:endParaRPr lang="en-US" sz="1600" spc="16" dirty="0">
              <a:solidFill>
                <a:srgbClr val="0070C0"/>
              </a:solidFill>
              <a:latin typeface="Montserrat Bold"/>
              <a:cs typeface="B Nazanin" pitchFamily="2" charset="-78"/>
            </a:endParaRPr>
          </a:p>
        </p:txBody>
      </p:sp>
      <p:sp>
        <p:nvSpPr>
          <p:cNvPr id="23" name="TextBox 23"/>
          <p:cNvSpPr txBox="1"/>
          <p:nvPr/>
        </p:nvSpPr>
        <p:spPr>
          <a:xfrm>
            <a:off x="1944180" y="2970900"/>
            <a:ext cx="448110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4" name="TextBox 24"/>
          <p:cNvSpPr txBox="1"/>
          <p:nvPr/>
        </p:nvSpPr>
        <p:spPr>
          <a:xfrm>
            <a:off x="1944180" y="2555100"/>
            <a:ext cx="4481100" cy="196208"/>
          </a:xfrm>
          <a:prstGeom prst="rect">
            <a:avLst/>
          </a:prstGeom>
        </p:spPr>
        <p:txBody>
          <a:bodyPr lIns="0" tIns="0" rIns="0" bIns="0" rtlCol="0" anchor="t">
            <a:spAutoFit/>
          </a:bodyPr>
          <a:lstStyle/>
          <a:p>
            <a:pPr algn="ctr" rtl="1">
              <a:lnSpc>
                <a:spcPts val="1439"/>
              </a:lnSpc>
            </a:pPr>
            <a:r>
              <a:rPr lang="fa-IR" sz="1600" spc="16" dirty="0">
                <a:solidFill>
                  <a:srgbClr val="0070C0"/>
                </a:solidFill>
                <a:latin typeface="Montserrat Bold"/>
                <a:cs typeface="B Nazanin" pitchFamily="2" charset="-78"/>
              </a:rPr>
              <a:t>متن شما در اینجا</a:t>
            </a:r>
            <a:endParaRPr lang="en-US" sz="1600" spc="16" dirty="0">
              <a:solidFill>
                <a:srgbClr val="0070C0"/>
              </a:solidFill>
              <a:latin typeface="Montserrat Bold"/>
              <a:cs typeface="B Nazanin" pitchFamily="2" charset="-78"/>
            </a:endParaRPr>
          </a:p>
        </p:txBody>
      </p:sp>
      <p:sp>
        <p:nvSpPr>
          <p:cNvPr id="25" name="TextBox 25"/>
          <p:cNvSpPr txBox="1"/>
          <p:nvPr/>
        </p:nvSpPr>
        <p:spPr>
          <a:xfrm>
            <a:off x="1331280" y="5535360"/>
            <a:ext cx="448110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6" name="TextBox 26"/>
          <p:cNvSpPr txBox="1"/>
          <p:nvPr/>
        </p:nvSpPr>
        <p:spPr>
          <a:xfrm>
            <a:off x="1331280" y="5120100"/>
            <a:ext cx="4481100" cy="196208"/>
          </a:xfrm>
          <a:prstGeom prst="rect">
            <a:avLst/>
          </a:prstGeom>
        </p:spPr>
        <p:txBody>
          <a:bodyPr lIns="0" tIns="0" rIns="0" bIns="0" rtlCol="0" anchor="t">
            <a:spAutoFit/>
          </a:bodyPr>
          <a:lstStyle/>
          <a:p>
            <a:pPr algn="ctr" rtl="1">
              <a:lnSpc>
                <a:spcPts val="1439"/>
              </a:lnSpc>
            </a:pPr>
            <a:r>
              <a:rPr lang="fa-IR" sz="1600" spc="16" dirty="0">
                <a:solidFill>
                  <a:srgbClr val="0070C0"/>
                </a:solidFill>
                <a:latin typeface="Montserrat Bold"/>
                <a:cs typeface="B Nazanin" pitchFamily="2" charset="-78"/>
              </a:rPr>
              <a:t>متن شما در اینجا</a:t>
            </a:r>
            <a:endParaRPr lang="en-US" sz="1600" spc="16" dirty="0">
              <a:solidFill>
                <a:srgbClr val="0070C0"/>
              </a:solidFill>
              <a:latin typeface="Montserrat Bold"/>
              <a:cs typeface="B Nazanin" pitchFamily="2" charset="-78"/>
            </a:endParaRPr>
          </a:p>
        </p:txBody>
      </p:sp>
      <p:sp>
        <p:nvSpPr>
          <p:cNvPr id="27" name="TextBox 27"/>
          <p:cNvSpPr txBox="1"/>
          <p:nvPr/>
        </p:nvSpPr>
        <p:spPr>
          <a:xfrm>
            <a:off x="1944180" y="8099820"/>
            <a:ext cx="448110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8" name="TextBox 28"/>
          <p:cNvSpPr txBox="1"/>
          <p:nvPr/>
        </p:nvSpPr>
        <p:spPr>
          <a:xfrm>
            <a:off x="1944180" y="7684560"/>
            <a:ext cx="4481100" cy="196208"/>
          </a:xfrm>
          <a:prstGeom prst="rect">
            <a:avLst/>
          </a:prstGeom>
        </p:spPr>
        <p:txBody>
          <a:bodyPr lIns="0" tIns="0" rIns="0" bIns="0" rtlCol="0" anchor="t">
            <a:spAutoFit/>
          </a:bodyPr>
          <a:lstStyle/>
          <a:p>
            <a:pPr algn="ctr" rtl="1">
              <a:lnSpc>
                <a:spcPts val="1439"/>
              </a:lnSpc>
            </a:pPr>
            <a:r>
              <a:rPr lang="fa-IR" sz="1600" spc="16" dirty="0">
                <a:solidFill>
                  <a:srgbClr val="0070C0"/>
                </a:solidFill>
                <a:latin typeface="Montserrat Bold"/>
                <a:cs typeface="B Nazanin" pitchFamily="2" charset="-78"/>
              </a:rPr>
              <a:t>متن شما در اینجا</a:t>
            </a:r>
            <a:endParaRPr lang="en-US" sz="1600" spc="16" dirty="0">
              <a:solidFill>
                <a:srgbClr val="0070C0"/>
              </a:solidFill>
              <a:latin typeface="Montserrat Bold"/>
              <a:cs typeface="B Nazanin" pitchFamily="2" charset="-78"/>
            </a:endParaRPr>
          </a:p>
        </p:txBody>
      </p:sp>
      <p:sp>
        <p:nvSpPr>
          <p:cNvPr id="29" name="TextBox 29"/>
          <p:cNvSpPr txBox="1"/>
          <p:nvPr/>
        </p:nvSpPr>
        <p:spPr>
          <a:xfrm>
            <a:off x="11956860" y="7479900"/>
            <a:ext cx="448110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30" name="TextBox 30"/>
          <p:cNvSpPr txBox="1"/>
          <p:nvPr/>
        </p:nvSpPr>
        <p:spPr>
          <a:xfrm>
            <a:off x="11956860" y="7064640"/>
            <a:ext cx="4481100" cy="196208"/>
          </a:xfrm>
          <a:prstGeom prst="rect">
            <a:avLst/>
          </a:prstGeom>
        </p:spPr>
        <p:txBody>
          <a:bodyPr lIns="0" tIns="0" rIns="0" bIns="0" rtlCol="0" anchor="t">
            <a:spAutoFit/>
          </a:bodyPr>
          <a:lstStyle/>
          <a:p>
            <a:pPr algn="ctr" rtl="1">
              <a:lnSpc>
                <a:spcPts val="1439"/>
              </a:lnSpc>
            </a:pPr>
            <a:r>
              <a:rPr lang="fa-IR" sz="1600" spc="16" dirty="0">
                <a:solidFill>
                  <a:srgbClr val="0070C0"/>
                </a:solidFill>
                <a:latin typeface="Montserrat Bold"/>
                <a:cs typeface="B Nazanin" pitchFamily="2" charset="-78"/>
              </a:rPr>
              <a:t>متن شما در اینجا</a:t>
            </a:r>
            <a:endParaRPr lang="en-US" sz="1600" spc="16" dirty="0">
              <a:solidFill>
                <a:srgbClr val="0070C0"/>
              </a:solidFill>
              <a:latin typeface="Montserrat Bold"/>
              <a:cs typeface="B Nazanin" pitchFamily="2" charset="-78"/>
            </a:endParaRPr>
          </a:p>
        </p:txBody>
      </p:sp>
      <p:grpSp>
        <p:nvGrpSpPr>
          <p:cNvPr id="31" name="Group 31"/>
          <p:cNvGrpSpPr/>
          <p:nvPr/>
        </p:nvGrpSpPr>
        <p:grpSpPr>
          <a:xfrm rot="-10800000">
            <a:off x="7349940" y="2883060"/>
            <a:ext cx="3390660" cy="2679480"/>
            <a:chOff x="0" y="0"/>
            <a:chExt cx="4520880" cy="3572640"/>
          </a:xfrm>
        </p:grpSpPr>
        <p:sp>
          <p:nvSpPr>
            <p:cNvPr id="32" name="Freeform 32"/>
            <p:cNvSpPr/>
            <p:nvPr/>
          </p:nvSpPr>
          <p:spPr>
            <a:xfrm>
              <a:off x="0" y="0"/>
              <a:ext cx="4520819" cy="3572637"/>
            </a:xfrm>
            <a:custGeom>
              <a:avLst/>
              <a:gdLst/>
              <a:ahLst/>
              <a:cxnLst/>
              <a:rect l="l" t="t" r="r" b="b"/>
              <a:pathLst>
                <a:path w="4520819" h="3572637">
                  <a:moveTo>
                    <a:pt x="2190623" y="3572383"/>
                  </a:moveTo>
                  <a:cubicBezTo>
                    <a:pt x="1422400" y="3572002"/>
                    <a:pt x="654304" y="3339084"/>
                    <a:pt x="0" y="2870835"/>
                  </a:cubicBezTo>
                  <a:lnTo>
                    <a:pt x="958469" y="0"/>
                  </a:lnTo>
                  <a:lnTo>
                    <a:pt x="4520819" y="2773680"/>
                  </a:lnTo>
                  <a:cubicBezTo>
                    <a:pt x="3835400" y="3306445"/>
                    <a:pt x="3012948" y="3572637"/>
                    <a:pt x="2190623" y="3572383"/>
                  </a:cubicBezTo>
                  <a:close/>
                </a:path>
              </a:pathLst>
            </a:custGeom>
            <a:solidFill>
              <a:srgbClr val="0070C0"/>
            </a:solidFill>
          </p:spPr>
        </p:sp>
      </p:grpSp>
      <p:grpSp>
        <p:nvGrpSpPr>
          <p:cNvPr id="33" name="Group 33"/>
          <p:cNvGrpSpPr/>
          <p:nvPr/>
        </p:nvGrpSpPr>
        <p:grpSpPr>
          <a:xfrm rot="-10800000">
            <a:off x="9765360" y="3434940"/>
            <a:ext cx="2271780" cy="3224880"/>
            <a:chOff x="0" y="0"/>
            <a:chExt cx="3029040" cy="4299840"/>
          </a:xfrm>
        </p:grpSpPr>
        <p:sp>
          <p:nvSpPr>
            <p:cNvPr id="34" name="Freeform 34"/>
            <p:cNvSpPr/>
            <p:nvPr/>
          </p:nvSpPr>
          <p:spPr>
            <a:xfrm>
              <a:off x="-298323" y="0"/>
              <a:ext cx="3029077" cy="4299839"/>
            </a:xfrm>
            <a:custGeom>
              <a:avLst/>
              <a:gdLst/>
              <a:ahLst/>
              <a:cxnLst/>
              <a:rect l="l" t="t" r="r" b="b"/>
              <a:pathLst>
                <a:path w="3029077" h="4299839">
                  <a:moveTo>
                    <a:pt x="1734947" y="4299839"/>
                  </a:moveTo>
                  <a:cubicBezTo>
                    <a:pt x="511937" y="3333877"/>
                    <a:pt x="0" y="1596390"/>
                    <a:pt x="472313" y="16129"/>
                  </a:cubicBezTo>
                  <a:lnTo>
                    <a:pt x="3029077" y="0"/>
                  </a:lnTo>
                  <a:close/>
                </a:path>
              </a:pathLst>
            </a:custGeom>
            <a:solidFill>
              <a:srgbClr val="0070C0"/>
            </a:solidFill>
          </p:spPr>
        </p:sp>
      </p:grpSp>
      <p:grpSp>
        <p:nvGrpSpPr>
          <p:cNvPr id="35" name="Group 35"/>
          <p:cNvGrpSpPr/>
          <p:nvPr/>
        </p:nvGrpSpPr>
        <p:grpSpPr>
          <a:xfrm rot="-10800000">
            <a:off x="8604360" y="6713820"/>
            <a:ext cx="3274560" cy="1957500"/>
            <a:chOff x="0" y="0"/>
            <a:chExt cx="4366080" cy="2610000"/>
          </a:xfrm>
        </p:grpSpPr>
        <p:sp>
          <p:nvSpPr>
            <p:cNvPr id="36" name="Freeform 36"/>
            <p:cNvSpPr/>
            <p:nvPr/>
          </p:nvSpPr>
          <p:spPr>
            <a:xfrm>
              <a:off x="0" y="0"/>
              <a:ext cx="4366133" cy="2609977"/>
            </a:xfrm>
            <a:custGeom>
              <a:avLst/>
              <a:gdLst/>
              <a:ahLst/>
              <a:cxnLst/>
              <a:rect l="l" t="t" r="r" b="b"/>
              <a:pathLst>
                <a:path w="4366133" h="2609977">
                  <a:moveTo>
                    <a:pt x="3695573" y="3810"/>
                  </a:moveTo>
                  <a:lnTo>
                    <a:pt x="3562858" y="889"/>
                  </a:lnTo>
                  <a:cubicBezTo>
                    <a:pt x="3569462" y="127"/>
                    <a:pt x="3576066" y="0"/>
                    <a:pt x="3582670" y="0"/>
                  </a:cubicBezTo>
                  <a:close/>
                  <a:moveTo>
                    <a:pt x="0" y="2609977"/>
                  </a:moveTo>
                  <a:cubicBezTo>
                    <a:pt x="504825" y="1072896"/>
                    <a:pt x="1928114" y="26416"/>
                    <a:pt x="3542919" y="1778"/>
                  </a:cubicBezTo>
                  <a:lnTo>
                    <a:pt x="4366133" y="2585085"/>
                  </a:lnTo>
                  <a:close/>
                </a:path>
              </a:pathLst>
            </a:custGeom>
            <a:solidFill>
              <a:srgbClr val="0070C0"/>
            </a:solidFill>
          </p:spPr>
        </p:sp>
      </p:grpSp>
      <p:grpSp>
        <p:nvGrpSpPr>
          <p:cNvPr id="37" name="Group 37"/>
          <p:cNvGrpSpPr/>
          <p:nvPr/>
        </p:nvGrpSpPr>
        <p:grpSpPr>
          <a:xfrm rot="-10800000">
            <a:off x="6457860" y="5628960"/>
            <a:ext cx="2685420" cy="3050460"/>
            <a:chOff x="0" y="0"/>
            <a:chExt cx="3580560" cy="4067280"/>
          </a:xfrm>
        </p:grpSpPr>
        <p:sp>
          <p:nvSpPr>
            <p:cNvPr id="38" name="Freeform 38"/>
            <p:cNvSpPr/>
            <p:nvPr/>
          </p:nvSpPr>
          <p:spPr>
            <a:xfrm>
              <a:off x="0" y="-25146"/>
              <a:ext cx="3580511" cy="4067302"/>
            </a:xfrm>
            <a:custGeom>
              <a:avLst/>
              <a:gdLst/>
              <a:ahLst/>
              <a:cxnLst/>
              <a:rect l="l" t="t" r="r" b="b"/>
              <a:pathLst>
                <a:path w="3580511" h="4067302">
                  <a:moveTo>
                    <a:pt x="1296035" y="4067302"/>
                  </a:moveTo>
                  <a:lnTo>
                    <a:pt x="0" y="25654"/>
                  </a:lnTo>
                  <a:cubicBezTo>
                    <a:pt x="1579880" y="0"/>
                    <a:pt x="2999359" y="948563"/>
                    <a:pt x="3580511" y="2388362"/>
                  </a:cubicBezTo>
                  <a:close/>
                </a:path>
              </a:pathLst>
            </a:custGeom>
            <a:solidFill>
              <a:srgbClr val="0070C0"/>
            </a:solidFill>
          </p:spPr>
        </p:sp>
      </p:grpSp>
      <p:grpSp>
        <p:nvGrpSpPr>
          <p:cNvPr id="39" name="Group 39"/>
          <p:cNvGrpSpPr/>
          <p:nvPr/>
        </p:nvGrpSpPr>
        <p:grpSpPr>
          <a:xfrm rot="-10800000">
            <a:off x="6192720" y="3533220"/>
            <a:ext cx="2854440" cy="3321540"/>
            <a:chOff x="0" y="0"/>
            <a:chExt cx="3805920" cy="4428720"/>
          </a:xfrm>
        </p:grpSpPr>
        <p:sp>
          <p:nvSpPr>
            <p:cNvPr id="40" name="Freeform 40"/>
            <p:cNvSpPr/>
            <p:nvPr/>
          </p:nvSpPr>
          <p:spPr>
            <a:xfrm>
              <a:off x="0" y="0"/>
              <a:ext cx="3805936" cy="4428744"/>
            </a:xfrm>
            <a:custGeom>
              <a:avLst/>
              <a:gdLst/>
              <a:ahLst/>
              <a:cxnLst/>
              <a:rect l="l" t="t" r="r" b="b"/>
              <a:pathLst>
                <a:path w="3805936" h="4428744">
                  <a:moveTo>
                    <a:pt x="2102358" y="4428744"/>
                  </a:moveTo>
                  <a:lnTo>
                    <a:pt x="0" y="2602611"/>
                  </a:lnTo>
                  <a:lnTo>
                    <a:pt x="3227197" y="0"/>
                  </a:lnTo>
                  <a:cubicBezTo>
                    <a:pt x="3805936" y="1587373"/>
                    <a:pt x="3343656" y="3400298"/>
                    <a:pt x="2102358" y="4428744"/>
                  </a:cubicBezTo>
                  <a:close/>
                </a:path>
              </a:pathLst>
            </a:custGeom>
            <a:solidFill>
              <a:srgbClr val="0070C0"/>
            </a:solidFill>
          </p:spPr>
        </p:sp>
      </p:grpSp>
      <p:sp>
        <p:nvSpPr>
          <p:cNvPr id="41" name="TextBox 41"/>
          <p:cNvSpPr txBox="1"/>
          <p:nvPr/>
        </p:nvSpPr>
        <p:spPr>
          <a:xfrm>
            <a:off x="8517600" y="3167460"/>
            <a:ext cx="182916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Bold"/>
                <a:cs typeface="B Nazanin" pitchFamily="2" charset="-78"/>
              </a:rPr>
              <a:t>گزینه</a:t>
            </a:r>
            <a:r>
              <a:rPr lang="en-US" sz="1200" spc="16" dirty="0">
                <a:solidFill>
                  <a:srgbClr val="FFFFFF"/>
                </a:solidFill>
                <a:latin typeface="Montserrat Bold"/>
                <a:cs typeface="B Nazanin" pitchFamily="2" charset="-78"/>
              </a:rPr>
              <a:t> A</a:t>
            </a:r>
          </a:p>
        </p:txBody>
      </p:sp>
      <p:sp>
        <p:nvSpPr>
          <p:cNvPr id="42" name="TextBox 42"/>
          <p:cNvSpPr txBox="1"/>
          <p:nvPr/>
        </p:nvSpPr>
        <p:spPr>
          <a:xfrm>
            <a:off x="8517600" y="3544380"/>
            <a:ext cx="1829160" cy="180819"/>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یک پاورپوینت مدرن دریافت کنید</a:t>
            </a:r>
            <a:endParaRPr lang="en-US" sz="1200" spc="16" dirty="0">
              <a:solidFill>
                <a:srgbClr val="FFFFFF"/>
              </a:solidFill>
              <a:latin typeface="Montserrat"/>
              <a:cs typeface="B Nazanin" pitchFamily="2" charset="-78"/>
            </a:endParaRPr>
          </a:p>
        </p:txBody>
      </p:sp>
      <p:sp>
        <p:nvSpPr>
          <p:cNvPr id="43" name="TextBox 43"/>
          <p:cNvSpPr txBox="1"/>
          <p:nvPr/>
        </p:nvSpPr>
        <p:spPr>
          <a:xfrm>
            <a:off x="10218060" y="4714020"/>
            <a:ext cx="182916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Bold"/>
                <a:cs typeface="B Nazanin" pitchFamily="2" charset="-78"/>
              </a:rPr>
              <a:t>گزینه</a:t>
            </a:r>
            <a:r>
              <a:rPr lang="en-US" sz="1200" spc="16" dirty="0">
                <a:solidFill>
                  <a:srgbClr val="FFFFFF"/>
                </a:solidFill>
                <a:latin typeface="Montserrat Bold"/>
                <a:cs typeface="B Nazanin" pitchFamily="2" charset="-78"/>
              </a:rPr>
              <a:t> A</a:t>
            </a:r>
          </a:p>
        </p:txBody>
      </p:sp>
      <p:sp>
        <p:nvSpPr>
          <p:cNvPr id="44" name="TextBox 44"/>
          <p:cNvSpPr txBox="1"/>
          <p:nvPr/>
        </p:nvSpPr>
        <p:spPr>
          <a:xfrm>
            <a:off x="10218060" y="5090940"/>
            <a:ext cx="1829160" cy="180819"/>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یک پاورپوینت مدرن دریافت کنید</a:t>
            </a:r>
            <a:endParaRPr lang="en-US" sz="1200" spc="16" dirty="0">
              <a:solidFill>
                <a:srgbClr val="FFFFFF"/>
              </a:solidFill>
              <a:latin typeface="Montserrat"/>
              <a:cs typeface="B Nazanin" pitchFamily="2" charset="-78"/>
            </a:endParaRPr>
          </a:p>
        </p:txBody>
      </p:sp>
      <p:sp>
        <p:nvSpPr>
          <p:cNvPr id="45" name="TextBox 45"/>
          <p:cNvSpPr txBox="1"/>
          <p:nvPr/>
        </p:nvSpPr>
        <p:spPr>
          <a:xfrm>
            <a:off x="9714780" y="7023600"/>
            <a:ext cx="182916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Bold"/>
                <a:cs typeface="B Nazanin" pitchFamily="2" charset="-78"/>
              </a:rPr>
              <a:t>گزینه</a:t>
            </a:r>
            <a:r>
              <a:rPr lang="en-US" sz="1200" spc="16" dirty="0">
                <a:solidFill>
                  <a:srgbClr val="FFFFFF"/>
                </a:solidFill>
                <a:latin typeface="Montserrat Bold"/>
                <a:cs typeface="B Nazanin" pitchFamily="2" charset="-78"/>
              </a:rPr>
              <a:t> A</a:t>
            </a:r>
          </a:p>
        </p:txBody>
      </p:sp>
      <p:sp>
        <p:nvSpPr>
          <p:cNvPr id="46" name="TextBox 46"/>
          <p:cNvSpPr txBox="1"/>
          <p:nvPr/>
        </p:nvSpPr>
        <p:spPr>
          <a:xfrm>
            <a:off x="9714780" y="7400520"/>
            <a:ext cx="1829160" cy="180819"/>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یک پاورپوینت مدرن دریافت کنید</a:t>
            </a:r>
            <a:endParaRPr lang="en-US" sz="1200" spc="16" dirty="0">
              <a:solidFill>
                <a:srgbClr val="FFFFFF"/>
              </a:solidFill>
              <a:latin typeface="Montserrat"/>
              <a:cs typeface="B Nazanin" pitchFamily="2" charset="-78"/>
            </a:endParaRPr>
          </a:p>
        </p:txBody>
      </p:sp>
      <p:sp>
        <p:nvSpPr>
          <p:cNvPr id="47" name="TextBox 47"/>
          <p:cNvSpPr txBox="1"/>
          <p:nvPr/>
        </p:nvSpPr>
        <p:spPr>
          <a:xfrm>
            <a:off x="6985080" y="6958800"/>
            <a:ext cx="182916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Bold"/>
                <a:cs typeface="B Nazanin" pitchFamily="2" charset="-78"/>
              </a:rPr>
              <a:t>گزینه</a:t>
            </a:r>
            <a:r>
              <a:rPr lang="en-US" sz="1200" spc="16" dirty="0">
                <a:solidFill>
                  <a:srgbClr val="FFFFFF"/>
                </a:solidFill>
                <a:latin typeface="Montserrat Bold"/>
                <a:cs typeface="B Nazanin" pitchFamily="2" charset="-78"/>
              </a:rPr>
              <a:t> A</a:t>
            </a:r>
          </a:p>
        </p:txBody>
      </p:sp>
      <p:sp>
        <p:nvSpPr>
          <p:cNvPr id="48" name="TextBox 48"/>
          <p:cNvSpPr txBox="1"/>
          <p:nvPr/>
        </p:nvSpPr>
        <p:spPr>
          <a:xfrm>
            <a:off x="6985080" y="7335720"/>
            <a:ext cx="1829160" cy="180819"/>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یک پاورپوینت مدرن دریافت کنید</a:t>
            </a:r>
            <a:endParaRPr lang="en-US" sz="1200" spc="16" dirty="0">
              <a:solidFill>
                <a:srgbClr val="FFFFFF"/>
              </a:solidFill>
              <a:latin typeface="Montserrat"/>
              <a:cs typeface="B Nazanin" pitchFamily="2" charset="-78"/>
            </a:endParaRPr>
          </a:p>
        </p:txBody>
      </p:sp>
      <p:sp>
        <p:nvSpPr>
          <p:cNvPr id="49" name="TextBox 49"/>
          <p:cNvSpPr txBox="1"/>
          <p:nvPr/>
        </p:nvSpPr>
        <p:spPr>
          <a:xfrm>
            <a:off x="6240960" y="4661100"/>
            <a:ext cx="182916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Bold"/>
                <a:cs typeface="B Nazanin" pitchFamily="2" charset="-78"/>
              </a:rPr>
              <a:t>گزینه</a:t>
            </a:r>
            <a:r>
              <a:rPr lang="en-US" sz="1200" spc="16" dirty="0">
                <a:solidFill>
                  <a:srgbClr val="FFFFFF"/>
                </a:solidFill>
                <a:latin typeface="Montserrat Bold"/>
                <a:cs typeface="B Nazanin" pitchFamily="2" charset="-78"/>
              </a:rPr>
              <a:t> A</a:t>
            </a:r>
          </a:p>
        </p:txBody>
      </p:sp>
      <p:sp>
        <p:nvSpPr>
          <p:cNvPr id="50" name="TextBox 50"/>
          <p:cNvSpPr txBox="1"/>
          <p:nvPr/>
        </p:nvSpPr>
        <p:spPr>
          <a:xfrm>
            <a:off x="6240960" y="5038020"/>
            <a:ext cx="1829160" cy="180819"/>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یک پاورپوینت مدرن دریافت کنید</a:t>
            </a:r>
            <a:endParaRPr lang="en-US" sz="1200" spc="16" dirty="0">
              <a:solidFill>
                <a:srgbClr val="FFFFFF"/>
              </a:solidFill>
              <a:latin typeface="Montserrat"/>
              <a:cs typeface="B Nazanin" pitchFamily="2" charset="-78"/>
            </a:endParaRPr>
          </a:p>
        </p:txBody>
      </p:sp>
      <p:grpSp>
        <p:nvGrpSpPr>
          <p:cNvPr id="51" name="Group 51"/>
          <p:cNvGrpSpPr/>
          <p:nvPr/>
        </p:nvGrpSpPr>
        <p:grpSpPr>
          <a:xfrm rot="-8471400">
            <a:off x="7812990" y="3607470"/>
            <a:ext cx="625320" cy="516780"/>
            <a:chOff x="0" y="0"/>
            <a:chExt cx="833760" cy="689040"/>
          </a:xfrm>
        </p:grpSpPr>
        <p:sp>
          <p:nvSpPr>
            <p:cNvPr id="52" name="Freeform 52"/>
            <p:cNvSpPr/>
            <p:nvPr/>
          </p:nvSpPr>
          <p:spPr>
            <a:xfrm>
              <a:off x="12573" y="12573"/>
              <a:ext cx="808609" cy="663829"/>
            </a:xfrm>
            <a:custGeom>
              <a:avLst/>
              <a:gdLst/>
              <a:ahLst/>
              <a:cxnLst/>
              <a:rect l="l" t="t" r="r" b="b"/>
              <a:pathLst>
                <a:path w="808609" h="663829">
                  <a:moveTo>
                    <a:pt x="0" y="0"/>
                  </a:moveTo>
                  <a:lnTo>
                    <a:pt x="808609" y="0"/>
                  </a:lnTo>
                  <a:lnTo>
                    <a:pt x="404368" y="663829"/>
                  </a:lnTo>
                  <a:close/>
                </a:path>
              </a:pathLst>
            </a:custGeom>
            <a:solidFill>
              <a:srgbClr val="0070C0"/>
            </a:solidFill>
          </p:spPr>
        </p:sp>
        <p:sp>
          <p:nvSpPr>
            <p:cNvPr id="53" name="Freeform 53"/>
            <p:cNvSpPr/>
            <p:nvPr/>
          </p:nvSpPr>
          <p:spPr>
            <a:xfrm>
              <a:off x="-635" y="0"/>
              <a:ext cx="834898" cy="689102"/>
            </a:xfrm>
            <a:custGeom>
              <a:avLst/>
              <a:gdLst/>
              <a:ahLst/>
              <a:cxnLst/>
              <a:rect l="l" t="t" r="r" b="b"/>
              <a:pathLst>
                <a:path w="834898" h="689102">
                  <a:moveTo>
                    <a:pt x="13208" y="0"/>
                  </a:moveTo>
                  <a:lnTo>
                    <a:pt x="821817" y="0"/>
                  </a:lnTo>
                  <a:cubicBezTo>
                    <a:pt x="826389" y="0"/>
                    <a:pt x="830580" y="2413"/>
                    <a:pt x="832739" y="6477"/>
                  </a:cubicBezTo>
                  <a:cubicBezTo>
                    <a:pt x="834898" y="10541"/>
                    <a:pt x="834898" y="15367"/>
                    <a:pt x="832485" y="19177"/>
                  </a:cubicBezTo>
                  <a:lnTo>
                    <a:pt x="428244" y="683006"/>
                  </a:lnTo>
                  <a:cubicBezTo>
                    <a:pt x="425958" y="686816"/>
                    <a:pt x="421894" y="689102"/>
                    <a:pt x="417449" y="689102"/>
                  </a:cubicBezTo>
                  <a:cubicBezTo>
                    <a:pt x="413004" y="689102"/>
                    <a:pt x="408940" y="686816"/>
                    <a:pt x="406654" y="683006"/>
                  </a:cubicBezTo>
                  <a:lnTo>
                    <a:pt x="2413" y="19177"/>
                  </a:lnTo>
                  <a:cubicBezTo>
                    <a:pt x="127" y="15240"/>
                    <a:pt x="0" y="10414"/>
                    <a:pt x="2286" y="6477"/>
                  </a:cubicBezTo>
                  <a:cubicBezTo>
                    <a:pt x="4572" y="2540"/>
                    <a:pt x="8636" y="0"/>
                    <a:pt x="13208" y="0"/>
                  </a:cubicBezTo>
                  <a:moveTo>
                    <a:pt x="13208" y="25146"/>
                  </a:moveTo>
                  <a:lnTo>
                    <a:pt x="13208" y="12573"/>
                  </a:lnTo>
                  <a:lnTo>
                    <a:pt x="24003" y="6096"/>
                  </a:lnTo>
                  <a:lnTo>
                    <a:pt x="428244" y="669925"/>
                  </a:lnTo>
                  <a:lnTo>
                    <a:pt x="417449" y="676529"/>
                  </a:lnTo>
                  <a:lnTo>
                    <a:pt x="406654" y="669925"/>
                  </a:lnTo>
                  <a:lnTo>
                    <a:pt x="811022" y="6096"/>
                  </a:lnTo>
                  <a:lnTo>
                    <a:pt x="821817" y="12700"/>
                  </a:lnTo>
                  <a:lnTo>
                    <a:pt x="821817" y="25273"/>
                  </a:lnTo>
                  <a:lnTo>
                    <a:pt x="13208" y="25273"/>
                  </a:lnTo>
                  <a:close/>
                </a:path>
              </a:pathLst>
            </a:custGeom>
            <a:solidFill>
              <a:srgbClr val="FFFFFF"/>
            </a:solidFill>
          </p:spPr>
        </p:sp>
      </p:grpSp>
      <p:grpSp>
        <p:nvGrpSpPr>
          <p:cNvPr id="54" name="Group 54"/>
          <p:cNvGrpSpPr/>
          <p:nvPr/>
        </p:nvGrpSpPr>
        <p:grpSpPr>
          <a:xfrm rot="-4320000">
            <a:off x="10410390" y="3964950"/>
            <a:ext cx="625320" cy="516780"/>
            <a:chOff x="0" y="0"/>
            <a:chExt cx="833760" cy="689040"/>
          </a:xfrm>
        </p:grpSpPr>
        <p:sp>
          <p:nvSpPr>
            <p:cNvPr id="55" name="Freeform 55"/>
            <p:cNvSpPr/>
            <p:nvPr/>
          </p:nvSpPr>
          <p:spPr>
            <a:xfrm>
              <a:off x="12573" y="12573"/>
              <a:ext cx="808609" cy="663829"/>
            </a:xfrm>
            <a:custGeom>
              <a:avLst/>
              <a:gdLst/>
              <a:ahLst/>
              <a:cxnLst/>
              <a:rect l="l" t="t" r="r" b="b"/>
              <a:pathLst>
                <a:path w="808609" h="663829">
                  <a:moveTo>
                    <a:pt x="0" y="0"/>
                  </a:moveTo>
                  <a:lnTo>
                    <a:pt x="808609" y="0"/>
                  </a:lnTo>
                  <a:lnTo>
                    <a:pt x="404368" y="663829"/>
                  </a:lnTo>
                  <a:close/>
                </a:path>
              </a:pathLst>
            </a:custGeom>
            <a:solidFill>
              <a:srgbClr val="0070C0"/>
            </a:solidFill>
          </p:spPr>
        </p:sp>
        <p:sp>
          <p:nvSpPr>
            <p:cNvPr id="56" name="Freeform 56"/>
            <p:cNvSpPr/>
            <p:nvPr/>
          </p:nvSpPr>
          <p:spPr>
            <a:xfrm>
              <a:off x="-635" y="0"/>
              <a:ext cx="834898" cy="689102"/>
            </a:xfrm>
            <a:custGeom>
              <a:avLst/>
              <a:gdLst/>
              <a:ahLst/>
              <a:cxnLst/>
              <a:rect l="l" t="t" r="r" b="b"/>
              <a:pathLst>
                <a:path w="834898" h="689102">
                  <a:moveTo>
                    <a:pt x="13208" y="0"/>
                  </a:moveTo>
                  <a:lnTo>
                    <a:pt x="821817" y="0"/>
                  </a:lnTo>
                  <a:cubicBezTo>
                    <a:pt x="826389" y="0"/>
                    <a:pt x="830580" y="2413"/>
                    <a:pt x="832739" y="6477"/>
                  </a:cubicBezTo>
                  <a:cubicBezTo>
                    <a:pt x="834898" y="10541"/>
                    <a:pt x="834898" y="15367"/>
                    <a:pt x="832485" y="19177"/>
                  </a:cubicBezTo>
                  <a:lnTo>
                    <a:pt x="428244" y="683006"/>
                  </a:lnTo>
                  <a:cubicBezTo>
                    <a:pt x="425958" y="686816"/>
                    <a:pt x="421894" y="689102"/>
                    <a:pt x="417449" y="689102"/>
                  </a:cubicBezTo>
                  <a:cubicBezTo>
                    <a:pt x="413004" y="689102"/>
                    <a:pt x="408940" y="686816"/>
                    <a:pt x="406654" y="683006"/>
                  </a:cubicBezTo>
                  <a:lnTo>
                    <a:pt x="2413" y="19177"/>
                  </a:lnTo>
                  <a:cubicBezTo>
                    <a:pt x="127" y="15240"/>
                    <a:pt x="0" y="10414"/>
                    <a:pt x="2286" y="6477"/>
                  </a:cubicBezTo>
                  <a:cubicBezTo>
                    <a:pt x="4572" y="2540"/>
                    <a:pt x="8636" y="0"/>
                    <a:pt x="13208" y="0"/>
                  </a:cubicBezTo>
                  <a:moveTo>
                    <a:pt x="13208" y="25146"/>
                  </a:moveTo>
                  <a:lnTo>
                    <a:pt x="13208" y="12573"/>
                  </a:lnTo>
                  <a:lnTo>
                    <a:pt x="24003" y="6096"/>
                  </a:lnTo>
                  <a:lnTo>
                    <a:pt x="428244" y="669925"/>
                  </a:lnTo>
                  <a:lnTo>
                    <a:pt x="417449" y="676529"/>
                  </a:lnTo>
                  <a:lnTo>
                    <a:pt x="406654" y="669925"/>
                  </a:lnTo>
                  <a:lnTo>
                    <a:pt x="811022" y="6096"/>
                  </a:lnTo>
                  <a:lnTo>
                    <a:pt x="821817" y="12700"/>
                  </a:lnTo>
                  <a:lnTo>
                    <a:pt x="821817" y="25273"/>
                  </a:lnTo>
                  <a:lnTo>
                    <a:pt x="13208" y="25273"/>
                  </a:lnTo>
                  <a:close/>
                </a:path>
              </a:pathLst>
            </a:custGeom>
            <a:solidFill>
              <a:srgbClr val="FFFFFF"/>
            </a:solidFill>
          </p:spPr>
        </p:sp>
      </p:grpSp>
      <p:grpSp>
        <p:nvGrpSpPr>
          <p:cNvPr id="57" name="Group 57"/>
          <p:cNvGrpSpPr/>
          <p:nvPr/>
        </p:nvGrpSpPr>
        <p:grpSpPr>
          <a:xfrm>
            <a:off x="10819710" y="6635790"/>
            <a:ext cx="625320" cy="516780"/>
            <a:chOff x="0" y="0"/>
            <a:chExt cx="833760" cy="689040"/>
          </a:xfrm>
        </p:grpSpPr>
        <p:sp>
          <p:nvSpPr>
            <p:cNvPr id="58" name="Freeform 58"/>
            <p:cNvSpPr/>
            <p:nvPr/>
          </p:nvSpPr>
          <p:spPr>
            <a:xfrm>
              <a:off x="12573" y="12573"/>
              <a:ext cx="808609" cy="663829"/>
            </a:xfrm>
            <a:custGeom>
              <a:avLst/>
              <a:gdLst/>
              <a:ahLst/>
              <a:cxnLst/>
              <a:rect l="l" t="t" r="r" b="b"/>
              <a:pathLst>
                <a:path w="808609" h="663829">
                  <a:moveTo>
                    <a:pt x="0" y="0"/>
                  </a:moveTo>
                  <a:lnTo>
                    <a:pt x="808609" y="0"/>
                  </a:lnTo>
                  <a:lnTo>
                    <a:pt x="404368" y="663829"/>
                  </a:lnTo>
                  <a:close/>
                </a:path>
              </a:pathLst>
            </a:custGeom>
            <a:solidFill>
              <a:srgbClr val="0070C0"/>
            </a:solidFill>
          </p:spPr>
        </p:sp>
        <p:sp>
          <p:nvSpPr>
            <p:cNvPr id="59" name="Freeform 59"/>
            <p:cNvSpPr/>
            <p:nvPr/>
          </p:nvSpPr>
          <p:spPr>
            <a:xfrm>
              <a:off x="-635" y="0"/>
              <a:ext cx="834898" cy="689102"/>
            </a:xfrm>
            <a:custGeom>
              <a:avLst/>
              <a:gdLst/>
              <a:ahLst/>
              <a:cxnLst/>
              <a:rect l="l" t="t" r="r" b="b"/>
              <a:pathLst>
                <a:path w="834898" h="689102">
                  <a:moveTo>
                    <a:pt x="13208" y="0"/>
                  </a:moveTo>
                  <a:lnTo>
                    <a:pt x="821817" y="0"/>
                  </a:lnTo>
                  <a:cubicBezTo>
                    <a:pt x="826389" y="0"/>
                    <a:pt x="830580" y="2413"/>
                    <a:pt x="832739" y="6477"/>
                  </a:cubicBezTo>
                  <a:cubicBezTo>
                    <a:pt x="834898" y="10541"/>
                    <a:pt x="834898" y="15367"/>
                    <a:pt x="832485" y="19177"/>
                  </a:cubicBezTo>
                  <a:lnTo>
                    <a:pt x="428244" y="683006"/>
                  </a:lnTo>
                  <a:cubicBezTo>
                    <a:pt x="425958" y="686816"/>
                    <a:pt x="421894" y="689102"/>
                    <a:pt x="417449" y="689102"/>
                  </a:cubicBezTo>
                  <a:cubicBezTo>
                    <a:pt x="413004" y="689102"/>
                    <a:pt x="408940" y="686816"/>
                    <a:pt x="406654" y="683006"/>
                  </a:cubicBezTo>
                  <a:lnTo>
                    <a:pt x="2413" y="19177"/>
                  </a:lnTo>
                  <a:cubicBezTo>
                    <a:pt x="127" y="15240"/>
                    <a:pt x="0" y="10414"/>
                    <a:pt x="2286" y="6477"/>
                  </a:cubicBezTo>
                  <a:cubicBezTo>
                    <a:pt x="4572" y="2540"/>
                    <a:pt x="8636" y="0"/>
                    <a:pt x="13208" y="0"/>
                  </a:cubicBezTo>
                  <a:moveTo>
                    <a:pt x="13208" y="25146"/>
                  </a:moveTo>
                  <a:lnTo>
                    <a:pt x="13208" y="12573"/>
                  </a:lnTo>
                  <a:lnTo>
                    <a:pt x="24003" y="6096"/>
                  </a:lnTo>
                  <a:lnTo>
                    <a:pt x="428244" y="669925"/>
                  </a:lnTo>
                  <a:lnTo>
                    <a:pt x="417449" y="676529"/>
                  </a:lnTo>
                  <a:lnTo>
                    <a:pt x="406654" y="669925"/>
                  </a:lnTo>
                  <a:lnTo>
                    <a:pt x="811022" y="6096"/>
                  </a:lnTo>
                  <a:lnTo>
                    <a:pt x="821817" y="12700"/>
                  </a:lnTo>
                  <a:lnTo>
                    <a:pt x="821817" y="25273"/>
                  </a:lnTo>
                  <a:lnTo>
                    <a:pt x="13208" y="25273"/>
                  </a:lnTo>
                  <a:close/>
                </a:path>
              </a:pathLst>
            </a:custGeom>
            <a:solidFill>
              <a:srgbClr val="FFFFFF"/>
            </a:solidFill>
          </p:spPr>
        </p:sp>
      </p:grpSp>
      <p:grpSp>
        <p:nvGrpSpPr>
          <p:cNvPr id="60" name="Group 60"/>
          <p:cNvGrpSpPr/>
          <p:nvPr/>
        </p:nvGrpSpPr>
        <p:grpSpPr>
          <a:xfrm rot="4210200">
            <a:off x="8482050" y="7791390"/>
            <a:ext cx="625320" cy="516780"/>
            <a:chOff x="0" y="0"/>
            <a:chExt cx="833760" cy="689040"/>
          </a:xfrm>
        </p:grpSpPr>
        <p:sp>
          <p:nvSpPr>
            <p:cNvPr id="61" name="Freeform 61"/>
            <p:cNvSpPr/>
            <p:nvPr/>
          </p:nvSpPr>
          <p:spPr>
            <a:xfrm>
              <a:off x="12573" y="12573"/>
              <a:ext cx="808609" cy="663829"/>
            </a:xfrm>
            <a:custGeom>
              <a:avLst/>
              <a:gdLst/>
              <a:ahLst/>
              <a:cxnLst/>
              <a:rect l="l" t="t" r="r" b="b"/>
              <a:pathLst>
                <a:path w="808609" h="663829">
                  <a:moveTo>
                    <a:pt x="0" y="0"/>
                  </a:moveTo>
                  <a:lnTo>
                    <a:pt x="808609" y="0"/>
                  </a:lnTo>
                  <a:lnTo>
                    <a:pt x="404368" y="663829"/>
                  </a:lnTo>
                  <a:close/>
                </a:path>
              </a:pathLst>
            </a:custGeom>
            <a:solidFill>
              <a:srgbClr val="0070C0"/>
            </a:solidFill>
          </p:spPr>
        </p:sp>
        <p:sp>
          <p:nvSpPr>
            <p:cNvPr id="62" name="Freeform 62"/>
            <p:cNvSpPr/>
            <p:nvPr/>
          </p:nvSpPr>
          <p:spPr>
            <a:xfrm>
              <a:off x="-635" y="0"/>
              <a:ext cx="834898" cy="689102"/>
            </a:xfrm>
            <a:custGeom>
              <a:avLst/>
              <a:gdLst/>
              <a:ahLst/>
              <a:cxnLst/>
              <a:rect l="l" t="t" r="r" b="b"/>
              <a:pathLst>
                <a:path w="834898" h="689102">
                  <a:moveTo>
                    <a:pt x="13208" y="0"/>
                  </a:moveTo>
                  <a:lnTo>
                    <a:pt x="821817" y="0"/>
                  </a:lnTo>
                  <a:cubicBezTo>
                    <a:pt x="826389" y="0"/>
                    <a:pt x="830580" y="2413"/>
                    <a:pt x="832739" y="6477"/>
                  </a:cubicBezTo>
                  <a:cubicBezTo>
                    <a:pt x="834898" y="10541"/>
                    <a:pt x="834898" y="15367"/>
                    <a:pt x="832485" y="19177"/>
                  </a:cubicBezTo>
                  <a:lnTo>
                    <a:pt x="428244" y="683006"/>
                  </a:lnTo>
                  <a:cubicBezTo>
                    <a:pt x="425958" y="686816"/>
                    <a:pt x="421894" y="689102"/>
                    <a:pt x="417449" y="689102"/>
                  </a:cubicBezTo>
                  <a:cubicBezTo>
                    <a:pt x="413004" y="689102"/>
                    <a:pt x="408940" y="686816"/>
                    <a:pt x="406654" y="683006"/>
                  </a:cubicBezTo>
                  <a:lnTo>
                    <a:pt x="2413" y="19177"/>
                  </a:lnTo>
                  <a:cubicBezTo>
                    <a:pt x="127" y="15240"/>
                    <a:pt x="0" y="10414"/>
                    <a:pt x="2286" y="6477"/>
                  </a:cubicBezTo>
                  <a:cubicBezTo>
                    <a:pt x="4572" y="2540"/>
                    <a:pt x="8636" y="0"/>
                    <a:pt x="13208" y="0"/>
                  </a:cubicBezTo>
                  <a:moveTo>
                    <a:pt x="13208" y="25146"/>
                  </a:moveTo>
                  <a:lnTo>
                    <a:pt x="13208" y="12573"/>
                  </a:lnTo>
                  <a:lnTo>
                    <a:pt x="24003" y="6096"/>
                  </a:lnTo>
                  <a:lnTo>
                    <a:pt x="428244" y="669925"/>
                  </a:lnTo>
                  <a:lnTo>
                    <a:pt x="417449" y="676529"/>
                  </a:lnTo>
                  <a:lnTo>
                    <a:pt x="406654" y="669925"/>
                  </a:lnTo>
                  <a:lnTo>
                    <a:pt x="811022" y="6096"/>
                  </a:lnTo>
                  <a:lnTo>
                    <a:pt x="821817" y="12700"/>
                  </a:lnTo>
                  <a:lnTo>
                    <a:pt x="821817" y="25273"/>
                  </a:lnTo>
                  <a:lnTo>
                    <a:pt x="13208" y="25273"/>
                  </a:lnTo>
                  <a:close/>
                </a:path>
              </a:pathLst>
            </a:custGeom>
            <a:solidFill>
              <a:srgbClr val="FFFFFF"/>
            </a:solidFill>
          </p:spPr>
        </p:sp>
      </p:grpSp>
      <p:grpSp>
        <p:nvGrpSpPr>
          <p:cNvPr id="63" name="Group 63"/>
          <p:cNvGrpSpPr/>
          <p:nvPr/>
        </p:nvGrpSpPr>
        <p:grpSpPr>
          <a:xfrm rot="8790000">
            <a:off x="6588270" y="6051510"/>
            <a:ext cx="625320" cy="516780"/>
            <a:chOff x="0" y="0"/>
            <a:chExt cx="833760" cy="689040"/>
          </a:xfrm>
        </p:grpSpPr>
        <p:sp>
          <p:nvSpPr>
            <p:cNvPr id="64" name="Freeform 64"/>
            <p:cNvSpPr/>
            <p:nvPr/>
          </p:nvSpPr>
          <p:spPr>
            <a:xfrm>
              <a:off x="12573" y="12573"/>
              <a:ext cx="808609" cy="663829"/>
            </a:xfrm>
            <a:custGeom>
              <a:avLst/>
              <a:gdLst/>
              <a:ahLst/>
              <a:cxnLst/>
              <a:rect l="l" t="t" r="r" b="b"/>
              <a:pathLst>
                <a:path w="808609" h="663829">
                  <a:moveTo>
                    <a:pt x="0" y="0"/>
                  </a:moveTo>
                  <a:lnTo>
                    <a:pt x="808609" y="0"/>
                  </a:lnTo>
                  <a:lnTo>
                    <a:pt x="404368" y="663829"/>
                  </a:lnTo>
                  <a:close/>
                </a:path>
              </a:pathLst>
            </a:custGeom>
            <a:solidFill>
              <a:srgbClr val="0070C0"/>
            </a:solidFill>
          </p:spPr>
        </p:sp>
        <p:sp>
          <p:nvSpPr>
            <p:cNvPr id="65" name="Freeform 65"/>
            <p:cNvSpPr/>
            <p:nvPr/>
          </p:nvSpPr>
          <p:spPr>
            <a:xfrm>
              <a:off x="-635" y="0"/>
              <a:ext cx="834898" cy="689102"/>
            </a:xfrm>
            <a:custGeom>
              <a:avLst/>
              <a:gdLst/>
              <a:ahLst/>
              <a:cxnLst/>
              <a:rect l="l" t="t" r="r" b="b"/>
              <a:pathLst>
                <a:path w="834898" h="689102">
                  <a:moveTo>
                    <a:pt x="13208" y="0"/>
                  </a:moveTo>
                  <a:lnTo>
                    <a:pt x="821817" y="0"/>
                  </a:lnTo>
                  <a:cubicBezTo>
                    <a:pt x="826389" y="0"/>
                    <a:pt x="830580" y="2413"/>
                    <a:pt x="832739" y="6477"/>
                  </a:cubicBezTo>
                  <a:cubicBezTo>
                    <a:pt x="834898" y="10541"/>
                    <a:pt x="834898" y="15367"/>
                    <a:pt x="832485" y="19177"/>
                  </a:cubicBezTo>
                  <a:lnTo>
                    <a:pt x="428244" y="683006"/>
                  </a:lnTo>
                  <a:cubicBezTo>
                    <a:pt x="425958" y="686816"/>
                    <a:pt x="421894" y="689102"/>
                    <a:pt x="417449" y="689102"/>
                  </a:cubicBezTo>
                  <a:cubicBezTo>
                    <a:pt x="413004" y="689102"/>
                    <a:pt x="408940" y="686816"/>
                    <a:pt x="406654" y="683006"/>
                  </a:cubicBezTo>
                  <a:lnTo>
                    <a:pt x="2413" y="19177"/>
                  </a:lnTo>
                  <a:cubicBezTo>
                    <a:pt x="127" y="15240"/>
                    <a:pt x="0" y="10414"/>
                    <a:pt x="2286" y="6477"/>
                  </a:cubicBezTo>
                  <a:cubicBezTo>
                    <a:pt x="4572" y="2540"/>
                    <a:pt x="8636" y="0"/>
                    <a:pt x="13208" y="0"/>
                  </a:cubicBezTo>
                  <a:moveTo>
                    <a:pt x="13208" y="25146"/>
                  </a:moveTo>
                  <a:lnTo>
                    <a:pt x="13208" y="12573"/>
                  </a:lnTo>
                  <a:lnTo>
                    <a:pt x="24003" y="6096"/>
                  </a:lnTo>
                  <a:lnTo>
                    <a:pt x="428244" y="669925"/>
                  </a:lnTo>
                  <a:lnTo>
                    <a:pt x="417449" y="676529"/>
                  </a:lnTo>
                  <a:lnTo>
                    <a:pt x="406654" y="669925"/>
                  </a:lnTo>
                  <a:lnTo>
                    <a:pt x="811022" y="6096"/>
                  </a:lnTo>
                  <a:lnTo>
                    <a:pt x="821817" y="12700"/>
                  </a:lnTo>
                  <a:lnTo>
                    <a:pt x="821817" y="25273"/>
                  </a:lnTo>
                  <a:lnTo>
                    <a:pt x="13208" y="25273"/>
                  </a:lnTo>
                  <a:close/>
                </a:path>
              </a:pathLst>
            </a:custGeom>
            <a:solidFill>
              <a:srgbClr val="FFFFFF"/>
            </a:solidFill>
          </p:spPr>
        </p:sp>
      </p:grpSp>
      <p:grpSp>
        <p:nvGrpSpPr>
          <p:cNvPr id="66" name="Group 66"/>
          <p:cNvGrpSpPr/>
          <p:nvPr/>
        </p:nvGrpSpPr>
        <p:grpSpPr>
          <a:xfrm rot="-5400000">
            <a:off x="8537940" y="5342760"/>
            <a:ext cx="1186920" cy="1117800"/>
            <a:chOff x="0" y="0"/>
            <a:chExt cx="1582560" cy="1490400"/>
          </a:xfrm>
        </p:grpSpPr>
        <p:sp>
          <p:nvSpPr>
            <p:cNvPr id="67" name="Freeform 67"/>
            <p:cNvSpPr/>
            <p:nvPr/>
          </p:nvSpPr>
          <p:spPr>
            <a:xfrm>
              <a:off x="0" y="0"/>
              <a:ext cx="1582547" cy="1490345"/>
            </a:xfrm>
            <a:custGeom>
              <a:avLst/>
              <a:gdLst/>
              <a:ahLst/>
              <a:cxnLst/>
              <a:rect l="l" t="t" r="r" b="b"/>
              <a:pathLst>
                <a:path w="1582547" h="1490345">
                  <a:moveTo>
                    <a:pt x="71120" y="648462"/>
                  </a:moveTo>
                  <a:lnTo>
                    <a:pt x="71120" y="833247"/>
                  </a:lnTo>
                  <a:cubicBezTo>
                    <a:pt x="71120" y="852932"/>
                    <a:pt x="55245" y="868807"/>
                    <a:pt x="35560" y="868807"/>
                  </a:cubicBezTo>
                  <a:cubicBezTo>
                    <a:pt x="15875" y="868807"/>
                    <a:pt x="0" y="852932"/>
                    <a:pt x="0" y="833247"/>
                  </a:cubicBezTo>
                  <a:lnTo>
                    <a:pt x="0" y="648462"/>
                  </a:lnTo>
                  <a:cubicBezTo>
                    <a:pt x="0" y="628777"/>
                    <a:pt x="15875" y="612902"/>
                    <a:pt x="35560" y="612902"/>
                  </a:cubicBezTo>
                  <a:cubicBezTo>
                    <a:pt x="55245" y="612902"/>
                    <a:pt x="71120" y="628777"/>
                    <a:pt x="71120" y="648462"/>
                  </a:cubicBezTo>
                  <a:close/>
                  <a:moveTo>
                    <a:pt x="181229" y="620014"/>
                  </a:moveTo>
                  <a:lnTo>
                    <a:pt x="181229" y="861695"/>
                  </a:lnTo>
                  <a:cubicBezTo>
                    <a:pt x="181229" y="881380"/>
                    <a:pt x="165354" y="897255"/>
                    <a:pt x="145669" y="897255"/>
                  </a:cubicBezTo>
                  <a:cubicBezTo>
                    <a:pt x="125984" y="897255"/>
                    <a:pt x="110109" y="881380"/>
                    <a:pt x="110109" y="861695"/>
                  </a:cubicBezTo>
                  <a:lnTo>
                    <a:pt x="110109" y="620014"/>
                  </a:lnTo>
                  <a:cubicBezTo>
                    <a:pt x="110109" y="600329"/>
                    <a:pt x="125984" y="584454"/>
                    <a:pt x="145669" y="584454"/>
                  </a:cubicBezTo>
                  <a:cubicBezTo>
                    <a:pt x="165354" y="584454"/>
                    <a:pt x="181229" y="600329"/>
                    <a:pt x="181229" y="620014"/>
                  </a:cubicBezTo>
                  <a:close/>
                  <a:moveTo>
                    <a:pt x="291338" y="605790"/>
                  </a:moveTo>
                  <a:lnTo>
                    <a:pt x="291338" y="875919"/>
                  </a:lnTo>
                  <a:cubicBezTo>
                    <a:pt x="291338" y="895604"/>
                    <a:pt x="275463" y="911479"/>
                    <a:pt x="255778" y="911479"/>
                  </a:cubicBezTo>
                  <a:cubicBezTo>
                    <a:pt x="236093" y="911479"/>
                    <a:pt x="220218" y="895604"/>
                    <a:pt x="220218" y="875919"/>
                  </a:cubicBezTo>
                  <a:lnTo>
                    <a:pt x="220218" y="605790"/>
                  </a:lnTo>
                  <a:cubicBezTo>
                    <a:pt x="220218" y="586105"/>
                    <a:pt x="236093" y="570230"/>
                    <a:pt x="255778" y="570230"/>
                  </a:cubicBezTo>
                  <a:cubicBezTo>
                    <a:pt x="275463" y="570230"/>
                    <a:pt x="291338" y="586105"/>
                    <a:pt x="291338" y="605790"/>
                  </a:cubicBezTo>
                  <a:close/>
                  <a:moveTo>
                    <a:pt x="872236" y="673862"/>
                  </a:moveTo>
                  <a:cubicBezTo>
                    <a:pt x="872236" y="662432"/>
                    <a:pt x="862965" y="653161"/>
                    <a:pt x="851535" y="653161"/>
                  </a:cubicBezTo>
                  <a:lnTo>
                    <a:pt x="820420" y="653161"/>
                  </a:lnTo>
                  <a:lnTo>
                    <a:pt x="820420" y="619760"/>
                  </a:lnTo>
                  <a:cubicBezTo>
                    <a:pt x="820420" y="619125"/>
                    <a:pt x="820420" y="618490"/>
                    <a:pt x="819658" y="617982"/>
                  </a:cubicBezTo>
                  <a:lnTo>
                    <a:pt x="821309" y="612521"/>
                  </a:lnTo>
                  <a:cubicBezTo>
                    <a:pt x="820293" y="601218"/>
                    <a:pt x="810260" y="592709"/>
                    <a:pt x="798957" y="593725"/>
                  </a:cubicBezTo>
                  <a:lnTo>
                    <a:pt x="373888" y="630936"/>
                  </a:lnTo>
                  <a:cubicBezTo>
                    <a:pt x="362585" y="631952"/>
                    <a:pt x="354076" y="641985"/>
                    <a:pt x="355092" y="653288"/>
                  </a:cubicBezTo>
                  <a:cubicBezTo>
                    <a:pt x="356108" y="664591"/>
                    <a:pt x="366141" y="673100"/>
                    <a:pt x="377444" y="672084"/>
                  </a:cubicBezTo>
                  <a:cubicBezTo>
                    <a:pt x="516001" y="660019"/>
                    <a:pt x="654431" y="647827"/>
                    <a:pt x="792988" y="635762"/>
                  </a:cubicBezTo>
                  <a:lnTo>
                    <a:pt x="792988" y="653288"/>
                  </a:lnTo>
                  <a:lnTo>
                    <a:pt x="761746" y="653288"/>
                  </a:lnTo>
                  <a:cubicBezTo>
                    <a:pt x="750316" y="653288"/>
                    <a:pt x="741045" y="662559"/>
                    <a:pt x="741045" y="673989"/>
                  </a:cubicBezTo>
                  <a:cubicBezTo>
                    <a:pt x="741045" y="685419"/>
                    <a:pt x="750316" y="694690"/>
                    <a:pt x="761746" y="694690"/>
                  </a:cubicBezTo>
                  <a:cubicBezTo>
                    <a:pt x="772160" y="694690"/>
                    <a:pt x="782574" y="694690"/>
                    <a:pt x="792988" y="694690"/>
                  </a:cubicBezTo>
                  <a:lnTo>
                    <a:pt x="792988" y="723011"/>
                  </a:lnTo>
                  <a:lnTo>
                    <a:pt x="761746" y="723011"/>
                  </a:lnTo>
                  <a:cubicBezTo>
                    <a:pt x="750316" y="723011"/>
                    <a:pt x="741045" y="732282"/>
                    <a:pt x="741045" y="743712"/>
                  </a:cubicBezTo>
                  <a:cubicBezTo>
                    <a:pt x="741045" y="755142"/>
                    <a:pt x="750316" y="764413"/>
                    <a:pt x="761746" y="764413"/>
                  </a:cubicBezTo>
                  <a:cubicBezTo>
                    <a:pt x="772160" y="764413"/>
                    <a:pt x="782574" y="764413"/>
                    <a:pt x="792988" y="764413"/>
                  </a:cubicBezTo>
                  <a:lnTo>
                    <a:pt x="792988" y="792734"/>
                  </a:lnTo>
                  <a:lnTo>
                    <a:pt x="761746" y="792734"/>
                  </a:lnTo>
                  <a:cubicBezTo>
                    <a:pt x="750316" y="792734"/>
                    <a:pt x="741045" y="802005"/>
                    <a:pt x="741045" y="813435"/>
                  </a:cubicBezTo>
                  <a:cubicBezTo>
                    <a:pt x="741045" y="824865"/>
                    <a:pt x="750316" y="834136"/>
                    <a:pt x="761746" y="834136"/>
                  </a:cubicBezTo>
                  <a:cubicBezTo>
                    <a:pt x="772160" y="834136"/>
                    <a:pt x="782574" y="834136"/>
                    <a:pt x="792988" y="834136"/>
                  </a:cubicBezTo>
                  <a:lnTo>
                    <a:pt x="792988" y="851789"/>
                  </a:lnTo>
                  <a:lnTo>
                    <a:pt x="379476" y="808355"/>
                  </a:lnTo>
                  <a:cubicBezTo>
                    <a:pt x="368173" y="807212"/>
                    <a:pt x="358013" y="815340"/>
                    <a:pt x="356743" y="826770"/>
                  </a:cubicBezTo>
                  <a:cubicBezTo>
                    <a:pt x="355473" y="838200"/>
                    <a:pt x="363728" y="848233"/>
                    <a:pt x="375158" y="849503"/>
                  </a:cubicBezTo>
                  <a:cubicBezTo>
                    <a:pt x="516636" y="864362"/>
                    <a:pt x="658114" y="879221"/>
                    <a:pt x="799719" y="894080"/>
                  </a:cubicBezTo>
                  <a:cubicBezTo>
                    <a:pt x="811022" y="895223"/>
                    <a:pt x="821182" y="887095"/>
                    <a:pt x="822452" y="875665"/>
                  </a:cubicBezTo>
                  <a:cubicBezTo>
                    <a:pt x="822706" y="873125"/>
                    <a:pt x="822452" y="870585"/>
                    <a:pt x="820420" y="868680"/>
                  </a:cubicBezTo>
                  <a:lnTo>
                    <a:pt x="820674" y="868045"/>
                  </a:lnTo>
                  <a:lnTo>
                    <a:pt x="820674" y="833755"/>
                  </a:lnTo>
                  <a:lnTo>
                    <a:pt x="851916" y="833755"/>
                  </a:lnTo>
                  <a:cubicBezTo>
                    <a:pt x="863346" y="833755"/>
                    <a:pt x="872617" y="824484"/>
                    <a:pt x="872617" y="813054"/>
                  </a:cubicBezTo>
                  <a:cubicBezTo>
                    <a:pt x="872617" y="801624"/>
                    <a:pt x="863346" y="792353"/>
                    <a:pt x="851916" y="792353"/>
                  </a:cubicBezTo>
                  <a:lnTo>
                    <a:pt x="820420" y="792353"/>
                  </a:lnTo>
                  <a:lnTo>
                    <a:pt x="820420" y="764032"/>
                  </a:lnTo>
                  <a:lnTo>
                    <a:pt x="851662" y="764032"/>
                  </a:lnTo>
                  <a:cubicBezTo>
                    <a:pt x="863092" y="764032"/>
                    <a:pt x="872363" y="754761"/>
                    <a:pt x="872363" y="743331"/>
                  </a:cubicBezTo>
                  <a:cubicBezTo>
                    <a:pt x="872363" y="731901"/>
                    <a:pt x="863092" y="722630"/>
                    <a:pt x="851662" y="722630"/>
                  </a:cubicBezTo>
                  <a:lnTo>
                    <a:pt x="820420" y="722630"/>
                  </a:lnTo>
                  <a:lnTo>
                    <a:pt x="820420" y="694563"/>
                  </a:lnTo>
                  <a:lnTo>
                    <a:pt x="851662" y="694563"/>
                  </a:lnTo>
                  <a:cubicBezTo>
                    <a:pt x="863092" y="694563"/>
                    <a:pt x="872363" y="685292"/>
                    <a:pt x="872363" y="673862"/>
                  </a:cubicBezTo>
                  <a:close/>
                  <a:moveTo>
                    <a:pt x="949325" y="38862"/>
                  </a:moveTo>
                  <a:lnTo>
                    <a:pt x="949325" y="155575"/>
                  </a:lnTo>
                  <a:cubicBezTo>
                    <a:pt x="949325" y="177038"/>
                    <a:pt x="931926" y="194437"/>
                    <a:pt x="910463" y="194437"/>
                  </a:cubicBezTo>
                  <a:cubicBezTo>
                    <a:pt x="889000" y="194437"/>
                    <a:pt x="871601" y="177038"/>
                    <a:pt x="871601" y="155575"/>
                  </a:cubicBezTo>
                  <a:lnTo>
                    <a:pt x="871601" y="38862"/>
                  </a:lnTo>
                  <a:cubicBezTo>
                    <a:pt x="871474" y="17399"/>
                    <a:pt x="888873" y="0"/>
                    <a:pt x="910336" y="0"/>
                  </a:cubicBezTo>
                  <a:cubicBezTo>
                    <a:pt x="931799" y="0"/>
                    <a:pt x="949198" y="17399"/>
                    <a:pt x="949198" y="38862"/>
                  </a:cubicBezTo>
                  <a:close/>
                  <a:moveTo>
                    <a:pt x="949198" y="1334770"/>
                  </a:moveTo>
                  <a:lnTo>
                    <a:pt x="949198" y="1451483"/>
                  </a:lnTo>
                  <a:cubicBezTo>
                    <a:pt x="949198" y="1472946"/>
                    <a:pt x="931799" y="1490345"/>
                    <a:pt x="910336" y="1490345"/>
                  </a:cubicBezTo>
                  <a:cubicBezTo>
                    <a:pt x="888873" y="1490345"/>
                    <a:pt x="871474" y="1472946"/>
                    <a:pt x="871474" y="1451483"/>
                  </a:cubicBezTo>
                  <a:lnTo>
                    <a:pt x="871474" y="1334770"/>
                  </a:lnTo>
                  <a:cubicBezTo>
                    <a:pt x="871474" y="1313307"/>
                    <a:pt x="888873" y="1295908"/>
                    <a:pt x="910336" y="1295908"/>
                  </a:cubicBezTo>
                  <a:cubicBezTo>
                    <a:pt x="931799" y="1295908"/>
                    <a:pt x="949198" y="1313307"/>
                    <a:pt x="949198" y="1334770"/>
                  </a:cubicBezTo>
                  <a:close/>
                  <a:moveTo>
                    <a:pt x="1304036" y="740791"/>
                  </a:moveTo>
                  <a:cubicBezTo>
                    <a:pt x="1304036" y="842010"/>
                    <a:pt x="1265428" y="943229"/>
                    <a:pt x="1188212" y="1020445"/>
                  </a:cubicBezTo>
                  <a:cubicBezTo>
                    <a:pt x="1033780" y="1174877"/>
                    <a:pt x="783209" y="1174877"/>
                    <a:pt x="628777" y="1020445"/>
                  </a:cubicBezTo>
                  <a:lnTo>
                    <a:pt x="533908" y="925576"/>
                  </a:lnTo>
                  <a:lnTo>
                    <a:pt x="428117" y="925576"/>
                  </a:lnTo>
                  <a:cubicBezTo>
                    <a:pt x="385572" y="925576"/>
                    <a:pt x="351155" y="891159"/>
                    <a:pt x="351155" y="848614"/>
                  </a:cubicBezTo>
                  <a:lnTo>
                    <a:pt x="351155" y="742823"/>
                  </a:lnTo>
                  <a:lnTo>
                    <a:pt x="349123" y="740791"/>
                  </a:lnTo>
                  <a:lnTo>
                    <a:pt x="351155" y="738759"/>
                  </a:lnTo>
                  <a:lnTo>
                    <a:pt x="351155" y="632968"/>
                  </a:lnTo>
                  <a:cubicBezTo>
                    <a:pt x="351155" y="590423"/>
                    <a:pt x="385572" y="556006"/>
                    <a:pt x="428117" y="556006"/>
                  </a:cubicBezTo>
                  <a:lnTo>
                    <a:pt x="533908" y="556006"/>
                  </a:lnTo>
                  <a:cubicBezTo>
                    <a:pt x="565531" y="524383"/>
                    <a:pt x="597154" y="492760"/>
                    <a:pt x="628777" y="461137"/>
                  </a:cubicBezTo>
                  <a:cubicBezTo>
                    <a:pt x="783209" y="306705"/>
                    <a:pt x="1033780" y="306705"/>
                    <a:pt x="1188212" y="461137"/>
                  </a:cubicBezTo>
                  <a:cubicBezTo>
                    <a:pt x="1265428" y="538353"/>
                    <a:pt x="1304036" y="639572"/>
                    <a:pt x="1304036" y="740791"/>
                  </a:cubicBezTo>
                  <a:close/>
                  <a:moveTo>
                    <a:pt x="1372489" y="1289685"/>
                  </a:moveTo>
                  <a:cubicBezTo>
                    <a:pt x="1372489" y="1299591"/>
                    <a:pt x="1368679" y="1309624"/>
                    <a:pt x="1361059" y="1317244"/>
                  </a:cubicBezTo>
                  <a:cubicBezTo>
                    <a:pt x="1345819" y="1332484"/>
                    <a:pt x="1321181" y="1332484"/>
                    <a:pt x="1306068" y="1317244"/>
                  </a:cubicBezTo>
                  <a:lnTo>
                    <a:pt x="1223518" y="1234694"/>
                  </a:lnTo>
                  <a:cubicBezTo>
                    <a:pt x="1208278" y="1219454"/>
                    <a:pt x="1208278" y="1194816"/>
                    <a:pt x="1223518" y="1179703"/>
                  </a:cubicBezTo>
                  <a:cubicBezTo>
                    <a:pt x="1238758" y="1164590"/>
                    <a:pt x="1263396" y="1164463"/>
                    <a:pt x="1278509" y="1179703"/>
                  </a:cubicBezTo>
                  <a:lnTo>
                    <a:pt x="1361059" y="1262253"/>
                  </a:lnTo>
                  <a:cubicBezTo>
                    <a:pt x="1368679" y="1269873"/>
                    <a:pt x="1372489" y="1279779"/>
                    <a:pt x="1372489" y="1289812"/>
                  </a:cubicBezTo>
                  <a:close/>
                  <a:moveTo>
                    <a:pt x="1372489" y="197612"/>
                  </a:moveTo>
                  <a:cubicBezTo>
                    <a:pt x="1372489" y="207518"/>
                    <a:pt x="1368679" y="217551"/>
                    <a:pt x="1361059" y="225171"/>
                  </a:cubicBezTo>
                  <a:lnTo>
                    <a:pt x="1278509" y="307721"/>
                  </a:lnTo>
                  <a:cubicBezTo>
                    <a:pt x="1263269" y="322961"/>
                    <a:pt x="1238631" y="322961"/>
                    <a:pt x="1223518" y="307721"/>
                  </a:cubicBezTo>
                  <a:cubicBezTo>
                    <a:pt x="1208405" y="292481"/>
                    <a:pt x="1208278" y="267843"/>
                    <a:pt x="1223518" y="252730"/>
                  </a:cubicBezTo>
                  <a:lnTo>
                    <a:pt x="1306068" y="170180"/>
                  </a:lnTo>
                  <a:cubicBezTo>
                    <a:pt x="1321308" y="154940"/>
                    <a:pt x="1345946" y="154940"/>
                    <a:pt x="1361059" y="170180"/>
                  </a:cubicBezTo>
                  <a:cubicBezTo>
                    <a:pt x="1368679" y="177800"/>
                    <a:pt x="1372489" y="187706"/>
                    <a:pt x="1372489" y="197739"/>
                  </a:cubicBezTo>
                  <a:close/>
                  <a:moveTo>
                    <a:pt x="1582547" y="745363"/>
                  </a:moveTo>
                  <a:cubicBezTo>
                    <a:pt x="1582547" y="766826"/>
                    <a:pt x="1565148" y="784225"/>
                    <a:pt x="1543685" y="784225"/>
                  </a:cubicBezTo>
                  <a:lnTo>
                    <a:pt x="1426972" y="784225"/>
                  </a:lnTo>
                  <a:cubicBezTo>
                    <a:pt x="1405509" y="784225"/>
                    <a:pt x="1388110" y="766826"/>
                    <a:pt x="1388110" y="745363"/>
                  </a:cubicBezTo>
                  <a:cubicBezTo>
                    <a:pt x="1388110" y="723900"/>
                    <a:pt x="1405509" y="706501"/>
                    <a:pt x="1426972" y="706501"/>
                  </a:cubicBezTo>
                  <a:lnTo>
                    <a:pt x="1543685" y="706501"/>
                  </a:lnTo>
                  <a:cubicBezTo>
                    <a:pt x="1565148" y="706501"/>
                    <a:pt x="1582547" y="723900"/>
                    <a:pt x="1582547" y="745363"/>
                  </a:cubicBezTo>
                  <a:close/>
                </a:path>
              </a:pathLst>
            </a:custGeom>
            <a:solidFill>
              <a:srgbClr val="418AB3"/>
            </a:solidFill>
          </p:spPr>
        </p:sp>
      </p:grpSp>
      <p:grpSp>
        <p:nvGrpSpPr>
          <p:cNvPr id="68" name="Group 68"/>
          <p:cNvGrpSpPr/>
          <p:nvPr/>
        </p:nvGrpSpPr>
        <p:grpSpPr>
          <a:xfrm>
            <a:off x="10288080" y="5954580"/>
            <a:ext cx="587520" cy="484920"/>
            <a:chOff x="0" y="0"/>
            <a:chExt cx="783360" cy="646560"/>
          </a:xfrm>
        </p:grpSpPr>
        <p:sp>
          <p:nvSpPr>
            <p:cNvPr id="69" name="Freeform 69"/>
            <p:cNvSpPr/>
            <p:nvPr/>
          </p:nvSpPr>
          <p:spPr>
            <a:xfrm>
              <a:off x="0" y="0"/>
              <a:ext cx="783336" cy="646557"/>
            </a:xfrm>
            <a:custGeom>
              <a:avLst/>
              <a:gdLst/>
              <a:ahLst/>
              <a:cxnLst/>
              <a:rect l="l" t="t" r="r" b="b"/>
              <a:pathLst>
                <a:path w="783336" h="646557">
                  <a:moveTo>
                    <a:pt x="446405" y="161163"/>
                  </a:moveTo>
                  <a:cubicBezTo>
                    <a:pt x="420878" y="161163"/>
                    <a:pt x="400177" y="181864"/>
                    <a:pt x="400177" y="207391"/>
                  </a:cubicBezTo>
                  <a:cubicBezTo>
                    <a:pt x="400177" y="232918"/>
                    <a:pt x="420878" y="253619"/>
                    <a:pt x="446405" y="253619"/>
                  </a:cubicBezTo>
                  <a:cubicBezTo>
                    <a:pt x="471932" y="253619"/>
                    <a:pt x="492633" y="232918"/>
                    <a:pt x="492633" y="207391"/>
                  </a:cubicBezTo>
                  <a:cubicBezTo>
                    <a:pt x="492633" y="181864"/>
                    <a:pt x="471932" y="161163"/>
                    <a:pt x="446405" y="161163"/>
                  </a:cubicBezTo>
                  <a:close/>
                  <a:moveTo>
                    <a:pt x="298069" y="161163"/>
                  </a:moveTo>
                  <a:cubicBezTo>
                    <a:pt x="272542" y="161163"/>
                    <a:pt x="251841" y="181864"/>
                    <a:pt x="251841" y="207391"/>
                  </a:cubicBezTo>
                  <a:cubicBezTo>
                    <a:pt x="251841" y="232918"/>
                    <a:pt x="272542" y="253619"/>
                    <a:pt x="298069" y="253619"/>
                  </a:cubicBezTo>
                  <a:cubicBezTo>
                    <a:pt x="323596" y="253619"/>
                    <a:pt x="344297" y="232918"/>
                    <a:pt x="344297" y="207391"/>
                  </a:cubicBezTo>
                  <a:cubicBezTo>
                    <a:pt x="344297" y="181864"/>
                    <a:pt x="323596" y="161163"/>
                    <a:pt x="298069" y="161163"/>
                  </a:cubicBezTo>
                  <a:close/>
                  <a:moveTo>
                    <a:pt x="149733" y="161163"/>
                  </a:moveTo>
                  <a:cubicBezTo>
                    <a:pt x="124206" y="161163"/>
                    <a:pt x="103505" y="181864"/>
                    <a:pt x="103505" y="207391"/>
                  </a:cubicBezTo>
                  <a:cubicBezTo>
                    <a:pt x="103505" y="232918"/>
                    <a:pt x="124206" y="253619"/>
                    <a:pt x="149733" y="253619"/>
                  </a:cubicBezTo>
                  <a:cubicBezTo>
                    <a:pt x="175260" y="253619"/>
                    <a:pt x="195961" y="232918"/>
                    <a:pt x="195961" y="207391"/>
                  </a:cubicBezTo>
                  <a:cubicBezTo>
                    <a:pt x="195961" y="181864"/>
                    <a:pt x="175260" y="161163"/>
                    <a:pt x="149733" y="161163"/>
                  </a:cubicBezTo>
                  <a:close/>
                  <a:moveTo>
                    <a:pt x="618490" y="138684"/>
                  </a:moveTo>
                  <a:lnTo>
                    <a:pt x="702818" y="138684"/>
                  </a:lnTo>
                  <a:cubicBezTo>
                    <a:pt x="747268" y="138684"/>
                    <a:pt x="783336" y="174752"/>
                    <a:pt x="783336" y="219329"/>
                  </a:cubicBezTo>
                  <a:lnTo>
                    <a:pt x="783336" y="475488"/>
                  </a:lnTo>
                  <a:cubicBezTo>
                    <a:pt x="783336" y="520065"/>
                    <a:pt x="747268" y="556133"/>
                    <a:pt x="702818" y="556133"/>
                  </a:cubicBezTo>
                  <a:lnTo>
                    <a:pt x="610108" y="556133"/>
                  </a:lnTo>
                  <a:cubicBezTo>
                    <a:pt x="627634" y="583311"/>
                    <a:pt x="625856" y="602996"/>
                    <a:pt x="716407" y="646557"/>
                  </a:cubicBezTo>
                  <a:cubicBezTo>
                    <a:pt x="564007" y="629412"/>
                    <a:pt x="540258" y="621792"/>
                    <a:pt x="468249" y="556133"/>
                  </a:cubicBezTo>
                  <a:lnTo>
                    <a:pt x="267843" y="556133"/>
                  </a:lnTo>
                  <a:cubicBezTo>
                    <a:pt x="235204" y="556133"/>
                    <a:pt x="207010" y="536702"/>
                    <a:pt x="194564" y="508635"/>
                  </a:cubicBezTo>
                  <a:cubicBezTo>
                    <a:pt x="246380" y="492760"/>
                    <a:pt x="288417" y="470789"/>
                    <a:pt x="337566" y="438277"/>
                  </a:cubicBezTo>
                  <a:lnTo>
                    <a:pt x="537972" y="438277"/>
                  </a:lnTo>
                  <a:cubicBezTo>
                    <a:pt x="582422" y="438277"/>
                    <a:pt x="618490" y="402209"/>
                    <a:pt x="618490" y="357632"/>
                  </a:cubicBezTo>
                  <a:lnTo>
                    <a:pt x="618490" y="138684"/>
                  </a:lnTo>
                  <a:close/>
                  <a:moveTo>
                    <a:pt x="80518" y="0"/>
                  </a:moveTo>
                  <a:lnTo>
                    <a:pt x="515493" y="0"/>
                  </a:lnTo>
                  <a:cubicBezTo>
                    <a:pt x="559943" y="0"/>
                    <a:pt x="596011" y="36068"/>
                    <a:pt x="596011" y="80645"/>
                  </a:cubicBezTo>
                  <a:lnTo>
                    <a:pt x="596011" y="336804"/>
                  </a:lnTo>
                  <a:cubicBezTo>
                    <a:pt x="596011" y="381381"/>
                    <a:pt x="559943" y="417449"/>
                    <a:pt x="515493" y="417449"/>
                  </a:cubicBezTo>
                  <a:lnTo>
                    <a:pt x="315214" y="417449"/>
                  </a:lnTo>
                  <a:cubicBezTo>
                    <a:pt x="223139" y="478155"/>
                    <a:pt x="186182" y="489077"/>
                    <a:pt x="33782" y="506222"/>
                  </a:cubicBezTo>
                  <a:cubicBezTo>
                    <a:pt x="122682" y="457708"/>
                    <a:pt x="132588" y="462915"/>
                    <a:pt x="173355" y="417449"/>
                  </a:cubicBezTo>
                  <a:lnTo>
                    <a:pt x="80518" y="417449"/>
                  </a:lnTo>
                  <a:cubicBezTo>
                    <a:pt x="36068" y="417322"/>
                    <a:pt x="0" y="381254"/>
                    <a:pt x="0" y="336804"/>
                  </a:cubicBezTo>
                  <a:lnTo>
                    <a:pt x="0" y="80645"/>
                  </a:lnTo>
                  <a:cubicBezTo>
                    <a:pt x="0" y="36068"/>
                    <a:pt x="36068" y="0"/>
                    <a:pt x="80518" y="0"/>
                  </a:cubicBezTo>
                  <a:close/>
                </a:path>
              </a:pathLst>
            </a:custGeom>
            <a:solidFill>
              <a:srgbClr val="FFFFFF"/>
            </a:solidFill>
          </p:spPr>
        </p:sp>
      </p:grpSp>
      <p:grpSp>
        <p:nvGrpSpPr>
          <p:cNvPr id="70" name="Group 70"/>
          <p:cNvGrpSpPr/>
          <p:nvPr/>
        </p:nvGrpSpPr>
        <p:grpSpPr>
          <a:xfrm rot="-2794199">
            <a:off x="9560700" y="4500900"/>
            <a:ext cx="565380" cy="559440"/>
            <a:chOff x="0" y="0"/>
            <a:chExt cx="753840" cy="745920"/>
          </a:xfrm>
        </p:grpSpPr>
        <p:sp>
          <p:nvSpPr>
            <p:cNvPr id="71" name="Freeform 71"/>
            <p:cNvSpPr/>
            <p:nvPr/>
          </p:nvSpPr>
          <p:spPr>
            <a:xfrm>
              <a:off x="-3937" y="-3810"/>
              <a:ext cx="753872" cy="745871"/>
            </a:xfrm>
            <a:custGeom>
              <a:avLst/>
              <a:gdLst/>
              <a:ahLst/>
              <a:cxnLst/>
              <a:rect l="l" t="t" r="r" b="b"/>
              <a:pathLst>
                <a:path w="753872" h="745871">
                  <a:moveTo>
                    <a:pt x="298196" y="465074"/>
                  </a:moveTo>
                  <a:cubicBezTo>
                    <a:pt x="322199" y="491617"/>
                    <a:pt x="338709" y="522224"/>
                    <a:pt x="353949" y="560197"/>
                  </a:cubicBezTo>
                  <a:cubicBezTo>
                    <a:pt x="340106" y="589407"/>
                    <a:pt x="315087" y="612267"/>
                    <a:pt x="284226" y="622173"/>
                  </a:cubicBezTo>
                  <a:lnTo>
                    <a:pt x="131191" y="460502"/>
                  </a:lnTo>
                  <a:cubicBezTo>
                    <a:pt x="142875" y="430149"/>
                    <a:pt x="167005" y="406400"/>
                    <a:pt x="196977" y="394335"/>
                  </a:cubicBezTo>
                  <a:cubicBezTo>
                    <a:pt x="242570" y="416052"/>
                    <a:pt x="274193" y="438531"/>
                    <a:pt x="298196" y="465074"/>
                  </a:cubicBezTo>
                  <a:close/>
                  <a:moveTo>
                    <a:pt x="432689" y="168402"/>
                  </a:moveTo>
                  <a:lnTo>
                    <a:pt x="584200" y="328422"/>
                  </a:lnTo>
                  <a:cubicBezTo>
                    <a:pt x="571373" y="333629"/>
                    <a:pt x="557276" y="335788"/>
                    <a:pt x="542671" y="335280"/>
                  </a:cubicBezTo>
                  <a:lnTo>
                    <a:pt x="420116" y="331978"/>
                  </a:lnTo>
                  <a:lnTo>
                    <a:pt x="423418" y="209423"/>
                  </a:lnTo>
                  <a:cubicBezTo>
                    <a:pt x="423799" y="194818"/>
                    <a:pt x="426720" y="180848"/>
                    <a:pt x="432562" y="168402"/>
                  </a:cubicBezTo>
                  <a:close/>
                  <a:moveTo>
                    <a:pt x="457073" y="94107"/>
                  </a:moveTo>
                  <a:cubicBezTo>
                    <a:pt x="413639" y="118999"/>
                    <a:pt x="384429" y="165862"/>
                    <a:pt x="384048" y="219710"/>
                  </a:cubicBezTo>
                  <a:lnTo>
                    <a:pt x="383286" y="345821"/>
                  </a:lnTo>
                  <a:lnTo>
                    <a:pt x="346837" y="381762"/>
                  </a:lnTo>
                  <a:lnTo>
                    <a:pt x="220726" y="381000"/>
                  </a:lnTo>
                  <a:cubicBezTo>
                    <a:pt x="170561" y="380746"/>
                    <a:pt x="126111" y="405511"/>
                    <a:pt x="100584" y="444500"/>
                  </a:cubicBezTo>
                  <a:lnTo>
                    <a:pt x="297180" y="652018"/>
                  </a:lnTo>
                  <a:cubicBezTo>
                    <a:pt x="339090" y="627253"/>
                    <a:pt x="366776" y="581406"/>
                    <a:pt x="367030" y="529082"/>
                  </a:cubicBezTo>
                  <a:lnTo>
                    <a:pt x="367792" y="402971"/>
                  </a:lnTo>
                  <a:lnTo>
                    <a:pt x="404241" y="367030"/>
                  </a:lnTo>
                  <a:lnTo>
                    <a:pt x="530352" y="367792"/>
                  </a:lnTo>
                  <a:cubicBezTo>
                    <a:pt x="581914" y="368173"/>
                    <a:pt x="627507" y="341884"/>
                    <a:pt x="653542" y="301498"/>
                  </a:cubicBezTo>
                  <a:close/>
                  <a:moveTo>
                    <a:pt x="483997" y="15367"/>
                  </a:moveTo>
                  <a:lnTo>
                    <a:pt x="739902" y="285496"/>
                  </a:lnTo>
                  <a:cubicBezTo>
                    <a:pt x="753872" y="300228"/>
                    <a:pt x="753237" y="323596"/>
                    <a:pt x="738505" y="337566"/>
                  </a:cubicBezTo>
                  <a:cubicBezTo>
                    <a:pt x="723773" y="351536"/>
                    <a:pt x="700405" y="350901"/>
                    <a:pt x="686435" y="336169"/>
                  </a:cubicBezTo>
                  <a:lnTo>
                    <a:pt x="682625" y="332232"/>
                  </a:lnTo>
                  <a:cubicBezTo>
                    <a:pt x="648716" y="379476"/>
                    <a:pt x="592836" y="409829"/>
                    <a:pt x="530098" y="409448"/>
                  </a:cubicBezTo>
                  <a:lnTo>
                    <a:pt x="408686" y="408686"/>
                  </a:lnTo>
                  <a:lnTo>
                    <a:pt x="408686" y="528193"/>
                  </a:lnTo>
                  <a:cubicBezTo>
                    <a:pt x="408686" y="592963"/>
                    <a:pt x="376047" y="650240"/>
                    <a:pt x="325882" y="683641"/>
                  </a:cubicBezTo>
                  <a:cubicBezTo>
                    <a:pt x="337312" y="697992"/>
                    <a:pt x="335661" y="718947"/>
                    <a:pt x="322072" y="731901"/>
                  </a:cubicBezTo>
                  <a:cubicBezTo>
                    <a:pt x="307340" y="745871"/>
                    <a:pt x="283972" y="745236"/>
                    <a:pt x="270002" y="730504"/>
                  </a:cubicBezTo>
                  <a:lnTo>
                    <a:pt x="13970" y="460248"/>
                  </a:lnTo>
                  <a:cubicBezTo>
                    <a:pt x="0" y="445516"/>
                    <a:pt x="635" y="422148"/>
                    <a:pt x="15367" y="408178"/>
                  </a:cubicBezTo>
                  <a:cubicBezTo>
                    <a:pt x="30099" y="394208"/>
                    <a:pt x="53467" y="394843"/>
                    <a:pt x="67437" y="409575"/>
                  </a:cubicBezTo>
                  <a:lnTo>
                    <a:pt x="71247" y="413512"/>
                  </a:lnTo>
                  <a:cubicBezTo>
                    <a:pt x="104902" y="368173"/>
                    <a:pt x="159004" y="339471"/>
                    <a:pt x="219837" y="339471"/>
                  </a:cubicBezTo>
                  <a:lnTo>
                    <a:pt x="341757" y="339471"/>
                  </a:lnTo>
                  <a:lnTo>
                    <a:pt x="342519" y="219583"/>
                  </a:lnTo>
                  <a:cubicBezTo>
                    <a:pt x="342900" y="153797"/>
                    <a:pt x="377063" y="96012"/>
                    <a:pt x="428625" y="63119"/>
                  </a:cubicBezTo>
                  <a:cubicBezTo>
                    <a:pt x="416560" y="48641"/>
                    <a:pt x="417830" y="27178"/>
                    <a:pt x="431800" y="13970"/>
                  </a:cubicBezTo>
                  <a:cubicBezTo>
                    <a:pt x="446532" y="0"/>
                    <a:pt x="469900" y="635"/>
                    <a:pt x="483870" y="15367"/>
                  </a:cubicBezTo>
                  <a:close/>
                </a:path>
              </a:pathLst>
            </a:custGeom>
            <a:solidFill>
              <a:srgbClr val="FFFFFF"/>
            </a:solidFill>
          </p:spPr>
        </p:sp>
      </p:grpSp>
      <p:grpSp>
        <p:nvGrpSpPr>
          <p:cNvPr id="72" name="Group 72"/>
          <p:cNvGrpSpPr/>
          <p:nvPr/>
        </p:nvGrpSpPr>
        <p:grpSpPr>
          <a:xfrm>
            <a:off x="7932060" y="4567860"/>
            <a:ext cx="611280" cy="611280"/>
            <a:chOff x="0" y="0"/>
            <a:chExt cx="815040" cy="815040"/>
          </a:xfrm>
        </p:grpSpPr>
        <p:sp>
          <p:nvSpPr>
            <p:cNvPr id="73" name="Freeform 73"/>
            <p:cNvSpPr/>
            <p:nvPr/>
          </p:nvSpPr>
          <p:spPr>
            <a:xfrm>
              <a:off x="0" y="0"/>
              <a:ext cx="815086" cy="815086"/>
            </a:xfrm>
            <a:custGeom>
              <a:avLst/>
              <a:gdLst/>
              <a:ahLst/>
              <a:cxnLst/>
              <a:rect l="l" t="t" r="r" b="b"/>
              <a:pathLst>
                <a:path w="815086" h="815086">
                  <a:moveTo>
                    <a:pt x="289814" y="232156"/>
                  </a:moveTo>
                  <a:lnTo>
                    <a:pt x="592201" y="407543"/>
                  </a:lnTo>
                  <a:lnTo>
                    <a:pt x="289814" y="582930"/>
                  </a:lnTo>
                  <a:close/>
                  <a:moveTo>
                    <a:pt x="407416" y="436880"/>
                  </a:moveTo>
                  <a:cubicBezTo>
                    <a:pt x="229997" y="86106"/>
                    <a:pt x="86106" y="229997"/>
                    <a:pt x="86106" y="407543"/>
                  </a:cubicBezTo>
                  <a:cubicBezTo>
                    <a:pt x="86106" y="585089"/>
                    <a:pt x="229997" y="728853"/>
                    <a:pt x="407543" y="728853"/>
                  </a:cubicBezTo>
                  <a:cubicBezTo>
                    <a:pt x="585089" y="728853"/>
                    <a:pt x="728853" y="584962"/>
                    <a:pt x="728853" y="407543"/>
                  </a:cubicBezTo>
                  <a:cubicBezTo>
                    <a:pt x="728853" y="230124"/>
                    <a:pt x="584962" y="86106"/>
                    <a:pt x="407543" y="86106"/>
                  </a:cubicBezTo>
                  <a:close/>
                  <a:moveTo>
                    <a:pt x="407543" y="0"/>
                  </a:moveTo>
                  <a:cubicBezTo>
                    <a:pt x="632587" y="0"/>
                    <a:pt x="815086" y="182499"/>
                    <a:pt x="815086" y="407543"/>
                  </a:cubicBezTo>
                  <a:cubicBezTo>
                    <a:pt x="815086" y="632587"/>
                    <a:pt x="632587" y="815086"/>
                    <a:pt x="407543" y="815086"/>
                  </a:cubicBezTo>
                  <a:cubicBezTo>
                    <a:pt x="182499" y="815086"/>
                    <a:pt x="0" y="632587"/>
                    <a:pt x="0" y="407543"/>
                  </a:cubicBezTo>
                  <a:cubicBezTo>
                    <a:pt x="0" y="182499"/>
                    <a:pt x="182499" y="0"/>
                    <a:pt x="407543" y="0"/>
                  </a:cubicBezTo>
                  <a:close/>
                </a:path>
              </a:pathLst>
            </a:custGeom>
            <a:solidFill>
              <a:srgbClr val="FFFFFF"/>
            </a:solidFill>
          </p:spPr>
        </p:sp>
      </p:grpSp>
      <p:grpSp>
        <p:nvGrpSpPr>
          <p:cNvPr id="74" name="Group 74"/>
          <p:cNvGrpSpPr/>
          <p:nvPr/>
        </p:nvGrpSpPr>
        <p:grpSpPr>
          <a:xfrm>
            <a:off x="8959140" y="6904980"/>
            <a:ext cx="584280" cy="488160"/>
            <a:chOff x="0" y="0"/>
            <a:chExt cx="779040" cy="650880"/>
          </a:xfrm>
        </p:grpSpPr>
        <p:sp>
          <p:nvSpPr>
            <p:cNvPr id="75" name="Freeform 75"/>
            <p:cNvSpPr/>
            <p:nvPr/>
          </p:nvSpPr>
          <p:spPr>
            <a:xfrm>
              <a:off x="0" y="0"/>
              <a:ext cx="2332482" cy="650875"/>
            </a:xfrm>
            <a:custGeom>
              <a:avLst/>
              <a:gdLst/>
              <a:ahLst/>
              <a:cxnLst/>
              <a:rect l="l" t="t" r="r" b="b"/>
              <a:pathLst>
                <a:path w="2332482" h="650875">
                  <a:moveTo>
                    <a:pt x="641604" y="580517"/>
                  </a:moveTo>
                  <a:lnTo>
                    <a:pt x="641604" y="615696"/>
                  </a:lnTo>
                  <a:lnTo>
                    <a:pt x="721741" y="615696"/>
                  </a:lnTo>
                  <a:lnTo>
                    <a:pt x="721741" y="580517"/>
                  </a:lnTo>
                  <a:close/>
                  <a:moveTo>
                    <a:pt x="131699" y="580517"/>
                  </a:moveTo>
                  <a:lnTo>
                    <a:pt x="131699" y="615696"/>
                  </a:lnTo>
                  <a:lnTo>
                    <a:pt x="211836" y="615696"/>
                  </a:lnTo>
                  <a:lnTo>
                    <a:pt x="211836" y="580517"/>
                  </a:lnTo>
                  <a:close/>
                  <a:moveTo>
                    <a:pt x="801878" y="511937"/>
                  </a:moveTo>
                  <a:lnTo>
                    <a:pt x="801878" y="547116"/>
                  </a:lnTo>
                  <a:lnTo>
                    <a:pt x="882015" y="547116"/>
                  </a:lnTo>
                  <a:lnTo>
                    <a:pt x="882015" y="511937"/>
                  </a:lnTo>
                  <a:close/>
                  <a:moveTo>
                    <a:pt x="291973" y="511937"/>
                  </a:moveTo>
                  <a:lnTo>
                    <a:pt x="291973" y="547116"/>
                  </a:lnTo>
                  <a:lnTo>
                    <a:pt x="372110" y="547116"/>
                  </a:lnTo>
                  <a:lnTo>
                    <a:pt x="372110" y="511937"/>
                  </a:lnTo>
                  <a:close/>
                  <a:moveTo>
                    <a:pt x="962152" y="443357"/>
                  </a:moveTo>
                  <a:lnTo>
                    <a:pt x="962152" y="478536"/>
                  </a:lnTo>
                  <a:lnTo>
                    <a:pt x="1042289" y="478536"/>
                  </a:lnTo>
                  <a:lnTo>
                    <a:pt x="1042289" y="443357"/>
                  </a:lnTo>
                  <a:close/>
                  <a:moveTo>
                    <a:pt x="452247" y="443357"/>
                  </a:moveTo>
                  <a:lnTo>
                    <a:pt x="452247" y="478536"/>
                  </a:lnTo>
                  <a:lnTo>
                    <a:pt x="532384" y="478536"/>
                  </a:lnTo>
                  <a:lnTo>
                    <a:pt x="532384" y="443357"/>
                  </a:lnTo>
                  <a:close/>
                  <a:moveTo>
                    <a:pt x="1122426" y="374777"/>
                  </a:moveTo>
                  <a:lnTo>
                    <a:pt x="1122426" y="409956"/>
                  </a:lnTo>
                  <a:lnTo>
                    <a:pt x="1202563" y="409956"/>
                  </a:lnTo>
                  <a:lnTo>
                    <a:pt x="1202563" y="374650"/>
                  </a:lnTo>
                  <a:close/>
                  <a:moveTo>
                    <a:pt x="612521" y="374650"/>
                  </a:moveTo>
                  <a:lnTo>
                    <a:pt x="612521" y="409829"/>
                  </a:lnTo>
                  <a:lnTo>
                    <a:pt x="692658" y="409829"/>
                  </a:lnTo>
                  <a:lnTo>
                    <a:pt x="692658" y="374650"/>
                  </a:lnTo>
                  <a:close/>
                  <a:moveTo>
                    <a:pt x="1282700" y="306070"/>
                  </a:moveTo>
                  <a:lnTo>
                    <a:pt x="1282700" y="341249"/>
                  </a:lnTo>
                  <a:lnTo>
                    <a:pt x="1362837" y="341249"/>
                  </a:lnTo>
                  <a:lnTo>
                    <a:pt x="1362837" y="306070"/>
                  </a:lnTo>
                  <a:close/>
                  <a:moveTo>
                    <a:pt x="772795" y="306070"/>
                  </a:moveTo>
                  <a:lnTo>
                    <a:pt x="772795" y="341249"/>
                  </a:lnTo>
                  <a:lnTo>
                    <a:pt x="852932" y="341249"/>
                  </a:lnTo>
                  <a:lnTo>
                    <a:pt x="852932" y="306070"/>
                  </a:lnTo>
                  <a:close/>
                  <a:moveTo>
                    <a:pt x="1442974" y="237490"/>
                  </a:moveTo>
                  <a:lnTo>
                    <a:pt x="1442974" y="272669"/>
                  </a:lnTo>
                  <a:lnTo>
                    <a:pt x="1523111" y="272669"/>
                  </a:lnTo>
                  <a:lnTo>
                    <a:pt x="1523111" y="237490"/>
                  </a:lnTo>
                  <a:close/>
                  <a:moveTo>
                    <a:pt x="933069" y="237490"/>
                  </a:moveTo>
                  <a:lnTo>
                    <a:pt x="933069" y="272669"/>
                  </a:lnTo>
                  <a:lnTo>
                    <a:pt x="1013206" y="272669"/>
                  </a:lnTo>
                  <a:lnTo>
                    <a:pt x="1013206" y="237490"/>
                  </a:lnTo>
                  <a:close/>
                  <a:moveTo>
                    <a:pt x="1603248" y="168910"/>
                  </a:moveTo>
                  <a:lnTo>
                    <a:pt x="1603248" y="204089"/>
                  </a:lnTo>
                  <a:lnTo>
                    <a:pt x="1683385" y="204089"/>
                  </a:lnTo>
                  <a:lnTo>
                    <a:pt x="1683385" y="168910"/>
                  </a:lnTo>
                  <a:close/>
                  <a:moveTo>
                    <a:pt x="1093343" y="168910"/>
                  </a:moveTo>
                  <a:lnTo>
                    <a:pt x="1093343" y="204089"/>
                  </a:lnTo>
                  <a:lnTo>
                    <a:pt x="1173480" y="204089"/>
                  </a:lnTo>
                  <a:lnTo>
                    <a:pt x="1173480" y="168910"/>
                  </a:lnTo>
                  <a:close/>
                  <a:moveTo>
                    <a:pt x="1363472" y="135001"/>
                  </a:moveTo>
                  <a:lnTo>
                    <a:pt x="1363472" y="516001"/>
                  </a:lnTo>
                  <a:lnTo>
                    <a:pt x="1692021" y="325501"/>
                  </a:lnTo>
                  <a:close/>
                  <a:moveTo>
                    <a:pt x="2092071" y="290830"/>
                  </a:moveTo>
                  <a:lnTo>
                    <a:pt x="2092071" y="326009"/>
                  </a:lnTo>
                  <a:lnTo>
                    <a:pt x="2172208" y="326009"/>
                  </a:lnTo>
                  <a:lnTo>
                    <a:pt x="2172208" y="100203"/>
                  </a:lnTo>
                  <a:close/>
                  <a:moveTo>
                    <a:pt x="1582166" y="100203"/>
                  </a:moveTo>
                  <a:lnTo>
                    <a:pt x="1582166" y="135382"/>
                  </a:lnTo>
                  <a:lnTo>
                    <a:pt x="1662303" y="135382"/>
                  </a:lnTo>
                  <a:lnTo>
                    <a:pt x="1662303" y="100203"/>
                  </a:lnTo>
                  <a:close/>
                  <a:moveTo>
                    <a:pt x="2252345" y="31623"/>
                  </a:moveTo>
                  <a:lnTo>
                    <a:pt x="2252345" y="66802"/>
                  </a:lnTo>
                  <a:lnTo>
                    <a:pt x="2332482" y="66802"/>
                  </a:lnTo>
                  <a:lnTo>
                    <a:pt x="2332482" y="31623"/>
                  </a:lnTo>
                  <a:close/>
                  <a:moveTo>
                    <a:pt x="1742440" y="31623"/>
                  </a:moveTo>
                  <a:lnTo>
                    <a:pt x="1742440" y="66802"/>
                  </a:lnTo>
                  <a:lnTo>
                    <a:pt x="1822577" y="66802"/>
                  </a:lnTo>
                  <a:lnTo>
                    <a:pt x="1822577" y="31623"/>
                  </a:lnTo>
                  <a:close/>
                  <a:moveTo>
                    <a:pt x="0" y="0"/>
                  </a:moveTo>
                  <a:lnTo>
                    <a:pt x="779018" y="0"/>
                  </a:lnTo>
                  <a:lnTo>
                    <a:pt x="779018" y="650875"/>
                  </a:lnTo>
                  <a:lnTo>
                    <a:pt x="0" y="650875"/>
                  </a:lnTo>
                  <a:close/>
                </a:path>
              </a:pathLst>
            </a:custGeom>
            <a:solidFill>
              <a:srgbClr val="FFFFFF"/>
            </a:solidFill>
          </p:spPr>
        </p:sp>
      </p:grpSp>
      <p:grpSp>
        <p:nvGrpSpPr>
          <p:cNvPr id="76" name="Group 76"/>
          <p:cNvGrpSpPr/>
          <p:nvPr/>
        </p:nvGrpSpPr>
        <p:grpSpPr>
          <a:xfrm>
            <a:off x="7822440" y="6122520"/>
            <a:ext cx="298620" cy="651240"/>
            <a:chOff x="0" y="0"/>
            <a:chExt cx="398160" cy="868320"/>
          </a:xfrm>
        </p:grpSpPr>
        <p:sp>
          <p:nvSpPr>
            <p:cNvPr id="77" name="Freeform 77"/>
            <p:cNvSpPr/>
            <p:nvPr/>
          </p:nvSpPr>
          <p:spPr>
            <a:xfrm>
              <a:off x="0" y="0"/>
              <a:ext cx="398145" cy="868299"/>
            </a:xfrm>
            <a:custGeom>
              <a:avLst/>
              <a:gdLst/>
              <a:ahLst/>
              <a:cxnLst/>
              <a:rect l="l" t="t" r="r" b="b"/>
              <a:pathLst>
                <a:path w="398145" h="868299">
                  <a:moveTo>
                    <a:pt x="398145" y="418719"/>
                  </a:moveTo>
                  <a:cubicBezTo>
                    <a:pt x="398145" y="522097"/>
                    <a:pt x="319405" y="607568"/>
                    <a:pt x="217678" y="616458"/>
                  </a:cubicBezTo>
                  <a:lnTo>
                    <a:pt x="217678" y="743458"/>
                  </a:lnTo>
                  <a:cubicBezTo>
                    <a:pt x="233045" y="744093"/>
                    <a:pt x="248285" y="746379"/>
                    <a:pt x="263017" y="750062"/>
                  </a:cubicBezTo>
                  <a:cubicBezTo>
                    <a:pt x="334137" y="767715"/>
                    <a:pt x="381635" y="812673"/>
                    <a:pt x="382397" y="863092"/>
                  </a:cubicBezTo>
                  <a:lnTo>
                    <a:pt x="15367" y="868299"/>
                  </a:lnTo>
                  <a:cubicBezTo>
                    <a:pt x="12827" y="816991"/>
                    <a:pt x="59055" y="770001"/>
                    <a:pt x="130810" y="750951"/>
                  </a:cubicBezTo>
                  <a:cubicBezTo>
                    <a:pt x="146685" y="746760"/>
                    <a:pt x="163195" y="744093"/>
                    <a:pt x="179832" y="743458"/>
                  </a:cubicBezTo>
                  <a:lnTo>
                    <a:pt x="179832" y="616458"/>
                  </a:lnTo>
                  <a:cubicBezTo>
                    <a:pt x="84709" y="608330"/>
                    <a:pt x="7620" y="532003"/>
                    <a:pt x="0" y="434086"/>
                  </a:cubicBezTo>
                  <a:lnTo>
                    <a:pt x="37973" y="431165"/>
                  </a:lnTo>
                  <a:cubicBezTo>
                    <a:pt x="44704" y="517652"/>
                    <a:pt x="118491" y="583311"/>
                    <a:pt x="205105" y="580009"/>
                  </a:cubicBezTo>
                  <a:cubicBezTo>
                    <a:pt x="291719" y="576707"/>
                    <a:pt x="360172" y="505460"/>
                    <a:pt x="360172" y="418719"/>
                  </a:cubicBezTo>
                  <a:close/>
                  <a:moveTo>
                    <a:pt x="198755" y="0"/>
                  </a:moveTo>
                  <a:cubicBezTo>
                    <a:pt x="263779" y="0"/>
                    <a:pt x="316484" y="52705"/>
                    <a:pt x="316484" y="117729"/>
                  </a:cubicBezTo>
                  <a:lnTo>
                    <a:pt x="316484" y="420243"/>
                  </a:lnTo>
                  <a:cubicBezTo>
                    <a:pt x="316484" y="485267"/>
                    <a:pt x="263779" y="537972"/>
                    <a:pt x="198755" y="537972"/>
                  </a:cubicBezTo>
                  <a:cubicBezTo>
                    <a:pt x="133731" y="537972"/>
                    <a:pt x="81026" y="485267"/>
                    <a:pt x="81026" y="420243"/>
                  </a:cubicBezTo>
                  <a:lnTo>
                    <a:pt x="81026" y="117729"/>
                  </a:lnTo>
                  <a:cubicBezTo>
                    <a:pt x="81026" y="52705"/>
                    <a:pt x="133731" y="0"/>
                    <a:pt x="198755" y="0"/>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4" name="Group 4"/>
          <p:cNvGrpSpPr/>
          <p:nvPr/>
        </p:nvGrpSpPr>
        <p:grpSpPr>
          <a:xfrm rot="2700000">
            <a:off x="3151980" y="1345140"/>
            <a:ext cx="975780" cy="975780"/>
            <a:chOff x="0" y="0"/>
            <a:chExt cx="1301040" cy="1301040"/>
          </a:xfrm>
        </p:grpSpPr>
        <p:sp>
          <p:nvSpPr>
            <p:cNvPr id="5" name="Freeform 5"/>
            <p:cNvSpPr/>
            <p:nvPr/>
          </p:nvSpPr>
          <p:spPr>
            <a:xfrm>
              <a:off x="0" y="0"/>
              <a:ext cx="1300988" cy="1300988"/>
            </a:xfrm>
            <a:custGeom>
              <a:avLst/>
              <a:gdLst/>
              <a:ahLst/>
              <a:cxnLst/>
              <a:rect l="l" t="t" r="r" b="b"/>
              <a:pathLst>
                <a:path w="1300988" h="1300988">
                  <a:moveTo>
                    <a:pt x="0" y="0"/>
                  </a:moveTo>
                  <a:lnTo>
                    <a:pt x="1300988" y="0"/>
                  </a:lnTo>
                  <a:lnTo>
                    <a:pt x="1300988" y="1300988"/>
                  </a:lnTo>
                  <a:lnTo>
                    <a:pt x="0" y="1300988"/>
                  </a:lnTo>
                  <a:close/>
                </a:path>
              </a:pathLst>
            </a:custGeom>
            <a:solidFill>
              <a:srgbClr val="418AB3"/>
            </a:solidFill>
          </p:spPr>
        </p:sp>
      </p:grpSp>
      <p:grpSp>
        <p:nvGrpSpPr>
          <p:cNvPr id="6" name="Group 6"/>
          <p:cNvGrpSpPr/>
          <p:nvPr/>
        </p:nvGrpSpPr>
        <p:grpSpPr>
          <a:xfrm rot="2700000">
            <a:off x="4344840" y="9143820"/>
            <a:ext cx="536760" cy="536760"/>
            <a:chOff x="0" y="0"/>
            <a:chExt cx="715680" cy="715680"/>
          </a:xfrm>
        </p:grpSpPr>
        <p:sp>
          <p:nvSpPr>
            <p:cNvPr id="7" name="Freeform 7"/>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8" name="Group 8"/>
          <p:cNvGrpSpPr/>
          <p:nvPr/>
        </p:nvGrpSpPr>
        <p:grpSpPr>
          <a:xfrm rot="2700000">
            <a:off x="3850740" y="8622720"/>
            <a:ext cx="536760" cy="536760"/>
            <a:chOff x="0" y="0"/>
            <a:chExt cx="715680" cy="715680"/>
          </a:xfrm>
        </p:grpSpPr>
        <p:sp>
          <p:nvSpPr>
            <p:cNvPr id="9" name="Freeform 9"/>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10" name="Group 10"/>
          <p:cNvGrpSpPr/>
          <p:nvPr/>
        </p:nvGrpSpPr>
        <p:grpSpPr>
          <a:xfrm rot="2700000">
            <a:off x="7291080" y="5797980"/>
            <a:ext cx="1264680" cy="1264680"/>
            <a:chOff x="0" y="0"/>
            <a:chExt cx="1686240" cy="1686240"/>
          </a:xfrm>
        </p:grpSpPr>
        <p:sp>
          <p:nvSpPr>
            <p:cNvPr id="11" name="Freeform 11"/>
            <p:cNvSpPr/>
            <p:nvPr/>
          </p:nvSpPr>
          <p:spPr>
            <a:xfrm>
              <a:off x="0" y="0"/>
              <a:ext cx="1686179" cy="1686179"/>
            </a:xfrm>
            <a:custGeom>
              <a:avLst/>
              <a:gdLst/>
              <a:ahLst/>
              <a:cxnLst/>
              <a:rect l="l" t="t" r="r" b="b"/>
              <a:pathLst>
                <a:path w="1686179" h="1686179">
                  <a:moveTo>
                    <a:pt x="0" y="0"/>
                  </a:moveTo>
                  <a:lnTo>
                    <a:pt x="1686179" y="0"/>
                  </a:lnTo>
                  <a:lnTo>
                    <a:pt x="1686179" y="1686179"/>
                  </a:lnTo>
                  <a:lnTo>
                    <a:pt x="0" y="1686179"/>
                  </a:lnTo>
                  <a:close/>
                </a:path>
              </a:pathLst>
            </a:custGeom>
            <a:solidFill>
              <a:srgbClr val="0070C0">
                <a:alpha val="49804"/>
              </a:srgbClr>
            </a:solidFill>
          </p:spPr>
        </p:sp>
      </p:grpSp>
      <p:grpSp>
        <p:nvGrpSpPr>
          <p:cNvPr id="12" name="Group 12"/>
          <p:cNvGrpSpPr/>
          <p:nvPr/>
        </p:nvGrpSpPr>
        <p:grpSpPr>
          <a:xfrm rot="2700000">
            <a:off x="2347920" y="2479680"/>
            <a:ext cx="5623020" cy="5645700"/>
            <a:chOff x="0" y="0"/>
            <a:chExt cx="7497360" cy="7527600"/>
          </a:xfrm>
        </p:grpSpPr>
        <p:sp>
          <p:nvSpPr>
            <p:cNvPr id="13" name="Freeform 13"/>
            <p:cNvSpPr/>
            <p:nvPr/>
          </p:nvSpPr>
          <p:spPr>
            <a:xfrm>
              <a:off x="0" y="0"/>
              <a:ext cx="7497318" cy="7527544"/>
            </a:xfrm>
            <a:custGeom>
              <a:avLst/>
              <a:gdLst/>
              <a:ahLst/>
              <a:cxnLst/>
              <a:rect l="l" t="t" r="r" b="b"/>
              <a:pathLst>
                <a:path w="7497318" h="7527544">
                  <a:moveTo>
                    <a:pt x="0" y="0"/>
                  </a:moveTo>
                  <a:lnTo>
                    <a:pt x="4114673" y="0"/>
                  </a:lnTo>
                  <a:lnTo>
                    <a:pt x="4114673" y="940943"/>
                  </a:lnTo>
                  <a:lnTo>
                    <a:pt x="937133" y="940943"/>
                  </a:lnTo>
                  <a:lnTo>
                    <a:pt x="937133" y="6586601"/>
                  </a:lnTo>
                  <a:lnTo>
                    <a:pt x="6560185" y="6586601"/>
                  </a:lnTo>
                  <a:lnTo>
                    <a:pt x="6560185" y="3396361"/>
                  </a:lnTo>
                  <a:lnTo>
                    <a:pt x="7497318" y="3396361"/>
                  </a:lnTo>
                  <a:lnTo>
                    <a:pt x="7497318" y="7527544"/>
                  </a:lnTo>
                  <a:lnTo>
                    <a:pt x="0" y="7527544"/>
                  </a:lnTo>
                  <a:close/>
                </a:path>
              </a:pathLst>
            </a:custGeom>
            <a:solidFill>
              <a:srgbClr val="0070C0"/>
            </a:solidFill>
          </p:spPr>
        </p:sp>
      </p:grpSp>
      <p:sp>
        <p:nvSpPr>
          <p:cNvPr id="14" name="TextBox 14"/>
          <p:cNvSpPr txBox="1"/>
          <p:nvPr/>
        </p:nvSpPr>
        <p:spPr>
          <a:xfrm>
            <a:off x="10071720" y="991065"/>
            <a:ext cx="7887420" cy="1487587"/>
          </a:xfrm>
          <a:prstGeom prst="rect">
            <a:avLst/>
          </a:prstGeom>
        </p:spPr>
        <p:txBody>
          <a:bodyPr lIns="0" tIns="0" rIns="0" bIns="0" rtlCol="0" anchor="t">
            <a:spAutoFit/>
          </a:bodyPr>
          <a:lstStyle/>
          <a:p>
            <a:pPr algn="ctr" rtl="1">
              <a:lnSpc>
                <a:spcPts val="5759"/>
              </a:lnSpc>
            </a:pPr>
            <a:r>
              <a:rPr lang="fa-IR" sz="4800" spc="70" dirty="0">
                <a:solidFill>
                  <a:srgbClr val="262626"/>
                </a:solidFill>
                <a:latin typeface="Montserrat Bold"/>
                <a:cs typeface="B Nazanin" pitchFamily="2" charset="-78"/>
              </a:rPr>
              <a:t>ارائه</a:t>
            </a:r>
          </a:p>
          <a:p>
            <a:pPr algn="ctr" rtl="1">
              <a:lnSpc>
                <a:spcPts val="5759"/>
              </a:lnSpc>
            </a:pPr>
            <a:r>
              <a:rPr lang="fa-IR" sz="4800" spc="70" dirty="0">
                <a:solidFill>
                  <a:srgbClr val="262626"/>
                </a:solidFill>
                <a:latin typeface="Montserrat Bold"/>
                <a:cs typeface="B Nazanin" pitchFamily="2" charset="-78"/>
              </a:rPr>
              <a:t> </a:t>
            </a:r>
            <a:r>
              <a:rPr lang="fa-IR" sz="4800" spc="70" dirty="0">
                <a:solidFill>
                  <a:srgbClr val="0070C0"/>
                </a:solidFill>
                <a:latin typeface="Montserrat Bold"/>
                <a:cs typeface="B Nazanin" pitchFamily="2" charset="-78"/>
              </a:rPr>
              <a:t>عالی</a:t>
            </a:r>
            <a:endParaRPr lang="en-US" sz="4800" spc="70" dirty="0">
              <a:solidFill>
                <a:srgbClr val="262626"/>
              </a:solidFill>
              <a:latin typeface="Montserrat Bold"/>
              <a:cs typeface="B Nazanin" pitchFamily="2" charset="-78"/>
            </a:endParaRPr>
          </a:p>
        </p:txBody>
      </p:sp>
      <p:sp>
        <p:nvSpPr>
          <p:cNvPr id="15" name="TextBox 15"/>
          <p:cNvSpPr txBox="1"/>
          <p:nvPr/>
        </p:nvSpPr>
        <p:spPr>
          <a:xfrm>
            <a:off x="10071720" y="4111380"/>
            <a:ext cx="6493140" cy="564257"/>
          </a:xfrm>
          <a:prstGeom prst="rect">
            <a:avLst/>
          </a:prstGeom>
        </p:spPr>
        <p:txBody>
          <a:bodyPr wrap="square" lIns="0" tIns="0" rIns="0" bIns="0" rtlCol="0" anchor="t">
            <a:spAutoFit/>
          </a:bodyPr>
          <a:lstStyle/>
          <a:p>
            <a:pPr algn="ctr" rtl="1">
              <a:lnSpc>
                <a:spcPts val="2160"/>
              </a:lnSpc>
            </a:pPr>
            <a:r>
              <a:rPr lang="ar-SA" dirty="0">
                <a:cs typeface="B Nazanin" pitchFamily="2" charset="-78"/>
              </a:rPr>
              <a:t>این قالب حاوی گزینه های ویرایش پذیری است و شما می توانید آن را به صورتی که می خواهید ویرایش کنید</a:t>
            </a:r>
            <a:endParaRPr lang="en-US" sz="1800" spc="25" dirty="0">
              <a:solidFill>
                <a:srgbClr val="000000"/>
              </a:solidFill>
              <a:latin typeface="Montserrat"/>
              <a:cs typeface="B Nazanin" pitchFamily="2" charset="-78"/>
            </a:endParaRPr>
          </a:p>
        </p:txBody>
      </p:sp>
      <p:sp>
        <p:nvSpPr>
          <p:cNvPr id="16" name="TextBox 16"/>
          <p:cNvSpPr txBox="1"/>
          <p:nvPr/>
        </p:nvSpPr>
        <p:spPr>
          <a:xfrm>
            <a:off x="10071720" y="5351760"/>
            <a:ext cx="7114140" cy="184666"/>
          </a:xfrm>
          <a:prstGeom prst="rect">
            <a:avLst/>
          </a:prstGeom>
        </p:spPr>
        <p:txBody>
          <a:bodyPr lIns="0" tIns="0" rIns="0" bIns="0" rtlCol="0" anchor="t">
            <a:spAutoFit/>
          </a:bodyPr>
          <a:lstStyle/>
          <a:p>
            <a:pPr algn="ctr" rtl="1"/>
            <a:r>
              <a:rPr lang="ar-SA" sz="1200" dirty="0">
                <a:cs typeface="B Nazanin" pitchFamily="2" charset="-78"/>
              </a:rPr>
              <a:t>قالب پاورپوينت حرفه ای ، قابل ویرایش ، جهت استفاده در جلسات دفاع رساله ، پایان نامه ، پروپوزال و سمینار و .... می باشد</a:t>
            </a:r>
            <a:r>
              <a:rPr lang="en-US" sz="1200" dirty="0">
                <a:cs typeface="B Nazanin" pitchFamily="2" charset="-78"/>
              </a:rPr>
              <a:t>.</a:t>
            </a:r>
          </a:p>
        </p:txBody>
      </p:sp>
      <p:grpSp>
        <p:nvGrpSpPr>
          <p:cNvPr id="17" name="Group 17"/>
          <p:cNvGrpSpPr/>
          <p:nvPr/>
        </p:nvGrpSpPr>
        <p:grpSpPr>
          <a:xfrm>
            <a:off x="12125160" y="7339680"/>
            <a:ext cx="68580" cy="1508760"/>
            <a:chOff x="0" y="0"/>
            <a:chExt cx="91440" cy="2011680"/>
          </a:xfrm>
        </p:grpSpPr>
        <p:sp>
          <p:nvSpPr>
            <p:cNvPr id="18" name="Freeform 18"/>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70C0"/>
            </a:solidFill>
          </p:spPr>
        </p:sp>
      </p:grpSp>
      <p:grpSp>
        <p:nvGrpSpPr>
          <p:cNvPr id="19" name="Group 19"/>
          <p:cNvGrpSpPr/>
          <p:nvPr/>
        </p:nvGrpSpPr>
        <p:grpSpPr>
          <a:xfrm>
            <a:off x="15019020" y="7322940"/>
            <a:ext cx="68580" cy="1508760"/>
            <a:chOff x="0" y="0"/>
            <a:chExt cx="91440" cy="2011680"/>
          </a:xfrm>
        </p:grpSpPr>
        <p:sp>
          <p:nvSpPr>
            <p:cNvPr id="20" name="Freeform 20"/>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70C0"/>
            </a:solidFill>
          </p:spPr>
        </p:sp>
      </p:grpSp>
      <p:grpSp>
        <p:nvGrpSpPr>
          <p:cNvPr id="21" name="Group 21"/>
          <p:cNvGrpSpPr/>
          <p:nvPr/>
        </p:nvGrpSpPr>
        <p:grpSpPr>
          <a:xfrm rot="2422200">
            <a:off x="13461120" y="7046460"/>
            <a:ext cx="556200" cy="973080"/>
            <a:chOff x="0" y="0"/>
            <a:chExt cx="741600" cy="1297440"/>
          </a:xfrm>
        </p:grpSpPr>
        <p:sp>
          <p:nvSpPr>
            <p:cNvPr id="22" name="Freeform 22"/>
            <p:cNvSpPr/>
            <p:nvPr/>
          </p:nvSpPr>
          <p:spPr>
            <a:xfrm>
              <a:off x="30861" y="32639"/>
              <a:ext cx="741553" cy="1297432"/>
            </a:xfrm>
            <a:custGeom>
              <a:avLst/>
              <a:gdLst/>
              <a:ahLst/>
              <a:cxnLst/>
              <a:rect l="l" t="t" r="r" b="b"/>
              <a:pathLst>
                <a:path w="741553" h="1297432">
                  <a:moveTo>
                    <a:pt x="708914" y="0"/>
                  </a:moveTo>
                  <a:lnTo>
                    <a:pt x="630682" y="0"/>
                  </a:lnTo>
                  <a:cubicBezTo>
                    <a:pt x="617601" y="0"/>
                    <a:pt x="606806" y="4318"/>
                    <a:pt x="602361" y="41021"/>
                  </a:cubicBezTo>
                  <a:lnTo>
                    <a:pt x="558927" y="41021"/>
                  </a:lnTo>
                  <a:cubicBezTo>
                    <a:pt x="554609" y="4318"/>
                    <a:pt x="543687" y="0"/>
                    <a:pt x="530606" y="0"/>
                  </a:cubicBezTo>
                  <a:lnTo>
                    <a:pt x="282702" y="0"/>
                  </a:lnTo>
                  <a:cubicBezTo>
                    <a:pt x="176149" y="41021"/>
                    <a:pt x="123952" y="62611"/>
                    <a:pt x="47752" y="146812"/>
                  </a:cubicBezTo>
                  <a:lnTo>
                    <a:pt x="8636" y="189992"/>
                  </a:lnTo>
                  <a:cubicBezTo>
                    <a:pt x="2159" y="196469"/>
                    <a:pt x="0" y="207264"/>
                    <a:pt x="4318" y="215900"/>
                  </a:cubicBezTo>
                  <a:cubicBezTo>
                    <a:pt x="8636" y="224536"/>
                    <a:pt x="17399" y="231013"/>
                    <a:pt x="26035" y="231013"/>
                  </a:cubicBezTo>
                  <a:cubicBezTo>
                    <a:pt x="30353" y="231013"/>
                    <a:pt x="34671" y="231013"/>
                    <a:pt x="36957" y="228854"/>
                  </a:cubicBezTo>
                  <a:lnTo>
                    <a:pt x="97790" y="196469"/>
                  </a:lnTo>
                  <a:cubicBezTo>
                    <a:pt x="167386" y="161925"/>
                    <a:pt x="204343" y="155448"/>
                    <a:pt x="276098" y="183515"/>
                  </a:cubicBezTo>
                  <a:lnTo>
                    <a:pt x="280416" y="185674"/>
                  </a:lnTo>
                  <a:lnTo>
                    <a:pt x="341249" y="185674"/>
                  </a:lnTo>
                  <a:lnTo>
                    <a:pt x="341249" y="619633"/>
                  </a:lnTo>
                  <a:cubicBezTo>
                    <a:pt x="328168" y="621792"/>
                    <a:pt x="317373" y="632587"/>
                    <a:pt x="317373" y="647700"/>
                  </a:cubicBezTo>
                  <a:lnTo>
                    <a:pt x="297942" y="1124712"/>
                  </a:lnTo>
                  <a:cubicBezTo>
                    <a:pt x="293624" y="1167892"/>
                    <a:pt x="306578" y="1213231"/>
                    <a:pt x="334899" y="1245616"/>
                  </a:cubicBezTo>
                  <a:cubicBezTo>
                    <a:pt x="360934" y="1278001"/>
                    <a:pt x="354457" y="1297432"/>
                    <a:pt x="393573" y="1297432"/>
                  </a:cubicBezTo>
                  <a:cubicBezTo>
                    <a:pt x="432689" y="1297432"/>
                    <a:pt x="426212" y="1278001"/>
                    <a:pt x="452247" y="1245616"/>
                  </a:cubicBezTo>
                  <a:cubicBezTo>
                    <a:pt x="478282" y="1213231"/>
                    <a:pt x="491363" y="1170051"/>
                    <a:pt x="489204" y="1124712"/>
                  </a:cubicBezTo>
                  <a:lnTo>
                    <a:pt x="469646" y="647700"/>
                  </a:lnTo>
                  <a:cubicBezTo>
                    <a:pt x="467487" y="632587"/>
                    <a:pt x="458724" y="621792"/>
                    <a:pt x="445770" y="619633"/>
                  </a:cubicBezTo>
                  <a:lnTo>
                    <a:pt x="445770" y="183515"/>
                  </a:lnTo>
                  <a:lnTo>
                    <a:pt x="528447" y="183515"/>
                  </a:lnTo>
                  <a:cubicBezTo>
                    <a:pt x="541528" y="183515"/>
                    <a:pt x="552323" y="179197"/>
                    <a:pt x="556768" y="142494"/>
                  </a:cubicBezTo>
                  <a:lnTo>
                    <a:pt x="600202" y="142494"/>
                  </a:lnTo>
                  <a:cubicBezTo>
                    <a:pt x="604520" y="179197"/>
                    <a:pt x="615442" y="183515"/>
                    <a:pt x="628523" y="183515"/>
                  </a:cubicBezTo>
                  <a:lnTo>
                    <a:pt x="706755" y="183515"/>
                  </a:lnTo>
                  <a:cubicBezTo>
                    <a:pt x="724154" y="183515"/>
                    <a:pt x="739394" y="153289"/>
                    <a:pt x="739394" y="90678"/>
                  </a:cubicBezTo>
                  <a:cubicBezTo>
                    <a:pt x="741553" y="28067"/>
                    <a:pt x="726313" y="0"/>
                    <a:pt x="708914" y="0"/>
                  </a:cubicBezTo>
                  <a:close/>
                </a:path>
              </a:pathLst>
            </a:custGeom>
            <a:solidFill>
              <a:srgbClr val="0070C0"/>
            </a:solidFill>
          </p:spPr>
        </p:sp>
      </p:grpSp>
      <p:grpSp>
        <p:nvGrpSpPr>
          <p:cNvPr id="23" name="Group 23"/>
          <p:cNvGrpSpPr/>
          <p:nvPr/>
        </p:nvGrpSpPr>
        <p:grpSpPr>
          <a:xfrm rot="2422200">
            <a:off x="13620420" y="7109100"/>
            <a:ext cx="571860" cy="478980"/>
            <a:chOff x="0" y="0"/>
            <a:chExt cx="762480" cy="638640"/>
          </a:xfrm>
        </p:grpSpPr>
        <p:sp>
          <p:nvSpPr>
            <p:cNvPr id="24" name="Freeform 24"/>
            <p:cNvSpPr/>
            <p:nvPr/>
          </p:nvSpPr>
          <p:spPr>
            <a:xfrm>
              <a:off x="31750" y="34036"/>
              <a:ext cx="762381" cy="638556"/>
            </a:xfrm>
            <a:custGeom>
              <a:avLst/>
              <a:gdLst/>
              <a:ahLst/>
              <a:cxnLst/>
              <a:rect l="l" t="t" r="r" b="b"/>
              <a:pathLst>
                <a:path w="762381" h="638556">
                  <a:moveTo>
                    <a:pt x="102743" y="204597"/>
                  </a:moveTo>
                  <a:cubicBezTo>
                    <a:pt x="174244" y="168656"/>
                    <a:pt x="212344" y="161925"/>
                    <a:pt x="286131" y="191135"/>
                  </a:cubicBezTo>
                  <a:lnTo>
                    <a:pt x="290576" y="193421"/>
                  </a:lnTo>
                  <a:lnTo>
                    <a:pt x="353187" y="193421"/>
                  </a:lnTo>
                  <a:lnTo>
                    <a:pt x="353187" y="638556"/>
                  </a:lnTo>
                  <a:lnTo>
                    <a:pt x="460502" y="638556"/>
                  </a:lnTo>
                  <a:lnTo>
                    <a:pt x="460502" y="193421"/>
                  </a:lnTo>
                  <a:lnTo>
                    <a:pt x="545465" y="193421"/>
                  </a:lnTo>
                  <a:cubicBezTo>
                    <a:pt x="558927" y="193421"/>
                    <a:pt x="570103" y="188976"/>
                    <a:pt x="574548" y="150749"/>
                  </a:cubicBezTo>
                  <a:lnTo>
                    <a:pt x="619252" y="150749"/>
                  </a:lnTo>
                  <a:cubicBezTo>
                    <a:pt x="623697" y="188976"/>
                    <a:pt x="634873" y="193421"/>
                    <a:pt x="648335" y="193421"/>
                  </a:cubicBezTo>
                  <a:lnTo>
                    <a:pt x="728853" y="193421"/>
                  </a:lnTo>
                  <a:cubicBezTo>
                    <a:pt x="746760" y="193421"/>
                    <a:pt x="762381" y="161925"/>
                    <a:pt x="762381" y="96774"/>
                  </a:cubicBezTo>
                  <a:cubicBezTo>
                    <a:pt x="762381" y="31623"/>
                    <a:pt x="746760" y="0"/>
                    <a:pt x="728853" y="0"/>
                  </a:cubicBezTo>
                  <a:lnTo>
                    <a:pt x="648335" y="0"/>
                  </a:lnTo>
                  <a:cubicBezTo>
                    <a:pt x="634873" y="0"/>
                    <a:pt x="623697" y="4445"/>
                    <a:pt x="619252" y="42672"/>
                  </a:cubicBezTo>
                  <a:lnTo>
                    <a:pt x="574548" y="42672"/>
                  </a:lnTo>
                  <a:cubicBezTo>
                    <a:pt x="570103" y="4445"/>
                    <a:pt x="558927" y="0"/>
                    <a:pt x="545465" y="0"/>
                  </a:cubicBezTo>
                  <a:lnTo>
                    <a:pt x="290576" y="0"/>
                  </a:lnTo>
                  <a:cubicBezTo>
                    <a:pt x="181102" y="42672"/>
                    <a:pt x="127381" y="65151"/>
                    <a:pt x="49149" y="152908"/>
                  </a:cubicBezTo>
                  <a:lnTo>
                    <a:pt x="8890" y="197866"/>
                  </a:lnTo>
                  <a:cubicBezTo>
                    <a:pt x="2159" y="204597"/>
                    <a:pt x="0" y="215900"/>
                    <a:pt x="4445" y="224790"/>
                  </a:cubicBezTo>
                  <a:cubicBezTo>
                    <a:pt x="8890" y="233680"/>
                    <a:pt x="17907" y="240538"/>
                    <a:pt x="26797" y="240538"/>
                  </a:cubicBezTo>
                  <a:cubicBezTo>
                    <a:pt x="31242" y="240538"/>
                    <a:pt x="35687" y="240538"/>
                    <a:pt x="37973" y="238252"/>
                  </a:cubicBezTo>
                  <a:lnTo>
                    <a:pt x="102870" y="204470"/>
                  </a:lnTo>
                  <a:close/>
                </a:path>
              </a:pathLst>
            </a:custGeom>
            <a:solidFill>
              <a:srgbClr val="0070C0"/>
            </a:solidFill>
          </p:spPr>
        </p:sp>
      </p:grpSp>
      <p:grpSp>
        <p:nvGrpSpPr>
          <p:cNvPr id="25" name="Group 25"/>
          <p:cNvGrpSpPr/>
          <p:nvPr/>
        </p:nvGrpSpPr>
        <p:grpSpPr>
          <a:xfrm>
            <a:off x="16334460" y="7030260"/>
            <a:ext cx="379080" cy="831060"/>
            <a:chOff x="0" y="0"/>
            <a:chExt cx="505440" cy="1108080"/>
          </a:xfrm>
        </p:grpSpPr>
        <p:sp>
          <p:nvSpPr>
            <p:cNvPr id="26" name="Freeform 26"/>
            <p:cNvSpPr/>
            <p:nvPr/>
          </p:nvSpPr>
          <p:spPr>
            <a:xfrm>
              <a:off x="-66167" y="25146"/>
              <a:ext cx="505333" cy="1108075"/>
            </a:xfrm>
            <a:custGeom>
              <a:avLst/>
              <a:gdLst/>
              <a:ahLst/>
              <a:cxnLst/>
              <a:rect l="l" t="t" r="r" b="b"/>
              <a:pathLst>
                <a:path w="505333" h="1108075">
                  <a:moveTo>
                    <a:pt x="141478" y="0"/>
                  </a:moveTo>
                  <a:cubicBezTo>
                    <a:pt x="141478" y="0"/>
                    <a:pt x="0" y="179451"/>
                    <a:pt x="177546" y="441960"/>
                  </a:cubicBezTo>
                  <a:cubicBezTo>
                    <a:pt x="355219" y="702691"/>
                    <a:pt x="365252" y="878840"/>
                    <a:pt x="384048" y="993394"/>
                  </a:cubicBezTo>
                  <a:cubicBezTo>
                    <a:pt x="401320" y="1108075"/>
                    <a:pt x="459105" y="1079754"/>
                    <a:pt x="459105" y="1079754"/>
                  </a:cubicBezTo>
                  <a:cubicBezTo>
                    <a:pt x="459105" y="1079754"/>
                    <a:pt x="505333" y="1059815"/>
                    <a:pt x="498094" y="965073"/>
                  </a:cubicBezTo>
                  <a:cubicBezTo>
                    <a:pt x="490855" y="870331"/>
                    <a:pt x="441833" y="671068"/>
                    <a:pt x="294513" y="418465"/>
                  </a:cubicBezTo>
                  <a:cubicBezTo>
                    <a:pt x="294513" y="418465"/>
                    <a:pt x="329184" y="237363"/>
                    <a:pt x="193421" y="205867"/>
                  </a:cubicBezTo>
                  <a:lnTo>
                    <a:pt x="141478" y="0"/>
                  </a:lnTo>
                  <a:close/>
                </a:path>
              </a:pathLst>
            </a:custGeom>
            <a:solidFill>
              <a:srgbClr val="0070C0"/>
            </a:solidFill>
          </p:spPr>
        </p:sp>
      </p:grpSp>
      <p:grpSp>
        <p:nvGrpSpPr>
          <p:cNvPr id="27" name="Group 27"/>
          <p:cNvGrpSpPr/>
          <p:nvPr/>
        </p:nvGrpSpPr>
        <p:grpSpPr>
          <a:xfrm>
            <a:off x="16206480" y="7030260"/>
            <a:ext cx="379080" cy="831060"/>
            <a:chOff x="0" y="0"/>
            <a:chExt cx="505440" cy="1108080"/>
          </a:xfrm>
        </p:grpSpPr>
        <p:sp>
          <p:nvSpPr>
            <p:cNvPr id="28" name="Freeform 28"/>
            <p:cNvSpPr/>
            <p:nvPr/>
          </p:nvSpPr>
          <p:spPr>
            <a:xfrm>
              <a:off x="15367" y="25146"/>
              <a:ext cx="505460" cy="1108075"/>
            </a:xfrm>
            <a:custGeom>
              <a:avLst/>
              <a:gdLst/>
              <a:ahLst/>
              <a:cxnLst/>
              <a:rect l="l" t="t" r="r" b="b"/>
              <a:pathLst>
                <a:path w="505460" h="1108075">
                  <a:moveTo>
                    <a:pt x="363982" y="0"/>
                  </a:moveTo>
                  <a:cubicBezTo>
                    <a:pt x="363982" y="0"/>
                    <a:pt x="505460" y="179451"/>
                    <a:pt x="327914" y="441960"/>
                  </a:cubicBezTo>
                  <a:cubicBezTo>
                    <a:pt x="150241" y="702691"/>
                    <a:pt x="140081" y="878840"/>
                    <a:pt x="121285" y="993394"/>
                  </a:cubicBezTo>
                  <a:cubicBezTo>
                    <a:pt x="104013" y="1108075"/>
                    <a:pt x="46228" y="1079754"/>
                    <a:pt x="46228" y="1079754"/>
                  </a:cubicBezTo>
                  <a:cubicBezTo>
                    <a:pt x="46228" y="1079754"/>
                    <a:pt x="0" y="1059815"/>
                    <a:pt x="7239" y="965073"/>
                  </a:cubicBezTo>
                  <a:cubicBezTo>
                    <a:pt x="14478" y="870331"/>
                    <a:pt x="63500" y="671195"/>
                    <a:pt x="210820" y="418592"/>
                  </a:cubicBezTo>
                  <a:cubicBezTo>
                    <a:pt x="210820" y="418592"/>
                    <a:pt x="176149" y="237490"/>
                    <a:pt x="311912" y="205994"/>
                  </a:cubicBezTo>
                  <a:lnTo>
                    <a:pt x="363982" y="0"/>
                  </a:lnTo>
                  <a:close/>
                </a:path>
              </a:pathLst>
            </a:custGeom>
            <a:solidFill>
              <a:srgbClr val="0070C0"/>
            </a:solidFill>
          </p:spPr>
        </p:sp>
      </p:grpSp>
      <p:grpSp>
        <p:nvGrpSpPr>
          <p:cNvPr id="29" name="Group 29"/>
          <p:cNvGrpSpPr/>
          <p:nvPr/>
        </p:nvGrpSpPr>
        <p:grpSpPr>
          <a:xfrm>
            <a:off x="16414920" y="7241940"/>
            <a:ext cx="85320" cy="85320"/>
            <a:chOff x="0" y="0"/>
            <a:chExt cx="113760" cy="113760"/>
          </a:xfrm>
        </p:grpSpPr>
        <p:sp>
          <p:nvSpPr>
            <p:cNvPr id="30" name="Freeform 30"/>
            <p:cNvSpPr/>
            <p:nvPr/>
          </p:nvSpPr>
          <p:spPr>
            <a:xfrm>
              <a:off x="35814" y="35814"/>
              <a:ext cx="113792" cy="113792"/>
            </a:xfrm>
            <a:custGeom>
              <a:avLst/>
              <a:gdLst/>
              <a:ahLst/>
              <a:cxnLst/>
              <a:rect l="l" t="t" r="r" b="b"/>
              <a:pathLst>
                <a:path w="113792" h="113792">
                  <a:moveTo>
                    <a:pt x="113792" y="56896"/>
                  </a:moveTo>
                  <a:cubicBezTo>
                    <a:pt x="113792" y="88265"/>
                    <a:pt x="88265" y="113792"/>
                    <a:pt x="56896" y="113792"/>
                  </a:cubicBezTo>
                  <a:cubicBezTo>
                    <a:pt x="25527" y="113792"/>
                    <a:pt x="0" y="88265"/>
                    <a:pt x="0" y="56896"/>
                  </a:cubicBezTo>
                  <a:cubicBezTo>
                    <a:pt x="0" y="25527"/>
                    <a:pt x="25527" y="0"/>
                    <a:pt x="56896" y="0"/>
                  </a:cubicBezTo>
                  <a:cubicBezTo>
                    <a:pt x="88265" y="0"/>
                    <a:pt x="113792" y="25527"/>
                    <a:pt x="113792" y="56896"/>
                  </a:cubicBezTo>
                  <a:close/>
                </a:path>
              </a:pathLst>
            </a:custGeom>
            <a:solidFill>
              <a:srgbClr val="0070C0"/>
            </a:solidFill>
          </p:spPr>
        </p:sp>
      </p:grpSp>
      <p:grpSp>
        <p:nvGrpSpPr>
          <p:cNvPr id="31" name="Group 31"/>
          <p:cNvGrpSpPr/>
          <p:nvPr/>
        </p:nvGrpSpPr>
        <p:grpSpPr>
          <a:xfrm>
            <a:off x="16217280" y="7444440"/>
            <a:ext cx="183060" cy="403380"/>
            <a:chOff x="0" y="0"/>
            <a:chExt cx="244080" cy="537840"/>
          </a:xfrm>
        </p:grpSpPr>
        <p:sp>
          <p:nvSpPr>
            <p:cNvPr id="32" name="Freeform 32"/>
            <p:cNvSpPr/>
            <p:nvPr/>
          </p:nvSpPr>
          <p:spPr>
            <a:xfrm>
              <a:off x="6604" y="11938"/>
              <a:ext cx="244094" cy="537845"/>
            </a:xfrm>
            <a:custGeom>
              <a:avLst/>
              <a:gdLst/>
              <a:ahLst/>
              <a:cxnLst/>
              <a:rect l="l" t="t" r="r" b="b"/>
              <a:pathLst>
                <a:path w="244094" h="537845">
                  <a:moveTo>
                    <a:pt x="165481" y="0"/>
                  </a:moveTo>
                  <a:cubicBezTo>
                    <a:pt x="58039" y="165989"/>
                    <a:pt x="11938" y="333629"/>
                    <a:pt x="6858" y="400558"/>
                  </a:cubicBezTo>
                  <a:cubicBezTo>
                    <a:pt x="0" y="491490"/>
                    <a:pt x="52959" y="510667"/>
                    <a:pt x="52959" y="510667"/>
                  </a:cubicBezTo>
                  <a:cubicBezTo>
                    <a:pt x="52959" y="510667"/>
                    <a:pt x="119507" y="537845"/>
                    <a:pt x="141732" y="427736"/>
                  </a:cubicBezTo>
                  <a:cubicBezTo>
                    <a:pt x="157099" y="351155"/>
                    <a:pt x="167386" y="244221"/>
                    <a:pt x="244094" y="100584"/>
                  </a:cubicBezTo>
                  <a:lnTo>
                    <a:pt x="165481" y="0"/>
                  </a:lnTo>
                  <a:close/>
                </a:path>
              </a:pathLst>
            </a:custGeom>
            <a:solidFill>
              <a:srgbClr val="0070C0"/>
            </a:solidFill>
          </p:spPr>
        </p:sp>
      </p:grpSp>
      <p:grpSp>
        <p:nvGrpSpPr>
          <p:cNvPr id="33" name="Group 33"/>
          <p:cNvGrpSpPr/>
          <p:nvPr/>
        </p:nvGrpSpPr>
        <p:grpSpPr>
          <a:xfrm>
            <a:off x="16519680" y="7461180"/>
            <a:ext cx="183060" cy="390960"/>
            <a:chOff x="0" y="0"/>
            <a:chExt cx="244080" cy="521280"/>
          </a:xfrm>
        </p:grpSpPr>
        <p:sp>
          <p:nvSpPr>
            <p:cNvPr id="34" name="Freeform 34"/>
            <p:cNvSpPr/>
            <p:nvPr/>
          </p:nvSpPr>
          <p:spPr>
            <a:xfrm>
              <a:off x="12827" y="12065"/>
              <a:ext cx="244094" cy="521335"/>
            </a:xfrm>
            <a:custGeom>
              <a:avLst/>
              <a:gdLst/>
              <a:ahLst/>
              <a:cxnLst/>
              <a:rect l="l" t="t" r="r" b="b"/>
              <a:pathLst>
                <a:path w="244094" h="521335">
                  <a:moveTo>
                    <a:pt x="95504" y="0"/>
                  </a:moveTo>
                  <a:lnTo>
                    <a:pt x="0" y="79121"/>
                  </a:lnTo>
                  <a:cubicBezTo>
                    <a:pt x="76835" y="224409"/>
                    <a:pt x="88773" y="330835"/>
                    <a:pt x="102362" y="409956"/>
                  </a:cubicBezTo>
                  <a:cubicBezTo>
                    <a:pt x="122809" y="521335"/>
                    <a:pt x="191135" y="493903"/>
                    <a:pt x="191135" y="493903"/>
                  </a:cubicBezTo>
                  <a:cubicBezTo>
                    <a:pt x="191135" y="493903"/>
                    <a:pt x="244094" y="474599"/>
                    <a:pt x="237236" y="382524"/>
                  </a:cubicBezTo>
                  <a:cubicBezTo>
                    <a:pt x="232156" y="290576"/>
                    <a:pt x="177546" y="138811"/>
                    <a:pt x="95504" y="0"/>
                  </a:cubicBezTo>
                  <a:close/>
                </a:path>
              </a:pathLst>
            </a:custGeom>
            <a:solidFill>
              <a:srgbClr val="0070C0"/>
            </a:solidFill>
          </p:spPr>
        </p:sp>
      </p:grpSp>
      <p:grpSp>
        <p:nvGrpSpPr>
          <p:cNvPr id="35" name="Group 35"/>
          <p:cNvGrpSpPr/>
          <p:nvPr/>
        </p:nvGrpSpPr>
        <p:grpSpPr>
          <a:xfrm rot="2769000">
            <a:off x="10889640" y="6976260"/>
            <a:ext cx="258120" cy="642600"/>
            <a:chOff x="0" y="0"/>
            <a:chExt cx="344160" cy="856800"/>
          </a:xfrm>
        </p:grpSpPr>
        <p:sp>
          <p:nvSpPr>
            <p:cNvPr id="36" name="Freeform 36"/>
            <p:cNvSpPr/>
            <p:nvPr/>
          </p:nvSpPr>
          <p:spPr>
            <a:xfrm>
              <a:off x="0" y="0"/>
              <a:ext cx="344170" cy="856615"/>
            </a:xfrm>
            <a:custGeom>
              <a:avLst/>
              <a:gdLst/>
              <a:ahLst/>
              <a:cxnLst/>
              <a:rect l="l" t="t" r="r" b="b"/>
              <a:pathLst>
                <a:path w="344170" h="856615">
                  <a:moveTo>
                    <a:pt x="63500" y="58928"/>
                  </a:moveTo>
                  <a:cubicBezTo>
                    <a:pt x="69088" y="77851"/>
                    <a:pt x="77978" y="116840"/>
                    <a:pt x="92456" y="131318"/>
                  </a:cubicBezTo>
                  <a:cubicBezTo>
                    <a:pt x="113665" y="152400"/>
                    <a:pt x="141478" y="164719"/>
                    <a:pt x="171577" y="164719"/>
                  </a:cubicBezTo>
                  <a:cubicBezTo>
                    <a:pt x="201676" y="164719"/>
                    <a:pt x="229489" y="153543"/>
                    <a:pt x="250698" y="131318"/>
                  </a:cubicBezTo>
                  <a:cubicBezTo>
                    <a:pt x="265176" y="116840"/>
                    <a:pt x="274066" y="77851"/>
                    <a:pt x="279654" y="58928"/>
                  </a:cubicBezTo>
                  <a:close/>
                  <a:moveTo>
                    <a:pt x="30099" y="0"/>
                  </a:moveTo>
                  <a:lnTo>
                    <a:pt x="314071" y="0"/>
                  </a:lnTo>
                  <a:cubicBezTo>
                    <a:pt x="321818" y="0"/>
                    <a:pt x="329692" y="3302"/>
                    <a:pt x="335280" y="8890"/>
                  </a:cubicBezTo>
                  <a:cubicBezTo>
                    <a:pt x="340868" y="14478"/>
                    <a:pt x="344170" y="22225"/>
                    <a:pt x="344170" y="29972"/>
                  </a:cubicBezTo>
                  <a:cubicBezTo>
                    <a:pt x="344170" y="75565"/>
                    <a:pt x="326390" y="141224"/>
                    <a:pt x="294005" y="173482"/>
                  </a:cubicBezTo>
                  <a:cubicBezTo>
                    <a:pt x="277876" y="189611"/>
                    <a:pt x="258953" y="202184"/>
                    <a:pt x="238125" y="210566"/>
                  </a:cubicBezTo>
                  <a:lnTo>
                    <a:pt x="213741" y="215265"/>
                  </a:lnTo>
                  <a:lnTo>
                    <a:pt x="213741" y="856615"/>
                  </a:lnTo>
                  <a:lnTo>
                    <a:pt x="129159" y="856615"/>
                  </a:lnTo>
                  <a:lnTo>
                    <a:pt x="129159" y="215265"/>
                  </a:lnTo>
                  <a:lnTo>
                    <a:pt x="105791" y="210693"/>
                  </a:lnTo>
                  <a:cubicBezTo>
                    <a:pt x="85217" y="202184"/>
                    <a:pt x="66294" y="189738"/>
                    <a:pt x="50165" y="173609"/>
                  </a:cubicBezTo>
                  <a:cubicBezTo>
                    <a:pt x="17780" y="141351"/>
                    <a:pt x="0" y="75692"/>
                    <a:pt x="0" y="30099"/>
                  </a:cubicBezTo>
                  <a:cubicBezTo>
                    <a:pt x="0" y="13335"/>
                    <a:pt x="13335" y="0"/>
                    <a:pt x="30099" y="0"/>
                  </a:cubicBezTo>
                  <a:close/>
                </a:path>
              </a:pathLst>
            </a:custGeom>
            <a:solidFill>
              <a:srgbClr val="0070C0"/>
            </a:solidFill>
          </p:spPr>
        </p:sp>
      </p:grpSp>
      <p:grpSp>
        <p:nvGrpSpPr>
          <p:cNvPr id="37" name="Group 37"/>
          <p:cNvGrpSpPr/>
          <p:nvPr/>
        </p:nvGrpSpPr>
        <p:grpSpPr>
          <a:xfrm rot="2769000">
            <a:off x="10522440" y="7439580"/>
            <a:ext cx="318600" cy="362340"/>
            <a:chOff x="0" y="0"/>
            <a:chExt cx="424800" cy="483120"/>
          </a:xfrm>
        </p:grpSpPr>
        <p:sp>
          <p:nvSpPr>
            <p:cNvPr id="38" name="Freeform 38"/>
            <p:cNvSpPr/>
            <p:nvPr/>
          </p:nvSpPr>
          <p:spPr>
            <a:xfrm>
              <a:off x="0" y="0"/>
              <a:ext cx="424815" cy="482981"/>
            </a:xfrm>
            <a:custGeom>
              <a:avLst/>
              <a:gdLst/>
              <a:ahLst/>
              <a:cxnLst/>
              <a:rect l="l" t="t" r="r" b="b"/>
              <a:pathLst>
                <a:path w="424815" h="482981">
                  <a:moveTo>
                    <a:pt x="156845" y="0"/>
                  </a:moveTo>
                  <a:lnTo>
                    <a:pt x="269113" y="0"/>
                  </a:lnTo>
                  <a:lnTo>
                    <a:pt x="268605" y="33401"/>
                  </a:lnTo>
                  <a:lnTo>
                    <a:pt x="393700" y="33401"/>
                  </a:lnTo>
                  <a:cubicBezTo>
                    <a:pt x="401447" y="33401"/>
                    <a:pt x="409321" y="36703"/>
                    <a:pt x="415925" y="42291"/>
                  </a:cubicBezTo>
                  <a:cubicBezTo>
                    <a:pt x="421513" y="47879"/>
                    <a:pt x="424815" y="55626"/>
                    <a:pt x="424815" y="64516"/>
                  </a:cubicBezTo>
                  <a:lnTo>
                    <a:pt x="424815" y="221488"/>
                  </a:lnTo>
                  <a:cubicBezTo>
                    <a:pt x="424815" y="333883"/>
                    <a:pt x="353695" y="434086"/>
                    <a:pt x="246888" y="470789"/>
                  </a:cubicBezTo>
                  <a:lnTo>
                    <a:pt x="212471" y="482981"/>
                  </a:lnTo>
                  <a:lnTo>
                    <a:pt x="178054" y="470789"/>
                  </a:lnTo>
                  <a:cubicBezTo>
                    <a:pt x="71120" y="434086"/>
                    <a:pt x="0" y="334010"/>
                    <a:pt x="0" y="221488"/>
                  </a:cubicBezTo>
                  <a:lnTo>
                    <a:pt x="0" y="64516"/>
                  </a:lnTo>
                  <a:cubicBezTo>
                    <a:pt x="0" y="56769"/>
                    <a:pt x="3302" y="48895"/>
                    <a:pt x="8890" y="42291"/>
                  </a:cubicBezTo>
                  <a:cubicBezTo>
                    <a:pt x="14478" y="36703"/>
                    <a:pt x="22225" y="33401"/>
                    <a:pt x="31115" y="33401"/>
                  </a:cubicBezTo>
                  <a:lnTo>
                    <a:pt x="156718" y="33401"/>
                  </a:lnTo>
                  <a:close/>
                </a:path>
              </a:pathLst>
            </a:custGeom>
            <a:solidFill>
              <a:srgbClr val="0070C0"/>
            </a:solidFill>
          </p:spPr>
        </p:sp>
      </p:grpSp>
      <p:sp>
        <p:nvSpPr>
          <p:cNvPr id="39" name="TextBox 39"/>
          <p:cNvSpPr txBox="1"/>
          <p:nvPr/>
        </p:nvSpPr>
        <p:spPr>
          <a:xfrm>
            <a:off x="9707580" y="8031240"/>
            <a:ext cx="2009880" cy="282129"/>
          </a:xfrm>
          <a:prstGeom prst="rect">
            <a:avLst/>
          </a:prstGeom>
        </p:spPr>
        <p:txBody>
          <a:bodyPr lIns="0" tIns="0" rIns="0" bIns="0" rtlCol="0" anchor="t">
            <a:spAutoFit/>
          </a:bodyPr>
          <a:lstStyle/>
          <a:p>
            <a:pPr algn="ctr" rtl="1">
              <a:lnSpc>
                <a:spcPts val="2160"/>
              </a:lnSpc>
            </a:pPr>
            <a:r>
              <a:rPr lang="fa-IR" spc="25" dirty="0">
                <a:solidFill>
                  <a:srgbClr val="404040"/>
                </a:solidFill>
                <a:latin typeface="Montserrat"/>
                <a:cs typeface="B Nazanin" pitchFamily="2" charset="-78"/>
              </a:rPr>
              <a:t>فهرست عنوان</a:t>
            </a:r>
            <a:endParaRPr lang="en-US" sz="1800" spc="25" dirty="0">
              <a:solidFill>
                <a:srgbClr val="404040"/>
              </a:solidFill>
              <a:latin typeface="Montserrat"/>
              <a:cs typeface="B Nazanin" pitchFamily="2" charset="-78"/>
            </a:endParaRPr>
          </a:p>
        </p:txBody>
      </p:sp>
      <p:sp>
        <p:nvSpPr>
          <p:cNvPr id="40" name="TextBox 40"/>
          <p:cNvSpPr txBox="1"/>
          <p:nvPr/>
        </p:nvSpPr>
        <p:spPr>
          <a:xfrm>
            <a:off x="12601440" y="8031240"/>
            <a:ext cx="2009880" cy="282129"/>
          </a:xfrm>
          <a:prstGeom prst="rect">
            <a:avLst/>
          </a:prstGeom>
        </p:spPr>
        <p:txBody>
          <a:bodyPr lIns="0" tIns="0" rIns="0" bIns="0" rtlCol="0" anchor="t">
            <a:spAutoFit/>
          </a:bodyPr>
          <a:lstStyle/>
          <a:p>
            <a:pPr algn="ctr" rtl="1">
              <a:lnSpc>
                <a:spcPts val="2160"/>
              </a:lnSpc>
            </a:pPr>
            <a:r>
              <a:rPr lang="fa-IR" spc="25" dirty="0">
                <a:solidFill>
                  <a:srgbClr val="404040"/>
                </a:solidFill>
                <a:latin typeface="Montserrat"/>
                <a:cs typeface="B Nazanin" pitchFamily="2" charset="-78"/>
              </a:rPr>
              <a:t>فهرست عنوان</a:t>
            </a:r>
            <a:endParaRPr lang="en-US" sz="1800" spc="25" dirty="0">
              <a:solidFill>
                <a:srgbClr val="404040"/>
              </a:solidFill>
              <a:latin typeface="Montserrat"/>
              <a:cs typeface="B Nazanin" pitchFamily="2" charset="-78"/>
            </a:endParaRPr>
          </a:p>
        </p:txBody>
      </p:sp>
      <p:sp>
        <p:nvSpPr>
          <p:cNvPr id="41" name="TextBox 41"/>
          <p:cNvSpPr txBox="1"/>
          <p:nvPr/>
        </p:nvSpPr>
        <p:spPr>
          <a:xfrm>
            <a:off x="15495300" y="8031240"/>
            <a:ext cx="2009880" cy="282129"/>
          </a:xfrm>
          <a:prstGeom prst="rect">
            <a:avLst/>
          </a:prstGeom>
        </p:spPr>
        <p:txBody>
          <a:bodyPr lIns="0" tIns="0" rIns="0" bIns="0" rtlCol="0" anchor="t">
            <a:spAutoFit/>
          </a:bodyPr>
          <a:lstStyle/>
          <a:p>
            <a:pPr algn="ctr" rtl="1">
              <a:lnSpc>
                <a:spcPts val="2160"/>
              </a:lnSpc>
            </a:pPr>
            <a:r>
              <a:rPr lang="fa-IR" spc="25" dirty="0">
                <a:solidFill>
                  <a:srgbClr val="404040"/>
                </a:solidFill>
                <a:latin typeface="Montserrat"/>
                <a:cs typeface="B Nazanin" pitchFamily="2" charset="-78"/>
              </a:rPr>
              <a:t>فهرست عنوان</a:t>
            </a:r>
            <a:endParaRPr lang="en-US" sz="1800" spc="25" dirty="0">
              <a:solidFill>
                <a:srgbClr val="404040"/>
              </a:solidFill>
              <a:latin typeface="Montserrat"/>
              <a:cs typeface="B Nazanin" pitchFamily="2" charset="-78"/>
            </a:endParaRPr>
          </a:p>
        </p:txBody>
      </p:sp>
      <p:grpSp>
        <p:nvGrpSpPr>
          <p:cNvPr id="42" name="Group 42"/>
          <p:cNvGrpSpPr/>
          <p:nvPr/>
        </p:nvGrpSpPr>
        <p:grpSpPr>
          <a:xfrm>
            <a:off x="3432780" y="3240540"/>
            <a:ext cx="3179520" cy="4199580"/>
            <a:chOff x="0" y="0"/>
            <a:chExt cx="4239360" cy="5599440"/>
          </a:xfrm>
        </p:grpSpPr>
        <p:sp>
          <p:nvSpPr>
            <p:cNvPr id="43" name="Freeform 43"/>
            <p:cNvSpPr/>
            <p:nvPr/>
          </p:nvSpPr>
          <p:spPr>
            <a:xfrm>
              <a:off x="0" y="0"/>
              <a:ext cx="4239387" cy="5599684"/>
            </a:xfrm>
            <a:custGeom>
              <a:avLst/>
              <a:gdLst/>
              <a:ahLst/>
              <a:cxnLst/>
              <a:rect l="l" t="t" r="r" b="b"/>
              <a:pathLst>
                <a:path w="4239387" h="5599684">
                  <a:moveTo>
                    <a:pt x="3418205" y="906272"/>
                  </a:moveTo>
                  <a:cubicBezTo>
                    <a:pt x="3351403" y="944372"/>
                    <a:pt x="3284474" y="973074"/>
                    <a:pt x="3246374" y="992124"/>
                  </a:cubicBezTo>
                  <a:cubicBezTo>
                    <a:pt x="3217672" y="1106551"/>
                    <a:pt x="3189097" y="1201928"/>
                    <a:pt x="3179572" y="1297432"/>
                  </a:cubicBezTo>
                  <a:cubicBezTo>
                    <a:pt x="3179572" y="1345184"/>
                    <a:pt x="3208274" y="1402334"/>
                    <a:pt x="3236849" y="1459611"/>
                  </a:cubicBezTo>
                  <a:cubicBezTo>
                    <a:pt x="3265424" y="1516888"/>
                    <a:pt x="3303651" y="1574038"/>
                    <a:pt x="3208147" y="1612265"/>
                  </a:cubicBezTo>
                  <a:cubicBezTo>
                    <a:pt x="3198622" y="1621790"/>
                    <a:pt x="3179445" y="1640840"/>
                    <a:pt x="3179445" y="1650365"/>
                  </a:cubicBezTo>
                  <a:cubicBezTo>
                    <a:pt x="3169920" y="1755267"/>
                    <a:pt x="3150743" y="1860169"/>
                    <a:pt x="3150743" y="1965198"/>
                  </a:cubicBezTo>
                  <a:cubicBezTo>
                    <a:pt x="3150743" y="2041525"/>
                    <a:pt x="3112516" y="2070100"/>
                    <a:pt x="3036189" y="2070100"/>
                  </a:cubicBezTo>
                  <a:cubicBezTo>
                    <a:pt x="2997962" y="2070100"/>
                    <a:pt x="2950210" y="2079625"/>
                    <a:pt x="2902458" y="2070100"/>
                  </a:cubicBezTo>
                  <a:cubicBezTo>
                    <a:pt x="2806954" y="2070100"/>
                    <a:pt x="2787904" y="2146427"/>
                    <a:pt x="2778379" y="2213229"/>
                  </a:cubicBezTo>
                  <a:cubicBezTo>
                    <a:pt x="2768854" y="2280031"/>
                    <a:pt x="2835656" y="2280031"/>
                    <a:pt x="2883408" y="2289556"/>
                  </a:cubicBezTo>
                  <a:cubicBezTo>
                    <a:pt x="3007487" y="2318131"/>
                    <a:pt x="3141218" y="2327656"/>
                    <a:pt x="3255772" y="2375408"/>
                  </a:cubicBezTo>
                  <a:cubicBezTo>
                    <a:pt x="3332099" y="2403983"/>
                    <a:pt x="3408553" y="2461260"/>
                    <a:pt x="3456305" y="2528062"/>
                  </a:cubicBezTo>
                  <a:cubicBezTo>
                    <a:pt x="3542284" y="2642489"/>
                    <a:pt x="3609086" y="2776093"/>
                    <a:pt x="3666363" y="2900045"/>
                  </a:cubicBezTo>
                  <a:cubicBezTo>
                    <a:pt x="3704590" y="2966847"/>
                    <a:pt x="3733165" y="2985897"/>
                    <a:pt x="3800094" y="2976372"/>
                  </a:cubicBezTo>
                  <a:cubicBezTo>
                    <a:pt x="3886073" y="2957322"/>
                    <a:pt x="3971925" y="2947797"/>
                    <a:pt x="4048379" y="2938272"/>
                  </a:cubicBezTo>
                  <a:cubicBezTo>
                    <a:pt x="4143883" y="2928747"/>
                    <a:pt x="4182110" y="2966847"/>
                    <a:pt x="4143883" y="3052699"/>
                  </a:cubicBezTo>
                  <a:cubicBezTo>
                    <a:pt x="4086606" y="3205353"/>
                    <a:pt x="4029329" y="3348355"/>
                    <a:pt x="3972052" y="3491484"/>
                  </a:cubicBezTo>
                  <a:cubicBezTo>
                    <a:pt x="3962527" y="3520059"/>
                    <a:pt x="3953002" y="3558286"/>
                    <a:pt x="3962527" y="3586861"/>
                  </a:cubicBezTo>
                  <a:cubicBezTo>
                    <a:pt x="4019804" y="3749040"/>
                    <a:pt x="4067556" y="3911219"/>
                    <a:pt x="4143883" y="4063873"/>
                  </a:cubicBezTo>
                  <a:cubicBezTo>
                    <a:pt x="4239387" y="4273677"/>
                    <a:pt x="4210685" y="4416806"/>
                    <a:pt x="4010152" y="4550410"/>
                  </a:cubicBezTo>
                  <a:cubicBezTo>
                    <a:pt x="3847846" y="4655312"/>
                    <a:pt x="3685540" y="4760214"/>
                    <a:pt x="3523234" y="4874768"/>
                  </a:cubicBezTo>
                  <a:cubicBezTo>
                    <a:pt x="3494532" y="4893818"/>
                    <a:pt x="3465957" y="4951095"/>
                    <a:pt x="3465957" y="4979670"/>
                  </a:cubicBezTo>
                  <a:cubicBezTo>
                    <a:pt x="3494659" y="5179949"/>
                    <a:pt x="3542284" y="5380355"/>
                    <a:pt x="3580511" y="5590159"/>
                  </a:cubicBezTo>
                  <a:cubicBezTo>
                    <a:pt x="3551809" y="5590159"/>
                    <a:pt x="3513709" y="5590159"/>
                    <a:pt x="3485007" y="5590159"/>
                  </a:cubicBezTo>
                  <a:cubicBezTo>
                    <a:pt x="2759329" y="5590159"/>
                    <a:pt x="2033651" y="5590159"/>
                    <a:pt x="1298448" y="5599684"/>
                  </a:cubicBezTo>
                  <a:cubicBezTo>
                    <a:pt x="1174369" y="5599684"/>
                    <a:pt x="1097915" y="5551932"/>
                    <a:pt x="1021588" y="5456555"/>
                  </a:cubicBezTo>
                  <a:cubicBezTo>
                    <a:pt x="840232" y="5227574"/>
                    <a:pt x="658749" y="4998720"/>
                    <a:pt x="477393" y="4760214"/>
                  </a:cubicBezTo>
                  <a:cubicBezTo>
                    <a:pt x="381889" y="4636262"/>
                    <a:pt x="286385" y="4512183"/>
                    <a:pt x="191008" y="4388231"/>
                  </a:cubicBezTo>
                  <a:cubicBezTo>
                    <a:pt x="28702" y="4178173"/>
                    <a:pt x="0" y="3949192"/>
                    <a:pt x="143256" y="3720211"/>
                  </a:cubicBezTo>
                  <a:cubicBezTo>
                    <a:pt x="296037" y="3472180"/>
                    <a:pt x="467868" y="3224149"/>
                    <a:pt x="639699" y="2976118"/>
                  </a:cubicBezTo>
                  <a:cubicBezTo>
                    <a:pt x="773430" y="2804414"/>
                    <a:pt x="907034" y="2623185"/>
                    <a:pt x="1059815" y="2461006"/>
                  </a:cubicBezTo>
                  <a:cubicBezTo>
                    <a:pt x="1136142" y="2384679"/>
                    <a:pt x="1250823" y="2346579"/>
                    <a:pt x="1346200" y="2279777"/>
                  </a:cubicBezTo>
                  <a:cubicBezTo>
                    <a:pt x="1374902" y="2260727"/>
                    <a:pt x="1403477" y="2232025"/>
                    <a:pt x="1413002" y="2203450"/>
                  </a:cubicBezTo>
                  <a:cubicBezTo>
                    <a:pt x="1441704" y="1936369"/>
                    <a:pt x="1470279" y="1669288"/>
                    <a:pt x="1498981" y="1402207"/>
                  </a:cubicBezTo>
                  <a:cubicBezTo>
                    <a:pt x="1498981" y="1383157"/>
                    <a:pt x="1489456" y="1354455"/>
                    <a:pt x="1479931" y="1335405"/>
                  </a:cubicBezTo>
                  <a:cubicBezTo>
                    <a:pt x="1451229" y="1259078"/>
                    <a:pt x="1403604" y="1192276"/>
                    <a:pt x="1374902" y="1115949"/>
                  </a:cubicBezTo>
                  <a:cubicBezTo>
                    <a:pt x="1365377" y="1106424"/>
                    <a:pt x="1365377" y="1077849"/>
                    <a:pt x="1374902" y="1068197"/>
                  </a:cubicBezTo>
                  <a:cubicBezTo>
                    <a:pt x="1479931" y="1020445"/>
                    <a:pt x="1432179" y="915543"/>
                    <a:pt x="1432179" y="839216"/>
                  </a:cubicBezTo>
                  <a:cubicBezTo>
                    <a:pt x="1441704" y="696087"/>
                    <a:pt x="1470406" y="553085"/>
                    <a:pt x="1565910" y="438531"/>
                  </a:cubicBezTo>
                  <a:cubicBezTo>
                    <a:pt x="1584960" y="419481"/>
                    <a:pt x="1604137" y="390779"/>
                    <a:pt x="1594612" y="381254"/>
                  </a:cubicBezTo>
                  <a:cubicBezTo>
                    <a:pt x="1527810" y="266827"/>
                    <a:pt x="1632839" y="238125"/>
                    <a:pt x="1699641" y="200025"/>
                  </a:cubicBezTo>
                  <a:cubicBezTo>
                    <a:pt x="2071878" y="0"/>
                    <a:pt x="2453894" y="0"/>
                    <a:pt x="2845308" y="152654"/>
                  </a:cubicBezTo>
                  <a:cubicBezTo>
                    <a:pt x="2864358" y="152654"/>
                    <a:pt x="2883535" y="162179"/>
                    <a:pt x="2893060" y="181229"/>
                  </a:cubicBezTo>
                  <a:cubicBezTo>
                    <a:pt x="2969387" y="324358"/>
                    <a:pt x="3055366" y="476885"/>
                    <a:pt x="3112643" y="639064"/>
                  </a:cubicBezTo>
                  <a:cubicBezTo>
                    <a:pt x="3150870" y="743966"/>
                    <a:pt x="3188970" y="820293"/>
                    <a:pt x="3313176" y="839343"/>
                  </a:cubicBezTo>
                  <a:cubicBezTo>
                    <a:pt x="3341878" y="839343"/>
                    <a:pt x="3379978" y="858393"/>
                    <a:pt x="3408680" y="867918"/>
                  </a:cubicBezTo>
                  <a:cubicBezTo>
                    <a:pt x="3408680" y="886968"/>
                    <a:pt x="3408680" y="896493"/>
                    <a:pt x="3418205" y="906018"/>
                  </a:cubicBezTo>
                  <a:close/>
                  <a:moveTo>
                    <a:pt x="4010152" y="3099943"/>
                  </a:moveTo>
                  <a:cubicBezTo>
                    <a:pt x="3704590" y="3118993"/>
                    <a:pt x="3418205" y="3138043"/>
                    <a:pt x="3122168" y="3166745"/>
                  </a:cubicBezTo>
                  <a:cubicBezTo>
                    <a:pt x="3093466" y="3166745"/>
                    <a:pt x="3064891" y="3195320"/>
                    <a:pt x="3045841" y="3224022"/>
                  </a:cubicBezTo>
                  <a:cubicBezTo>
                    <a:pt x="2931287" y="3424301"/>
                    <a:pt x="2816733" y="3624707"/>
                    <a:pt x="2702052" y="3834511"/>
                  </a:cubicBezTo>
                  <a:cubicBezTo>
                    <a:pt x="2692527" y="3853561"/>
                    <a:pt x="2683002" y="3901313"/>
                    <a:pt x="2702052" y="3920363"/>
                  </a:cubicBezTo>
                  <a:cubicBezTo>
                    <a:pt x="2826131" y="4063492"/>
                    <a:pt x="2893060" y="4235196"/>
                    <a:pt x="2931160" y="4416425"/>
                  </a:cubicBezTo>
                  <a:cubicBezTo>
                    <a:pt x="2931160" y="4445000"/>
                    <a:pt x="2988437" y="4483227"/>
                    <a:pt x="3007487" y="4473702"/>
                  </a:cubicBezTo>
                  <a:cubicBezTo>
                    <a:pt x="3236595" y="4387850"/>
                    <a:pt x="3465830" y="4311523"/>
                    <a:pt x="3580384" y="4053967"/>
                  </a:cubicBezTo>
                  <a:cubicBezTo>
                    <a:pt x="3714115" y="3729609"/>
                    <a:pt x="3866769" y="3414903"/>
                    <a:pt x="4010025" y="3100070"/>
                  </a:cubicBezTo>
                  <a:close/>
                  <a:moveTo>
                    <a:pt x="1250823" y="3596259"/>
                  </a:moveTo>
                  <a:cubicBezTo>
                    <a:pt x="1078992" y="3739388"/>
                    <a:pt x="916686" y="3882390"/>
                    <a:pt x="744728" y="4025519"/>
                  </a:cubicBezTo>
                  <a:cubicBezTo>
                    <a:pt x="696976" y="4063619"/>
                    <a:pt x="706501" y="4092321"/>
                    <a:pt x="735203" y="4139946"/>
                  </a:cubicBezTo>
                  <a:cubicBezTo>
                    <a:pt x="868934" y="4387977"/>
                    <a:pt x="1012063" y="4636008"/>
                    <a:pt x="1145794" y="4884039"/>
                  </a:cubicBezTo>
                  <a:cubicBezTo>
                    <a:pt x="1212596" y="5017643"/>
                    <a:pt x="1317625" y="5046218"/>
                    <a:pt x="1460881" y="5055743"/>
                  </a:cubicBezTo>
                  <a:cubicBezTo>
                    <a:pt x="1499108" y="4550156"/>
                    <a:pt x="1479931" y="4063619"/>
                    <a:pt x="1250823" y="3596259"/>
                  </a:cubicBezTo>
                  <a:close/>
                  <a:moveTo>
                    <a:pt x="2577973" y="3949192"/>
                  </a:moveTo>
                  <a:cubicBezTo>
                    <a:pt x="2539746" y="3996944"/>
                    <a:pt x="2482469" y="4035044"/>
                    <a:pt x="2463419" y="4092321"/>
                  </a:cubicBezTo>
                  <a:cubicBezTo>
                    <a:pt x="2453894" y="4130421"/>
                    <a:pt x="2482469" y="4187698"/>
                    <a:pt x="2511171" y="4225925"/>
                  </a:cubicBezTo>
                  <a:cubicBezTo>
                    <a:pt x="2558923" y="4292727"/>
                    <a:pt x="2625725" y="4264025"/>
                    <a:pt x="2673477" y="4225925"/>
                  </a:cubicBezTo>
                  <a:cubicBezTo>
                    <a:pt x="2692527" y="4206875"/>
                    <a:pt x="2683002" y="4149598"/>
                    <a:pt x="2673477" y="4121023"/>
                  </a:cubicBezTo>
                  <a:cubicBezTo>
                    <a:pt x="2654427" y="4063746"/>
                    <a:pt x="2616200" y="4006596"/>
                    <a:pt x="2577973" y="3949319"/>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0070C0"/>
                </a:solidFill>
                <a:latin typeface="Montserrat"/>
                <a:cs typeface="B Nazanin" pitchFamily="2" charset="-78"/>
              </a:rPr>
              <a:t>سبک اینفوگرافیک</a:t>
            </a:r>
            <a:endParaRPr lang="en-US" sz="4400" spc="64" dirty="0">
              <a:solidFill>
                <a:srgbClr val="0070C0"/>
              </a:solidFill>
              <a:latin typeface="Montserrat"/>
              <a:cs typeface="B Nazanin" pitchFamily="2" charset="-78"/>
            </a:endParaRPr>
          </a:p>
        </p:txBody>
      </p:sp>
      <p:sp>
        <p:nvSpPr>
          <p:cNvPr id="21" name="TextBox 21"/>
          <p:cNvSpPr txBox="1"/>
          <p:nvPr/>
        </p:nvSpPr>
        <p:spPr>
          <a:xfrm>
            <a:off x="1434960" y="4305240"/>
            <a:ext cx="3881700" cy="218008"/>
          </a:xfrm>
          <a:prstGeom prst="rect">
            <a:avLst/>
          </a:prstGeom>
        </p:spPr>
        <p:txBody>
          <a:bodyPr lIns="0" tIns="0" rIns="0" bIns="0" rtlCol="0" anchor="t">
            <a:spAutoFit/>
          </a:bodyPr>
          <a:lstStyle/>
          <a:p>
            <a:pPr algn="ctr" rtl="1">
              <a:lnSpc>
                <a:spcPts val="1679"/>
              </a:lnSpc>
            </a:pPr>
            <a:r>
              <a:rPr lang="fa-IR" sz="1399" spc="19" dirty="0">
                <a:solidFill>
                  <a:srgbClr val="404040"/>
                </a:solidFill>
                <a:latin typeface="Montserrat Bold"/>
                <a:cs typeface="B Nazanin" pitchFamily="2" charset="-78"/>
              </a:rPr>
              <a:t>متن شما در اینجا</a:t>
            </a:r>
            <a:endParaRPr lang="en-US" sz="1399" spc="19" dirty="0">
              <a:solidFill>
                <a:srgbClr val="404040"/>
              </a:solidFill>
              <a:latin typeface="Montserrat Bold"/>
              <a:cs typeface="B Nazanin" pitchFamily="2" charset="-78"/>
            </a:endParaRPr>
          </a:p>
        </p:txBody>
      </p:sp>
      <p:sp>
        <p:nvSpPr>
          <p:cNvPr id="22" name="TextBox 22"/>
          <p:cNvSpPr txBox="1"/>
          <p:nvPr/>
        </p:nvSpPr>
        <p:spPr>
          <a:xfrm>
            <a:off x="714316" y="4765860"/>
            <a:ext cx="4602344" cy="1815882"/>
          </a:xfrm>
          <a:prstGeom prst="rect">
            <a:avLst/>
          </a:prstGeom>
        </p:spPr>
        <p:txBody>
          <a:bodyPr wrap="square" lIns="0" tIns="0" rIns="0" bIns="0" rtlCol="0" anchor="t">
            <a:spAutoFit/>
          </a:bodyPr>
          <a:lstStyle/>
          <a:p>
            <a:pPr algn="ctr" rtl="1">
              <a:lnSpc>
                <a:spcPct val="150000"/>
              </a:lnSpc>
            </a:pPr>
            <a:r>
              <a:rPr lang="ar-SA" sz="1600"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sz="1600" dirty="0">
                <a:cs typeface="B Nazanin" pitchFamily="2" charset="-78"/>
              </a:rPr>
              <a:t>.</a:t>
            </a:r>
          </a:p>
        </p:txBody>
      </p:sp>
      <p:sp>
        <p:nvSpPr>
          <p:cNvPr id="23" name="TextBox 23"/>
          <p:cNvSpPr txBox="1"/>
          <p:nvPr/>
        </p:nvSpPr>
        <p:spPr>
          <a:xfrm>
            <a:off x="714316" y="3000360"/>
            <a:ext cx="4682184" cy="872034"/>
          </a:xfrm>
          <a:prstGeom prst="rect">
            <a:avLst/>
          </a:prstGeom>
        </p:spPr>
        <p:txBody>
          <a:bodyPr wrap="square" lIns="0" tIns="0" rIns="0" bIns="0" rtlCol="0" anchor="t">
            <a:spAutoFit/>
          </a:bodyPr>
          <a:lstStyle/>
          <a:p>
            <a:pPr algn="ctr" rtl="1">
              <a:lnSpc>
                <a:spcPts val="3359"/>
              </a:lnSpc>
            </a:pPr>
            <a:r>
              <a:rPr lang="ar-SA" sz="2800" dirty="0">
                <a:solidFill>
                  <a:srgbClr val="0070C0"/>
                </a:solidFill>
                <a:cs typeface="B Nazanin" pitchFamily="2" charset="-78"/>
              </a:rPr>
              <a:t>قالب پاورپوينت حرفه ای </a:t>
            </a:r>
            <a:endParaRPr lang="fa-IR" sz="2800" dirty="0">
              <a:solidFill>
                <a:srgbClr val="0070C0"/>
              </a:solidFill>
              <a:cs typeface="B Nazanin" pitchFamily="2" charset="-78"/>
            </a:endParaRPr>
          </a:p>
          <a:p>
            <a:pPr algn="ctr" rtl="1">
              <a:lnSpc>
                <a:spcPts val="3359"/>
              </a:lnSpc>
            </a:pPr>
            <a:r>
              <a:rPr lang="fa-IR" sz="2799" spc="40" dirty="0">
                <a:solidFill>
                  <a:srgbClr val="404040"/>
                </a:solidFill>
                <a:latin typeface="Montserrat Bold"/>
                <a:cs typeface="B Nazanin" pitchFamily="2" charset="-78"/>
              </a:rPr>
              <a:t>قالب پاورپوینت حرفه ای ویرایش پذیر</a:t>
            </a:r>
            <a:endParaRPr lang="en-US" sz="2799" spc="40" dirty="0">
              <a:solidFill>
                <a:srgbClr val="404040"/>
              </a:solidFill>
              <a:latin typeface="Montserrat Bold"/>
              <a:cs typeface="B Nazanin" pitchFamily="2" charset="-78"/>
            </a:endParaRPr>
          </a:p>
        </p:txBody>
      </p:sp>
      <p:sp>
        <p:nvSpPr>
          <p:cNvPr id="24" name="Freeform 24"/>
          <p:cNvSpPr/>
          <p:nvPr/>
        </p:nvSpPr>
        <p:spPr>
          <a:xfrm>
            <a:off x="6076080" y="2788020"/>
            <a:ext cx="10419300" cy="6949800"/>
          </a:xfrm>
          <a:custGeom>
            <a:avLst/>
            <a:gdLst/>
            <a:ahLst/>
            <a:cxnLst/>
            <a:rect l="l" t="t" r="r" b="b"/>
            <a:pathLst>
              <a:path w="10419300" h="6949800">
                <a:moveTo>
                  <a:pt x="0" y="0"/>
                </a:moveTo>
                <a:lnTo>
                  <a:pt x="10419300" y="0"/>
                </a:lnTo>
                <a:lnTo>
                  <a:pt x="10419300" y="6949800"/>
                </a:lnTo>
                <a:lnTo>
                  <a:pt x="0" y="6949800"/>
                </a:lnTo>
                <a:lnTo>
                  <a:pt x="0" y="0"/>
                </a:lnTo>
                <a:close/>
              </a:path>
            </a:pathLst>
          </a:custGeom>
          <a:blipFill>
            <a:blip r:embed="rId3"/>
            <a:stretch>
              <a:fillRect r="-188" b="-186"/>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4" name="Group 4"/>
          <p:cNvGrpSpPr/>
          <p:nvPr/>
        </p:nvGrpSpPr>
        <p:grpSpPr>
          <a:xfrm>
            <a:off x="3129300" y="6322320"/>
            <a:ext cx="1555200" cy="875340"/>
            <a:chOff x="0" y="0"/>
            <a:chExt cx="2073600" cy="1167120"/>
          </a:xfrm>
        </p:grpSpPr>
        <p:sp>
          <p:nvSpPr>
            <p:cNvPr id="5" name="Freeform 5"/>
            <p:cNvSpPr/>
            <p:nvPr/>
          </p:nvSpPr>
          <p:spPr>
            <a:xfrm>
              <a:off x="0" y="0"/>
              <a:ext cx="2073656" cy="1167130"/>
            </a:xfrm>
            <a:custGeom>
              <a:avLst/>
              <a:gdLst/>
              <a:ahLst/>
              <a:cxnLst/>
              <a:rect l="l" t="t" r="r" b="b"/>
              <a:pathLst>
                <a:path w="2073656" h="1167130">
                  <a:moveTo>
                    <a:pt x="0" y="0"/>
                  </a:moveTo>
                  <a:lnTo>
                    <a:pt x="2073656" y="0"/>
                  </a:lnTo>
                  <a:lnTo>
                    <a:pt x="2073656" y="1167130"/>
                  </a:lnTo>
                  <a:lnTo>
                    <a:pt x="0" y="1167130"/>
                  </a:lnTo>
                  <a:close/>
                </a:path>
              </a:pathLst>
            </a:custGeom>
            <a:solidFill>
              <a:srgbClr val="FFFFFF"/>
            </a:solidFill>
          </p:spPr>
        </p:sp>
      </p:grpSp>
      <p:sp>
        <p:nvSpPr>
          <p:cNvPr id="6" name="TextBox 6"/>
          <p:cNvSpPr txBox="1"/>
          <p:nvPr/>
        </p:nvSpPr>
        <p:spPr>
          <a:xfrm>
            <a:off x="6661080" y="3676680"/>
            <a:ext cx="5966100" cy="359073"/>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200" spc="16" dirty="0">
              <a:solidFill>
                <a:srgbClr val="404040"/>
              </a:solidFill>
              <a:latin typeface="Montserrat"/>
              <a:cs typeface="B Nazanin" pitchFamily="2" charset="-78"/>
            </a:endParaRPr>
          </a:p>
        </p:txBody>
      </p:sp>
      <p:sp>
        <p:nvSpPr>
          <p:cNvPr id="7" name="TextBox 7"/>
          <p:cNvSpPr txBox="1"/>
          <p:nvPr/>
        </p:nvSpPr>
        <p:spPr>
          <a:xfrm>
            <a:off x="6661080" y="3378060"/>
            <a:ext cx="5966100" cy="179536"/>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Bold"/>
                <a:cs typeface="B Nazanin" pitchFamily="2" charset="-78"/>
              </a:rPr>
              <a:t>متن شما در اینجا</a:t>
            </a:r>
            <a:endParaRPr lang="en-US" sz="1200" spc="16" dirty="0">
              <a:solidFill>
                <a:srgbClr val="404040"/>
              </a:solidFill>
              <a:latin typeface="Montserrat Bold"/>
              <a:cs typeface="B Nazanin" pitchFamily="2" charset="-78"/>
            </a:endParaRPr>
          </a:p>
        </p:txBody>
      </p:sp>
      <p:sp>
        <p:nvSpPr>
          <p:cNvPr id="8" name="TextBox 8"/>
          <p:cNvSpPr txBox="1"/>
          <p:nvPr/>
        </p:nvSpPr>
        <p:spPr>
          <a:xfrm>
            <a:off x="8186580" y="4586040"/>
            <a:ext cx="5966100" cy="359073"/>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200" spc="16" dirty="0">
              <a:solidFill>
                <a:srgbClr val="404040"/>
              </a:solidFill>
              <a:latin typeface="Montserrat"/>
              <a:cs typeface="B Nazanin" pitchFamily="2" charset="-78"/>
            </a:endParaRPr>
          </a:p>
        </p:txBody>
      </p:sp>
      <p:sp>
        <p:nvSpPr>
          <p:cNvPr id="9" name="TextBox 9"/>
          <p:cNvSpPr txBox="1"/>
          <p:nvPr/>
        </p:nvSpPr>
        <p:spPr>
          <a:xfrm>
            <a:off x="8186580" y="4287960"/>
            <a:ext cx="5966100" cy="179536"/>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Bold"/>
                <a:cs typeface="B Nazanin" pitchFamily="2" charset="-78"/>
              </a:rPr>
              <a:t>متن شما در اینجا</a:t>
            </a:r>
            <a:endParaRPr lang="en-US" sz="1200" spc="16" dirty="0">
              <a:solidFill>
                <a:srgbClr val="404040"/>
              </a:solidFill>
              <a:latin typeface="Montserrat Bold"/>
              <a:cs typeface="B Nazanin" pitchFamily="2" charset="-78"/>
            </a:endParaRPr>
          </a:p>
        </p:txBody>
      </p:sp>
      <p:sp>
        <p:nvSpPr>
          <p:cNvPr id="10" name="TextBox 10"/>
          <p:cNvSpPr txBox="1"/>
          <p:nvPr/>
        </p:nvSpPr>
        <p:spPr>
          <a:xfrm>
            <a:off x="9711540" y="5495940"/>
            <a:ext cx="5966100" cy="359073"/>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200" spc="16" dirty="0">
              <a:solidFill>
                <a:srgbClr val="404040"/>
              </a:solidFill>
              <a:latin typeface="Montserrat"/>
              <a:cs typeface="B Nazanin" pitchFamily="2" charset="-78"/>
            </a:endParaRPr>
          </a:p>
        </p:txBody>
      </p:sp>
      <p:sp>
        <p:nvSpPr>
          <p:cNvPr id="11" name="TextBox 11"/>
          <p:cNvSpPr txBox="1"/>
          <p:nvPr/>
        </p:nvSpPr>
        <p:spPr>
          <a:xfrm>
            <a:off x="9711540" y="5197320"/>
            <a:ext cx="5966100" cy="179536"/>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Bold"/>
                <a:cs typeface="B Nazanin" pitchFamily="2" charset="-78"/>
              </a:rPr>
              <a:t>متن شما در اینجا</a:t>
            </a:r>
            <a:endParaRPr lang="en-US" sz="1200" spc="16" dirty="0">
              <a:solidFill>
                <a:srgbClr val="404040"/>
              </a:solidFill>
              <a:latin typeface="Montserrat Bold"/>
              <a:cs typeface="B Nazanin" pitchFamily="2" charset="-78"/>
            </a:endParaRPr>
          </a:p>
        </p:txBody>
      </p:sp>
      <p:sp>
        <p:nvSpPr>
          <p:cNvPr id="12" name="TextBox 12"/>
          <p:cNvSpPr txBox="1"/>
          <p:nvPr/>
        </p:nvSpPr>
        <p:spPr>
          <a:xfrm>
            <a:off x="11236500" y="6405300"/>
            <a:ext cx="5966100" cy="359073"/>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200" spc="16" dirty="0">
              <a:solidFill>
                <a:srgbClr val="404040"/>
              </a:solidFill>
              <a:latin typeface="Montserrat"/>
              <a:cs typeface="B Nazanin" pitchFamily="2" charset="-78"/>
            </a:endParaRPr>
          </a:p>
        </p:txBody>
      </p:sp>
      <p:sp>
        <p:nvSpPr>
          <p:cNvPr id="13" name="TextBox 13"/>
          <p:cNvSpPr txBox="1"/>
          <p:nvPr/>
        </p:nvSpPr>
        <p:spPr>
          <a:xfrm>
            <a:off x="11236500" y="6106680"/>
            <a:ext cx="5966100" cy="179536"/>
          </a:xfrm>
          <a:prstGeom prst="rect">
            <a:avLst/>
          </a:prstGeom>
        </p:spPr>
        <p:txBody>
          <a:bodyPr lIns="0" tIns="0" rIns="0" bIns="0" rtlCol="0" anchor="t">
            <a:spAutoFit/>
          </a:bodyPr>
          <a:lstStyle/>
          <a:p>
            <a:pPr algn="r" rtl="1">
              <a:lnSpc>
                <a:spcPts val="1439"/>
              </a:lnSpc>
            </a:pPr>
            <a:r>
              <a:rPr lang="fa-IR" sz="1200" spc="16" dirty="0">
                <a:solidFill>
                  <a:srgbClr val="404040"/>
                </a:solidFill>
                <a:latin typeface="Montserrat Bold"/>
                <a:cs typeface="B Nazanin" pitchFamily="2" charset="-78"/>
              </a:rPr>
              <a:t>متن شما در اینجا</a:t>
            </a:r>
            <a:endParaRPr lang="en-US" sz="1200" spc="16" dirty="0">
              <a:solidFill>
                <a:srgbClr val="404040"/>
              </a:solidFill>
              <a:latin typeface="Montserrat Bold"/>
              <a:cs typeface="B Nazanin" pitchFamily="2" charset="-78"/>
            </a:endParaRPr>
          </a:p>
        </p:txBody>
      </p:sp>
      <p:grpSp>
        <p:nvGrpSpPr>
          <p:cNvPr id="14" name="Group 14"/>
          <p:cNvGrpSpPr/>
          <p:nvPr/>
        </p:nvGrpSpPr>
        <p:grpSpPr>
          <a:xfrm>
            <a:off x="4490370" y="3772170"/>
            <a:ext cx="1798740" cy="1494720"/>
            <a:chOff x="0" y="0"/>
            <a:chExt cx="2398320" cy="1992960"/>
          </a:xfrm>
        </p:grpSpPr>
        <p:sp>
          <p:nvSpPr>
            <p:cNvPr id="15" name="Freeform 15"/>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0070C0"/>
            </a:solidFill>
          </p:spPr>
        </p:sp>
      </p:grpSp>
      <p:grpSp>
        <p:nvGrpSpPr>
          <p:cNvPr id="16" name="Group 16"/>
          <p:cNvGrpSpPr/>
          <p:nvPr/>
        </p:nvGrpSpPr>
        <p:grpSpPr>
          <a:xfrm>
            <a:off x="6047190" y="4686390"/>
            <a:ext cx="1798740" cy="1494720"/>
            <a:chOff x="0" y="0"/>
            <a:chExt cx="2398320" cy="1992960"/>
          </a:xfrm>
        </p:grpSpPr>
        <p:sp>
          <p:nvSpPr>
            <p:cNvPr id="17" name="Freeform 17"/>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0070C0"/>
            </a:solidFill>
          </p:spPr>
        </p:sp>
      </p:grpSp>
      <p:grpSp>
        <p:nvGrpSpPr>
          <p:cNvPr id="18" name="Group 18"/>
          <p:cNvGrpSpPr/>
          <p:nvPr/>
        </p:nvGrpSpPr>
        <p:grpSpPr>
          <a:xfrm>
            <a:off x="7604550" y="5601150"/>
            <a:ext cx="1798740" cy="1494720"/>
            <a:chOff x="0" y="0"/>
            <a:chExt cx="2398320" cy="1992960"/>
          </a:xfrm>
        </p:grpSpPr>
        <p:sp>
          <p:nvSpPr>
            <p:cNvPr id="19" name="Freeform 19"/>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0070C0"/>
            </a:solidFill>
          </p:spPr>
        </p:sp>
      </p:grpSp>
      <p:grpSp>
        <p:nvGrpSpPr>
          <p:cNvPr id="20" name="Group 20"/>
          <p:cNvGrpSpPr/>
          <p:nvPr/>
        </p:nvGrpSpPr>
        <p:grpSpPr>
          <a:xfrm>
            <a:off x="9161910" y="6515910"/>
            <a:ext cx="1798740" cy="1494720"/>
            <a:chOff x="0" y="0"/>
            <a:chExt cx="2398320" cy="1992960"/>
          </a:xfrm>
        </p:grpSpPr>
        <p:sp>
          <p:nvSpPr>
            <p:cNvPr id="21" name="Freeform 21"/>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0070C0"/>
            </a:solidFill>
          </p:spPr>
        </p:sp>
      </p:grpSp>
      <p:grpSp>
        <p:nvGrpSpPr>
          <p:cNvPr id="22" name="Group 22"/>
          <p:cNvGrpSpPr/>
          <p:nvPr/>
        </p:nvGrpSpPr>
        <p:grpSpPr>
          <a:xfrm>
            <a:off x="3141180" y="7196040"/>
            <a:ext cx="3108240" cy="873720"/>
            <a:chOff x="0" y="0"/>
            <a:chExt cx="4144320" cy="1164960"/>
          </a:xfrm>
        </p:grpSpPr>
        <p:sp>
          <p:nvSpPr>
            <p:cNvPr id="23" name="Freeform 23"/>
            <p:cNvSpPr/>
            <p:nvPr/>
          </p:nvSpPr>
          <p:spPr>
            <a:xfrm>
              <a:off x="0" y="0"/>
              <a:ext cx="4144264" cy="1164971"/>
            </a:xfrm>
            <a:custGeom>
              <a:avLst/>
              <a:gdLst/>
              <a:ahLst/>
              <a:cxnLst/>
              <a:rect l="l" t="t" r="r" b="b"/>
              <a:pathLst>
                <a:path w="4144264" h="1164971">
                  <a:moveTo>
                    <a:pt x="0" y="0"/>
                  </a:moveTo>
                  <a:lnTo>
                    <a:pt x="4144264" y="0"/>
                  </a:lnTo>
                  <a:lnTo>
                    <a:pt x="4144264" y="1164971"/>
                  </a:lnTo>
                  <a:lnTo>
                    <a:pt x="0" y="1164971"/>
                  </a:lnTo>
                  <a:close/>
                </a:path>
              </a:pathLst>
            </a:custGeom>
            <a:solidFill>
              <a:srgbClr val="FFFFFF"/>
            </a:solidFill>
          </p:spPr>
        </p:sp>
      </p:grpSp>
      <p:grpSp>
        <p:nvGrpSpPr>
          <p:cNvPr id="24" name="Group 24"/>
          <p:cNvGrpSpPr/>
          <p:nvPr/>
        </p:nvGrpSpPr>
        <p:grpSpPr>
          <a:xfrm>
            <a:off x="3141180" y="8069220"/>
            <a:ext cx="4662900" cy="872100"/>
            <a:chOff x="0" y="0"/>
            <a:chExt cx="6217200" cy="1162800"/>
          </a:xfrm>
        </p:grpSpPr>
        <p:sp>
          <p:nvSpPr>
            <p:cNvPr id="25" name="Freeform 25"/>
            <p:cNvSpPr/>
            <p:nvPr/>
          </p:nvSpPr>
          <p:spPr>
            <a:xfrm>
              <a:off x="0" y="0"/>
              <a:ext cx="6217158" cy="1162812"/>
            </a:xfrm>
            <a:custGeom>
              <a:avLst/>
              <a:gdLst/>
              <a:ahLst/>
              <a:cxnLst/>
              <a:rect l="l" t="t" r="r" b="b"/>
              <a:pathLst>
                <a:path w="6217158" h="1162812">
                  <a:moveTo>
                    <a:pt x="0" y="0"/>
                  </a:moveTo>
                  <a:lnTo>
                    <a:pt x="6217158" y="0"/>
                  </a:lnTo>
                  <a:lnTo>
                    <a:pt x="6217158" y="1162812"/>
                  </a:lnTo>
                  <a:lnTo>
                    <a:pt x="0" y="1162812"/>
                  </a:lnTo>
                  <a:close/>
                </a:path>
              </a:pathLst>
            </a:custGeom>
            <a:solidFill>
              <a:srgbClr val="FFFFFF"/>
            </a:solidFill>
          </p:spPr>
        </p:sp>
      </p:grpSp>
      <p:grpSp>
        <p:nvGrpSpPr>
          <p:cNvPr id="26" name="Group 26"/>
          <p:cNvGrpSpPr/>
          <p:nvPr/>
        </p:nvGrpSpPr>
        <p:grpSpPr>
          <a:xfrm>
            <a:off x="3141180" y="8930520"/>
            <a:ext cx="6209460" cy="881280"/>
            <a:chOff x="0" y="0"/>
            <a:chExt cx="8279280" cy="1175040"/>
          </a:xfrm>
        </p:grpSpPr>
        <p:sp>
          <p:nvSpPr>
            <p:cNvPr id="27" name="Freeform 27"/>
            <p:cNvSpPr/>
            <p:nvPr/>
          </p:nvSpPr>
          <p:spPr>
            <a:xfrm>
              <a:off x="0" y="0"/>
              <a:ext cx="8279257" cy="1175004"/>
            </a:xfrm>
            <a:custGeom>
              <a:avLst/>
              <a:gdLst/>
              <a:ahLst/>
              <a:cxnLst/>
              <a:rect l="l" t="t" r="r" b="b"/>
              <a:pathLst>
                <a:path w="8279257" h="1175004">
                  <a:moveTo>
                    <a:pt x="0" y="0"/>
                  </a:moveTo>
                  <a:lnTo>
                    <a:pt x="8279257" y="0"/>
                  </a:lnTo>
                  <a:lnTo>
                    <a:pt x="8279257" y="1175004"/>
                  </a:lnTo>
                  <a:lnTo>
                    <a:pt x="0" y="1175004"/>
                  </a:lnTo>
                  <a:close/>
                </a:path>
              </a:pathLst>
            </a:custGeom>
            <a:solidFill>
              <a:srgbClr val="FFFFFF"/>
            </a:solidFill>
          </p:spPr>
        </p:sp>
      </p:grpSp>
      <p:sp>
        <p:nvSpPr>
          <p:cNvPr id="28" name="TextBox 28"/>
          <p:cNvSpPr txBox="1"/>
          <p:nvPr/>
        </p:nvSpPr>
        <p:spPr>
          <a:xfrm>
            <a:off x="5168520" y="7232040"/>
            <a:ext cx="83178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02</a:t>
            </a:r>
          </a:p>
        </p:txBody>
      </p:sp>
      <p:sp>
        <p:nvSpPr>
          <p:cNvPr id="29" name="TextBox 29"/>
          <p:cNvSpPr txBox="1"/>
          <p:nvPr/>
        </p:nvSpPr>
        <p:spPr>
          <a:xfrm>
            <a:off x="8273520" y="9007020"/>
            <a:ext cx="83178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04</a:t>
            </a:r>
          </a:p>
        </p:txBody>
      </p:sp>
      <p:sp>
        <p:nvSpPr>
          <p:cNvPr id="30" name="TextBox 30"/>
          <p:cNvSpPr txBox="1"/>
          <p:nvPr/>
        </p:nvSpPr>
        <p:spPr>
          <a:xfrm>
            <a:off x="6721020" y="8093340"/>
            <a:ext cx="83178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03</a:t>
            </a:r>
          </a:p>
        </p:txBody>
      </p:sp>
      <p:sp>
        <p:nvSpPr>
          <p:cNvPr id="31" name="TextBox 31"/>
          <p:cNvSpPr txBox="1"/>
          <p:nvPr/>
        </p:nvSpPr>
        <p:spPr>
          <a:xfrm>
            <a:off x="1549980" y="533790"/>
            <a:ext cx="16646220" cy="765594"/>
          </a:xfrm>
          <a:prstGeom prst="rect">
            <a:avLst/>
          </a:prstGeom>
        </p:spPr>
        <p:txBody>
          <a:bodyPr lIns="0" tIns="0" rIns="0" bIns="0" rtlCol="0" anchor="t">
            <a:spAutoFit/>
          </a:bodyPr>
          <a:lstStyle/>
          <a:p>
            <a:pPr algn="ctr" rtl="1">
              <a:lnSpc>
                <a:spcPts val="5832"/>
              </a:lnSpc>
            </a:pPr>
            <a:r>
              <a:rPr lang="fa-IR" sz="5400" spc="78" dirty="0">
                <a:solidFill>
                  <a:srgbClr val="0070C0"/>
                </a:solidFill>
                <a:latin typeface="Montserrat"/>
                <a:cs typeface="B Nazanin" pitchFamily="2" charset="-78"/>
              </a:rPr>
              <a:t>سبک اینفوگرافیک</a:t>
            </a:r>
            <a:endParaRPr lang="en-US" sz="5400" spc="78" dirty="0">
              <a:solidFill>
                <a:srgbClr val="262626"/>
              </a:solidFill>
              <a:latin typeface="Montserrat"/>
              <a:cs typeface="B Nazanin" pitchFamily="2" charset="-78"/>
            </a:endParaRPr>
          </a:p>
        </p:txBody>
      </p:sp>
      <p:grpSp>
        <p:nvGrpSpPr>
          <p:cNvPr id="32" name="Group 32"/>
          <p:cNvGrpSpPr/>
          <p:nvPr/>
        </p:nvGrpSpPr>
        <p:grpSpPr>
          <a:xfrm>
            <a:off x="409320" y="430920"/>
            <a:ext cx="552960" cy="1086480"/>
            <a:chOff x="0" y="0"/>
            <a:chExt cx="737280" cy="1448640"/>
          </a:xfrm>
        </p:grpSpPr>
        <p:sp>
          <p:nvSpPr>
            <p:cNvPr id="33" name="Freeform 3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34" name="Group 34"/>
          <p:cNvGrpSpPr/>
          <p:nvPr/>
        </p:nvGrpSpPr>
        <p:grpSpPr>
          <a:xfrm>
            <a:off x="0" y="430920"/>
            <a:ext cx="286740" cy="1086480"/>
            <a:chOff x="0" y="0"/>
            <a:chExt cx="382320" cy="1448640"/>
          </a:xfrm>
        </p:grpSpPr>
        <p:sp>
          <p:nvSpPr>
            <p:cNvPr id="35" name="Freeform 3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36" name="Group 36"/>
          <p:cNvGrpSpPr/>
          <p:nvPr/>
        </p:nvGrpSpPr>
        <p:grpSpPr>
          <a:xfrm rot="2218800">
            <a:off x="7147440" y="7044300"/>
            <a:ext cx="336420" cy="364500"/>
            <a:chOff x="0" y="0"/>
            <a:chExt cx="448560" cy="486000"/>
          </a:xfrm>
        </p:grpSpPr>
        <p:sp>
          <p:nvSpPr>
            <p:cNvPr id="37" name="Freeform 37"/>
            <p:cNvSpPr/>
            <p:nvPr/>
          </p:nvSpPr>
          <p:spPr>
            <a:xfrm>
              <a:off x="14859" y="14732"/>
              <a:ext cx="448564" cy="486029"/>
            </a:xfrm>
            <a:custGeom>
              <a:avLst/>
              <a:gdLst/>
              <a:ahLst/>
              <a:cxnLst/>
              <a:rect l="l" t="t" r="r" b="b"/>
              <a:pathLst>
                <a:path w="448564" h="486029">
                  <a:moveTo>
                    <a:pt x="448564" y="454787"/>
                  </a:moveTo>
                  <a:cubicBezTo>
                    <a:pt x="448564" y="460629"/>
                    <a:pt x="446659" y="466471"/>
                    <a:pt x="443611" y="471424"/>
                  </a:cubicBezTo>
                  <a:cubicBezTo>
                    <a:pt x="437769" y="480187"/>
                    <a:pt x="426974" y="486029"/>
                    <a:pt x="415163" y="486029"/>
                  </a:cubicBezTo>
                  <a:lnTo>
                    <a:pt x="33401" y="486029"/>
                  </a:lnTo>
                  <a:cubicBezTo>
                    <a:pt x="21590" y="486029"/>
                    <a:pt x="11811" y="480187"/>
                    <a:pt x="4953" y="471424"/>
                  </a:cubicBezTo>
                  <a:cubicBezTo>
                    <a:pt x="2032" y="466598"/>
                    <a:pt x="0" y="460629"/>
                    <a:pt x="0" y="454787"/>
                  </a:cubicBezTo>
                  <a:cubicBezTo>
                    <a:pt x="0" y="449961"/>
                    <a:pt x="1016" y="445008"/>
                    <a:pt x="2921" y="441071"/>
                  </a:cubicBezTo>
                  <a:lnTo>
                    <a:pt x="193294" y="18542"/>
                  </a:lnTo>
                  <a:cubicBezTo>
                    <a:pt x="199136" y="7747"/>
                    <a:pt x="210947" y="0"/>
                    <a:pt x="223774" y="0"/>
                  </a:cubicBezTo>
                  <a:cubicBezTo>
                    <a:pt x="236601" y="0"/>
                    <a:pt x="248285" y="6858"/>
                    <a:pt x="254254" y="18542"/>
                  </a:cubicBezTo>
                  <a:lnTo>
                    <a:pt x="444627" y="441198"/>
                  </a:lnTo>
                  <a:cubicBezTo>
                    <a:pt x="447548" y="445135"/>
                    <a:pt x="448564" y="449961"/>
                    <a:pt x="448564" y="454914"/>
                  </a:cubicBezTo>
                  <a:close/>
                </a:path>
              </a:pathLst>
            </a:custGeom>
            <a:solidFill>
              <a:srgbClr val="0070C0"/>
            </a:solidFill>
          </p:spPr>
        </p:sp>
      </p:grpSp>
      <p:grpSp>
        <p:nvGrpSpPr>
          <p:cNvPr id="38" name="Group 38"/>
          <p:cNvGrpSpPr/>
          <p:nvPr/>
        </p:nvGrpSpPr>
        <p:grpSpPr>
          <a:xfrm rot="2218800">
            <a:off x="7181460" y="7293240"/>
            <a:ext cx="42120" cy="175500"/>
            <a:chOff x="0" y="0"/>
            <a:chExt cx="56160" cy="234000"/>
          </a:xfrm>
        </p:grpSpPr>
        <p:sp>
          <p:nvSpPr>
            <p:cNvPr id="39" name="Freeform 39"/>
            <p:cNvSpPr/>
            <p:nvPr/>
          </p:nvSpPr>
          <p:spPr>
            <a:xfrm>
              <a:off x="27432" y="15875"/>
              <a:ext cx="56134" cy="233934"/>
            </a:xfrm>
            <a:custGeom>
              <a:avLst/>
              <a:gdLst/>
              <a:ahLst/>
              <a:cxnLst/>
              <a:rect l="l" t="t" r="r" b="b"/>
              <a:pathLst>
                <a:path w="56134" h="233934">
                  <a:moveTo>
                    <a:pt x="0" y="15748"/>
                  </a:moveTo>
                  <a:lnTo>
                    <a:pt x="0" y="233934"/>
                  </a:lnTo>
                  <a:lnTo>
                    <a:pt x="56134" y="233934"/>
                  </a:lnTo>
                  <a:lnTo>
                    <a:pt x="56134" y="15748"/>
                  </a:lnTo>
                  <a:cubicBezTo>
                    <a:pt x="56134" y="7366"/>
                    <a:pt x="43434" y="0"/>
                    <a:pt x="28956" y="0"/>
                  </a:cubicBezTo>
                  <a:cubicBezTo>
                    <a:pt x="10795" y="0"/>
                    <a:pt x="0" y="7366"/>
                    <a:pt x="0" y="15748"/>
                  </a:cubicBezTo>
                  <a:close/>
                </a:path>
              </a:pathLst>
            </a:custGeom>
            <a:solidFill>
              <a:srgbClr val="0070C0"/>
            </a:solidFill>
          </p:spPr>
        </p:sp>
      </p:grpSp>
      <p:grpSp>
        <p:nvGrpSpPr>
          <p:cNvPr id="40" name="Group 40"/>
          <p:cNvGrpSpPr/>
          <p:nvPr/>
        </p:nvGrpSpPr>
        <p:grpSpPr>
          <a:xfrm rot="2218800">
            <a:off x="7021620" y="7410960"/>
            <a:ext cx="91260" cy="294300"/>
            <a:chOff x="0" y="0"/>
            <a:chExt cx="121680" cy="392400"/>
          </a:xfrm>
        </p:grpSpPr>
        <p:sp>
          <p:nvSpPr>
            <p:cNvPr id="41" name="Freeform 41"/>
            <p:cNvSpPr/>
            <p:nvPr/>
          </p:nvSpPr>
          <p:spPr>
            <a:xfrm>
              <a:off x="16002" y="15240"/>
              <a:ext cx="121793" cy="392430"/>
            </a:xfrm>
            <a:custGeom>
              <a:avLst/>
              <a:gdLst/>
              <a:ahLst/>
              <a:cxnLst/>
              <a:rect l="l" t="t" r="r" b="b"/>
              <a:pathLst>
                <a:path w="121793" h="392430">
                  <a:moveTo>
                    <a:pt x="120650" y="30226"/>
                  </a:moveTo>
                  <a:cubicBezTo>
                    <a:pt x="118364" y="12065"/>
                    <a:pt x="107188" y="0"/>
                    <a:pt x="101473" y="0"/>
                  </a:cubicBezTo>
                  <a:lnTo>
                    <a:pt x="60960" y="0"/>
                  </a:lnTo>
                  <a:lnTo>
                    <a:pt x="20320" y="0"/>
                  </a:lnTo>
                  <a:cubicBezTo>
                    <a:pt x="14732" y="0"/>
                    <a:pt x="3429" y="12065"/>
                    <a:pt x="1143" y="30226"/>
                  </a:cubicBezTo>
                  <a:cubicBezTo>
                    <a:pt x="0" y="44323"/>
                    <a:pt x="4572" y="337058"/>
                    <a:pt x="4572" y="350139"/>
                  </a:cubicBezTo>
                  <a:cubicBezTo>
                    <a:pt x="4572" y="377317"/>
                    <a:pt x="9017" y="392430"/>
                    <a:pt x="60960" y="392430"/>
                  </a:cubicBezTo>
                  <a:cubicBezTo>
                    <a:pt x="113919" y="392430"/>
                    <a:pt x="117348" y="377317"/>
                    <a:pt x="117348" y="350139"/>
                  </a:cubicBezTo>
                  <a:cubicBezTo>
                    <a:pt x="117348" y="337058"/>
                    <a:pt x="121793" y="43307"/>
                    <a:pt x="120777" y="30226"/>
                  </a:cubicBezTo>
                  <a:close/>
                </a:path>
              </a:pathLst>
            </a:custGeom>
            <a:solidFill>
              <a:srgbClr val="0070C0"/>
            </a:solidFill>
          </p:spPr>
        </p:sp>
      </p:grpSp>
      <p:grpSp>
        <p:nvGrpSpPr>
          <p:cNvPr id="42" name="Group 42"/>
          <p:cNvGrpSpPr/>
          <p:nvPr/>
        </p:nvGrpSpPr>
        <p:grpSpPr>
          <a:xfrm rot="2218800">
            <a:off x="7124220" y="7424460"/>
            <a:ext cx="63180" cy="35100"/>
            <a:chOff x="0" y="0"/>
            <a:chExt cx="84240" cy="46800"/>
          </a:xfrm>
        </p:grpSpPr>
        <p:sp>
          <p:nvSpPr>
            <p:cNvPr id="43" name="Freeform 43"/>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70C0"/>
            </a:solidFill>
          </p:spPr>
        </p:sp>
      </p:grpSp>
      <p:grpSp>
        <p:nvGrpSpPr>
          <p:cNvPr id="44" name="Group 44"/>
          <p:cNvGrpSpPr/>
          <p:nvPr/>
        </p:nvGrpSpPr>
        <p:grpSpPr>
          <a:xfrm rot="2218800">
            <a:off x="7119900" y="7429860"/>
            <a:ext cx="63180" cy="35100"/>
            <a:chOff x="0" y="0"/>
            <a:chExt cx="84240" cy="46800"/>
          </a:xfrm>
        </p:grpSpPr>
        <p:sp>
          <p:nvSpPr>
            <p:cNvPr id="45" name="Freeform 45"/>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70C0"/>
            </a:solidFill>
          </p:spPr>
        </p:sp>
      </p:grpSp>
      <p:grpSp>
        <p:nvGrpSpPr>
          <p:cNvPr id="46" name="Group 46"/>
          <p:cNvGrpSpPr/>
          <p:nvPr/>
        </p:nvGrpSpPr>
        <p:grpSpPr>
          <a:xfrm rot="2218800">
            <a:off x="7124220" y="7424460"/>
            <a:ext cx="63180" cy="35100"/>
            <a:chOff x="0" y="0"/>
            <a:chExt cx="84240" cy="46800"/>
          </a:xfrm>
        </p:grpSpPr>
        <p:sp>
          <p:nvSpPr>
            <p:cNvPr id="47" name="Freeform 47"/>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70C0"/>
            </a:solidFill>
          </p:spPr>
        </p:sp>
      </p:grpSp>
      <p:grpSp>
        <p:nvGrpSpPr>
          <p:cNvPr id="48" name="Group 48"/>
          <p:cNvGrpSpPr/>
          <p:nvPr/>
        </p:nvGrpSpPr>
        <p:grpSpPr>
          <a:xfrm rot="2079000">
            <a:off x="8462340" y="8224200"/>
            <a:ext cx="396900" cy="283500"/>
            <a:chOff x="0" y="0"/>
            <a:chExt cx="529200" cy="378000"/>
          </a:xfrm>
        </p:grpSpPr>
        <p:sp>
          <p:nvSpPr>
            <p:cNvPr id="49" name="Freeform 49"/>
            <p:cNvSpPr/>
            <p:nvPr/>
          </p:nvSpPr>
          <p:spPr>
            <a:xfrm>
              <a:off x="15113" y="15113"/>
              <a:ext cx="529336" cy="377952"/>
            </a:xfrm>
            <a:custGeom>
              <a:avLst/>
              <a:gdLst/>
              <a:ahLst/>
              <a:cxnLst/>
              <a:rect l="l" t="t" r="r" b="b"/>
              <a:pathLst>
                <a:path w="529336" h="377952">
                  <a:moveTo>
                    <a:pt x="454406" y="0"/>
                  </a:moveTo>
                  <a:lnTo>
                    <a:pt x="264033" y="0"/>
                  </a:lnTo>
                  <a:lnTo>
                    <a:pt x="73660" y="0"/>
                  </a:lnTo>
                  <a:cubicBezTo>
                    <a:pt x="41783" y="68072"/>
                    <a:pt x="0" y="204978"/>
                    <a:pt x="0" y="377952"/>
                  </a:cubicBezTo>
                  <a:lnTo>
                    <a:pt x="264160" y="377952"/>
                  </a:lnTo>
                  <a:lnTo>
                    <a:pt x="528320" y="377952"/>
                  </a:lnTo>
                  <a:cubicBezTo>
                    <a:pt x="529336" y="204978"/>
                    <a:pt x="486410" y="67945"/>
                    <a:pt x="454533" y="0"/>
                  </a:cubicBezTo>
                  <a:close/>
                </a:path>
              </a:pathLst>
            </a:custGeom>
            <a:solidFill>
              <a:srgbClr val="0070C0"/>
            </a:solidFill>
          </p:spPr>
        </p:sp>
      </p:grpSp>
      <p:grpSp>
        <p:nvGrpSpPr>
          <p:cNvPr id="50" name="Group 50"/>
          <p:cNvGrpSpPr/>
          <p:nvPr/>
        </p:nvGrpSpPr>
        <p:grpSpPr>
          <a:xfrm rot="2079000">
            <a:off x="8696160" y="7913160"/>
            <a:ext cx="290520" cy="382860"/>
            <a:chOff x="0" y="0"/>
            <a:chExt cx="387360" cy="510480"/>
          </a:xfrm>
        </p:grpSpPr>
        <p:sp>
          <p:nvSpPr>
            <p:cNvPr id="51" name="Freeform 51"/>
            <p:cNvSpPr/>
            <p:nvPr/>
          </p:nvSpPr>
          <p:spPr>
            <a:xfrm>
              <a:off x="15367" y="14859"/>
              <a:ext cx="387350" cy="510540"/>
            </a:xfrm>
            <a:custGeom>
              <a:avLst/>
              <a:gdLst/>
              <a:ahLst/>
              <a:cxnLst/>
              <a:rect l="l" t="t" r="r" b="b"/>
              <a:pathLst>
                <a:path w="387350" h="510540">
                  <a:moveTo>
                    <a:pt x="386334" y="510540"/>
                  </a:moveTo>
                  <a:lnTo>
                    <a:pt x="193167" y="510540"/>
                  </a:lnTo>
                  <a:lnTo>
                    <a:pt x="0" y="510540"/>
                  </a:lnTo>
                  <a:cubicBezTo>
                    <a:pt x="0" y="510540"/>
                    <a:pt x="0" y="465201"/>
                    <a:pt x="17272" y="446532"/>
                  </a:cubicBezTo>
                  <a:cubicBezTo>
                    <a:pt x="41656" y="420878"/>
                    <a:pt x="113919" y="438658"/>
                    <a:pt x="131191" y="420878"/>
                  </a:cubicBezTo>
                  <a:cubicBezTo>
                    <a:pt x="148463" y="403098"/>
                    <a:pt x="109855" y="296672"/>
                    <a:pt x="109855" y="208915"/>
                  </a:cubicBezTo>
                  <a:cubicBezTo>
                    <a:pt x="109855" y="121158"/>
                    <a:pt x="111887" y="0"/>
                    <a:pt x="193167" y="0"/>
                  </a:cubicBezTo>
                  <a:cubicBezTo>
                    <a:pt x="274447" y="0"/>
                    <a:pt x="276479" y="121158"/>
                    <a:pt x="276479" y="208915"/>
                  </a:cubicBezTo>
                  <a:cubicBezTo>
                    <a:pt x="276479" y="296672"/>
                    <a:pt x="237871" y="403098"/>
                    <a:pt x="255143" y="420751"/>
                  </a:cubicBezTo>
                  <a:cubicBezTo>
                    <a:pt x="272415" y="438404"/>
                    <a:pt x="344551" y="420751"/>
                    <a:pt x="369062" y="446405"/>
                  </a:cubicBezTo>
                  <a:cubicBezTo>
                    <a:pt x="387350" y="465074"/>
                    <a:pt x="386334" y="510413"/>
                    <a:pt x="386334" y="510413"/>
                  </a:cubicBezTo>
                  <a:close/>
                  <a:moveTo>
                    <a:pt x="193167" y="82804"/>
                  </a:moveTo>
                  <a:cubicBezTo>
                    <a:pt x="174879" y="82804"/>
                    <a:pt x="160655" y="98552"/>
                    <a:pt x="160655" y="140970"/>
                  </a:cubicBezTo>
                  <a:cubicBezTo>
                    <a:pt x="160655" y="183388"/>
                    <a:pt x="177927" y="191262"/>
                    <a:pt x="196215" y="191262"/>
                  </a:cubicBezTo>
                  <a:cubicBezTo>
                    <a:pt x="214503" y="191262"/>
                    <a:pt x="226695" y="184404"/>
                    <a:pt x="226695" y="140970"/>
                  </a:cubicBezTo>
                  <a:cubicBezTo>
                    <a:pt x="226695" y="98552"/>
                    <a:pt x="211455" y="82804"/>
                    <a:pt x="193167" y="82804"/>
                  </a:cubicBezTo>
                  <a:close/>
                </a:path>
              </a:pathLst>
            </a:custGeom>
            <a:solidFill>
              <a:srgbClr val="0070C0"/>
            </a:solidFill>
          </p:spPr>
        </p:sp>
      </p:grpSp>
      <p:grpSp>
        <p:nvGrpSpPr>
          <p:cNvPr id="52" name="Group 52"/>
          <p:cNvGrpSpPr/>
          <p:nvPr/>
        </p:nvGrpSpPr>
        <p:grpSpPr>
          <a:xfrm rot="-2700000">
            <a:off x="5391360" y="6526980"/>
            <a:ext cx="536760" cy="224100"/>
            <a:chOff x="0" y="0"/>
            <a:chExt cx="715680" cy="298800"/>
          </a:xfrm>
        </p:grpSpPr>
        <p:sp>
          <p:nvSpPr>
            <p:cNvPr id="53" name="Freeform 53"/>
            <p:cNvSpPr/>
            <p:nvPr/>
          </p:nvSpPr>
          <p:spPr>
            <a:xfrm>
              <a:off x="5969" y="6096"/>
              <a:ext cx="715772" cy="298831"/>
            </a:xfrm>
            <a:custGeom>
              <a:avLst/>
              <a:gdLst/>
              <a:ahLst/>
              <a:cxnLst/>
              <a:rect l="l" t="t" r="r" b="b"/>
              <a:pathLst>
                <a:path w="715772" h="298831">
                  <a:moveTo>
                    <a:pt x="648589" y="282575"/>
                  </a:moveTo>
                  <a:lnTo>
                    <a:pt x="632587" y="263906"/>
                  </a:lnTo>
                  <a:cubicBezTo>
                    <a:pt x="631825" y="263144"/>
                    <a:pt x="591058" y="262255"/>
                    <a:pt x="590296" y="262255"/>
                  </a:cubicBezTo>
                  <a:cubicBezTo>
                    <a:pt x="589534" y="262255"/>
                    <a:pt x="587883" y="262255"/>
                    <a:pt x="587121" y="263017"/>
                  </a:cubicBezTo>
                  <a:lnTo>
                    <a:pt x="563118" y="284099"/>
                  </a:lnTo>
                  <a:cubicBezTo>
                    <a:pt x="562356" y="284861"/>
                    <a:pt x="561467" y="284861"/>
                    <a:pt x="560705" y="284861"/>
                  </a:cubicBezTo>
                  <a:cubicBezTo>
                    <a:pt x="559943" y="284861"/>
                    <a:pt x="559054" y="284099"/>
                    <a:pt x="558292" y="283210"/>
                  </a:cubicBezTo>
                  <a:lnTo>
                    <a:pt x="539877" y="258064"/>
                  </a:lnTo>
                  <a:cubicBezTo>
                    <a:pt x="539115" y="256413"/>
                    <a:pt x="537464" y="256413"/>
                    <a:pt x="535940" y="257302"/>
                  </a:cubicBezTo>
                  <a:lnTo>
                    <a:pt x="508762" y="272669"/>
                  </a:lnTo>
                  <a:cubicBezTo>
                    <a:pt x="508000" y="273431"/>
                    <a:pt x="507111" y="273431"/>
                    <a:pt x="506349" y="272669"/>
                  </a:cubicBezTo>
                  <a:cubicBezTo>
                    <a:pt x="505587" y="272669"/>
                    <a:pt x="504698" y="271907"/>
                    <a:pt x="504698" y="271018"/>
                  </a:cubicBezTo>
                  <a:lnTo>
                    <a:pt x="465709" y="236474"/>
                  </a:lnTo>
                  <a:cubicBezTo>
                    <a:pt x="458470" y="228346"/>
                    <a:pt x="468884" y="244602"/>
                    <a:pt x="463296" y="234823"/>
                  </a:cubicBezTo>
                  <a:cubicBezTo>
                    <a:pt x="462534" y="234061"/>
                    <a:pt x="460883" y="235585"/>
                    <a:pt x="460121" y="236474"/>
                  </a:cubicBezTo>
                  <a:lnTo>
                    <a:pt x="423418" y="253492"/>
                  </a:lnTo>
                  <a:cubicBezTo>
                    <a:pt x="422656" y="254254"/>
                    <a:pt x="421767" y="255143"/>
                    <a:pt x="421005" y="255143"/>
                  </a:cubicBezTo>
                  <a:cubicBezTo>
                    <a:pt x="420243" y="255143"/>
                    <a:pt x="418592" y="254381"/>
                    <a:pt x="418592" y="253492"/>
                  </a:cubicBezTo>
                  <a:lnTo>
                    <a:pt x="404241" y="229997"/>
                  </a:lnTo>
                  <a:cubicBezTo>
                    <a:pt x="403479" y="229235"/>
                    <a:pt x="402590" y="228346"/>
                    <a:pt x="401828" y="228346"/>
                  </a:cubicBezTo>
                  <a:cubicBezTo>
                    <a:pt x="401066" y="228346"/>
                    <a:pt x="376301" y="228346"/>
                    <a:pt x="375412" y="229108"/>
                  </a:cubicBezTo>
                  <a:lnTo>
                    <a:pt x="353060" y="243713"/>
                  </a:lnTo>
                  <a:cubicBezTo>
                    <a:pt x="352298" y="244475"/>
                    <a:pt x="351409" y="244475"/>
                    <a:pt x="350647" y="244475"/>
                  </a:cubicBezTo>
                  <a:cubicBezTo>
                    <a:pt x="349885" y="244475"/>
                    <a:pt x="348996" y="243713"/>
                    <a:pt x="348234" y="242824"/>
                  </a:cubicBezTo>
                  <a:lnTo>
                    <a:pt x="331470" y="213614"/>
                  </a:lnTo>
                  <a:cubicBezTo>
                    <a:pt x="330708" y="212852"/>
                    <a:pt x="329819" y="211963"/>
                    <a:pt x="329057" y="211963"/>
                  </a:cubicBezTo>
                  <a:cubicBezTo>
                    <a:pt x="328295" y="211963"/>
                    <a:pt x="326644" y="211963"/>
                    <a:pt x="325882" y="212725"/>
                  </a:cubicBezTo>
                  <a:lnTo>
                    <a:pt x="289941" y="231521"/>
                  </a:lnTo>
                  <a:lnTo>
                    <a:pt x="257175" y="191008"/>
                  </a:lnTo>
                  <a:cubicBezTo>
                    <a:pt x="256413" y="190246"/>
                    <a:pt x="255524" y="190246"/>
                    <a:pt x="254000" y="190246"/>
                  </a:cubicBezTo>
                  <a:lnTo>
                    <a:pt x="207645" y="208915"/>
                  </a:lnTo>
                  <a:cubicBezTo>
                    <a:pt x="206883" y="208915"/>
                    <a:pt x="205232" y="208915"/>
                    <a:pt x="204470" y="208153"/>
                  </a:cubicBezTo>
                  <a:lnTo>
                    <a:pt x="178943" y="170942"/>
                  </a:lnTo>
                  <a:cubicBezTo>
                    <a:pt x="178181" y="170180"/>
                    <a:pt x="177292" y="170180"/>
                    <a:pt x="176530" y="170180"/>
                  </a:cubicBezTo>
                  <a:lnTo>
                    <a:pt x="136652" y="193675"/>
                  </a:lnTo>
                  <a:cubicBezTo>
                    <a:pt x="135890" y="193675"/>
                    <a:pt x="134239" y="193675"/>
                    <a:pt x="134239" y="192913"/>
                  </a:cubicBezTo>
                  <a:lnTo>
                    <a:pt x="98298" y="153797"/>
                  </a:lnTo>
                  <a:cubicBezTo>
                    <a:pt x="96647" y="153035"/>
                    <a:pt x="95885" y="153035"/>
                    <a:pt x="94361" y="153797"/>
                  </a:cubicBezTo>
                  <a:lnTo>
                    <a:pt x="57531" y="174879"/>
                  </a:lnTo>
                  <a:cubicBezTo>
                    <a:pt x="56769" y="174879"/>
                    <a:pt x="55880" y="174879"/>
                    <a:pt x="55880" y="174879"/>
                  </a:cubicBezTo>
                  <a:lnTo>
                    <a:pt x="22352" y="164338"/>
                  </a:lnTo>
                  <a:cubicBezTo>
                    <a:pt x="9652" y="161163"/>
                    <a:pt x="0" y="148971"/>
                    <a:pt x="0" y="134366"/>
                  </a:cubicBezTo>
                  <a:lnTo>
                    <a:pt x="762" y="29972"/>
                  </a:lnTo>
                  <a:cubicBezTo>
                    <a:pt x="762" y="13716"/>
                    <a:pt x="14351" y="0"/>
                    <a:pt x="30353" y="0"/>
                  </a:cubicBezTo>
                  <a:lnTo>
                    <a:pt x="686181" y="3175"/>
                  </a:lnTo>
                  <a:cubicBezTo>
                    <a:pt x="694182" y="3175"/>
                    <a:pt x="701294" y="6477"/>
                    <a:pt x="707009" y="12065"/>
                  </a:cubicBezTo>
                  <a:cubicBezTo>
                    <a:pt x="712724" y="17653"/>
                    <a:pt x="715772" y="25019"/>
                    <a:pt x="715772" y="33147"/>
                  </a:cubicBezTo>
                  <a:lnTo>
                    <a:pt x="714121" y="269621"/>
                  </a:lnTo>
                  <a:cubicBezTo>
                    <a:pt x="714121" y="278511"/>
                    <a:pt x="710184" y="287401"/>
                    <a:pt x="702945" y="293116"/>
                  </a:cubicBezTo>
                  <a:cubicBezTo>
                    <a:pt x="695706" y="298831"/>
                    <a:pt x="678180" y="297942"/>
                    <a:pt x="669417" y="295529"/>
                  </a:cubicBezTo>
                </a:path>
              </a:pathLst>
            </a:custGeom>
            <a:solidFill>
              <a:srgbClr val="0070C0"/>
            </a:solidFill>
          </p:spPr>
        </p:sp>
      </p:grpSp>
      <p:grpSp>
        <p:nvGrpSpPr>
          <p:cNvPr id="54" name="Group 54"/>
          <p:cNvGrpSpPr/>
          <p:nvPr/>
        </p:nvGrpSpPr>
        <p:grpSpPr>
          <a:xfrm rot="-2700000">
            <a:off x="5808780" y="6253740"/>
            <a:ext cx="253800" cy="235980"/>
            <a:chOff x="0" y="0"/>
            <a:chExt cx="338400" cy="314640"/>
          </a:xfrm>
        </p:grpSpPr>
        <p:sp>
          <p:nvSpPr>
            <p:cNvPr id="55" name="Freeform 55"/>
            <p:cNvSpPr/>
            <p:nvPr/>
          </p:nvSpPr>
          <p:spPr>
            <a:xfrm>
              <a:off x="5969" y="5969"/>
              <a:ext cx="338455" cy="314706"/>
            </a:xfrm>
            <a:custGeom>
              <a:avLst/>
              <a:gdLst/>
              <a:ahLst/>
              <a:cxnLst/>
              <a:rect l="l" t="t" r="r" b="b"/>
              <a:pathLst>
                <a:path w="338455" h="314706">
                  <a:moveTo>
                    <a:pt x="307213" y="1651"/>
                  </a:moveTo>
                  <a:lnTo>
                    <a:pt x="32893" y="0"/>
                  </a:lnTo>
                  <a:cubicBezTo>
                    <a:pt x="24892" y="0"/>
                    <a:pt x="16891" y="3175"/>
                    <a:pt x="11303" y="8763"/>
                  </a:cubicBezTo>
                  <a:cubicBezTo>
                    <a:pt x="5715" y="14351"/>
                    <a:pt x="2413" y="22352"/>
                    <a:pt x="1651" y="30353"/>
                  </a:cubicBezTo>
                  <a:lnTo>
                    <a:pt x="0" y="281940"/>
                  </a:lnTo>
                  <a:cubicBezTo>
                    <a:pt x="0" y="289941"/>
                    <a:pt x="3175" y="297942"/>
                    <a:pt x="8763" y="303530"/>
                  </a:cubicBezTo>
                  <a:cubicBezTo>
                    <a:pt x="14351" y="309118"/>
                    <a:pt x="22352" y="312293"/>
                    <a:pt x="30353" y="313055"/>
                  </a:cubicBezTo>
                  <a:lnTo>
                    <a:pt x="304546" y="314706"/>
                  </a:lnTo>
                  <a:cubicBezTo>
                    <a:pt x="321437" y="314706"/>
                    <a:pt x="335788" y="301117"/>
                    <a:pt x="335788" y="283591"/>
                  </a:cubicBezTo>
                  <a:lnTo>
                    <a:pt x="337439" y="32004"/>
                  </a:lnTo>
                  <a:cubicBezTo>
                    <a:pt x="338455" y="16002"/>
                    <a:pt x="323977" y="1651"/>
                    <a:pt x="307213" y="1651"/>
                  </a:cubicBezTo>
                  <a:close/>
                  <a:moveTo>
                    <a:pt x="274320" y="253111"/>
                  </a:moveTo>
                  <a:lnTo>
                    <a:pt x="175641" y="252349"/>
                  </a:lnTo>
                  <a:lnTo>
                    <a:pt x="176403" y="62230"/>
                  </a:lnTo>
                  <a:lnTo>
                    <a:pt x="275082" y="62992"/>
                  </a:lnTo>
                  <a:lnTo>
                    <a:pt x="274320" y="253111"/>
                  </a:lnTo>
                  <a:close/>
                </a:path>
              </a:pathLst>
            </a:custGeom>
            <a:solidFill>
              <a:srgbClr val="0070C0"/>
            </a:solidFill>
          </p:spPr>
        </p:sp>
      </p:grpSp>
      <p:grpSp>
        <p:nvGrpSpPr>
          <p:cNvPr id="56" name="Group 56"/>
          <p:cNvGrpSpPr/>
          <p:nvPr/>
        </p:nvGrpSpPr>
        <p:grpSpPr>
          <a:xfrm>
            <a:off x="3141180" y="6072300"/>
            <a:ext cx="1782000" cy="253800"/>
            <a:chOff x="0" y="0"/>
            <a:chExt cx="2376000" cy="338400"/>
          </a:xfrm>
        </p:grpSpPr>
        <p:sp>
          <p:nvSpPr>
            <p:cNvPr id="57" name="Freeform 57"/>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0070C0"/>
            </a:solidFill>
          </p:spPr>
        </p:sp>
      </p:grpSp>
      <p:grpSp>
        <p:nvGrpSpPr>
          <p:cNvPr id="58" name="Group 58"/>
          <p:cNvGrpSpPr/>
          <p:nvPr/>
        </p:nvGrpSpPr>
        <p:grpSpPr>
          <a:xfrm>
            <a:off x="4684500" y="6081480"/>
            <a:ext cx="253800" cy="1116180"/>
            <a:chOff x="0" y="0"/>
            <a:chExt cx="338400" cy="1488240"/>
          </a:xfrm>
        </p:grpSpPr>
        <p:sp>
          <p:nvSpPr>
            <p:cNvPr id="59" name="Freeform 59"/>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0070C0"/>
            </a:solidFill>
          </p:spPr>
        </p:sp>
      </p:grpSp>
      <p:grpSp>
        <p:nvGrpSpPr>
          <p:cNvPr id="60" name="Group 60"/>
          <p:cNvGrpSpPr/>
          <p:nvPr/>
        </p:nvGrpSpPr>
        <p:grpSpPr>
          <a:xfrm>
            <a:off x="4684500" y="6943860"/>
            <a:ext cx="1782000" cy="253800"/>
            <a:chOff x="0" y="0"/>
            <a:chExt cx="2376000" cy="338400"/>
          </a:xfrm>
        </p:grpSpPr>
        <p:sp>
          <p:nvSpPr>
            <p:cNvPr id="61" name="Freeform 61"/>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0070C0"/>
            </a:solidFill>
          </p:spPr>
        </p:sp>
      </p:grpSp>
      <p:grpSp>
        <p:nvGrpSpPr>
          <p:cNvPr id="62" name="Group 62"/>
          <p:cNvGrpSpPr/>
          <p:nvPr/>
        </p:nvGrpSpPr>
        <p:grpSpPr>
          <a:xfrm>
            <a:off x="6248880" y="6953580"/>
            <a:ext cx="253800" cy="1116180"/>
            <a:chOff x="0" y="0"/>
            <a:chExt cx="338400" cy="1488240"/>
          </a:xfrm>
        </p:grpSpPr>
        <p:sp>
          <p:nvSpPr>
            <p:cNvPr id="63" name="Freeform 63"/>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0070C0"/>
            </a:solidFill>
          </p:spPr>
        </p:sp>
      </p:grpSp>
      <p:grpSp>
        <p:nvGrpSpPr>
          <p:cNvPr id="64" name="Group 64"/>
          <p:cNvGrpSpPr/>
          <p:nvPr/>
        </p:nvGrpSpPr>
        <p:grpSpPr>
          <a:xfrm>
            <a:off x="6248880" y="7815960"/>
            <a:ext cx="1782000" cy="253800"/>
            <a:chOff x="0" y="0"/>
            <a:chExt cx="2376000" cy="338400"/>
          </a:xfrm>
        </p:grpSpPr>
        <p:sp>
          <p:nvSpPr>
            <p:cNvPr id="65" name="Freeform 65"/>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0070C0"/>
            </a:solidFill>
          </p:spPr>
        </p:sp>
      </p:grpSp>
      <p:grpSp>
        <p:nvGrpSpPr>
          <p:cNvPr id="66" name="Group 66"/>
          <p:cNvGrpSpPr/>
          <p:nvPr/>
        </p:nvGrpSpPr>
        <p:grpSpPr>
          <a:xfrm>
            <a:off x="7798680" y="7815960"/>
            <a:ext cx="253800" cy="1125360"/>
            <a:chOff x="0" y="0"/>
            <a:chExt cx="338400" cy="1500480"/>
          </a:xfrm>
        </p:grpSpPr>
        <p:sp>
          <p:nvSpPr>
            <p:cNvPr id="67" name="Freeform 67"/>
            <p:cNvSpPr/>
            <p:nvPr/>
          </p:nvSpPr>
          <p:spPr>
            <a:xfrm>
              <a:off x="0" y="0"/>
              <a:ext cx="338455" cy="1500505"/>
            </a:xfrm>
            <a:custGeom>
              <a:avLst/>
              <a:gdLst/>
              <a:ahLst/>
              <a:cxnLst/>
              <a:rect l="l" t="t" r="r" b="b"/>
              <a:pathLst>
                <a:path w="338455" h="1500505">
                  <a:moveTo>
                    <a:pt x="0" y="0"/>
                  </a:moveTo>
                  <a:lnTo>
                    <a:pt x="338455" y="0"/>
                  </a:lnTo>
                  <a:lnTo>
                    <a:pt x="338455" y="1500505"/>
                  </a:lnTo>
                  <a:lnTo>
                    <a:pt x="0" y="1500505"/>
                  </a:lnTo>
                  <a:close/>
                </a:path>
              </a:pathLst>
            </a:custGeom>
            <a:solidFill>
              <a:srgbClr val="0070C0"/>
            </a:solidFill>
          </p:spPr>
        </p:sp>
      </p:grpSp>
      <p:grpSp>
        <p:nvGrpSpPr>
          <p:cNvPr id="68" name="Group 68"/>
          <p:cNvGrpSpPr/>
          <p:nvPr/>
        </p:nvGrpSpPr>
        <p:grpSpPr>
          <a:xfrm>
            <a:off x="7798680" y="8687520"/>
            <a:ext cx="1782000" cy="253800"/>
            <a:chOff x="0" y="0"/>
            <a:chExt cx="2376000" cy="338400"/>
          </a:xfrm>
        </p:grpSpPr>
        <p:sp>
          <p:nvSpPr>
            <p:cNvPr id="69" name="Freeform 69"/>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0070C0"/>
            </a:solidFill>
          </p:spPr>
        </p:sp>
      </p:grpSp>
      <p:grpSp>
        <p:nvGrpSpPr>
          <p:cNvPr id="70" name="Group 70"/>
          <p:cNvGrpSpPr/>
          <p:nvPr/>
        </p:nvGrpSpPr>
        <p:grpSpPr>
          <a:xfrm>
            <a:off x="9350100" y="8687520"/>
            <a:ext cx="253800" cy="1014660"/>
            <a:chOff x="0" y="0"/>
            <a:chExt cx="338400" cy="1352880"/>
          </a:xfrm>
        </p:grpSpPr>
        <p:sp>
          <p:nvSpPr>
            <p:cNvPr id="71" name="Freeform 71"/>
            <p:cNvSpPr/>
            <p:nvPr/>
          </p:nvSpPr>
          <p:spPr>
            <a:xfrm>
              <a:off x="0" y="0"/>
              <a:ext cx="338455" cy="1352931"/>
            </a:xfrm>
            <a:custGeom>
              <a:avLst/>
              <a:gdLst/>
              <a:ahLst/>
              <a:cxnLst/>
              <a:rect l="l" t="t" r="r" b="b"/>
              <a:pathLst>
                <a:path w="338455" h="1352931">
                  <a:moveTo>
                    <a:pt x="0" y="0"/>
                  </a:moveTo>
                  <a:lnTo>
                    <a:pt x="338455" y="0"/>
                  </a:lnTo>
                  <a:lnTo>
                    <a:pt x="338455" y="1352931"/>
                  </a:lnTo>
                  <a:lnTo>
                    <a:pt x="0" y="1352931"/>
                  </a:lnTo>
                  <a:close/>
                </a:path>
              </a:pathLst>
            </a:custGeom>
            <a:solidFill>
              <a:srgbClr val="0070C0"/>
            </a:solidFill>
          </p:spPr>
        </p:sp>
      </p:grpSp>
      <p:grpSp>
        <p:nvGrpSpPr>
          <p:cNvPr id="72" name="Group 72"/>
          <p:cNvGrpSpPr/>
          <p:nvPr/>
        </p:nvGrpSpPr>
        <p:grpSpPr>
          <a:xfrm>
            <a:off x="9350100" y="9559620"/>
            <a:ext cx="4428000" cy="253800"/>
            <a:chOff x="0" y="0"/>
            <a:chExt cx="5904000" cy="338400"/>
          </a:xfrm>
        </p:grpSpPr>
        <p:sp>
          <p:nvSpPr>
            <p:cNvPr id="73" name="Freeform 73"/>
            <p:cNvSpPr/>
            <p:nvPr/>
          </p:nvSpPr>
          <p:spPr>
            <a:xfrm>
              <a:off x="0" y="0"/>
              <a:ext cx="5903976" cy="338455"/>
            </a:xfrm>
            <a:custGeom>
              <a:avLst/>
              <a:gdLst/>
              <a:ahLst/>
              <a:cxnLst/>
              <a:rect l="l" t="t" r="r" b="b"/>
              <a:pathLst>
                <a:path w="5903976" h="338455">
                  <a:moveTo>
                    <a:pt x="0" y="0"/>
                  </a:moveTo>
                  <a:lnTo>
                    <a:pt x="5903976" y="0"/>
                  </a:lnTo>
                  <a:lnTo>
                    <a:pt x="5903976" y="338455"/>
                  </a:lnTo>
                  <a:lnTo>
                    <a:pt x="0" y="338455"/>
                  </a:lnTo>
                  <a:close/>
                </a:path>
              </a:pathLst>
            </a:custGeom>
            <a:solidFill>
              <a:srgbClr val="418AB3"/>
            </a:solidFill>
          </p:spPr>
        </p:sp>
      </p:grpSp>
      <p:grpSp>
        <p:nvGrpSpPr>
          <p:cNvPr id="74" name="Group 74"/>
          <p:cNvGrpSpPr/>
          <p:nvPr/>
        </p:nvGrpSpPr>
        <p:grpSpPr>
          <a:xfrm>
            <a:off x="13524840" y="7226280"/>
            <a:ext cx="253800" cy="2587140"/>
            <a:chOff x="0" y="0"/>
            <a:chExt cx="338400" cy="3449520"/>
          </a:xfrm>
        </p:grpSpPr>
        <p:sp>
          <p:nvSpPr>
            <p:cNvPr id="75" name="Freeform 75"/>
            <p:cNvSpPr/>
            <p:nvPr/>
          </p:nvSpPr>
          <p:spPr>
            <a:xfrm>
              <a:off x="0" y="0"/>
              <a:ext cx="338455" cy="3449574"/>
            </a:xfrm>
            <a:custGeom>
              <a:avLst/>
              <a:gdLst/>
              <a:ahLst/>
              <a:cxnLst/>
              <a:rect l="l" t="t" r="r" b="b"/>
              <a:pathLst>
                <a:path w="338455" h="3449574">
                  <a:moveTo>
                    <a:pt x="0" y="0"/>
                  </a:moveTo>
                  <a:lnTo>
                    <a:pt x="338455" y="0"/>
                  </a:lnTo>
                  <a:lnTo>
                    <a:pt x="338455" y="3449574"/>
                  </a:lnTo>
                  <a:lnTo>
                    <a:pt x="0" y="3449574"/>
                  </a:lnTo>
                  <a:close/>
                </a:path>
              </a:pathLst>
            </a:custGeom>
            <a:solidFill>
              <a:srgbClr val="0070C0"/>
            </a:solidFill>
          </p:spPr>
        </p:sp>
      </p:grpSp>
      <p:grpSp>
        <p:nvGrpSpPr>
          <p:cNvPr id="76" name="Group 76"/>
          <p:cNvGrpSpPr/>
          <p:nvPr/>
        </p:nvGrpSpPr>
        <p:grpSpPr>
          <a:xfrm>
            <a:off x="13561560" y="7226280"/>
            <a:ext cx="1927800" cy="253800"/>
            <a:chOff x="0" y="0"/>
            <a:chExt cx="2570400" cy="338400"/>
          </a:xfrm>
        </p:grpSpPr>
        <p:sp>
          <p:nvSpPr>
            <p:cNvPr id="77" name="Freeform 77"/>
            <p:cNvSpPr/>
            <p:nvPr/>
          </p:nvSpPr>
          <p:spPr>
            <a:xfrm>
              <a:off x="0" y="0"/>
              <a:ext cx="2570353" cy="338455"/>
            </a:xfrm>
            <a:custGeom>
              <a:avLst/>
              <a:gdLst/>
              <a:ahLst/>
              <a:cxnLst/>
              <a:rect l="l" t="t" r="r" b="b"/>
              <a:pathLst>
                <a:path w="2570353" h="338455">
                  <a:moveTo>
                    <a:pt x="0" y="0"/>
                  </a:moveTo>
                  <a:lnTo>
                    <a:pt x="2570353" y="0"/>
                  </a:lnTo>
                  <a:lnTo>
                    <a:pt x="2570353" y="338455"/>
                  </a:lnTo>
                  <a:lnTo>
                    <a:pt x="0" y="338455"/>
                  </a:lnTo>
                  <a:close/>
                </a:path>
              </a:pathLst>
            </a:custGeom>
            <a:solidFill>
              <a:srgbClr val="0070C0"/>
            </a:solidFill>
          </p:spPr>
        </p:sp>
      </p:grpSp>
      <p:grpSp>
        <p:nvGrpSpPr>
          <p:cNvPr id="78" name="Group 78"/>
          <p:cNvGrpSpPr/>
          <p:nvPr/>
        </p:nvGrpSpPr>
        <p:grpSpPr>
          <a:xfrm>
            <a:off x="15324660" y="7226280"/>
            <a:ext cx="253800" cy="2587140"/>
            <a:chOff x="0" y="0"/>
            <a:chExt cx="338400" cy="3449520"/>
          </a:xfrm>
        </p:grpSpPr>
        <p:sp>
          <p:nvSpPr>
            <p:cNvPr id="79" name="Freeform 79"/>
            <p:cNvSpPr/>
            <p:nvPr/>
          </p:nvSpPr>
          <p:spPr>
            <a:xfrm>
              <a:off x="0" y="0"/>
              <a:ext cx="338455" cy="3449574"/>
            </a:xfrm>
            <a:custGeom>
              <a:avLst/>
              <a:gdLst/>
              <a:ahLst/>
              <a:cxnLst/>
              <a:rect l="l" t="t" r="r" b="b"/>
              <a:pathLst>
                <a:path w="338455" h="3449574">
                  <a:moveTo>
                    <a:pt x="0" y="0"/>
                  </a:moveTo>
                  <a:lnTo>
                    <a:pt x="338455" y="0"/>
                  </a:lnTo>
                  <a:lnTo>
                    <a:pt x="338455" y="3449574"/>
                  </a:lnTo>
                  <a:lnTo>
                    <a:pt x="0" y="3449574"/>
                  </a:lnTo>
                  <a:close/>
                </a:path>
              </a:pathLst>
            </a:custGeom>
            <a:solidFill>
              <a:srgbClr val="0070C0"/>
            </a:solidFill>
          </p:spPr>
        </p:sp>
      </p:grpSp>
      <p:grpSp>
        <p:nvGrpSpPr>
          <p:cNvPr id="80" name="Group 80"/>
          <p:cNvGrpSpPr/>
          <p:nvPr/>
        </p:nvGrpSpPr>
        <p:grpSpPr>
          <a:xfrm>
            <a:off x="15324660" y="9559620"/>
            <a:ext cx="2970000" cy="253800"/>
            <a:chOff x="0" y="0"/>
            <a:chExt cx="3960000" cy="338400"/>
          </a:xfrm>
        </p:grpSpPr>
        <p:sp>
          <p:nvSpPr>
            <p:cNvPr id="81" name="Freeform 81"/>
            <p:cNvSpPr/>
            <p:nvPr/>
          </p:nvSpPr>
          <p:spPr>
            <a:xfrm>
              <a:off x="0" y="0"/>
              <a:ext cx="3959987" cy="338455"/>
            </a:xfrm>
            <a:custGeom>
              <a:avLst/>
              <a:gdLst/>
              <a:ahLst/>
              <a:cxnLst/>
              <a:rect l="l" t="t" r="r" b="b"/>
              <a:pathLst>
                <a:path w="3959987" h="338455">
                  <a:moveTo>
                    <a:pt x="0" y="0"/>
                  </a:moveTo>
                  <a:lnTo>
                    <a:pt x="3959987" y="0"/>
                  </a:lnTo>
                  <a:lnTo>
                    <a:pt x="3959987" y="338455"/>
                  </a:lnTo>
                  <a:lnTo>
                    <a:pt x="0" y="338455"/>
                  </a:lnTo>
                  <a:close/>
                </a:path>
              </a:pathLst>
            </a:custGeom>
            <a:solidFill>
              <a:srgbClr val="418AB3"/>
            </a:solidFill>
          </p:spPr>
        </p:sp>
      </p:grpSp>
      <p:grpSp>
        <p:nvGrpSpPr>
          <p:cNvPr id="82" name="Group 82"/>
          <p:cNvGrpSpPr/>
          <p:nvPr/>
        </p:nvGrpSpPr>
        <p:grpSpPr>
          <a:xfrm>
            <a:off x="13938210" y="8549010"/>
            <a:ext cx="277560" cy="277560"/>
            <a:chOff x="0" y="0"/>
            <a:chExt cx="370080" cy="370080"/>
          </a:xfrm>
        </p:grpSpPr>
        <p:sp>
          <p:nvSpPr>
            <p:cNvPr id="83" name="Freeform 83"/>
            <p:cNvSpPr/>
            <p:nvPr/>
          </p:nvSpPr>
          <p:spPr>
            <a:xfrm>
              <a:off x="0" y="0"/>
              <a:ext cx="0" cy="0"/>
            </a:xfrm>
            <a:custGeom>
              <a:avLst/>
              <a:gdLst/>
              <a:ahLst/>
              <a:cxnLst/>
              <a:rect l="l" t="t" r="r" b="b"/>
              <a:pathLst>
                <a:path/>
              </a:pathLst>
            </a:custGeom>
            <a:solidFill>
              <a:srgbClr val="838383"/>
            </a:solidFill>
          </p:spPr>
        </p:sp>
      </p:grpSp>
      <p:grpSp>
        <p:nvGrpSpPr>
          <p:cNvPr id="84" name="Group 84"/>
          <p:cNvGrpSpPr/>
          <p:nvPr/>
        </p:nvGrpSpPr>
        <p:grpSpPr>
          <a:xfrm>
            <a:off x="11935620" y="7129080"/>
            <a:ext cx="1389420" cy="2557440"/>
            <a:chOff x="0" y="0"/>
            <a:chExt cx="1852560" cy="3409920"/>
          </a:xfrm>
        </p:grpSpPr>
        <p:sp>
          <p:nvSpPr>
            <p:cNvPr id="85" name="Freeform 85"/>
            <p:cNvSpPr/>
            <p:nvPr/>
          </p:nvSpPr>
          <p:spPr>
            <a:xfrm>
              <a:off x="1651" y="-8382"/>
              <a:ext cx="1852676" cy="3410204"/>
            </a:xfrm>
            <a:custGeom>
              <a:avLst/>
              <a:gdLst/>
              <a:ahLst/>
              <a:cxnLst/>
              <a:rect l="l" t="t" r="r" b="b"/>
              <a:pathLst>
                <a:path w="1852676" h="3410204">
                  <a:moveTo>
                    <a:pt x="0" y="982345"/>
                  </a:moveTo>
                  <a:cubicBezTo>
                    <a:pt x="42926" y="1044194"/>
                    <a:pt x="44323" y="1115949"/>
                    <a:pt x="64008" y="1186942"/>
                  </a:cubicBezTo>
                  <a:cubicBezTo>
                    <a:pt x="89281" y="1276223"/>
                    <a:pt x="123063" y="1362710"/>
                    <a:pt x="154686" y="1449832"/>
                  </a:cubicBezTo>
                  <a:cubicBezTo>
                    <a:pt x="163830" y="1474470"/>
                    <a:pt x="183515" y="1481455"/>
                    <a:pt x="208788" y="1467358"/>
                  </a:cubicBezTo>
                  <a:cubicBezTo>
                    <a:pt x="217932" y="1462405"/>
                    <a:pt x="229870" y="1462405"/>
                    <a:pt x="239776" y="1460373"/>
                  </a:cubicBezTo>
                  <a:cubicBezTo>
                    <a:pt x="236982" y="1485011"/>
                    <a:pt x="233426" y="1505331"/>
                    <a:pt x="232029" y="1526413"/>
                  </a:cubicBezTo>
                  <a:cubicBezTo>
                    <a:pt x="229870" y="1581912"/>
                    <a:pt x="227076" y="1637538"/>
                    <a:pt x="227838" y="1692275"/>
                  </a:cubicBezTo>
                  <a:cubicBezTo>
                    <a:pt x="227838" y="1711960"/>
                    <a:pt x="232029" y="1738630"/>
                    <a:pt x="245364" y="1749933"/>
                  </a:cubicBezTo>
                  <a:cubicBezTo>
                    <a:pt x="267208" y="1768856"/>
                    <a:pt x="265049" y="1788541"/>
                    <a:pt x="264414" y="1811782"/>
                  </a:cubicBezTo>
                  <a:cubicBezTo>
                    <a:pt x="261620" y="1892681"/>
                    <a:pt x="262255" y="1974215"/>
                    <a:pt x="256667" y="2054987"/>
                  </a:cubicBezTo>
                  <a:cubicBezTo>
                    <a:pt x="251079" y="2137283"/>
                    <a:pt x="239141" y="2218817"/>
                    <a:pt x="229997" y="2300351"/>
                  </a:cubicBezTo>
                  <a:cubicBezTo>
                    <a:pt x="229235" y="2304542"/>
                    <a:pt x="229235" y="2310892"/>
                    <a:pt x="226441" y="2313686"/>
                  </a:cubicBezTo>
                  <a:cubicBezTo>
                    <a:pt x="183515" y="2349500"/>
                    <a:pt x="184277" y="2401570"/>
                    <a:pt x="173736" y="2450719"/>
                  </a:cubicBezTo>
                  <a:cubicBezTo>
                    <a:pt x="147066" y="2573782"/>
                    <a:pt x="119634" y="2696718"/>
                    <a:pt x="86487" y="2817622"/>
                  </a:cubicBezTo>
                  <a:cubicBezTo>
                    <a:pt x="71755" y="2872486"/>
                    <a:pt x="82296" y="2925191"/>
                    <a:pt x="78105" y="2979293"/>
                  </a:cubicBezTo>
                  <a:cubicBezTo>
                    <a:pt x="73914" y="3034792"/>
                    <a:pt x="64008" y="3090418"/>
                    <a:pt x="57658" y="3145917"/>
                  </a:cubicBezTo>
                  <a:cubicBezTo>
                    <a:pt x="51308" y="3204972"/>
                    <a:pt x="47117" y="3264662"/>
                    <a:pt x="40767" y="3323717"/>
                  </a:cubicBezTo>
                  <a:cubicBezTo>
                    <a:pt x="38608" y="3345561"/>
                    <a:pt x="47752" y="3356102"/>
                    <a:pt x="68961" y="3359531"/>
                  </a:cubicBezTo>
                  <a:cubicBezTo>
                    <a:pt x="111887" y="3367278"/>
                    <a:pt x="151892" y="3383407"/>
                    <a:pt x="195580" y="3351149"/>
                  </a:cubicBezTo>
                  <a:cubicBezTo>
                    <a:pt x="209677" y="3340608"/>
                    <a:pt x="255397" y="3356102"/>
                    <a:pt x="273685" y="3373628"/>
                  </a:cubicBezTo>
                  <a:cubicBezTo>
                    <a:pt x="311658" y="3410204"/>
                    <a:pt x="356616" y="3408045"/>
                    <a:pt x="398907" y="3406013"/>
                  </a:cubicBezTo>
                  <a:cubicBezTo>
                    <a:pt x="457962" y="3403219"/>
                    <a:pt x="516382" y="3389884"/>
                    <a:pt x="574040" y="3377184"/>
                  </a:cubicBezTo>
                  <a:cubicBezTo>
                    <a:pt x="595884" y="3372231"/>
                    <a:pt x="626110" y="3370199"/>
                    <a:pt x="624713" y="3334258"/>
                  </a:cubicBezTo>
                  <a:cubicBezTo>
                    <a:pt x="623316" y="3296285"/>
                    <a:pt x="604266" y="3271647"/>
                    <a:pt x="570611" y="3261106"/>
                  </a:cubicBezTo>
                  <a:cubicBezTo>
                    <a:pt x="532638" y="3249803"/>
                    <a:pt x="491871" y="3243580"/>
                    <a:pt x="458089" y="3224530"/>
                  </a:cubicBezTo>
                  <a:cubicBezTo>
                    <a:pt x="430657" y="3209036"/>
                    <a:pt x="410972" y="3179572"/>
                    <a:pt x="388493" y="3155696"/>
                  </a:cubicBezTo>
                  <a:cubicBezTo>
                    <a:pt x="385699" y="3152902"/>
                    <a:pt x="384937" y="3145155"/>
                    <a:pt x="382143" y="3144393"/>
                  </a:cubicBezTo>
                  <a:cubicBezTo>
                    <a:pt x="324485" y="3131693"/>
                    <a:pt x="325120" y="3081782"/>
                    <a:pt x="314579" y="3039618"/>
                  </a:cubicBezTo>
                  <a:cubicBezTo>
                    <a:pt x="311785" y="3028315"/>
                    <a:pt x="306832" y="3017774"/>
                    <a:pt x="302641" y="3005836"/>
                  </a:cubicBezTo>
                  <a:cubicBezTo>
                    <a:pt x="374396" y="2971419"/>
                    <a:pt x="383540" y="2895473"/>
                    <a:pt x="405384" y="2832227"/>
                  </a:cubicBezTo>
                  <a:cubicBezTo>
                    <a:pt x="429260" y="2763393"/>
                    <a:pt x="437007" y="2688844"/>
                    <a:pt x="451866" y="2617089"/>
                  </a:cubicBezTo>
                  <a:cubicBezTo>
                    <a:pt x="458216" y="2589022"/>
                    <a:pt x="463169" y="2560193"/>
                    <a:pt x="472313" y="2531999"/>
                  </a:cubicBezTo>
                  <a:cubicBezTo>
                    <a:pt x="498983" y="2451862"/>
                    <a:pt x="527177" y="2371725"/>
                    <a:pt x="556006" y="2289429"/>
                  </a:cubicBezTo>
                  <a:cubicBezTo>
                    <a:pt x="579247" y="2321052"/>
                    <a:pt x="593979" y="2352040"/>
                    <a:pt x="569341" y="2391410"/>
                  </a:cubicBezTo>
                  <a:cubicBezTo>
                    <a:pt x="561594" y="2404110"/>
                    <a:pt x="557403" y="2423033"/>
                    <a:pt x="559435" y="2437765"/>
                  </a:cubicBezTo>
                  <a:cubicBezTo>
                    <a:pt x="572135" y="2539746"/>
                    <a:pt x="586105" y="2640965"/>
                    <a:pt x="600202" y="2742184"/>
                  </a:cubicBezTo>
                  <a:cubicBezTo>
                    <a:pt x="600964" y="2747137"/>
                    <a:pt x="602996" y="2751328"/>
                    <a:pt x="602361" y="2756281"/>
                  </a:cubicBezTo>
                  <a:cubicBezTo>
                    <a:pt x="600964" y="2835021"/>
                    <a:pt x="600964" y="2913761"/>
                    <a:pt x="598170" y="2992501"/>
                  </a:cubicBezTo>
                  <a:cubicBezTo>
                    <a:pt x="596011" y="3070479"/>
                    <a:pt x="592582" y="3148584"/>
                    <a:pt x="589026" y="3226562"/>
                  </a:cubicBezTo>
                  <a:cubicBezTo>
                    <a:pt x="588264" y="3245485"/>
                    <a:pt x="594614" y="3256026"/>
                    <a:pt x="612902" y="3257550"/>
                  </a:cubicBezTo>
                  <a:cubicBezTo>
                    <a:pt x="648716" y="3261106"/>
                    <a:pt x="684657" y="3264535"/>
                    <a:pt x="720471" y="3266694"/>
                  </a:cubicBezTo>
                  <a:cubicBezTo>
                    <a:pt x="726059" y="3266694"/>
                    <a:pt x="735965" y="3259709"/>
                    <a:pt x="737997" y="3253994"/>
                  </a:cubicBezTo>
                  <a:cubicBezTo>
                    <a:pt x="745744" y="3227959"/>
                    <a:pt x="765429" y="3225927"/>
                    <a:pt x="785114" y="3233547"/>
                  </a:cubicBezTo>
                  <a:cubicBezTo>
                    <a:pt x="813943" y="3244088"/>
                    <a:pt x="839978" y="3261614"/>
                    <a:pt x="868807" y="3271520"/>
                  </a:cubicBezTo>
                  <a:cubicBezTo>
                    <a:pt x="893445" y="3279902"/>
                    <a:pt x="920877" y="3286252"/>
                    <a:pt x="946912" y="3284220"/>
                  </a:cubicBezTo>
                  <a:cubicBezTo>
                    <a:pt x="997585" y="3280029"/>
                    <a:pt x="1047496" y="3272282"/>
                    <a:pt x="1096772" y="3260979"/>
                  </a:cubicBezTo>
                  <a:cubicBezTo>
                    <a:pt x="1117219" y="3256788"/>
                    <a:pt x="1146048" y="3251835"/>
                    <a:pt x="1143889" y="3218815"/>
                  </a:cubicBezTo>
                  <a:cubicBezTo>
                    <a:pt x="1141730" y="3185033"/>
                    <a:pt x="1114298" y="3157601"/>
                    <a:pt x="1082675" y="3152775"/>
                  </a:cubicBezTo>
                  <a:cubicBezTo>
                    <a:pt x="1057402" y="3149219"/>
                    <a:pt x="1032002" y="3145028"/>
                    <a:pt x="1006729" y="3140837"/>
                  </a:cubicBezTo>
                  <a:cubicBezTo>
                    <a:pt x="972312" y="3135249"/>
                    <a:pt x="944880" y="3121914"/>
                    <a:pt x="925830" y="3088767"/>
                  </a:cubicBezTo>
                  <a:cubicBezTo>
                    <a:pt x="914527" y="3068320"/>
                    <a:pt x="888492" y="3057144"/>
                    <a:pt x="873125" y="3038094"/>
                  </a:cubicBezTo>
                  <a:cubicBezTo>
                    <a:pt x="854837" y="3015615"/>
                    <a:pt x="840105" y="2988945"/>
                    <a:pt x="823849" y="2964307"/>
                  </a:cubicBezTo>
                  <a:cubicBezTo>
                    <a:pt x="822452" y="2962148"/>
                    <a:pt x="820293" y="2958719"/>
                    <a:pt x="821055" y="2958719"/>
                  </a:cubicBezTo>
                  <a:cubicBezTo>
                    <a:pt x="868934" y="2916555"/>
                    <a:pt x="804164" y="2877820"/>
                    <a:pt x="816864" y="2833624"/>
                  </a:cubicBezTo>
                  <a:cubicBezTo>
                    <a:pt x="829564" y="2790698"/>
                    <a:pt x="829564" y="2742946"/>
                    <a:pt x="827405" y="2697988"/>
                  </a:cubicBezTo>
                  <a:cubicBezTo>
                    <a:pt x="821817" y="2600325"/>
                    <a:pt x="832993" y="2505329"/>
                    <a:pt x="851281" y="2409825"/>
                  </a:cubicBezTo>
                  <a:cubicBezTo>
                    <a:pt x="859028" y="2367661"/>
                    <a:pt x="841375" y="2320544"/>
                    <a:pt x="833755" y="2275586"/>
                  </a:cubicBezTo>
                  <a:cubicBezTo>
                    <a:pt x="814070" y="2170176"/>
                    <a:pt x="802132" y="2064004"/>
                    <a:pt x="799338" y="1956435"/>
                  </a:cubicBezTo>
                  <a:cubicBezTo>
                    <a:pt x="798576" y="1930400"/>
                    <a:pt x="807720" y="1904365"/>
                    <a:pt x="812673" y="1874901"/>
                  </a:cubicBezTo>
                  <a:cubicBezTo>
                    <a:pt x="779653" y="1839722"/>
                    <a:pt x="788797" y="1773682"/>
                    <a:pt x="833755" y="1740662"/>
                  </a:cubicBezTo>
                  <a:cubicBezTo>
                    <a:pt x="874522" y="1711198"/>
                    <a:pt x="915289" y="1682369"/>
                    <a:pt x="953262" y="1649222"/>
                  </a:cubicBezTo>
                  <a:cubicBezTo>
                    <a:pt x="982091" y="1623949"/>
                    <a:pt x="1014476" y="1612011"/>
                    <a:pt x="1048893" y="1620393"/>
                  </a:cubicBezTo>
                  <a:cubicBezTo>
                    <a:pt x="1088263" y="1629537"/>
                    <a:pt x="1096772" y="1590929"/>
                    <a:pt x="1122680" y="1581785"/>
                  </a:cubicBezTo>
                  <a:cubicBezTo>
                    <a:pt x="1129665" y="1579626"/>
                    <a:pt x="1136777" y="1570482"/>
                    <a:pt x="1140206" y="1562862"/>
                  </a:cubicBezTo>
                  <a:cubicBezTo>
                    <a:pt x="1145794" y="1551559"/>
                    <a:pt x="1148588" y="1538986"/>
                    <a:pt x="1154303" y="1523492"/>
                  </a:cubicBezTo>
                  <a:cubicBezTo>
                    <a:pt x="1177544" y="1531239"/>
                    <a:pt x="1195832" y="1527048"/>
                    <a:pt x="1185926" y="1488313"/>
                  </a:cubicBezTo>
                  <a:cubicBezTo>
                    <a:pt x="1184529" y="1481963"/>
                    <a:pt x="1197864" y="1469390"/>
                    <a:pt x="1207008" y="1463040"/>
                  </a:cubicBezTo>
                  <a:cubicBezTo>
                    <a:pt x="1340612" y="1363980"/>
                    <a:pt x="1475740" y="1265555"/>
                    <a:pt x="1608582" y="1166368"/>
                  </a:cubicBezTo>
                  <a:cubicBezTo>
                    <a:pt x="1680337" y="1112901"/>
                    <a:pt x="1735836" y="1062990"/>
                    <a:pt x="1808353" y="1010285"/>
                  </a:cubicBezTo>
                  <a:cubicBezTo>
                    <a:pt x="1843532" y="984250"/>
                    <a:pt x="1852676" y="953389"/>
                    <a:pt x="1840738" y="914019"/>
                  </a:cubicBezTo>
                  <a:cubicBezTo>
                    <a:pt x="1825244" y="861949"/>
                    <a:pt x="1809750" y="809244"/>
                    <a:pt x="1791462" y="758698"/>
                  </a:cubicBezTo>
                  <a:cubicBezTo>
                    <a:pt x="1785874" y="741807"/>
                    <a:pt x="1769618" y="729234"/>
                    <a:pt x="1760474" y="712978"/>
                  </a:cubicBezTo>
                  <a:cubicBezTo>
                    <a:pt x="1747139" y="689737"/>
                    <a:pt x="1735201" y="664464"/>
                    <a:pt x="1722501" y="640588"/>
                  </a:cubicBezTo>
                  <a:cubicBezTo>
                    <a:pt x="1708404" y="615950"/>
                    <a:pt x="1692910" y="622300"/>
                    <a:pt x="1674622" y="637032"/>
                  </a:cubicBezTo>
                  <a:cubicBezTo>
                    <a:pt x="1609979" y="688340"/>
                    <a:pt x="1559306" y="732663"/>
                    <a:pt x="1493139" y="783209"/>
                  </a:cubicBezTo>
                  <a:cubicBezTo>
                    <a:pt x="1411605" y="847852"/>
                    <a:pt x="1327150" y="910463"/>
                    <a:pt x="1242695" y="972947"/>
                  </a:cubicBezTo>
                  <a:cubicBezTo>
                    <a:pt x="1229995" y="982726"/>
                    <a:pt x="1216025" y="991235"/>
                    <a:pt x="1201928" y="998220"/>
                  </a:cubicBezTo>
                  <a:cubicBezTo>
                    <a:pt x="1196975" y="1001014"/>
                    <a:pt x="1189228" y="999617"/>
                    <a:pt x="1183640" y="998220"/>
                  </a:cubicBezTo>
                  <a:cubicBezTo>
                    <a:pt x="1169543" y="995426"/>
                    <a:pt x="1156208" y="986917"/>
                    <a:pt x="1142873" y="987679"/>
                  </a:cubicBezTo>
                  <a:cubicBezTo>
                    <a:pt x="1052830" y="992632"/>
                    <a:pt x="963549" y="999617"/>
                    <a:pt x="873506" y="1004570"/>
                  </a:cubicBezTo>
                  <a:cubicBezTo>
                    <a:pt x="863600" y="1005332"/>
                    <a:pt x="853059" y="996188"/>
                    <a:pt x="843280" y="991870"/>
                  </a:cubicBezTo>
                  <a:cubicBezTo>
                    <a:pt x="809498" y="977773"/>
                    <a:pt x="780034" y="951865"/>
                    <a:pt x="737743" y="971423"/>
                  </a:cubicBezTo>
                  <a:cubicBezTo>
                    <a:pt x="725043" y="977773"/>
                    <a:pt x="702564" y="971423"/>
                    <a:pt x="687832" y="963676"/>
                  </a:cubicBezTo>
                  <a:cubicBezTo>
                    <a:pt x="677926" y="958723"/>
                    <a:pt x="673100" y="941832"/>
                    <a:pt x="666750" y="929894"/>
                  </a:cubicBezTo>
                  <a:cubicBezTo>
                    <a:pt x="660400" y="918591"/>
                    <a:pt x="652653" y="908050"/>
                    <a:pt x="649224" y="896112"/>
                  </a:cubicBezTo>
                  <a:cubicBezTo>
                    <a:pt x="644271" y="879221"/>
                    <a:pt x="643636" y="861695"/>
                    <a:pt x="639318" y="844804"/>
                  </a:cubicBezTo>
                  <a:cubicBezTo>
                    <a:pt x="635762" y="831469"/>
                    <a:pt x="630936" y="816737"/>
                    <a:pt x="622427" y="805434"/>
                  </a:cubicBezTo>
                  <a:cubicBezTo>
                    <a:pt x="609092" y="785749"/>
                    <a:pt x="588010" y="770255"/>
                    <a:pt x="577469" y="749173"/>
                  </a:cubicBezTo>
                  <a:cubicBezTo>
                    <a:pt x="550799" y="693674"/>
                    <a:pt x="524002" y="639572"/>
                    <a:pt x="460756" y="609346"/>
                  </a:cubicBezTo>
                  <a:cubicBezTo>
                    <a:pt x="483235" y="576961"/>
                    <a:pt x="497332" y="530606"/>
                    <a:pt x="525399" y="520827"/>
                  </a:cubicBezTo>
                  <a:cubicBezTo>
                    <a:pt x="586613" y="498983"/>
                    <a:pt x="554228" y="456819"/>
                    <a:pt x="558419" y="423164"/>
                  </a:cubicBezTo>
                  <a:cubicBezTo>
                    <a:pt x="586613" y="426720"/>
                    <a:pt x="612521" y="430911"/>
                    <a:pt x="639318" y="431546"/>
                  </a:cubicBezTo>
                  <a:cubicBezTo>
                    <a:pt x="649859" y="431546"/>
                    <a:pt x="660400" y="421005"/>
                    <a:pt x="671703" y="415417"/>
                  </a:cubicBezTo>
                  <a:cubicBezTo>
                    <a:pt x="666750" y="407035"/>
                    <a:pt x="663321" y="396494"/>
                    <a:pt x="656971" y="390144"/>
                  </a:cubicBezTo>
                  <a:cubicBezTo>
                    <a:pt x="626745" y="360680"/>
                    <a:pt x="618236" y="328930"/>
                    <a:pt x="628142" y="286131"/>
                  </a:cubicBezTo>
                  <a:cubicBezTo>
                    <a:pt x="645668" y="206756"/>
                    <a:pt x="636524" y="128651"/>
                    <a:pt x="565531" y="77343"/>
                  </a:cubicBezTo>
                  <a:cubicBezTo>
                    <a:pt x="526161" y="48514"/>
                    <a:pt x="478282" y="26035"/>
                    <a:pt x="431165" y="15494"/>
                  </a:cubicBezTo>
                  <a:cubicBezTo>
                    <a:pt x="360807" y="0"/>
                    <a:pt x="263017" y="68199"/>
                    <a:pt x="234950" y="138557"/>
                  </a:cubicBezTo>
                  <a:cubicBezTo>
                    <a:pt x="227203" y="157480"/>
                    <a:pt x="211709" y="173736"/>
                    <a:pt x="200533" y="191262"/>
                  </a:cubicBezTo>
                  <a:cubicBezTo>
                    <a:pt x="197739" y="189865"/>
                    <a:pt x="194183" y="189103"/>
                    <a:pt x="191389" y="187706"/>
                  </a:cubicBezTo>
                  <a:cubicBezTo>
                    <a:pt x="198374" y="203835"/>
                    <a:pt x="205486" y="220726"/>
                    <a:pt x="211836" y="233426"/>
                  </a:cubicBezTo>
                  <a:cubicBezTo>
                    <a:pt x="202692" y="239776"/>
                    <a:pt x="189992" y="243205"/>
                    <a:pt x="189992" y="248158"/>
                  </a:cubicBezTo>
                  <a:cubicBezTo>
                    <a:pt x="189230" y="259461"/>
                    <a:pt x="189992" y="276987"/>
                    <a:pt x="196977" y="281940"/>
                  </a:cubicBezTo>
                  <a:cubicBezTo>
                    <a:pt x="217424" y="296037"/>
                    <a:pt x="213868" y="308610"/>
                    <a:pt x="208915" y="329057"/>
                  </a:cubicBezTo>
                  <a:cubicBezTo>
                    <a:pt x="203962" y="349504"/>
                    <a:pt x="209677" y="372618"/>
                    <a:pt x="214503" y="393700"/>
                  </a:cubicBezTo>
                  <a:cubicBezTo>
                    <a:pt x="220091" y="419735"/>
                    <a:pt x="222250" y="438658"/>
                    <a:pt x="189230" y="446405"/>
                  </a:cubicBezTo>
                  <a:cubicBezTo>
                    <a:pt x="179324" y="448564"/>
                    <a:pt x="170942" y="463296"/>
                    <a:pt x="165354" y="473837"/>
                  </a:cubicBezTo>
                  <a:cubicBezTo>
                    <a:pt x="151257" y="499872"/>
                    <a:pt x="142875" y="529336"/>
                    <a:pt x="126619" y="553974"/>
                  </a:cubicBezTo>
                  <a:cubicBezTo>
                    <a:pt x="77470" y="632333"/>
                    <a:pt x="35179" y="706120"/>
                    <a:pt x="14859" y="798957"/>
                  </a:cubicBezTo>
                  <a:cubicBezTo>
                    <a:pt x="13462" y="805942"/>
                    <a:pt x="6477" y="812292"/>
                    <a:pt x="2159" y="818642"/>
                  </a:cubicBezTo>
                  <a:cubicBezTo>
                    <a:pt x="0" y="874903"/>
                    <a:pt x="0" y="928243"/>
                    <a:pt x="0" y="982472"/>
                  </a:cubicBezTo>
                  <a:close/>
                  <a:moveTo>
                    <a:pt x="910844" y="1217930"/>
                  </a:moveTo>
                  <a:cubicBezTo>
                    <a:pt x="919988" y="1247394"/>
                    <a:pt x="934720" y="1272794"/>
                    <a:pt x="933323" y="1297305"/>
                  </a:cubicBezTo>
                  <a:cubicBezTo>
                    <a:pt x="929767" y="1340231"/>
                    <a:pt x="917194" y="1383030"/>
                    <a:pt x="905891" y="1425194"/>
                  </a:cubicBezTo>
                  <a:cubicBezTo>
                    <a:pt x="903732" y="1432179"/>
                    <a:pt x="889762" y="1443482"/>
                    <a:pt x="884809" y="1442085"/>
                  </a:cubicBezTo>
                  <a:cubicBezTo>
                    <a:pt x="842645" y="1428750"/>
                    <a:pt x="801878" y="1413256"/>
                    <a:pt x="758952" y="1397762"/>
                  </a:cubicBezTo>
                  <a:cubicBezTo>
                    <a:pt x="793369" y="1319784"/>
                    <a:pt x="755396" y="1251585"/>
                    <a:pt x="744855" y="1184021"/>
                  </a:cubicBezTo>
                  <a:cubicBezTo>
                    <a:pt x="762381" y="1174242"/>
                    <a:pt x="779272" y="1169289"/>
                    <a:pt x="790575" y="1157986"/>
                  </a:cubicBezTo>
                  <a:cubicBezTo>
                    <a:pt x="837692" y="1110234"/>
                    <a:pt x="901700" y="1119378"/>
                    <a:pt x="958723" y="1103884"/>
                  </a:cubicBezTo>
                  <a:cubicBezTo>
                    <a:pt x="970026" y="1101090"/>
                    <a:pt x="981964" y="1097534"/>
                    <a:pt x="993140" y="1094105"/>
                  </a:cubicBezTo>
                  <a:cubicBezTo>
                    <a:pt x="1014222" y="1087120"/>
                    <a:pt x="1036066" y="1078611"/>
                    <a:pt x="1054354" y="1103249"/>
                  </a:cubicBezTo>
                  <a:cubicBezTo>
                    <a:pt x="1004443" y="1142619"/>
                    <a:pt x="956564" y="1180592"/>
                    <a:pt x="910844" y="1217803"/>
                  </a:cubicBezTo>
                  <a:close/>
                  <a:moveTo>
                    <a:pt x="769493" y="1539875"/>
                  </a:moveTo>
                  <a:cubicBezTo>
                    <a:pt x="796925" y="1545463"/>
                    <a:pt x="822198" y="1550416"/>
                    <a:pt x="846836" y="1556004"/>
                  </a:cubicBezTo>
                  <a:cubicBezTo>
                    <a:pt x="877062" y="1562989"/>
                    <a:pt x="886968" y="1579880"/>
                    <a:pt x="874268" y="1609471"/>
                  </a:cubicBezTo>
                  <a:cubicBezTo>
                    <a:pt x="869315" y="1620774"/>
                    <a:pt x="865124" y="1631950"/>
                    <a:pt x="860933" y="1643253"/>
                  </a:cubicBezTo>
                  <a:cubicBezTo>
                    <a:pt x="819404" y="1627759"/>
                    <a:pt x="819404" y="1627759"/>
                    <a:pt x="801878" y="1666494"/>
                  </a:cubicBezTo>
                  <a:cubicBezTo>
                    <a:pt x="796290" y="1678432"/>
                    <a:pt x="788543" y="1689735"/>
                    <a:pt x="776605" y="1709420"/>
                  </a:cubicBezTo>
                  <a:cubicBezTo>
                    <a:pt x="775208" y="1684782"/>
                    <a:pt x="779399" y="1667891"/>
                    <a:pt x="773049" y="1659509"/>
                  </a:cubicBezTo>
                  <a:cubicBezTo>
                    <a:pt x="743458" y="1620139"/>
                    <a:pt x="740664" y="1582166"/>
                    <a:pt x="769493" y="1540002"/>
                  </a:cubicBezTo>
                  <a:close/>
                </a:path>
              </a:pathLst>
            </a:custGeom>
            <a:solidFill>
              <a:srgbClr val="0070C0"/>
            </a:solidFill>
          </p:spPr>
        </p:sp>
      </p:grpSp>
      <p:grpSp>
        <p:nvGrpSpPr>
          <p:cNvPr id="86" name="Group 86"/>
          <p:cNvGrpSpPr/>
          <p:nvPr/>
        </p:nvGrpSpPr>
        <p:grpSpPr>
          <a:xfrm>
            <a:off x="12084120" y="7124760"/>
            <a:ext cx="359100" cy="314280"/>
            <a:chOff x="0" y="0"/>
            <a:chExt cx="478800" cy="419040"/>
          </a:xfrm>
        </p:grpSpPr>
        <p:sp>
          <p:nvSpPr>
            <p:cNvPr id="87" name="Freeform 87"/>
            <p:cNvSpPr/>
            <p:nvPr/>
          </p:nvSpPr>
          <p:spPr>
            <a:xfrm>
              <a:off x="0" y="-12827"/>
              <a:ext cx="478663" cy="418973"/>
            </a:xfrm>
            <a:custGeom>
              <a:avLst/>
              <a:gdLst/>
              <a:ahLst/>
              <a:cxnLst/>
              <a:rect l="l" t="t" r="r" b="b"/>
              <a:pathLst>
                <a:path w="478663" h="418973">
                  <a:moveTo>
                    <a:pt x="237871" y="14986"/>
                  </a:moveTo>
                  <a:cubicBezTo>
                    <a:pt x="285115" y="25273"/>
                    <a:pt x="332994" y="47117"/>
                    <a:pt x="372364" y="75057"/>
                  </a:cubicBezTo>
                  <a:cubicBezTo>
                    <a:pt x="443484" y="124841"/>
                    <a:pt x="452628" y="200660"/>
                    <a:pt x="435102" y="277749"/>
                  </a:cubicBezTo>
                  <a:cubicBezTo>
                    <a:pt x="425196" y="319405"/>
                    <a:pt x="433705" y="350139"/>
                    <a:pt x="463931" y="378714"/>
                  </a:cubicBezTo>
                  <a:cubicBezTo>
                    <a:pt x="470281" y="384810"/>
                    <a:pt x="473837" y="395097"/>
                    <a:pt x="478663" y="403225"/>
                  </a:cubicBezTo>
                  <a:cubicBezTo>
                    <a:pt x="467360" y="408686"/>
                    <a:pt x="456819" y="418973"/>
                    <a:pt x="446278" y="418973"/>
                  </a:cubicBezTo>
                  <a:lnTo>
                    <a:pt x="430276" y="417322"/>
                  </a:lnTo>
                  <a:lnTo>
                    <a:pt x="346583" y="392557"/>
                  </a:lnTo>
                  <a:cubicBezTo>
                    <a:pt x="146177" y="296164"/>
                    <a:pt x="142113" y="298196"/>
                    <a:pt x="32258" y="209169"/>
                  </a:cubicBezTo>
                  <a:lnTo>
                    <a:pt x="0" y="183007"/>
                  </a:lnTo>
                  <a:lnTo>
                    <a:pt x="6858" y="185547"/>
                  </a:lnTo>
                  <a:cubicBezTo>
                    <a:pt x="18161" y="168529"/>
                    <a:pt x="33655" y="152781"/>
                    <a:pt x="41402" y="134366"/>
                  </a:cubicBezTo>
                  <a:cubicBezTo>
                    <a:pt x="69596" y="66167"/>
                    <a:pt x="167513" y="0"/>
                    <a:pt x="237871" y="14986"/>
                  </a:cubicBezTo>
                  <a:close/>
                </a:path>
              </a:pathLst>
            </a:custGeom>
            <a:solidFill>
              <a:srgbClr val="418AB3"/>
            </a:solidFill>
          </p:spPr>
        </p:sp>
      </p:grpSp>
      <p:grpSp>
        <p:nvGrpSpPr>
          <p:cNvPr id="88" name="Group 88"/>
          <p:cNvGrpSpPr/>
          <p:nvPr/>
        </p:nvGrpSpPr>
        <p:grpSpPr>
          <a:xfrm>
            <a:off x="0" y="9762120"/>
            <a:ext cx="18288180" cy="569700"/>
            <a:chOff x="0" y="0"/>
            <a:chExt cx="24384240" cy="759600"/>
          </a:xfrm>
        </p:grpSpPr>
        <p:sp>
          <p:nvSpPr>
            <p:cNvPr id="89" name="Freeform 89"/>
            <p:cNvSpPr/>
            <p:nvPr/>
          </p:nvSpPr>
          <p:spPr>
            <a:xfrm>
              <a:off x="0" y="0"/>
              <a:ext cx="24384254" cy="759587"/>
            </a:xfrm>
            <a:custGeom>
              <a:avLst/>
              <a:gdLst/>
              <a:ahLst/>
              <a:cxnLst/>
              <a:rect l="l" t="t" r="r" b="b"/>
              <a:pathLst>
                <a:path w="24384254" h="759587">
                  <a:moveTo>
                    <a:pt x="0" y="0"/>
                  </a:moveTo>
                  <a:lnTo>
                    <a:pt x="24384254" y="0"/>
                  </a:lnTo>
                  <a:lnTo>
                    <a:pt x="24384254" y="759587"/>
                  </a:lnTo>
                  <a:lnTo>
                    <a:pt x="0" y="759587"/>
                  </a:lnTo>
                  <a:close/>
                </a:path>
              </a:pathLst>
            </a:custGeom>
            <a:solidFill>
              <a:srgbClr val="418AB3"/>
            </a:solidFill>
          </p:spPr>
        </p:sp>
      </p:grpSp>
      <p:grpSp>
        <p:nvGrpSpPr>
          <p:cNvPr id="90" name="Group 90"/>
          <p:cNvGrpSpPr/>
          <p:nvPr/>
        </p:nvGrpSpPr>
        <p:grpSpPr>
          <a:xfrm>
            <a:off x="-28080" y="9763740"/>
            <a:ext cx="18288180" cy="568080"/>
            <a:chOff x="0" y="0"/>
            <a:chExt cx="24384240" cy="757440"/>
          </a:xfrm>
        </p:grpSpPr>
        <p:sp>
          <p:nvSpPr>
            <p:cNvPr id="91" name="Freeform 91"/>
            <p:cNvSpPr/>
            <p:nvPr/>
          </p:nvSpPr>
          <p:spPr>
            <a:xfrm>
              <a:off x="0" y="0"/>
              <a:ext cx="24384254" cy="15905987"/>
            </a:xfrm>
            <a:custGeom>
              <a:avLst/>
              <a:gdLst/>
              <a:ahLst/>
              <a:cxnLst/>
              <a:rect l="l" t="t" r="r" b="b"/>
              <a:pathLst>
                <a:path w="24384254" h="15905987">
                  <a:moveTo>
                    <a:pt x="24174450" y="0"/>
                  </a:moveTo>
                  <a:lnTo>
                    <a:pt x="24384254" y="0"/>
                  </a:lnTo>
                  <a:lnTo>
                    <a:pt x="24055832" y="757428"/>
                  </a:lnTo>
                  <a:lnTo>
                    <a:pt x="23846028" y="757428"/>
                  </a:lnTo>
                  <a:close/>
                  <a:moveTo>
                    <a:pt x="23436072" y="757428"/>
                  </a:moveTo>
                  <a:lnTo>
                    <a:pt x="23645876" y="757428"/>
                  </a:lnTo>
                  <a:lnTo>
                    <a:pt x="23317454" y="1514856"/>
                  </a:lnTo>
                  <a:lnTo>
                    <a:pt x="23107650" y="1514856"/>
                  </a:lnTo>
                  <a:close/>
                  <a:moveTo>
                    <a:pt x="22697694" y="1514856"/>
                  </a:moveTo>
                  <a:lnTo>
                    <a:pt x="22907498" y="1514856"/>
                  </a:lnTo>
                  <a:lnTo>
                    <a:pt x="22579076" y="2272284"/>
                  </a:lnTo>
                  <a:lnTo>
                    <a:pt x="22369272" y="2272284"/>
                  </a:lnTo>
                  <a:close/>
                  <a:moveTo>
                    <a:pt x="21959315" y="2272284"/>
                  </a:moveTo>
                  <a:lnTo>
                    <a:pt x="22169120" y="2272284"/>
                  </a:lnTo>
                  <a:lnTo>
                    <a:pt x="21840698" y="3029712"/>
                  </a:lnTo>
                  <a:lnTo>
                    <a:pt x="21630894" y="3029712"/>
                  </a:lnTo>
                  <a:close/>
                  <a:moveTo>
                    <a:pt x="21220939" y="3029712"/>
                  </a:moveTo>
                  <a:lnTo>
                    <a:pt x="21430742" y="3029712"/>
                  </a:lnTo>
                  <a:lnTo>
                    <a:pt x="21102320" y="3787140"/>
                  </a:lnTo>
                  <a:lnTo>
                    <a:pt x="22205950" y="3787140"/>
                  </a:lnTo>
                  <a:close/>
                  <a:moveTo>
                    <a:pt x="21795994" y="3787140"/>
                  </a:moveTo>
                  <a:lnTo>
                    <a:pt x="22005798" y="3787140"/>
                  </a:lnTo>
                  <a:lnTo>
                    <a:pt x="21677376" y="4544568"/>
                  </a:lnTo>
                  <a:lnTo>
                    <a:pt x="21467572" y="4544568"/>
                  </a:lnTo>
                  <a:close/>
                  <a:moveTo>
                    <a:pt x="21057615" y="4544568"/>
                  </a:moveTo>
                  <a:lnTo>
                    <a:pt x="21267420" y="4544568"/>
                  </a:lnTo>
                  <a:lnTo>
                    <a:pt x="20938998" y="5301996"/>
                  </a:lnTo>
                  <a:lnTo>
                    <a:pt x="20729194" y="5301996"/>
                  </a:lnTo>
                  <a:close/>
                  <a:moveTo>
                    <a:pt x="20319239" y="5301996"/>
                  </a:moveTo>
                  <a:lnTo>
                    <a:pt x="20529042" y="5301996"/>
                  </a:lnTo>
                  <a:lnTo>
                    <a:pt x="20200620" y="6059424"/>
                  </a:lnTo>
                  <a:lnTo>
                    <a:pt x="19990815" y="6059424"/>
                  </a:lnTo>
                  <a:close/>
                  <a:moveTo>
                    <a:pt x="19580861" y="6059424"/>
                  </a:moveTo>
                  <a:lnTo>
                    <a:pt x="19790665" y="6059424"/>
                  </a:lnTo>
                  <a:lnTo>
                    <a:pt x="19462242" y="6816852"/>
                  </a:lnTo>
                  <a:lnTo>
                    <a:pt x="19252439" y="6816852"/>
                  </a:lnTo>
                  <a:close/>
                  <a:moveTo>
                    <a:pt x="18842482" y="6816852"/>
                  </a:moveTo>
                  <a:lnTo>
                    <a:pt x="19052287" y="6816852"/>
                  </a:lnTo>
                  <a:lnTo>
                    <a:pt x="18723865" y="7574280"/>
                  </a:lnTo>
                  <a:lnTo>
                    <a:pt x="18514061" y="7574280"/>
                  </a:lnTo>
                  <a:close/>
                  <a:moveTo>
                    <a:pt x="18104104" y="7574280"/>
                  </a:moveTo>
                  <a:lnTo>
                    <a:pt x="18313908" y="7574280"/>
                  </a:lnTo>
                  <a:lnTo>
                    <a:pt x="17985487" y="8331708"/>
                  </a:lnTo>
                  <a:lnTo>
                    <a:pt x="19745961" y="8331708"/>
                  </a:lnTo>
                  <a:close/>
                  <a:moveTo>
                    <a:pt x="19363564" y="8331708"/>
                  </a:moveTo>
                  <a:lnTo>
                    <a:pt x="19573368" y="8331708"/>
                  </a:lnTo>
                  <a:lnTo>
                    <a:pt x="19244946" y="9089136"/>
                  </a:lnTo>
                  <a:lnTo>
                    <a:pt x="19035142" y="9089136"/>
                  </a:lnTo>
                  <a:close/>
                  <a:moveTo>
                    <a:pt x="18625186" y="9089136"/>
                  </a:moveTo>
                  <a:lnTo>
                    <a:pt x="18834990" y="9089136"/>
                  </a:lnTo>
                  <a:lnTo>
                    <a:pt x="18506568" y="9846564"/>
                  </a:lnTo>
                  <a:lnTo>
                    <a:pt x="18953480" y="9846564"/>
                  </a:lnTo>
                  <a:close/>
                  <a:moveTo>
                    <a:pt x="18543524" y="9846564"/>
                  </a:moveTo>
                  <a:lnTo>
                    <a:pt x="18753328" y="9846564"/>
                  </a:lnTo>
                  <a:lnTo>
                    <a:pt x="18424906" y="10603992"/>
                  </a:lnTo>
                  <a:lnTo>
                    <a:pt x="18215102" y="10603992"/>
                  </a:lnTo>
                  <a:close/>
                  <a:moveTo>
                    <a:pt x="17805146" y="10603992"/>
                  </a:moveTo>
                  <a:lnTo>
                    <a:pt x="18014950" y="10603992"/>
                  </a:lnTo>
                  <a:lnTo>
                    <a:pt x="17686528" y="11361420"/>
                  </a:lnTo>
                  <a:lnTo>
                    <a:pt x="17476724" y="11361420"/>
                  </a:lnTo>
                  <a:close/>
                  <a:moveTo>
                    <a:pt x="17066769" y="11361420"/>
                  </a:moveTo>
                  <a:lnTo>
                    <a:pt x="17276572" y="11361420"/>
                  </a:lnTo>
                  <a:lnTo>
                    <a:pt x="16948150" y="12118848"/>
                  </a:lnTo>
                  <a:lnTo>
                    <a:pt x="16738346" y="12118848"/>
                  </a:lnTo>
                  <a:close/>
                  <a:moveTo>
                    <a:pt x="16328391" y="12118848"/>
                  </a:moveTo>
                  <a:lnTo>
                    <a:pt x="16538194" y="12118848"/>
                  </a:lnTo>
                  <a:lnTo>
                    <a:pt x="16209772" y="12876276"/>
                  </a:lnTo>
                  <a:lnTo>
                    <a:pt x="15999969" y="12876276"/>
                  </a:lnTo>
                  <a:close/>
                  <a:moveTo>
                    <a:pt x="15590013" y="12876276"/>
                  </a:moveTo>
                  <a:lnTo>
                    <a:pt x="15799817" y="12876276"/>
                  </a:lnTo>
                  <a:lnTo>
                    <a:pt x="15471394" y="13633704"/>
                  </a:lnTo>
                  <a:lnTo>
                    <a:pt x="15261591" y="13633704"/>
                  </a:lnTo>
                  <a:close/>
                  <a:moveTo>
                    <a:pt x="14851635" y="13633704"/>
                  </a:moveTo>
                  <a:lnTo>
                    <a:pt x="15061439" y="13633704"/>
                  </a:lnTo>
                  <a:lnTo>
                    <a:pt x="14733017" y="14391132"/>
                  </a:lnTo>
                  <a:lnTo>
                    <a:pt x="16493489" y="14391132"/>
                  </a:lnTo>
                  <a:close/>
                  <a:moveTo>
                    <a:pt x="16083533" y="14391132"/>
                  </a:moveTo>
                  <a:lnTo>
                    <a:pt x="16293337" y="14391132"/>
                  </a:lnTo>
                  <a:lnTo>
                    <a:pt x="15964915" y="15148561"/>
                  </a:lnTo>
                  <a:lnTo>
                    <a:pt x="15755111" y="15148561"/>
                  </a:lnTo>
                  <a:close/>
                  <a:moveTo>
                    <a:pt x="15345155" y="15148561"/>
                  </a:moveTo>
                  <a:lnTo>
                    <a:pt x="15554959" y="15148561"/>
                  </a:lnTo>
                  <a:lnTo>
                    <a:pt x="15226537" y="15905987"/>
                  </a:lnTo>
                  <a:lnTo>
                    <a:pt x="15016733" y="15905987"/>
                  </a:lnTo>
                  <a:close/>
                  <a:moveTo>
                    <a:pt x="15591789" y="0"/>
                  </a:moveTo>
                  <a:lnTo>
                    <a:pt x="15801594" y="0"/>
                  </a:lnTo>
                  <a:lnTo>
                    <a:pt x="15473172" y="757428"/>
                  </a:lnTo>
                  <a:lnTo>
                    <a:pt x="15263368" y="757428"/>
                  </a:lnTo>
                  <a:close/>
                  <a:moveTo>
                    <a:pt x="14880971" y="757428"/>
                  </a:moveTo>
                  <a:lnTo>
                    <a:pt x="15090775" y="757428"/>
                  </a:lnTo>
                  <a:lnTo>
                    <a:pt x="14762352" y="1514856"/>
                  </a:lnTo>
                  <a:lnTo>
                    <a:pt x="14552549" y="1514856"/>
                  </a:lnTo>
                  <a:close/>
                  <a:moveTo>
                    <a:pt x="14142593" y="1514856"/>
                  </a:moveTo>
                  <a:lnTo>
                    <a:pt x="14352397" y="1514856"/>
                  </a:lnTo>
                  <a:lnTo>
                    <a:pt x="14023975" y="2272284"/>
                  </a:lnTo>
                  <a:lnTo>
                    <a:pt x="13814171" y="2272284"/>
                  </a:lnTo>
                  <a:close/>
                  <a:moveTo>
                    <a:pt x="13404214" y="2272284"/>
                  </a:moveTo>
                  <a:lnTo>
                    <a:pt x="13614019" y="2272284"/>
                  </a:lnTo>
                  <a:lnTo>
                    <a:pt x="13285597" y="3029712"/>
                  </a:lnTo>
                  <a:lnTo>
                    <a:pt x="13075793" y="3029712"/>
                  </a:lnTo>
                  <a:close/>
                  <a:moveTo>
                    <a:pt x="12665836" y="3029712"/>
                  </a:moveTo>
                  <a:lnTo>
                    <a:pt x="12875640" y="3029712"/>
                  </a:lnTo>
                  <a:lnTo>
                    <a:pt x="12547219" y="3787140"/>
                  </a:lnTo>
                  <a:lnTo>
                    <a:pt x="12337414" y="3787140"/>
                  </a:lnTo>
                  <a:close/>
                  <a:moveTo>
                    <a:pt x="11927459" y="3787140"/>
                  </a:moveTo>
                  <a:lnTo>
                    <a:pt x="12137262" y="3787140"/>
                  </a:lnTo>
                  <a:lnTo>
                    <a:pt x="11808840" y="4544568"/>
                  </a:lnTo>
                  <a:lnTo>
                    <a:pt x="13241020" y="4544568"/>
                  </a:lnTo>
                  <a:close/>
                  <a:moveTo>
                    <a:pt x="12831064" y="4544568"/>
                  </a:moveTo>
                  <a:lnTo>
                    <a:pt x="13040868" y="4544568"/>
                  </a:lnTo>
                  <a:lnTo>
                    <a:pt x="12712446" y="5301996"/>
                  </a:lnTo>
                  <a:lnTo>
                    <a:pt x="12502642" y="5301996"/>
                  </a:lnTo>
                  <a:close/>
                  <a:moveTo>
                    <a:pt x="12092686" y="5301996"/>
                  </a:moveTo>
                  <a:lnTo>
                    <a:pt x="12302489" y="5301996"/>
                  </a:lnTo>
                  <a:lnTo>
                    <a:pt x="12630912" y="757428"/>
                  </a:lnTo>
                  <a:lnTo>
                    <a:pt x="12420981" y="757428"/>
                  </a:lnTo>
                  <a:close/>
                  <a:moveTo>
                    <a:pt x="12339447" y="0"/>
                  </a:moveTo>
                  <a:lnTo>
                    <a:pt x="12549251" y="0"/>
                  </a:lnTo>
                  <a:lnTo>
                    <a:pt x="12220829" y="757428"/>
                  </a:lnTo>
                  <a:lnTo>
                    <a:pt x="12011025" y="757428"/>
                  </a:lnTo>
                  <a:close/>
                  <a:moveTo>
                    <a:pt x="11929364" y="0"/>
                  </a:moveTo>
                  <a:lnTo>
                    <a:pt x="12139168" y="0"/>
                  </a:lnTo>
                  <a:lnTo>
                    <a:pt x="11810873" y="757428"/>
                  </a:lnTo>
                  <a:lnTo>
                    <a:pt x="11600942" y="757428"/>
                  </a:lnTo>
                  <a:close/>
                  <a:moveTo>
                    <a:pt x="11519408" y="0"/>
                  </a:moveTo>
                  <a:lnTo>
                    <a:pt x="11729212" y="0"/>
                  </a:lnTo>
                  <a:lnTo>
                    <a:pt x="11400790" y="757428"/>
                  </a:lnTo>
                  <a:lnTo>
                    <a:pt x="11190986" y="757428"/>
                  </a:lnTo>
                  <a:close/>
                  <a:moveTo>
                    <a:pt x="11109325" y="0"/>
                  </a:moveTo>
                  <a:lnTo>
                    <a:pt x="11319129" y="0"/>
                  </a:lnTo>
                  <a:lnTo>
                    <a:pt x="10990834" y="757428"/>
                  </a:lnTo>
                  <a:lnTo>
                    <a:pt x="10781030" y="757428"/>
                  </a:lnTo>
                  <a:close/>
                  <a:moveTo>
                    <a:pt x="10726928" y="0"/>
                  </a:moveTo>
                  <a:lnTo>
                    <a:pt x="10936732" y="0"/>
                  </a:lnTo>
                  <a:lnTo>
                    <a:pt x="10608437" y="757428"/>
                  </a:lnTo>
                  <a:lnTo>
                    <a:pt x="10398506" y="757428"/>
                  </a:lnTo>
                  <a:close/>
                  <a:moveTo>
                    <a:pt x="10316972" y="0"/>
                  </a:moveTo>
                  <a:lnTo>
                    <a:pt x="10526776" y="0"/>
                  </a:lnTo>
                  <a:lnTo>
                    <a:pt x="10198354" y="757428"/>
                  </a:lnTo>
                  <a:lnTo>
                    <a:pt x="9988550" y="757428"/>
                  </a:lnTo>
                  <a:close/>
                  <a:moveTo>
                    <a:pt x="9906889" y="0"/>
                  </a:moveTo>
                  <a:lnTo>
                    <a:pt x="10116820" y="0"/>
                  </a:lnTo>
                  <a:lnTo>
                    <a:pt x="9788398" y="757428"/>
                  </a:lnTo>
                  <a:lnTo>
                    <a:pt x="9578594" y="757428"/>
                  </a:lnTo>
                  <a:close/>
                  <a:moveTo>
                    <a:pt x="9496933" y="0"/>
                  </a:moveTo>
                  <a:lnTo>
                    <a:pt x="9706737" y="0"/>
                  </a:lnTo>
                  <a:lnTo>
                    <a:pt x="9378442" y="757428"/>
                  </a:lnTo>
                  <a:lnTo>
                    <a:pt x="9168511" y="757428"/>
                  </a:lnTo>
                  <a:close/>
                  <a:moveTo>
                    <a:pt x="9086977" y="0"/>
                  </a:moveTo>
                  <a:lnTo>
                    <a:pt x="9296781" y="0"/>
                  </a:lnTo>
                  <a:lnTo>
                    <a:pt x="8968359" y="757428"/>
                  </a:lnTo>
                  <a:lnTo>
                    <a:pt x="8758555" y="757428"/>
                  </a:lnTo>
                  <a:close/>
                  <a:moveTo>
                    <a:pt x="8676894" y="0"/>
                  </a:moveTo>
                  <a:lnTo>
                    <a:pt x="8886698" y="0"/>
                  </a:lnTo>
                  <a:lnTo>
                    <a:pt x="8558403" y="757428"/>
                  </a:lnTo>
                  <a:lnTo>
                    <a:pt x="8348472" y="757428"/>
                  </a:lnTo>
                  <a:close/>
                  <a:moveTo>
                    <a:pt x="8266938" y="0"/>
                  </a:moveTo>
                  <a:lnTo>
                    <a:pt x="8476742" y="0"/>
                  </a:lnTo>
                  <a:lnTo>
                    <a:pt x="8148320" y="757428"/>
                  </a:lnTo>
                  <a:lnTo>
                    <a:pt x="7938516" y="757428"/>
                  </a:lnTo>
                  <a:close/>
                  <a:moveTo>
                    <a:pt x="7856855" y="0"/>
                  </a:moveTo>
                  <a:lnTo>
                    <a:pt x="8066660" y="0"/>
                  </a:lnTo>
                  <a:lnTo>
                    <a:pt x="7738364" y="757428"/>
                  </a:lnTo>
                  <a:lnTo>
                    <a:pt x="7528560" y="757428"/>
                  </a:lnTo>
                  <a:close/>
                  <a:moveTo>
                    <a:pt x="7446899" y="0"/>
                  </a:moveTo>
                  <a:lnTo>
                    <a:pt x="7656703" y="0"/>
                  </a:lnTo>
                  <a:lnTo>
                    <a:pt x="7328408" y="757428"/>
                  </a:lnTo>
                  <a:lnTo>
                    <a:pt x="7118477" y="757428"/>
                  </a:lnTo>
                  <a:close/>
                  <a:moveTo>
                    <a:pt x="7036943" y="0"/>
                  </a:moveTo>
                  <a:lnTo>
                    <a:pt x="7246748" y="0"/>
                  </a:lnTo>
                  <a:lnTo>
                    <a:pt x="6918325" y="757428"/>
                  </a:lnTo>
                  <a:lnTo>
                    <a:pt x="6708521" y="757428"/>
                  </a:lnTo>
                  <a:close/>
                  <a:moveTo>
                    <a:pt x="6626860" y="0"/>
                  </a:moveTo>
                  <a:lnTo>
                    <a:pt x="6836664" y="0"/>
                  </a:lnTo>
                  <a:lnTo>
                    <a:pt x="6508369" y="757428"/>
                  </a:lnTo>
                  <a:lnTo>
                    <a:pt x="6298565" y="757428"/>
                  </a:lnTo>
                  <a:close/>
                  <a:moveTo>
                    <a:pt x="6244463" y="0"/>
                  </a:moveTo>
                  <a:lnTo>
                    <a:pt x="6454267" y="0"/>
                  </a:lnTo>
                  <a:lnTo>
                    <a:pt x="6125972" y="757428"/>
                  </a:lnTo>
                  <a:lnTo>
                    <a:pt x="5916041" y="757428"/>
                  </a:lnTo>
                  <a:close/>
                  <a:moveTo>
                    <a:pt x="5834507" y="0"/>
                  </a:moveTo>
                  <a:lnTo>
                    <a:pt x="6044311" y="0"/>
                  </a:lnTo>
                  <a:lnTo>
                    <a:pt x="5715889" y="757428"/>
                  </a:lnTo>
                  <a:lnTo>
                    <a:pt x="5506085" y="757428"/>
                  </a:lnTo>
                  <a:close/>
                  <a:moveTo>
                    <a:pt x="5424424" y="0"/>
                  </a:moveTo>
                  <a:lnTo>
                    <a:pt x="5634228" y="0"/>
                  </a:lnTo>
                  <a:lnTo>
                    <a:pt x="5305933" y="757428"/>
                  </a:lnTo>
                  <a:lnTo>
                    <a:pt x="5096129" y="757428"/>
                  </a:lnTo>
                  <a:close/>
                  <a:moveTo>
                    <a:pt x="5014468" y="0"/>
                  </a:moveTo>
                  <a:lnTo>
                    <a:pt x="5224272" y="0"/>
                  </a:lnTo>
                  <a:lnTo>
                    <a:pt x="4895977" y="757428"/>
                  </a:lnTo>
                  <a:lnTo>
                    <a:pt x="4686046" y="757428"/>
                  </a:lnTo>
                  <a:close/>
                  <a:moveTo>
                    <a:pt x="4604512" y="0"/>
                  </a:moveTo>
                  <a:lnTo>
                    <a:pt x="4814316" y="0"/>
                  </a:lnTo>
                  <a:lnTo>
                    <a:pt x="4485894" y="757428"/>
                  </a:lnTo>
                  <a:lnTo>
                    <a:pt x="4276090" y="757428"/>
                  </a:lnTo>
                  <a:close/>
                  <a:moveTo>
                    <a:pt x="4194429" y="0"/>
                  </a:moveTo>
                  <a:lnTo>
                    <a:pt x="4404233" y="0"/>
                  </a:lnTo>
                  <a:lnTo>
                    <a:pt x="4075938" y="757428"/>
                  </a:lnTo>
                  <a:lnTo>
                    <a:pt x="3866007" y="757428"/>
                  </a:lnTo>
                  <a:close/>
                  <a:moveTo>
                    <a:pt x="3784473" y="0"/>
                  </a:moveTo>
                  <a:lnTo>
                    <a:pt x="3994277" y="0"/>
                  </a:lnTo>
                  <a:lnTo>
                    <a:pt x="3665855" y="757428"/>
                  </a:lnTo>
                  <a:lnTo>
                    <a:pt x="3456051" y="757428"/>
                  </a:lnTo>
                  <a:close/>
                  <a:moveTo>
                    <a:pt x="3374390" y="0"/>
                  </a:moveTo>
                  <a:lnTo>
                    <a:pt x="3584194" y="0"/>
                  </a:lnTo>
                  <a:lnTo>
                    <a:pt x="3255899" y="757428"/>
                  </a:lnTo>
                  <a:lnTo>
                    <a:pt x="3046095" y="757428"/>
                  </a:lnTo>
                  <a:close/>
                  <a:moveTo>
                    <a:pt x="2964434" y="0"/>
                  </a:moveTo>
                  <a:lnTo>
                    <a:pt x="3174238" y="0"/>
                  </a:lnTo>
                  <a:lnTo>
                    <a:pt x="2845943" y="757428"/>
                  </a:lnTo>
                  <a:lnTo>
                    <a:pt x="2636012" y="757428"/>
                  </a:lnTo>
                  <a:close/>
                  <a:moveTo>
                    <a:pt x="2554478" y="0"/>
                  </a:moveTo>
                  <a:lnTo>
                    <a:pt x="2764282" y="0"/>
                  </a:lnTo>
                  <a:lnTo>
                    <a:pt x="2435860" y="757428"/>
                  </a:lnTo>
                  <a:lnTo>
                    <a:pt x="2226056" y="757428"/>
                  </a:lnTo>
                  <a:close/>
                  <a:moveTo>
                    <a:pt x="2144395" y="0"/>
                  </a:moveTo>
                  <a:lnTo>
                    <a:pt x="2354199" y="0"/>
                  </a:lnTo>
                  <a:lnTo>
                    <a:pt x="2025904" y="757428"/>
                  </a:lnTo>
                  <a:lnTo>
                    <a:pt x="1815973" y="757428"/>
                  </a:lnTo>
                  <a:close/>
                  <a:moveTo>
                    <a:pt x="1761998" y="0"/>
                  </a:moveTo>
                  <a:lnTo>
                    <a:pt x="1971802" y="0"/>
                  </a:lnTo>
                  <a:lnTo>
                    <a:pt x="1643507" y="757428"/>
                  </a:lnTo>
                  <a:lnTo>
                    <a:pt x="1433576" y="757428"/>
                  </a:lnTo>
                  <a:close/>
                  <a:moveTo>
                    <a:pt x="1379601" y="0"/>
                  </a:moveTo>
                  <a:lnTo>
                    <a:pt x="1589405" y="0"/>
                  </a:lnTo>
                  <a:lnTo>
                    <a:pt x="1260983" y="757428"/>
                  </a:lnTo>
                  <a:lnTo>
                    <a:pt x="1051179" y="757428"/>
                  </a:lnTo>
                  <a:close/>
                  <a:moveTo>
                    <a:pt x="997077" y="0"/>
                  </a:moveTo>
                  <a:lnTo>
                    <a:pt x="1207008" y="0"/>
                  </a:lnTo>
                  <a:lnTo>
                    <a:pt x="878586" y="757428"/>
                  </a:lnTo>
                  <a:lnTo>
                    <a:pt x="668782" y="757428"/>
                  </a:lnTo>
                  <a:close/>
                  <a:moveTo>
                    <a:pt x="614680" y="0"/>
                  </a:moveTo>
                  <a:lnTo>
                    <a:pt x="824611" y="0"/>
                  </a:lnTo>
                  <a:lnTo>
                    <a:pt x="496189" y="757428"/>
                  </a:lnTo>
                  <a:lnTo>
                    <a:pt x="286258" y="757428"/>
                  </a:lnTo>
                  <a:close/>
                  <a:moveTo>
                    <a:pt x="232283" y="0"/>
                  </a:moveTo>
                  <a:lnTo>
                    <a:pt x="442214" y="0"/>
                  </a:lnTo>
                  <a:lnTo>
                    <a:pt x="113792" y="757428"/>
                  </a:lnTo>
                  <a:lnTo>
                    <a:pt x="0" y="757428"/>
                  </a:lnTo>
                  <a:lnTo>
                    <a:pt x="0" y="535813"/>
                  </a:lnTo>
                  <a:close/>
                </a:path>
              </a:pathLst>
            </a:custGeom>
            <a:solidFill>
              <a:srgbClr val="262626"/>
            </a:solidFill>
          </p:spPr>
        </p:sp>
      </p:grpSp>
      <p:sp>
        <p:nvSpPr>
          <p:cNvPr id="92" name="TextBox 92"/>
          <p:cNvSpPr txBox="1"/>
          <p:nvPr/>
        </p:nvSpPr>
        <p:spPr>
          <a:xfrm>
            <a:off x="3657060" y="6370200"/>
            <a:ext cx="83178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01</a:t>
            </a:r>
          </a:p>
        </p:txBody>
      </p:sp>
      <p:grpSp>
        <p:nvGrpSpPr>
          <p:cNvPr id="93" name="Group 93"/>
          <p:cNvGrpSpPr/>
          <p:nvPr/>
        </p:nvGrpSpPr>
        <p:grpSpPr>
          <a:xfrm>
            <a:off x="3757320" y="5223960"/>
            <a:ext cx="590220" cy="595080"/>
            <a:chOff x="0" y="0"/>
            <a:chExt cx="786960" cy="793440"/>
          </a:xfrm>
        </p:grpSpPr>
        <p:sp>
          <p:nvSpPr>
            <p:cNvPr id="94" name="Freeform 94"/>
            <p:cNvSpPr/>
            <p:nvPr/>
          </p:nvSpPr>
          <p:spPr>
            <a:xfrm>
              <a:off x="0" y="0"/>
              <a:ext cx="787019" cy="793369"/>
            </a:xfrm>
            <a:custGeom>
              <a:avLst/>
              <a:gdLst/>
              <a:ahLst/>
              <a:cxnLst/>
              <a:rect l="l" t="t" r="r" b="b"/>
              <a:pathLst>
                <a:path w="787019" h="793369">
                  <a:moveTo>
                    <a:pt x="428117" y="260985"/>
                  </a:moveTo>
                  <a:cubicBezTo>
                    <a:pt x="351536" y="240411"/>
                    <a:pt x="272796" y="285877"/>
                    <a:pt x="252349" y="362458"/>
                  </a:cubicBezTo>
                  <a:cubicBezTo>
                    <a:pt x="231902" y="439039"/>
                    <a:pt x="277241" y="517652"/>
                    <a:pt x="353822" y="538226"/>
                  </a:cubicBezTo>
                  <a:cubicBezTo>
                    <a:pt x="430403" y="558800"/>
                    <a:pt x="509143" y="513334"/>
                    <a:pt x="529590" y="436753"/>
                  </a:cubicBezTo>
                  <a:cubicBezTo>
                    <a:pt x="550037" y="360172"/>
                    <a:pt x="504698" y="281559"/>
                    <a:pt x="428117" y="260985"/>
                  </a:cubicBezTo>
                  <a:close/>
                  <a:moveTo>
                    <a:pt x="453644" y="165735"/>
                  </a:moveTo>
                  <a:cubicBezTo>
                    <a:pt x="582803" y="200279"/>
                    <a:pt x="659511" y="333121"/>
                    <a:pt x="624840" y="462280"/>
                  </a:cubicBezTo>
                  <a:cubicBezTo>
                    <a:pt x="590169" y="591439"/>
                    <a:pt x="457454" y="668147"/>
                    <a:pt x="328295" y="633476"/>
                  </a:cubicBezTo>
                  <a:cubicBezTo>
                    <a:pt x="199136" y="598805"/>
                    <a:pt x="122301" y="466090"/>
                    <a:pt x="156972" y="336931"/>
                  </a:cubicBezTo>
                  <a:cubicBezTo>
                    <a:pt x="191643" y="207772"/>
                    <a:pt x="324358" y="131064"/>
                    <a:pt x="453644" y="165735"/>
                  </a:cubicBezTo>
                  <a:close/>
                  <a:moveTo>
                    <a:pt x="462915" y="131064"/>
                  </a:moveTo>
                  <a:cubicBezTo>
                    <a:pt x="314579" y="91313"/>
                    <a:pt x="162052" y="179324"/>
                    <a:pt x="122301" y="327660"/>
                  </a:cubicBezTo>
                  <a:cubicBezTo>
                    <a:pt x="82550" y="475996"/>
                    <a:pt x="170561" y="628396"/>
                    <a:pt x="318897" y="668147"/>
                  </a:cubicBezTo>
                  <a:cubicBezTo>
                    <a:pt x="467233" y="707898"/>
                    <a:pt x="619760" y="619887"/>
                    <a:pt x="659511" y="471551"/>
                  </a:cubicBezTo>
                  <a:cubicBezTo>
                    <a:pt x="699262" y="323215"/>
                    <a:pt x="611251" y="170815"/>
                    <a:pt x="462915" y="131064"/>
                  </a:cubicBezTo>
                  <a:close/>
                  <a:moveTo>
                    <a:pt x="787019" y="187960"/>
                  </a:moveTo>
                  <a:lnTo>
                    <a:pt x="785876" y="192405"/>
                  </a:lnTo>
                  <a:lnTo>
                    <a:pt x="784733" y="190500"/>
                  </a:lnTo>
                  <a:close/>
                  <a:moveTo>
                    <a:pt x="551688" y="30988"/>
                  </a:moveTo>
                  <a:lnTo>
                    <a:pt x="550037" y="129413"/>
                  </a:lnTo>
                  <a:lnTo>
                    <a:pt x="546989" y="128651"/>
                  </a:lnTo>
                  <a:cubicBezTo>
                    <a:pt x="571627" y="142494"/>
                    <a:pt x="593852" y="159512"/>
                    <a:pt x="612775" y="179705"/>
                  </a:cubicBezTo>
                  <a:lnTo>
                    <a:pt x="700405" y="157861"/>
                  </a:lnTo>
                  <a:lnTo>
                    <a:pt x="756539" y="263525"/>
                  </a:lnTo>
                  <a:lnTo>
                    <a:pt x="694055" y="319786"/>
                  </a:lnTo>
                  <a:cubicBezTo>
                    <a:pt x="701929" y="348361"/>
                    <a:pt x="705612" y="378206"/>
                    <a:pt x="704215" y="408559"/>
                  </a:cubicBezTo>
                  <a:lnTo>
                    <a:pt x="782193" y="451866"/>
                  </a:lnTo>
                  <a:lnTo>
                    <a:pt x="751205" y="567436"/>
                  </a:lnTo>
                  <a:lnTo>
                    <a:pt x="656590" y="565785"/>
                  </a:lnTo>
                  <a:cubicBezTo>
                    <a:pt x="644652" y="585724"/>
                    <a:pt x="630174" y="603758"/>
                    <a:pt x="613918" y="619887"/>
                  </a:cubicBezTo>
                  <a:lnTo>
                    <a:pt x="645033" y="701040"/>
                  </a:lnTo>
                  <a:lnTo>
                    <a:pt x="546989" y="769620"/>
                  </a:lnTo>
                  <a:lnTo>
                    <a:pt x="472694" y="705104"/>
                  </a:lnTo>
                  <a:lnTo>
                    <a:pt x="481711" y="698754"/>
                  </a:lnTo>
                  <a:cubicBezTo>
                    <a:pt x="453263" y="708025"/>
                    <a:pt x="423164" y="712343"/>
                    <a:pt x="392430" y="712216"/>
                  </a:cubicBezTo>
                  <a:lnTo>
                    <a:pt x="347345" y="793369"/>
                  </a:lnTo>
                  <a:lnTo>
                    <a:pt x="231775" y="762381"/>
                  </a:lnTo>
                  <a:lnTo>
                    <a:pt x="233299" y="669544"/>
                  </a:lnTo>
                  <a:cubicBezTo>
                    <a:pt x="208788" y="655574"/>
                    <a:pt x="186690" y="638556"/>
                    <a:pt x="168021" y="618363"/>
                  </a:cubicBezTo>
                  <a:lnTo>
                    <a:pt x="169545" y="621538"/>
                  </a:lnTo>
                  <a:lnTo>
                    <a:pt x="72898" y="640207"/>
                  </a:lnTo>
                  <a:lnTo>
                    <a:pt x="22352" y="531749"/>
                  </a:lnTo>
                  <a:lnTo>
                    <a:pt x="87630" y="478917"/>
                  </a:lnTo>
                  <a:cubicBezTo>
                    <a:pt x="80645" y="453390"/>
                    <a:pt x="76962" y="426720"/>
                    <a:pt x="76962" y="399542"/>
                  </a:cubicBezTo>
                  <a:lnTo>
                    <a:pt x="0" y="356870"/>
                  </a:lnTo>
                  <a:lnTo>
                    <a:pt x="30988" y="241300"/>
                  </a:lnTo>
                  <a:lnTo>
                    <a:pt x="119253" y="242824"/>
                  </a:lnTo>
                  <a:cubicBezTo>
                    <a:pt x="131191" y="221742"/>
                    <a:pt x="145669" y="202438"/>
                    <a:pt x="162052" y="185166"/>
                  </a:cubicBezTo>
                  <a:lnTo>
                    <a:pt x="132461" y="93980"/>
                  </a:lnTo>
                  <a:lnTo>
                    <a:pt x="233934" y="30607"/>
                  </a:lnTo>
                  <a:lnTo>
                    <a:pt x="304800" y="98933"/>
                  </a:lnTo>
                  <a:lnTo>
                    <a:pt x="304038" y="99441"/>
                  </a:lnTo>
                  <a:cubicBezTo>
                    <a:pt x="331851" y="90678"/>
                    <a:pt x="361315" y="86614"/>
                    <a:pt x="391287" y="86995"/>
                  </a:cubicBezTo>
                  <a:lnTo>
                    <a:pt x="388239" y="86233"/>
                  </a:lnTo>
                  <a:lnTo>
                    <a:pt x="436118" y="0"/>
                  </a:lnTo>
                  <a:close/>
                </a:path>
              </a:pathLst>
            </a:custGeom>
            <a:solidFill>
              <a:srgbClr val="0070C0"/>
            </a:solidFill>
          </p:spPr>
        </p:sp>
      </p:grpSp>
      <p:grpSp>
        <p:nvGrpSpPr>
          <p:cNvPr id="95" name="Group 95"/>
          <p:cNvGrpSpPr/>
          <p:nvPr/>
        </p:nvGrpSpPr>
        <p:grpSpPr>
          <a:xfrm>
            <a:off x="2587140" y="3153060"/>
            <a:ext cx="70200" cy="1551420"/>
            <a:chOff x="0" y="0"/>
            <a:chExt cx="93600" cy="2068560"/>
          </a:xfrm>
        </p:grpSpPr>
        <p:sp>
          <p:nvSpPr>
            <p:cNvPr id="96" name="Freeform 96"/>
            <p:cNvSpPr/>
            <p:nvPr/>
          </p:nvSpPr>
          <p:spPr>
            <a:xfrm>
              <a:off x="0" y="0"/>
              <a:ext cx="93599" cy="2068576"/>
            </a:xfrm>
            <a:custGeom>
              <a:avLst/>
              <a:gdLst/>
              <a:ahLst/>
              <a:cxnLst/>
              <a:rect l="l" t="t" r="r" b="b"/>
              <a:pathLst>
                <a:path w="93599" h="2068576">
                  <a:moveTo>
                    <a:pt x="0" y="0"/>
                  </a:moveTo>
                  <a:lnTo>
                    <a:pt x="93599" y="0"/>
                  </a:lnTo>
                  <a:lnTo>
                    <a:pt x="93599" y="2068576"/>
                  </a:lnTo>
                  <a:lnTo>
                    <a:pt x="0" y="2068576"/>
                  </a:lnTo>
                  <a:close/>
                </a:path>
              </a:pathLst>
            </a:custGeom>
            <a:solidFill>
              <a:srgbClr val="0070C0"/>
            </a:solidFill>
          </p:spPr>
        </p:sp>
      </p:grpSp>
      <p:grpSp>
        <p:nvGrpSpPr>
          <p:cNvPr id="97" name="Group 97"/>
          <p:cNvGrpSpPr/>
          <p:nvPr/>
        </p:nvGrpSpPr>
        <p:grpSpPr>
          <a:xfrm>
            <a:off x="2956500" y="3153060"/>
            <a:ext cx="85320" cy="1551420"/>
            <a:chOff x="0" y="0"/>
            <a:chExt cx="113760" cy="2068560"/>
          </a:xfrm>
        </p:grpSpPr>
        <p:sp>
          <p:nvSpPr>
            <p:cNvPr id="98" name="Freeform 98"/>
            <p:cNvSpPr/>
            <p:nvPr/>
          </p:nvSpPr>
          <p:spPr>
            <a:xfrm>
              <a:off x="0" y="0"/>
              <a:ext cx="113792" cy="2068576"/>
            </a:xfrm>
            <a:custGeom>
              <a:avLst/>
              <a:gdLst/>
              <a:ahLst/>
              <a:cxnLst/>
              <a:rect l="l" t="t" r="r" b="b"/>
              <a:pathLst>
                <a:path w="113792" h="2068576">
                  <a:moveTo>
                    <a:pt x="0" y="0"/>
                  </a:moveTo>
                  <a:lnTo>
                    <a:pt x="113792" y="0"/>
                  </a:lnTo>
                  <a:lnTo>
                    <a:pt x="113792" y="2068576"/>
                  </a:lnTo>
                  <a:lnTo>
                    <a:pt x="0" y="2068576"/>
                  </a:lnTo>
                  <a:close/>
                </a:path>
              </a:pathLst>
            </a:custGeom>
            <a:solidFill>
              <a:srgbClr val="0070C0"/>
            </a:solidFill>
          </p:spPr>
        </p:sp>
      </p:grpSp>
      <p:grpSp>
        <p:nvGrpSpPr>
          <p:cNvPr id="99" name="Group 99"/>
          <p:cNvGrpSpPr/>
          <p:nvPr/>
        </p:nvGrpSpPr>
        <p:grpSpPr>
          <a:xfrm>
            <a:off x="2587140" y="3504600"/>
            <a:ext cx="434160" cy="75060"/>
            <a:chOff x="0" y="0"/>
            <a:chExt cx="578880" cy="100080"/>
          </a:xfrm>
        </p:grpSpPr>
        <p:sp>
          <p:nvSpPr>
            <p:cNvPr id="100" name="Freeform 100"/>
            <p:cNvSpPr/>
            <p:nvPr/>
          </p:nvSpPr>
          <p:spPr>
            <a:xfrm>
              <a:off x="0" y="0"/>
              <a:ext cx="578866" cy="100076"/>
            </a:xfrm>
            <a:custGeom>
              <a:avLst/>
              <a:gdLst/>
              <a:ahLst/>
              <a:cxnLst/>
              <a:rect l="l" t="t" r="r" b="b"/>
              <a:pathLst>
                <a:path w="578866" h="100076">
                  <a:moveTo>
                    <a:pt x="0" y="0"/>
                  </a:moveTo>
                  <a:lnTo>
                    <a:pt x="578866" y="0"/>
                  </a:lnTo>
                  <a:lnTo>
                    <a:pt x="578866" y="100076"/>
                  </a:lnTo>
                  <a:lnTo>
                    <a:pt x="0" y="100076"/>
                  </a:lnTo>
                  <a:close/>
                </a:path>
              </a:pathLst>
            </a:custGeom>
            <a:solidFill>
              <a:srgbClr val="0070C0"/>
            </a:solidFill>
          </p:spPr>
        </p:sp>
      </p:grpSp>
      <p:grpSp>
        <p:nvGrpSpPr>
          <p:cNvPr id="101" name="Group 101"/>
          <p:cNvGrpSpPr/>
          <p:nvPr/>
        </p:nvGrpSpPr>
        <p:grpSpPr>
          <a:xfrm>
            <a:off x="2471580" y="6592320"/>
            <a:ext cx="155520" cy="2114100"/>
            <a:chOff x="0" y="0"/>
            <a:chExt cx="207360" cy="2818800"/>
          </a:xfrm>
        </p:grpSpPr>
        <p:sp>
          <p:nvSpPr>
            <p:cNvPr id="102" name="Freeform 102"/>
            <p:cNvSpPr/>
            <p:nvPr/>
          </p:nvSpPr>
          <p:spPr>
            <a:xfrm>
              <a:off x="0" y="0"/>
              <a:ext cx="207391" cy="2818765"/>
            </a:xfrm>
            <a:custGeom>
              <a:avLst/>
              <a:gdLst/>
              <a:ahLst/>
              <a:cxnLst/>
              <a:rect l="l" t="t" r="r" b="b"/>
              <a:pathLst>
                <a:path w="207391" h="2818765">
                  <a:moveTo>
                    <a:pt x="0" y="0"/>
                  </a:moveTo>
                  <a:lnTo>
                    <a:pt x="207391" y="0"/>
                  </a:lnTo>
                  <a:lnTo>
                    <a:pt x="207391" y="2818765"/>
                  </a:lnTo>
                  <a:lnTo>
                    <a:pt x="0" y="2818765"/>
                  </a:lnTo>
                  <a:close/>
                </a:path>
              </a:pathLst>
            </a:custGeom>
            <a:solidFill>
              <a:srgbClr val="0070C0"/>
            </a:solidFill>
          </p:spPr>
        </p:sp>
      </p:grpSp>
      <p:grpSp>
        <p:nvGrpSpPr>
          <p:cNvPr id="103" name="Group 103"/>
          <p:cNvGrpSpPr/>
          <p:nvPr/>
        </p:nvGrpSpPr>
        <p:grpSpPr>
          <a:xfrm>
            <a:off x="3016440" y="6592320"/>
            <a:ext cx="135540" cy="2114100"/>
            <a:chOff x="0" y="0"/>
            <a:chExt cx="180720" cy="2818800"/>
          </a:xfrm>
        </p:grpSpPr>
        <p:sp>
          <p:nvSpPr>
            <p:cNvPr id="104" name="Freeform 104"/>
            <p:cNvSpPr/>
            <p:nvPr/>
          </p:nvSpPr>
          <p:spPr>
            <a:xfrm>
              <a:off x="0" y="0"/>
              <a:ext cx="180721" cy="2818765"/>
            </a:xfrm>
            <a:custGeom>
              <a:avLst/>
              <a:gdLst/>
              <a:ahLst/>
              <a:cxnLst/>
              <a:rect l="l" t="t" r="r" b="b"/>
              <a:pathLst>
                <a:path w="180721" h="2818765">
                  <a:moveTo>
                    <a:pt x="0" y="0"/>
                  </a:moveTo>
                  <a:lnTo>
                    <a:pt x="180721" y="0"/>
                  </a:lnTo>
                  <a:lnTo>
                    <a:pt x="180721" y="2818765"/>
                  </a:lnTo>
                  <a:lnTo>
                    <a:pt x="0" y="2818765"/>
                  </a:lnTo>
                  <a:close/>
                </a:path>
              </a:pathLst>
            </a:custGeom>
            <a:solidFill>
              <a:srgbClr val="0070C0"/>
            </a:solidFill>
          </p:spPr>
        </p:sp>
      </p:grpSp>
      <p:grpSp>
        <p:nvGrpSpPr>
          <p:cNvPr id="105" name="Group 105"/>
          <p:cNvGrpSpPr/>
          <p:nvPr/>
        </p:nvGrpSpPr>
        <p:grpSpPr>
          <a:xfrm>
            <a:off x="2536920" y="6677640"/>
            <a:ext cx="564840" cy="100440"/>
            <a:chOff x="0" y="0"/>
            <a:chExt cx="753120" cy="133920"/>
          </a:xfrm>
        </p:grpSpPr>
        <p:sp>
          <p:nvSpPr>
            <p:cNvPr id="106" name="Freeform 106"/>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07" name="Group 107"/>
          <p:cNvGrpSpPr/>
          <p:nvPr/>
        </p:nvGrpSpPr>
        <p:grpSpPr>
          <a:xfrm>
            <a:off x="2577420" y="6723000"/>
            <a:ext cx="484380" cy="484380"/>
            <a:chOff x="0" y="0"/>
            <a:chExt cx="645840" cy="645840"/>
          </a:xfrm>
        </p:grpSpPr>
        <p:sp>
          <p:nvSpPr>
            <p:cNvPr id="108" name="Freeform 108"/>
            <p:cNvSpPr/>
            <p:nvPr/>
          </p:nvSpPr>
          <p:spPr>
            <a:xfrm>
              <a:off x="0" y="0"/>
              <a:ext cx="645795" cy="645795"/>
            </a:xfrm>
            <a:custGeom>
              <a:avLst/>
              <a:gdLst/>
              <a:ahLst/>
              <a:cxnLst/>
              <a:rect l="l" t="t" r="r" b="b"/>
              <a:pathLst>
                <a:path w="645795" h="645795">
                  <a:moveTo>
                    <a:pt x="585597" y="645795"/>
                  </a:moveTo>
                  <a:lnTo>
                    <a:pt x="0" y="60198"/>
                  </a:lnTo>
                  <a:lnTo>
                    <a:pt x="60198" y="0"/>
                  </a:lnTo>
                  <a:lnTo>
                    <a:pt x="645795" y="585597"/>
                  </a:lnTo>
                  <a:lnTo>
                    <a:pt x="585597" y="645795"/>
                  </a:lnTo>
                  <a:close/>
                </a:path>
              </a:pathLst>
            </a:custGeom>
            <a:solidFill>
              <a:srgbClr val="0070C0"/>
            </a:solidFill>
          </p:spPr>
        </p:sp>
      </p:grpSp>
      <p:grpSp>
        <p:nvGrpSpPr>
          <p:cNvPr id="109" name="Group 109"/>
          <p:cNvGrpSpPr/>
          <p:nvPr/>
        </p:nvGrpSpPr>
        <p:grpSpPr>
          <a:xfrm>
            <a:off x="2577420" y="6723000"/>
            <a:ext cx="484380" cy="484380"/>
            <a:chOff x="0" y="0"/>
            <a:chExt cx="645840" cy="645840"/>
          </a:xfrm>
        </p:grpSpPr>
        <p:sp>
          <p:nvSpPr>
            <p:cNvPr id="110" name="Freeform 110"/>
            <p:cNvSpPr/>
            <p:nvPr/>
          </p:nvSpPr>
          <p:spPr>
            <a:xfrm>
              <a:off x="0" y="0"/>
              <a:ext cx="645795" cy="645795"/>
            </a:xfrm>
            <a:custGeom>
              <a:avLst/>
              <a:gdLst/>
              <a:ahLst/>
              <a:cxnLst/>
              <a:rect l="l" t="t" r="r" b="b"/>
              <a:pathLst>
                <a:path w="645795" h="645795">
                  <a:moveTo>
                    <a:pt x="0" y="585597"/>
                  </a:moveTo>
                  <a:lnTo>
                    <a:pt x="585597" y="0"/>
                  </a:lnTo>
                  <a:lnTo>
                    <a:pt x="645795" y="60198"/>
                  </a:lnTo>
                  <a:lnTo>
                    <a:pt x="60198" y="645795"/>
                  </a:lnTo>
                  <a:lnTo>
                    <a:pt x="0" y="585597"/>
                  </a:lnTo>
                  <a:close/>
                </a:path>
              </a:pathLst>
            </a:custGeom>
            <a:solidFill>
              <a:srgbClr val="0070C0"/>
            </a:solidFill>
          </p:spPr>
        </p:sp>
      </p:grpSp>
      <p:grpSp>
        <p:nvGrpSpPr>
          <p:cNvPr id="111" name="Group 111"/>
          <p:cNvGrpSpPr/>
          <p:nvPr/>
        </p:nvGrpSpPr>
        <p:grpSpPr>
          <a:xfrm>
            <a:off x="2536920" y="7142580"/>
            <a:ext cx="564840" cy="100440"/>
            <a:chOff x="0" y="0"/>
            <a:chExt cx="753120" cy="133920"/>
          </a:xfrm>
        </p:grpSpPr>
        <p:sp>
          <p:nvSpPr>
            <p:cNvPr id="112" name="Freeform 112"/>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13" name="Group 113"/>
          <p:cNvGrpSpPr/>
          <p:nvPr/>
        </p:nvGrpSpPr>
        <p:grpSpPr>
          <a:xfrm>
            <a:off x="2577420" y="7187400"/>
            <a:ext cx="484380" cy="482220"/>
            <a:chOff x="0" y="0"/>
            <a:chExt cx="645840" cy="642960"/>
          </a:xfrm>
        </p:grpSpPr>
        <p:sp>
          <p:nvSpPr>
            <p:cNvPr id="114" name="Freeform 114"/>
            <p:cNvSpPr/>
            <p:nvPr/>
          </p:nvSpPr>
          <p:spPr>
            <a:xfrm>
              <a:off x="0" y="0"/>
              <a:ext cx="645795" cy="643001"/>
            </a:xfrm>
            <a:custGeom>
              <a:avLst/>
              <a:gdLst/>
              <a:ahLst/>
              <a:cxnLst/>
              <a:rect l="l" t="t" r="r" b="b"/>
              <a:pathLst>
                <a:path w="645795" h="643001">
                  <a:moveTo>
                    <a:pt x="585597" y="643001"/>
                  </a:moveTo>
                  <a:lnTo>
                    <a:pt x="0" y="60325"/>
                  </a:lnTo>
                  <a:lnTo>
                    <a:pt x="60198" y="0"/>
                  </a:lnTo>
                  <a:lnTo>
                    <a:pt x="645795" y="582676"/>
                  </a:lnTo>
                  <a:lnTo>
                    <a:pt x="585597" y="643001"/>
                  </a:lnTo>
                  <a:close/>
                </a:path>
              </a:pathLst>
            </a:custGeom>
            <a:solidFill>
              <a:srgbClr val="0070C0"/>
            </a:solidFill>
          </p:spPr>
        </p:sp>
      </p:grpSp>
      <p:grpSp>
        <p:nvGrpSpPr>
          <p:cNvPr id="115" name="Group 115"/>
          <p:cNvGrpSpPr/>
          <p:nvPr/>
        </p:nvGrpSpPr>
        <p:grpSpPr>
          <a:xfrm>
            <a:off x="2577420" y="7187400"/>
            <a:ext cx="484380" cy="482220"/>
            <a:chOff x="0" y="0"/>
            <a:chExt cx="645840" cy="642960"/>
          </a:xfrm>
        </p:grpSpPr>
        <p:sp>
          <p:nvSpPr>
            <p:cNvPr id="116" name="Freeform 116"/>
            <p:cNvSpPr/>
            <p:nvPr/>
          </p:nvSpPr>
          <p:spPr>
            <a:xfrm>
              <a:off x="0" y="0"/>
              <a:ext cx="645795" cy="643001"/>
            </a:xfrm>
            <a:custGeom>
              <a:avLst/>
              <a:gdLst/>
              <a:ahLst/>
              <a:cxnLst/>
              <a:rect l="l" t="t" r="r" b="b"/>
              <a:pathLst>
                <a:path w="645795" h="643001">
                  <a:moveTo>
                    <a:pt x="0" y="582676"/>
                  </a:moveTo>
                  <a:lnTo>
                    <a:pt x="585597" y="0"/>
                  </a:lnTo>
                  <a:lnTo>
                    <a:pt x="645795" y="60325"/>
                  </a:lnTo>
                  <a:lnTo>
                    <a:pt x="60198" y="643001"/>
                  </a:lnTo>
                  <a:lnTo>
                    <a:pt x="0" y="582676"/>
                  </a:lnTo>
                  <a:close/>
                </a:path>
              </a:pathLst>
            </a:custGeom>
            <a:solidFill>
              <a:srgbClr val="0070C0"/>
            </a:solidFill>
          </p:spPr>
        </p:sp>
      </p:grpSp>
      <p:grpSp>
        <p:nvGrpSpPr>
          <p:cNvPr id="117" name="Group 117"/>
          <p:cNvGrpSpPr/>
          <p:nvPr/>
        </p:nvGrpSpPr>
        <p:grpSpPr>
          <a:xfrm>
            <a:off x="2536920" y="7604280"/>
            <a:ext cx="564840" cy="100440"/>
            <a:chOff x="0" y="0"/>
            <a:chExt cx="753120" cy="133920"/>
          </a:xfrm>
        </p:grpSpPr>
        <p:sp>
          <p:nvSpPr>
            <p:cNvPr id="118" name="Freeform 118"/>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19" name="Group 119"/>
          <p:cNvGrpSpPr/>
          <p:nvPr/>
        </p:nvGrpSpPr>
        <p:grpSpPr>
          <a:xfrm>
            <a:off x="2577420" y="7649640"/>
            <a:ext cx="484380" cy="484380"/>
            <a:chOff x="0" y="0"/>
            <a:chExt cx="645840" cy="645840"/>
          </a:xfrm>
        </p:grpSpPr>
        <p:sp>
          <p:nvSpPr>
            <p:cNvPr id="120" name="Freeform 120"/>
            <p:cNvSpPr/>
            <p:nvPr/>
          </p:nvSpPr>
          <p:spPr>
            <a:xfrm>
              <a:off x="0" y="0"/>
              <a:ext cx="645795" cy="645795"/>
            </a:xfrm>
            <a:custGeom>
              <a:avLst/>
              <a:gdLst/>
              <a:ahLst/>
              <a:cxnLst/>
              <a:rect l="l" t="t" r="r" b="b"/>
              <a:pathLst>
                <a:path w="645795" h="645795">
                  <a:moveTo>
                    <a:pt x="585597" y="645795"/>
                  </a:moveTo>
                  <a:lnTo>
                    <a:pt x="0" y="60198"/>
                  </a:lnTo>
                  <a:lnTo>
                    <a:pt x="60198" y="0"/>
                  </a:lnTo>
                  <a:lnTo>
                    <a:pt x="645795" y="585597"/>
                  </a:lnTo>
                  <a:lnTo>
                    <a:pt x="585597" y="645795"/>
                  </a:lnTo>
                  <a:close/>
                </a:path>
              </a:pathLst>
            </a:custGeom>
            <a:solidFill>
              <a:srgbClr val="0070C0"/>
            </a:solidFill>
          </p:spPr>
        </p:sp>
      </p:grpSp>
      <p:grpSp>
        <p:nvGrpSpPr>
          <p:cNvPr id="121" name="Group 121"/>
          <p:cNvGrpSpPr/>
          <p:nvPr/>
        </p:nvGrpSpPr>
        <p:grpSpPr>
          <a:xfrm>
            <a:off x="2577420" y="7649640"/>
            <a:ext cx="484380" cy="484380"/>
            <a:chOff x="0" y="0"/>
            <a:chExt cx="645840" cy="645840"/>
          </a:xfrm>
        </p:grpSpPr>
        <p:sp>
          <p:nvSpPr>
            <p:cNvPr id="122" name="Freeform 122"/>
            <p:cNvSpPr/>
            <p:nvPr/>
          </p:nvSpPr>
          <p:spPr>
            <a:xfrm>
              <a:off x="0" y="0"/>
              <a:ext cx="645795" cy="645795"/>
            </a:xfrm>
            <a:custGeom>
              <a:avLst/>
              <a:gdLst/>
              <a:ahLst/>
              <a:cxnLst/>
              <a:rect l="l" t="t" r="r" b="b"/>
              <a:pathLst>
                <a:path w="645795" h="645795">
                  <a:moveTo>
                    <a:pt x="0" y="585597"/>
                  </a:moveTo>
                  <a:lnTo>
                    <a:pt x="585597" y="0"/>
                  </a:lnTo>
                  <a:lnTo>
                    <a:pt x="645795" y="60198"/>
                  </a:lnTo>
                  <a:lnTo>
                    <a:pt x="60198" y="645795"/>
                  </a:lnTo>
                  <a:lnTo>
                    <a:pt x="0" y="585597"/>
                  </a:lnTo>
                  <a:close/>
                </a:path>
              </a:pathLst>
            </a:custGeom>
            <a:solidFill>
              <a:srgbClr val="0070C0"/>
            </a:solidFill>
          </p:spPr>
        </p:sp>
      </p:grpSp>
      <p:grpSp>
        <p:nvGrpSpPr>
          <p:cNvPr id="123" name="Group 123"/>
          <p:cNvGrpSpPr/>
          <p:nvPr/>
        </p:nvGrpSpPr>
        <p:grpSpPr>
          <a:xfrm>
            <a:off x="2536920" y="8068680"/>
            <a:ext cx="564840" cy="100440"/>
            <a:chOff x="0" y="0"/>
            <a:chExt cx="753120" cy="133920"/>
          </a:xfrm>
        </p:grpSpPr>
        <p:sp>
          <p:nvSpPr>
            <p:cNvPr id="124" name="Freeform 124"/>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25" name="Group 125"/>
          <p:cNvGrpSpPr/>
          <p:nvPr/>
        </p:nvGrpSpPr>
        <p:grpSpPr>
          <a:xfrm>
            <a:off x="2577420" y="8114040"/>
            <a:ext cx="484380" cy="482220"/>
            <a:chOff x="0" y="0"/>
            <a:chExt cx="645840" cy="642960"/>
          </a:xfrm>
        </p:grpSpPr>
        <p:sp>
          <p:nvSpPr>
            <p:cNvPr id="126" name="Freeform 126"/>
            <p:cNvSpPr/>
            <p:nvPr/>
          </p:nvSpPr>
          <p:spPr>
            <a:xfrm>
              <a:off x="0" y="0"/>
              <a:ext cx="645795" cy="643001"/>
            </a:xfrm>
            <a:custGeom>
              <a:avLst/>
              <a:gdLst/>
              <a:ahLst/>
              <a:cxnLst/>
              <a:rect l="l" t="t" r="r" b="b"/>
              <a:pathLst>
                <a:path w="645795" h="643001">
                  <a:moveTo>
                    <a:pt x="585597" y="643001"/>
                  </a:moveTo>
                  <a:lnTo>
                    <a:pt x="0" y="60325"/>
                  </a:lnTo>
                  <a:lnTo>
                    <a:pt x="60198" y="0"/>
                  </a:lnTo>
                  <a:lnTo>
                    <a:pt x="645795" y="582676"/>
                  </a:lnTo>
                  <a:lnTo>
                    <a:pt x="585597" y="643001"/>
                  </a:lnTo>
                  <a:close/>
                </a:path>
              </a:pathLst>
            </a:custGeom>
            <a:solidFill>
              <a:srgbClr val="0070C0"/>
            </a:solidFill>
          </p:spPr>
        </p:sp>
      </p:grpSp>
      <p:grpSp>
        <p:nvGrpSpPr>
          <p:cNvPr id="127" name="Group 127"/>
          <p:cNvGrpSpPr/>
          <p:nvPr/>
        </p:nvGrpSpPr>
        <p:grpSpPr>
          <a:xfrm>
            <a:off x="2577420" y="8114040"/>
            <a:ext cx="484380" cy="482220"/>
            <a:chOff x="0" y="0"/>
            <a:chExt cx="645840" cy="642960"/>
          </a:xfrm>
        </p:grpSpPr>
        <p:sp>
          <p:nvSpPr>
            <p:cNvPr id="128" name="Freeform 128"/>
            <p:cNvSpPr/>
            <p:nvPr/>
          </p:nvSpPr>
          <p:spPr>
            <a:xfrm>
              <a:off x="0" y="0"/>
              <a:ext cx="645795" cy="643001"/>
            </a:xfrm>
            <a:custGeom>
              <a:avLst/>
              <a:gdLst/>
              <a:ahLst/>
              <a:cxnLst/>
              <a:rect l="l" t="t" r="r" b="b"/>
              <a:pathLst>
                <a:path w="645795" h="643001">
                  <a:moveTo>
                    <a:pt x="0" y="582676"/>
                  </a:moveTo>
                  <a:lnTo>
                    <a:pt x="585597" y="0"/>
                  </a:lnTo>
                  <a:lnTo>
                    <a:pt x="645795" y="60325"/>
                  </a:lnTo>
                  <a:lnTo>
                    <a:pt x="60198" y="643001"/>
                  </a:lnTo>
                  <a:lnTo>
                    <a:pt x="0" y="582676"/>
                  </a:lnTo>
                  <a:close/>
                </a:path>
              </a:pathLst>
            </a:custGeom>
            <a:solidFill>
              <a:srgbClr val="0070C0"/>
            </a:solidFill>
          </p:spPr>
        </p:sp>
      </p:grpSp>
      <p:grpSp>
        <p:nvGrpSpPr>
          <p:cNvPr id="129" name="Group 129"/>
          <p:cNvGrpSpPr/>
          <p:nvPr/>
        </p:nvGrpSpPr>
        <p:grpSpPr>
          <a:xfrm>
            <a:off x="2471580" y="4699620"/>
            <a:ext cx="155520" cy="2028780"/>
            <a:chOff x="0" y="0"/>
            <a:chExt cx="207360" cy="2705040"/>
          </a:xfrm>
        </p:grpSpPr>
        <p:sp>
          <p:nvSpPr>
            <p:cNvPr id="130" name="Freeform 130"/>
            <p:cNvSpPr/>
            <p:nvPr/>
          </p:nvSpPr>
          <p:spPr>
            <a:xfrm>
              <a:off x="0" y="0"/>
              <a:ext cx="207391" cy="2705100"/>
            </a:xfrm>
            <a:custGeom>
              <a:avLst/>
              <a:gdLst/>
              <a:ahLst/>
              <a:cxnLst/>
              <a:rect l="l" t="t" r="r" b="b"/>
              <a:pathLst>
                <a:path w="207391" h="2705100">
                  <a:moveTo>
                    <a:pt x="0" y="0"/>
                  </a:moveTo>
                  <a:lnTo>
                    <a:pt x="207391" y="0"/>
                  </a:lnTo>
                  <a:lnTo>
                    <a:pt x="207391" y="2705100"/>
                  </a:lnTo>
                  <a:lnTo>
                    <a:pt x="0" y="2705100"/>
                  </a:lnTo>
                  <a:close/>
                </a:path>
              </a:pathLst>
            </a:custGeom>
            <a:solidFill>
              <a:srgbClr val="0070C0"/>
            </a:solidFill>
          </p:spPr>
        </p:sp>
      </p:grpSp>
      <p:grpSp>
        <p:nvGrpSpPr>
          <p:cNvPr id="131" name="Group 131"/>
          <p:cNvGrpSpPr/>
          <p:nvPr/>
        </p:nvGrpSpPr>
        <p:grpSpPr>
          <a:xfrm>
            <a:off x="3016440" y="4699620"/>
            <a:ext cx="135540" cy="2028780"/>
            <a:chOff x="0" y="0"/>
            <a:chExt cx="180720" cy="2705040"/>
          </a:xfrm>
        </p:grpSpPr>
        <p:sp>
          <p:nvSpPr>
            <p:cNvPr id="132" name="Freeform 132"/>
            <p:cNvSpPr/>
            <p:nvPr/>
          </p:nvSpPr>
          <p:spPr>
            <a:xfrm>
              <a:off x="0" y="0"/>
              <a:ext cx="180721" cy="2705100"/>
            </a:xfrm>
            <a:custGeom>
              <a:avLst/>
              <a:gdLst/>
              <a:ahLst/>
              <a:cxnLst/>
              <a:rect l="l" t="t" r="r" b="b"/>
              <a:pathLst>
                <a:path w="180721" h="2705100">
                  <a:moveTo>
                    <a:pt x="0" y="0"/>
                  </a:moveTo>
                  <a:lnTo>
                    <a:pt x="180721" y="0"/>
                  </a:lnTo>
                  <a:lnTo>
                    <a:pt x="180721" y="2705100"/>
                  </a:lnTo>
                  <a:lnTo>
                    <a:pt x="0" y="2705100"/>
                  </a:lnTo>
                  <a:close/>
                </a:path>
              </a:pathLst>
            </a:custGeom>
            <a:solidFill>
              <a:srgbClr val="0070C0"/>
            </a:solidFill>
          </p:spPr>
        </p:sp>
      </p:grpSp>
      <p:grpSp>
        <p:nvGrpSpPr>
          <p:cNvPr id="133" name="Group 133"/>
          <p:cNvGrpSpPr/>
          <p:nvPr/>
        </p:nvGrpSpPr>
        <p:grpSpPr>
          <a:xfrm>
            <a:off x="2536920" y="4699620"/>
            <a:ext cx="564840" cy="100440"/>
            <a:chOff x="0" y="0"/>
            <a:chExt cx="753120" cy="133920"/>
          </a:xfrm>
        </p:grpSpPr>
        <p:sp>
          <p:nvSpPr>
            <p:cNvPr id="134" name="Freeform 134"/>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35" name="Group 135"/>
          <p:cNvGrpSpPr/>
          <p:nvPr/>
        </p:nvGrpSpPr>
        <p:grpSpPr>
          <a:xfrm>
            <a:off x="2577420" y="4744440"/>
            <a:ext cx="484380" cy="482220"/>
            <a:chOff x="0" y="0"/>
            <a:chExt cx="645840" cy="642960"/>
          </a:xfrm>
        </p:grpSpPr>
        <p:sp>
          <p:nvSpPr>
            <p:cNvPr id="136" name="Freeform 136"/>
            <p:cNvSpPr/>
            <p:nvPr/>
          </p:nvSpPr>
          <p:spPr>
            <a:xfrm>
              <a:off x="0" y="0"/>
              <a:ext cx="645795" cy="643001"/>
            </a:xfrm>
            <a:custGeom>
              <a:avLst/>
              <a:gdLst/>
              <a:ahLst/>
              <a:cxnLst/>
              <a:rect l="l" t="t" r="r" b="b"/>
              <a:pathLst>
                <a:path w="645795" h="643001">
                  <a:moveTo>
                    <a:pt x="585597" y="643001"/>
                  </a:moveTo>
                  <a:lnTo>
                    <a:pt x="0" y="60325"/>
                  </a:lnTo>
                  <a:lnTo>
                    <a:pt x="60198" y="0"/>
                  </a:lnTo>
                  <a:lnTo>
                    <a:pt x="645795" y="582676"/>
                  </a:lnTo>
                  <a:lnTo>
                    <a:pt x="585597" y="643001"/>
                  </a:lnTo>
                  <a:close/>
                </a:path>
              </a:pathLst>
            </a:custGeom>
            <a:solidFill>
              <a:srgbClr val="0070C0"/>
            </a:solidFill>
          </p:spPr>
        </p:sp>
      </p:grpSp>
      <p:grpSp>
        <p:nvGrpSpPr>
          <p:cNvPr id="137" name="Group 137"/>
          <p:cNvGrpSpPr/>
          <p:nvPr/>
        </p:nvGrpSpPr>
        <p:grpSpPr>
          <a:xfrm>
            <a:off x="2577420" y="4744440"/>
            <a:ext cx="484380" cy="482220"/>
            <a:chOff x="0" y="0"/>
            <a:chExt cx="645840" cy="642960"/>
          </a:xfrm>
        </p:grpSpPr>
        <p:sp>
          <p:nvSpPr>
            <p:cNvPr id="138" name="Freeform 138"/>
            <p:cNvSpPr/>
            <p:nvPr/>
          </p:nvSpPr>
          <p:spPr>
            <a:xfrm>
              <a:off x="0" y="0"/>
              <a:ext cx="645795" cy="643001"/>
            </a:xfrm>
            <a:custGeom>
              <a:avLst/>
              <a:gdLst/>
              <a:ahLst/>
              <a:cxnLst/>
              <a:rect l="l" t="t" r="r" b="b"/>
              <a:pathLst>
                <a:path w="645795" h="643001">
                  <a:moveTo>
                    <a:pt x="0" y="582676"/>
                  </a:moveTo>
                  <a:lnTo>
                    <a:pt x="585597" y="0"/>
                  </a:lnTo>
                  <a:lnTo>
                    <a:pt x="645795" y="60325"/>
                  </a:lnTo>
                  <a:lnTo>
                    <a:pt x="60198" y="643001"/>
                  </a:lnTo>
                  <a:lnTo>
                    <a:pt x="0" y="582676"/>
                  </a:lnTo>
                  <a:close/>
                </a:path>
              </a:pathLst>
            </a:custGeom>
            <a:solidFill>
              <a:srgbClr val="0070C0"/>
            </a:solidFill>
          </p:spPr>
        </p:sp>
      </p:grpSp>
      <p:grpSp>
        <p:nvGrpSpPr>
          <p:cNvPr id="139" name="Group 139"/>
          <p:cNvGrpSpPr/>
          <p:nvPr/>
        </p:nvGrpSpPr>
        <p:grpSpPr>
          <a:xfrm>
            <a:off x="2536920" y="5161320"/>
            <a:ext cx="564840" cy="100440"/>
            <a:chOff x="0" y="0"/>
            <a:chExt cx="753120" cy="133920"/>
          </a:xfrm>
        </p:grpSpPr>
        <p:sp>
          <p:nvSpPr>
            <p:cNvPr id="140" name="Freeform 140"/>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41" name="Group 141"/>
          <p:cNvGrpSpPr/>
          <p:nvPr/>
        </p:nvGrpSpPr>
        <p:grpSpPr>
          <a:xfrm>
            <a:off x="2577420" y="5206680"/>
            <a:ext cx="484380" cy="484380"/>
            <a:chOff x="0" y="0"/>
            <a:chExt cx="645840" cy="645840"/>
          </a:xfrm>
        </p:grpSpPr>
        <p:sp>
          <p:nvSpPr>
            <p:cNvPr id="142" name="Freeform 142"/>
            <p:cNvSpPr/>
            <p:nvPr/>
          </p:nvSpPr>
          <p:spPr>
            <a:xfrm>
              <a:off x="0" y="0"/>
              <a:ext cx="645795" cy="645795"/>
            </a:xfrm>
            <a:custGeom>
              <a:avLst/>
              <a:gdLst/>
              <a:ahLst/>
              <a:cxnLst/>
              <a:rect l="l" t="t" r="r" b="b"/>
              <a:pathLst>
                <a:path w="645795" h="645795">
                  <a:moveTo>
                    <a:pt x="585597" y="645795"/>
                  </a:moveTo>
                  <a:lnTo>
                    <a:pt x="0" y="60198"/>
                  </a:lnTo>
                  <a:lnTo>
                    <a:pt x="60198" y="0"/>
                  </a:lnTo>
                  <a:lnTo>
                    <a:pt x="645795" y="585597"/>
                  </a:lnTo>
                  <a:lnTo>
                    <a:pt x="585597" y="645795"/>
                  </a:lnTo>
                  <a:close/>
                </a:path>
              </a:pathLst>
            </a:custGeom>
            <a:solidFill>
              <a:srgbClr val="0070C0"/>
            </a:solidFill>
          </p:spPr>
        </p:sp>
      </p:grpSp>
      <p:grpSp>
        <p:nvGrpSpPr>
          <p:cNvPr id="143" name="Group 143"/>
          <p:cNvGrpSpPr/>
          <p:nvPr/>
        </p:nvGrpSpPr>
        <p:grpSpPr>
          <a:xfrm>
            <a:off x="2577420" y="5206680"/>
            <a:ext cx="484380" cy="484380"/>
            <a:chOff x="0" y="0"/>
            <a:chExt cx="645840" cy="645840"/>
          </a:xfrm>
        </p:grpSpPr>
        <p:sp>
          <p:nvSpPr>
            <p:cNvPr id="144" name="Freeform 144"/>
            <p:cNvSpPr/>
            <p:nvPr/>
          </p:nvSpPr>
          <p:spPr>
            <a:xfrm>
              <a:off x="0" y="0"/>
              <a:ext cx="645795" cy="645795"/>
            </a:xfrm>
            <a:custGeom>
              <a:avLst/>
              <a:gdLst/>
              <a:ahLst/>
              <a:cxnLst/>
              <a:rect l="l" t="t" r="r" b="b"/>
              <a:pathLst>
                <a:path w="645795" h="645795">
                  <a:moveTo>
                    <a:pt x="0" y="585597"/>
                  </a:moveTo>
                  <a:lnTo>
                    <a:pt x="585597" y="0"/>
                  </a:lnTo>
                  <a:lnTo>
                    <a:pt x="645795" y="60198"/>
                  </a:lnTo>
                  <a:lnTo>
                    <a:pt x="60198" y="645795"/>
                  </a:lnTo>
                  <a:lnTo>
                    <a:pt x="0" y="585597"/>
                  </a:lnTo>
                  <a:close/>
                </a:path>
              </a:pathLst>
            </a:custGeom>
            <a:solidFill>
              <a:srgbClr val="0070C0"/>
            </a:solidFill>
          </p:spPr>
        </p:sp>
      </p:grpSp>
      <p:grpSp>
        <p:nvGrpSpPr>
          <p:cNvPr id="145" name="Group 145"/>
          <p:cNvGrpSpPr/>
          <p:nvPr/>
        </p:nvGrpSpPr>
        <p:grpSpPr>
          <a:xfrm>
            <a:off x="2536920" y="5625720"/>
            <a:ext cx="564840" cy="100440"/>
            <a:chOff x="0" y="0"/>
            <a:chExt cx="753120" cy="133920"/>
          </a:xfrm>
        </p:grpSpPr>
        <p:sp>
          <p:nvSpPr>
            <p:cNvPr id="146" name="Freeform 146"/>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47" name="Group 147"/>
          <p:cNvGrpSpPr/>
          <p:nvPr/>
        </p:nvGrpSpPr>
        <p:grpSpPr>
          <a:xfrm>
            <a:off x="2577420" y="5671080"/>
            <a:ext cx="484380" cy="482220"/>
            <a:chOff x="0" y="0"/>
            <a:chExt cx="645840" cy="642960"/>
          </a:xfrm>
        </p:grpSpPr>
        <p:sp>
          <p:nvSpPr>
            <p:cNvPr id="148" name="Freeform 148"/>
            <p:cNvSpPr/>
            <p:nvPr/>
          </p:nvSpPr>
          <p:spPr>
            <a:xfrm>
              <a:off x="0" y="0"/>
              <a:ext cx="645795" cy="643001"/>
            </a:xfrm>
            <a:custGeom>
              <a:avLst/>
              <a:gdLst/>
              <a:ahLst/>
              <a:cxnLst/>
              <a:rect l="l" t="t" r="r" b="b"/>
              <a:pathLst>
                <a:path w="645795" h="643001">
                  <a:moveTo>
                    <a:pt x="585597" y="643001"/>
                  </a:moveTo>
                  <a:lnTo>
                    <a:pt x="0" y="60325"/>
                  </a:lnTo>
                  <a:lnTo>
                    <a:pt x="60198" y="0"/>
                  </a:lnTo>
                  <a:lnTo>
                    <a:pt x="645795" y="582676"/>
                  </a:lnTo>
                  <a:lnTo>
                    <a:pt x="585597" y="643001"/>
                  </a:lnTo>
                  <a:close/>
                </a:path>
              </a:pathLst>
            </a:custGeom>
            <a:solidFill>
              <a:srgbClr val="0070C0"/>
            </a:solidFill>
          </p:spPr>
        </p:sp>
      </p:grpSp>
      <p:grpSp>
        <p:nvGrpSpPr>
          <p:cNvPr id="149" name="Group 149"/>
          <p:cNvGrpSpPr/>
          <p:nvPr/>
        </p:nvGrpSpPr>
        <p:grpSpPr>
          <a:xfrm>
            <a:off x="2577420" y="5671080"/>
            <a:ext cx="484380" cy="482220"/>
            <a:chOff x="0" y="0"/>
            <a:chExt cx="645840" cy="642960"/>
          </a:xfrm>
        </p:grpSpPr>
        <p:sp>
          <p:nvSpPr>
            <p:cNvPr id="150" name="Freeform 150"/>
            <p:cNvSpPr/>
            <p:nvPr/>
          </p:nvSpPr>
          <p:spPr>
            <a:xfrm>
              <a:off x="0" y="0"/>
              <a:ext cx="645795" cy="643001"/>
            </a:xfrm>
            <a:custGeom>
              <a:avLst/>
              <a:gdLst/>
              <a:ahLst/>
              <a:cxnLst/>
              <a:rect l="l" t="t" r="r" b="b"/>
              <a:pathLst>
                <a:path w="645795" h="643001">
                  <a:moveTo>
                    <a:pt x="0" y="582676"/>
                  </a:moveTo>
                  <a:lnTo>
                    <a:pt x="585597" y="0"/>
                  </a:lnTo>
                  <a:lnTo>
                    <a:pt x="645795" y="60325"/>
                  </a:lnTo>
                  <a:lnTo>
                    <a:pt x="60198" y="643001"/>
                  </a:lnTo>
                  <a:lnTo>
                    <a:pt x="0" y="582676"/>
                  </a:lnTo>
                  <a:close/>
                </a:path>
              </a:pathLst>
            </a:custGeom>
            <a:solidFill>
              <a:srgbClr val="0070C0"/>
            </a:solidFill>
          </p:spPr>
        </p:sp>
      </p:grpSp>
      <p:grpSp>
        <p:nvGrpSpPr>
          <p:cNvPr id="151" name="Group 151"/>
          <p:cNvGrpSpPr/>
          <p:nvPr/>
        </p:nvGrpSpPr>
        <p:grpSpPr>
          <a:xfrm>
            <a:off x="2536920" y="6087960"/>
            <a:ext cx="564840" cy="100440"/>
            <a:chOff x="0" y="0"/>
            <a:chExt cx="753120" cy="133920"/>
          </a:xfrm>
        </p:grpSpPr>
        <p:sp>
          <p:nvSpPr>
            <p:cNvPr id="152" name="Freeform 152"/>
            <p:cNvSpPr/>
            <p:nvPr/>
          </p:nvSpPr>
          <p:spPr>
            <a:xfrm>
              <a:off x="0" y="0"/>
              <a:ext cx="753110" cy="133858"/>
            </a:xfrm>
            <a:custGeom>
              <a:avLst/>
              <a:gdLst/>
              <a:ahLst/>
              <a:cxnLst/>
              <a:rect l="l" t="t" r="r" b="b"/>
              <a:pathLst>
                <a:path w="753110" h="133858">
                  <a:moveTo>
                    <a:pt x="0" y="0"/>
                  </a:moveTo>
                  <a:lnTo>
                    <a:pt x="753110" y="0"/>
                  </a:lnTo>
                  <a:lnTo>
                    <a:pt x="753110" y="133858"/>
                  </a:lnTo>
                  <a:lnTo>
                    <a:pt x="0" y="133858"/>
                  </a:lnTo>
                  <a:close/>
                </a:path>
              </a:pathLst>
            </a:custGeom>
            <a:solidFill>
              <a:srgbClr val="0070C0"/>
            </a:solidFill>
          </p:spPr>
        </p:sp>
      </p:grpSp>
      <p:grpSp>
        <p:nvGrpSpPr>
          <p:cNvPr id="153" name="Group 153"/>
          <p:cNvGrpSpPr/>
          <p:nvPr/>
        </p:nvGrpSpPr>
        <p:grpSpPr>
          <a:xfrm>
            <a:off x="2577420" y="6133320"/>
            <a:ext cx="484380" cy="484380"/>
            <a:chOff x="0" y="0"/>
            <a:chExt cx="645840" cy="645840"/>
          </a:xfrm>
        </p:grpSpPr>
        <p:sp>
          <p:nvSpPr>
            <p:cNvPr id="154" name="Freeform 154"/>
            <p:cNvSpPr/>
            <p:nvPr/>
          </p:nvSpPr>
          <p:spPr>
            <a:xfrm>
              <a:off x="0" y="0"/>
              <a:ext cx="645795" cy="645795"/>
            </a:xfrm>
            <a:custGeom>
              <a:avLst/>
              <a:gdLst/>
              <a:ahLst/>
              <a:cxnLst/>
              <a:rect l="l" t="t" r="r" b="b"/>
              <a:pathLst>
                <a:path w="645795" h="645795">
                  <a:moveTo>
                    <a:pt x="585597" y="645795"/>
                  </a:moveTo>
                  <a:lnTo>
                    <a:pt x="0" y="60198"/>
                  </a:lnTo>
                  <a:lnTo>
                    <a:pt x="60198" y="0"/>
                  </a:lnTo>
                  <a:lnTo>
                    <a:pt x="645795" y="585597"/>
                  </a:lnTo>
                  <a:lnTo>
                    <a:pt x="585597" y="645795"/>
                  </a:lnTo>
                  <a:close/>
                </a:path>
              </a:pathLst>
            </a:custGeom>
            <a:solidFill>
              <a:srgbClr val="0070C0"/>
            </a:solidFill>
          </p:spPr>
        </p:sp>
      </p:grpSp>
      <p:grpSp>
        <p:nvGrpSpPr>
          <p:cNvPr id="155" name="Group 155"/>
          <p:cNvGrpSpPr/>
          <p:nvPr/>
        </p:nvGrpSpPr>
        <p:grpSpPr>
          <a:xfrm>
            <a:off x="2577420" y="6133320"/>
            <a:ext cx="484380" cy="484380"/>
            <a:chOff x="0" y="0"/>
            <a:chExt cx="645840" cy="645840"/>
          </a:xfrm>
        </p:grpSpPr>
        <p:sp>
          <p:nvSpPr>
            <p:cNvPr id="156" name="Freeform 156"/>
            <p:cNvSpPr/>
            <p:nvPr/>
          </p:nvSpPr>
          <p:spPr>
            <a:xfrm>
              <a:off x="0" y="0"/>
              <a:ext cx="645795" cy="645795"/>
            </a:xfrm>
            <a:custGeom>
              <a:avLst/>
              <a:gdLst/>
              <a:ahLst/>
              <a:cxnLst/>
              <a:rect l="l" t="t" r="r" b="b"/>
              <a:pathLst>
                <a:path w="645795" h="645795">
                  <a:moveTo>
                    <a:pt x="0" y="585597"/>
                  </a:moveTo>
                  <a:lnTo>
                    <a:pt x="585597" y="0"/>
                  </a:lnTo>
                  <a:lnTo>
                    <a:pt x="645795" y="60198"/>
                  </a:lnTo>
                  <a:lnTo>
                    <a:pt x="60198" y="645795"/>
                  </a:lnTo>
                  <a:lnTo>
                    <a:pt x="0" y="585597"/>
                  </a:lnTo>
                  <a:close/>
                </a:path>
              </a:pathLst>
            </a:custGeom>
            <a:solidFill>
              <a:srgbClr val="0070C0"/>
            </a:solidFill>
          </p:spPr>
        </p:sp>
      </p:grpSp>
      <p:grpSp>
        <p:nvGrpSpPr>
          <p:cNvPr id="157" name="Group 157"/>
          <p:cNvGrpSpPr/>
          <p:nvPr/>
        </p:nvGrpSpPr>
        <p:grpSpPr>
          <a:xfrm>
            <a:off x="2587140" y="3148200"/>
            <a:ext cx="434160" cy="75060"/>
            <a:chOff x="0" y="0"/>
            <a:chExt cx="578880" cy="100080"/>
          </a:xfrm>
        </p:grpSpPr>
        <p:sp>
          <p:nvSpPr>
            <p:cNvPr id="158" name="Freeform 158"/>
            <p:cNvSpPr/>
            <p:nvPr/>
          </p:nvSpPr>
          <p:spPr>
            <a:xfrm>
              <a:off x="0" y="0"/>
              <a:ext cx="578866" cy="100076"/>
            </a:xfrm>
            <a:custGeom>
              <a:avLst/>
              <a:gdLst/>
              <a:ahLst/>
              <a:cxnLst/>
              <a:rect l="l" t="t" r="r" b="b"/>
              <a:pathLst>
                <a:path w="578866" h="100076">
                  <a:moveTo>
                    <a:pt x="0" y="0"/>
                  </a:moveTo>
                  <a:lnTo>
                    <a:pt x="578866" y="0"/>
                  </a:lnTo>
                  <a:lnTo>
                    <a:pt x="578866" y="100076"/>
                  </a:lnTo>
                  <a:lnTo>
                    <a:pt x="0" y="100076"/>
                  </a:lnTo>
                  <a:close/>
                </a:path>
              </a:pathLst>
            </a:custGeom>
            <a:solidFill>
              <a:srgbClr val="0070C0"/>
            </a:solidFill>
          </p:spPr>
        </p:sp>
      </p:grpSp>
      <p:grpSp>
        <p:nvGrpSpPr>
          <p:cNvPr id="159" name="Group 159"/>
          <p:cNvGrpSpPr/>
          <p:nvPr/>
        </p:nvGrpSpPr>
        <p:grpSpPr>
          <a:xfrm>
            <a:off x="2617380" y="3183300"/>
            <a:ext cx="374220" cy="371520"/>
            <a:chOff x="0" y="0"/>
            <a:chExt cx="498960" cy="495360"/>
          </a:xfrm>
        </p:grpSpPr>
        <p:sp>
          <p:nvSpPr>
            <p:cNvPr id="160" name="Freeform 160"/>
            <p:cNvSpPr/>
            <p:nvPr/>
          </p:nvSpPr>
          <p:spPr>
            <a:xfrm>
              <a:off x="0" y="0"/>
              <a:ext cx="498983" cy="495300"/>
            </a:xfrm>
            <a:custGeom>
              <a:avLst/>
              <a:gdLst/>
              <a:ahLst/>
              <a:cxnLst/>
              <a:rect l="l" t="t" r="r" b="b"/>
              <a:pathLst>
                <a:path w="498983" h="495300">
                  <a:moveTo>
                    <a:pt x="452120" y="495300"/>
                  </a:moveTo>
                  <a:lnTo>
                    <a:pt x="0" y="46863"/>
                  </a:lnTo>
                  <a:lnTo>
                    <a:pt x="46863" y="0"/>
                  </a:lnTo>
                  <a:lnTo>
                    <a:pt x="498983" y="448564"/>
                  </a:lnTo>
                  <a:lnTo>
                    <a:pt x="452120" y="495300"/>
                  </a:lnTo>
                  <a:close/>
                </a:path>
              </a:pathLst>
            </a:custGeom>
            <a:solidFill>
              <a:srgbClr val="0070C0"/>
            </a:solidFill>
          </p:spPr>
        </p:sp>
      </p:grpSp>
      <p:grpSp>
        <p:nvGrpSpPr>
          <p:cNvPr id="161" name="Group 161"/>
          <p:cNvGrpSpPr/>
          <p:nvPr/>
        </p:nvGrpSpPr>
        <p:grpSpPr>
          <a:xfrm>
            <a:off x="2617380" y="3183300"/>
            <a:ext cx="374220" cy="371520"/>
            <a:chOff x="0" y="0"/>
            <a:chExt cx="498960" cy="495360"/>
          </a:xfrm>
        </p:grpSpPr>
        <p:sp>
          <p:nvSpPr>
            <p:cNvPr id="162" name="Freeform 162"/>
            <p:cNvSpPr/>
            <p:nvPr/>
          </p:nvSpPr>
          <p:spPr>
            <a:xfrm>
              <a:off x="0" y="0"/>
              <a:ext cx="498983" cy="495300"/>
            </a:xfrm>
            <a:custGeom>
              <a:avLst/>
              <a:gdLst/>
              <a:ahLst/>
              <a:cxnLst/>
              <a:rect l="l" t="t" r="r" b="b"/>
              <a:pathLst>
                <a:path w="498983" h="495300">
                  <a:moveTo>
                    <a:pt x="0" y="448564"/>
                  </a:moveTo>
                  <a:lnTo>
                    <a:pt x="452120" y="0"/>
                  </a:lnTo>
                  <a:lnTo>
                    <a:pt x="498983" y="46863"/>
                  </a:lnTo>
                  <a:lnTo>
                    <a:pt x="46863" y="495300"/>
                  </a:lnTo>
                  <a:lnTo>
                    <a:pt x="0" y="448564"/>
                  </a:lnTo>
                  <a:close/>
                </a:path>
              </a:pathLst>
            </a:custGeom>
            <a:solidFill>
              <a:srgbClr val="0070C0"/>
            </a:solidFill>
          </p:spPr>
        </p:sp>
      </p:grpSp>
      <p:grpSp>
        <p:nvGrpSpPr>
          <p:cNvPr id="163" name="Group 163"/>
          <p:cNvGrpSpPr/>
          <p:nvPr/>
        </p:nvGrpSpPr>
        <p:grpSpPr>
          <a:xfrm>
            <a:off x="2617380" y="3534840"/>
            <a:ext cx="374220" cy="374220"/>
            <a:chOff x="0" y="0"/>
            <a:chExt cx="498960" cy="498960"/>
          </a:xfrm>
        </p:grpSpPr>
        <p:sp>
          <p:nvSpPr>
            <p:cNvPr id="164" name="Freeform 164"/>
            <p:cNvSpPr/>
            <p:nvPr/>
          </p:nvSpPr>
          <p:spPr>
            <a:xfrm>
              <a:off x="0" y="0"/>
              <a:ext cx="498983" cy="498983"/>
            </a:xfrm>
            <a:custGeom>
              <a:avLst/>
              <a:gdLst/>
              <a:ahLst/>
              <a:cxnLst/>
              <a:rect l="l" t="t" r="r" b="b"/>
              <a:pathLst>
                <a:path w="498983" h="498983">
                  <a:moveTo>
                    <a:pt x="452120" y="498983"/>
                  </a:moveTo>
                  <a:lnTo>
                    <a:pt x="0" y="46863"/>
                  </a:lnTo>
                  <a:lnTo>
                    <a:pt x="46863" y="0"/>
                  </a:lnTo>
                  <a:lnTo>
                    <a:pt x="498983" y="452120"/>
                  </a:lnTo>
                  <a:lnTo>
                    <a:pt x="452120" y="498983"/>
                  </a:lnTo>
                  <a:close/>
                </a:path>
              </a:pathLst>
            </a:custGeom>
            <a:solidFill>
              <a:srgbClr val="0070C0"/>
            </a:solidFill>
          </p:spPr>
        </p:sp>
      </p:grpSp>
      <p:grpSp>
        <p:nvGrpSpPr>
          <p:cNvPr id="165" name="Group 165"/>
          <p:cNvGrpSpPr/>
          <p:nvPr/>
        </p:nvGrpSpPr>
        <p:grpSpPr>
          <a:xfrm>
            <a:off x="2617380" y="3534840"/>
            <a:ext cx="374220" cy="374220"/>
            <a:chOff x="0" y="0"/>
            <a:chExt cx="498960" cy="498960"/>
          </a:xfrm>
        </p:grpSpPr>
        <p:sp>
          <p:nvSpPr>
            <p:cNvPr id="166" name="Freeform 166"/>
            <p:cNvSpPr/>
            <p:nvPr/>
          </p:nvSpPr>
          <p:spPr>
            <a:xfrm>
              <a:off x="0" y="0"/>
              <a:ext cx="498983" cy="498983"/>
            </a:xfrm>
            <a:custGeom>
              <a:avLst/>
              <a:gdLst/>
              <a:ahLst/>
              <a:cxnLst/>
              <a:rect l="l" t="t" r="r" b="b"/>
              <a:pathLst>
                <a:path w="498983" h="498983">
                  <a:moveTo>
                    <a:pt x="0" y="452120"/>
                  </a:moveTo>
                  <a:lnTo>
                    <a:pt x="452120" y="0"/>
                  </a:lnTo>
                  <a:lnTo>
                    <a:pt x="498983" y="46863"/>
                  </a:lnTo>
                  <a:lnTo>
                    <a:pt x="46863" y="498983"/>
                  </a:lnTo>
                  <a:lnTo>
                    <a:pt x="0" y="452120"/>
                  </a:lnTo>
                  <a:close/>
                </a:path>
              </a:pathLst>
            </a:custGeom>
            <a:solidFill>
              <a:srgbClr val="0070C0"/>
            </a:solidFill>
          </p:spPr>
        </p:sp>
      </p:grpSp>
      <p:grpSp>
        <p:nvGrpSpPr>
          <p:cNvPr id="167" name="Group 167"/>
          <p:cNvGrpSpPr/>
          <p:nvPr/>
        </p:nvGrpSpPr>
        <p:grpSpPr>
          <a:xfrm>
            <a:off x="2587140" y="3858300"/>
            <a:ext cx="434160" cy="75060"/>
            <a:chOff x="0" y="0"/>
            <a:chExt cx="578880" cy="100080"/>
          </a:xfrm>
        </p:grpSpPr>
        <p:sp>
          <p:nvSpPr>
            <p:cNvPr id="168" name="Freeform 168"/>
            <p:cNvSpPr/>
            <p:nvPr/>
          </p:nvSpPr>
          <p:spPr>
            <a:xfrm>
              <a:off x="0" y="0"/>
              <a:ext cx="578866" cy="100076"/>
            </a:xfrm>
            <a:custGeom>
              <a:avLst/>
              <a:gdLst/>
              <a:ahLst/>
              <a:cxnLst/>
              <a:rect l="l" t="t" r="r" b="b"/>
              <a:pathLst>
                <a:path w="578866" h="100076">
                  <a:moveTo>
                    <a:pt x="0" y="0"/>
                  </a:moveTo>
                  <a:lnTo>
                    <a:pt x="578866" y="0"/>
                  </a:lnTo>
                  <a:lnTo>
                    <a:pt x="578866" y="100076"/>
                  </a:lnTo>
                  <a:lnTo>
                    <a:pt x="0" y="100076"/>
                  </a:lnTo>
                  <a:close/>
                </a:path>
              </a:pathLst>
            </a:custGeom>
            <a:solidFill>
              <a:srgbClr val="0070C0"/>
            </a:solidFill>
          </p:spPr>
        </p:sp>
      </p:grpSp>
      <p:grpSp>
        <p:nvGrpSpPr>
          <p:cNvPr id="169" name="Group 169"/>
          <p:cNvGrpSpPr/>
          <p:nvPr/>
        </p:nvGrpSpPr>
        <p:grpSpPr>
          <a:xfrm>
            <a:off x="2617380" y="3893400"/>
            <a:ext cx="374220" cy="366660"/>
            <a:chOff x="0" y="0"/>
            <a:chExt cx="498960" cy="488880"/>
          </a:xfrm>
        </p:grpSpPr>
        <p:sp>
          <p:nvSpPr>
            <p:cNvPr id="170" name="Freeform 170"/>
            <p:cNvSpPr/>
            <p:nvPr/>
          </p:nvSpPr>
          <p:spPr>
            <a:xfrm>
              <a:off x="0" y="0"/>
              <a:ext cx="498983" cy="488823"/>
            </a:xfrm>
            <a:custGeom>
              <a:avLst/>
              <a:gdLst/>
              <a:ahLst/>
              <a:cxnLst/>
              <a:rect l="l" t="t" r="r" b="b"/>
              <a:pathLst>
                <a:path w="498983" h="488823">
                  <a:moveTo>
                    <a:pt x="452120" y="488823"/>
                  </a:moveTo>
                  <a:lnTo>
                    <a:pt x="0" y="40132"/>
                  </a:lnTo>
                  <a:lnTo>
                    <a:pt x="46863" y="0"/>
                  </a:lnTo>
                  <a:lnTo>
                    <a:pt x="498983" y="448691"/>
                  </a:lnTo>
                  <a:lnTo>
                    <a:pt x="452120" y="488823"/>
                  </a:lnTo>
                  <a:close/>
                </a:path>
              </a:pathLst>
            </a:custGeom>
            <a:solidFill>
              <a:srgbClr val="0070C0"/>
            </a:solidFill>
          </p:spPr>
        </p:sp>
      </p:grpSp>
      <p:grpSp>
        <p:nvGrpSpPr>
          <p:cNvPr id="171" name="Group 171"/>
          <p:cNvGrpSpPr/>
          <p:nvPr/>
        </p:nvGrpSpPr>
        <p:grpSpPr>
          <a:xfrm>
            <a:off x="2617380" y="3893400"/>
            <a:ext cx="374220" cy="366660"/>
            <a:chOff x="0" y="0"/>
            <a:chExt cx="498960" cy="488880"/>
          </a:xfrm>
        </p:grpSpPr>
        <p:sp>
          <p:nvSpPr>
            <p:cNvPr id="172" name="Freeform 172"/>
            <p:cNvSpPr/>
            <p:nvPr/>
          </p:nvSpPr>
          <p:spPr>
            <a:xfrm>
              <a:off x="0" y="0"/>
              <a:ext cx="498983" cy="488823"/>
            </a:xfrm>
            <a:custGeom>
              <a:avLst/>
              <a:gdLst/>
              <a:ahLst/>
              <a:cxnLst/>
              <a:rect l="l" t="t" r="r" b="b"/>
              <a:pathLst>
                <a:path w="498983" h="488823">
                  <a:moveTo>
                    <a:pt x="0" y="448691"/>
                  </a:moveTo>
                  <a:lnTo>
                    <a:pt x="452120" y="0"/>
                  </a:lnTo>
                  <a:lnTo>
                    <a:pt x="498983" y="40132"/>
                  </a:lnTo>
                  <a:lnTo>
                    <a:pt x="46863" y="488823"/>
                  </a:lnTo>
                  <a:lnTo>
                    <a:pt x="0" y="448691"/>
                  </a:lnTo>
                  <a:close/>
                </a:path>
              </a:pathLst>
            </a:custGeom>
            <a:solidFill>
              <a:srgbClr val="0070C0"/>
            </a:solidFill>
          </p:spPr>
        </p:sp>
      </p:grpSp>
      <p:grpSp>
        <p:nvGrpSpPr>
          <p:cNvPr id="173" name="Group 173"/>
          <p:cNvGrpSpPr/>
          <p:nvPr/>
        </p:nvGrpSpPr>
        <p:grpSpPr>
          <a:xfrm>
            <a:off x="2587140" y="4214700"/>
            <a:ext cx="434160" cy="70200"/>
            <a:chOff x="0" y="0"/>
            <a:chExt cx="578880" cy="93600"/>
          </a:xfrm>
        </p:grpSpPr>
        <p:sp>
          <p:nvSpPr>
            <p:cNvPr id="174" name="Freeform 174"/>
            <p:cNvSpPr/>
            <p:nvPr/>
          </p:nvSpPr>
          <p:spPr>
            <a:xfrm>
              <a:off x="0" y="0"/>
              <a:ext cx="578866" cy="93599"/>
            </a:xfrm>
            <a:custGeom>
              <a:avLst/>
              <a:gdLst/>
              <a:ahLst/>
              <a:cxnLst/>
              <a:rect l="l" t="t" r="r" b="b"/>
              <a:pathLst>
                <a:path w="578866" h="93599">
                  <a:moveTo>
                    <a:pt x="0" y="0"/>
                  </a:moveTo>
                  <a:lnTo>
                    <a:pt x="578866" y="0"/>
                  </a:lnTo>
                  <a:lnTo>
                    <a:pt x="578866" y="93599"/>
                  </a:lnTo>
                  <a:lnTo>
                    <a:pt x="0" y="93599"/>
                  </a:lnTo>
                  <a:close/>
                </a:path>
              </a:pathLst>
            </a:custGeom>
            <a:solidFill>
              <a:srgbClr val="0070C0"/>
            </a:solidFill>
          </p:spPr>
        </p:sp>
      </p:grpSp>
      <p:grpSp>
        <p:nvGrpSpPr>
          <p:cNvPr id="175" name="Group 175"/>
          <p:cNvGrpSpPr/>
          <p:nvPr/>
        </p:nvGrpSpPr>
        <p:grpSpPr>
          <a:xfrm>
            <a:off x="2617380" y="4244940"/>
            <a:ext cx="374220" cy="374220"/>
            <a:chOff x="0" y="0"/>
            <a:chExt cx="498960" cy="498960"/>
          </a:xfrm>
        </p:grpSpPr>
        <p:sp>
          <p:nvSpPr>
            <p:cNvPr id="176" name="Freeform 176"/>
            <p:cNvSpPr/>
            <p:nvPr/>
          </p:nvSpPr>
          <p:spPr>
            <a:xfrm>
              <a:off x="0" y="0"/>
              <a:ext cx="498983" cy="498983"/>
            </a:xfrm>
            <a:custGeom>
              <a:avLst/>
              <a:gdLst/>
              <a:ahLst/>
              <a:cxnLst/>
              <a:rect l="l" t="t" r="r" b="b"/>
              <a:pathLst>
                <a:path w="498983" h="498983">
                  <a:moveTo>
                    <a:pt x="452120" y="498983"/>
                  </a:moveTo>
                  <a:lnTo>
                    <a:pt x="0" y="46863"/>
                  </a:lnTo>
                  <a:lnTo>
                    <a:pt x="46863" y="0"/>
                  </a:lnTo>
                  <a:lnTo>
                    <a:pt x="498983" y="452120"/>
                  </a:lnTo>
                  <a:lnTo>
                    <a:pt x="452120" y="498983"/>
                  </a:lnTo>
                  <a:close/>
                </a:path>
              </a:pathLst>
            </a:custGeom>
            <a:solidFill>
              <a:srgbClr val="0070C0"/>
            </a:solidFill>
          </p:spPr>
        </p:sp>
      </p:grpSp>
      <p:grpSp>
        <p:nvGrpSpPr>
          <p:cNvPr id="177" name="Group 177"/>
          <p:cNvGrpSpPr/>
          <p:nvPr/>
        </p:nvGrpSpPr>
        <p:grpSpPr>
          <a:xfrm>
            <a:off x="2617380" y="4244940"/>
            <a:ext cx="374220" cy="374220"/>
            <a:chOff x="0" y="0"/>
            <a:chExt cx="498960" cy="498960"/>
          </a:xfrm>
        </p:grpSpPr>
        <p:sp>
          <p:nvSpPr>
            <p:cNvPr id="178" name="Freeform 178"/>
            <p:cNvSpPr/>
            <p:nvPr/>
          </p:nvSpPr>
          <p:spPr>
            <a:xfrm>
              <a:off x="0" y="0"/>
              <a:ext cx="498983" cy="498983"/>
            </a:xfrm>
            <a:custGeom>
              <a:avLst/>
              <a:gdLst/>
              <a:ahLst/>
              <a:cxnLst/>
              <a:rect l="l" t="t" r="r" b="b"/>
              <a:pathLst>
                <a:path w="498983" h="498983">
                  <a:moveTo>
                    <a:pt x="0" y="452120"/>
                  </a:moveTo>
                  <a:lnTo>
                    <a:pt x="452120" y="0"/>
                  </a:lnTo>
                  <a:lnTo>
                    <a:pt x="498983" y="46863"/>
                  </a:lnTo>
                  <a:lnTo>
                    <a:pt x="46863" y="498983"/>
                  </a:lnTo>
                  <a:lnTo>
                    <a:pt x="0" y="452120"/>
                  </a:lnTo>
                  <a:close/>
                </a:path>
              </a:pathLst>
            </a:custGeom>
            <a:solidFill>
              <a:srgbClr val="0070C0"/>
            </a:solidFill>
          </p:spPr>
        </p:sp>
      </p:grpSp>
      <p:grpSp>
        <p:nvGrpSpPr>
          <p:cNvPr id="179" name="Group 179"/>
          <p:cNvGrpSpPr/>
          <p:nvPr/>
        </p:nvGrpSpPr>
        <p:grpSpPr>
          <a:xfrm>
            <a:off x="2592540" y="2043360"/>
            <a:ext cx="70200" cy="1179900"/>
            <a:chOff x="0" y="0"/>
            <a:chExt cx="93600" cy="1573200"/>
          </a:xfrm>
        </p:grpSpPr>
        <p:sp>
          <p:nvSpPr>
            <p:cNvPr id="180" name="Freeform 180"/>
            <p:cNvSpPr/>
            <p:nvPr/>
          </p:nvSpPr>
          <p:spPr>
            <a:xfrm>
              <a:off x="0" y="0"/>
              <a:ext cx="93599" cy="1573149"/>
            </a:xfrm>
            <a:custGeom>
              <a:avLst/>
              <a:gdLst/>
              <a:ahLst/>
              <a:cxnLst/>
              <a:rect l="l" t="t" r="r" b="b"/>
              <a:pathLst>
                <a:path w="93599" h="1573149">
                  <a:moveTo>
                    <a:pt x="0" y="0"/>
                  </a:moveTo>
                  <a:lnTo>
                    <a:pt x="93599" y="0"/>
                  </a:lnTo>
                  <a:lnTo>
                    <a:pt x="93599" y="1573149"/>
                  </a:lnTo>
                  <a:lnTo>
                    <a:pt x="0" y="1573149"/>
                  </a:lnTo>
                  <a:close/>
                </a:path>
              </a:pathLst>
            </a:custGeom>
            <a:solidFill>
              <a:srgbClr val="0070C0"/>
            </a:solidFill>
          </p:spPr>
        </p:sp>
      </p:grpSp>
      <p:grpSp>
        <p:nvGrpSpPr>
          <p:cNvPr id="181" name="Group 181"/>
          <p:cNvGrpSpPr/>
          <p:nvPr/>
        </p:nvGrpSpPr>
        <p:grpSpPr>
          <a:xfrm>
            <a:off x="2961360" y="2043360"/>
            <a:ext cx="85320" cy="1179900"/>
            <a:chOff x="0" y="0"/>
            <a:chExt cx="113760" cy="1573200"/>
          </a:xfrm>
        </p:grpSpPr>
        <p:sp>
          <p:nvSpPr>
            <p:cNvPr id="182" name="Freeform 182"/>
            <p:cNvSpPr/>
            <p:nvPr/>
          </p:nvSpPr>
          <p:spPr>
            <a:xfrm>
              <a:off x="0" y="0"/>
              <a:ext cx="113792" cy="1573149"/>
            </a:xfrm>
            <a:custGeom>
              <a:avLst/>
              <a:gdLst/>
              <a:ahLst/>
              <a:cxnLst/>
              <a:rect l="l" t="t" r="r" b="b"/>
              <a:pathLst>
                <a:path w="113792" h="1573149">
                  <a:moveTo>
                    <a:pt x="0" y="0"/>
                  </a:moveTo>
                  <a:lnTo>
                    <a:pt x="113792" y="0"/>
                  </a:lnTo>
                  <a:lnTo>
                    <a:pt x="113792" y="1573149"/>
                  </a:lnTo>
                  <a:lnTo>
                    <a:pt x="0" y="1573149"/>
                  </a:lnTo>
                  <a:close/>
                </a:path>
              </a:pathLst>
            </a:custGeom>
            <a:solidFill>
              <a:srgbClr val="0070C0"/>
            </a:solidFill>
          </p:spPr>
        </p:sp>
      </p:grpSp>
      <p:grpSp>
        <p:nvGrpSpPr>
          <p:cNvPr id="183" name="Group 183"/>
          <p:cNvGrpSpPr/>
          <p:nvPr/>
        </p:nvGrpSpPr>
        <p:grpSpPr>
          <a:xfrm>
            <a:off x="2592540" y="1801980"/>
            <a:ext cx="454680" cy="298620"/>
            <a:chOff x="0" y="0"/>
            <a:chExt cx="606240" cy="398160"/>
          </a:xfrm>
        </p:grpSpPr>
        <p:sp>
          <p:nvSpPr>
            <p:cNvPr id="184" name="Freeform 184"/>
            <p:cNvSpPr/>
            <p:nvPr/>
          </p:nvSpPr>
          <p:spPr>
            <a:xfrm>
              <a:off x="0" y="0"/>
              <a:ext cx="606298" cy="398145"/>
            </a:xfrm>
            <a:custGeom>
              <a:avLst/>
              <a:gdLst/>
              <a:ahLst/>
              <a:cxnLst/>
              <a:rect l="l" t="t" r="r" b="b"/>
              <a:pathLst>
                <a:path w="606298" h="398145">
                  <a:moveTo>
                    <a:pt x="606298" y="398145"/>
                  </a:moveTo>
                  <a:lnTo>
                    <a:pt x="0" y="398145"/>
                  </a:lnTo>
                  <a:lnTo>
                    <a:pt x="0" y="267716"/>
                  </a:lnTo>
                  <a:lnTo>
                    <a:pt x="288036" y="0"/>
                  </a:lnTo>
                  <a:lnTo>
                    <a:pt x="606298" y="86995"/>
                  </a:lnTo>
                  <a:lnTo>
                    <a:pt x="606298" y="398145"/>
                  </a:lnTo>
                  <a:close/>
                </a:path>
              </a:pathLst>
            </a:custGeom>
            <a:solidFill>
              <a:srgbClr val="0070C0"/>
            </a:solidFill>
          </p:spPr>
        </p:sp>
      </p:grpSp>
      <p:grpSp>
        <p:nvGrpSpPr>
          <p:cNvPr id="185" name="Group 185"/>
          <p:cNvGrpSpPr/>
          <p:nvPr/>
        </p:nvGrpSpPr>
        <p:grpSpPr>
          <a:xfrm>
            <a:off x="2622240" y="2058480"/>
            <a:ext cx="374220" cy="374220"/>
            <a:chOff x="0" y="0"/>
            <a:chExt cx="498960" cy="498960"/>
          </a:xfrm>
        </p:grpSpPr>
        <p:sp>
          <p:nvSpPr>
            <p:cNvPr id="186" name="Freeform 186"/>
            <p:cNvSpPr/>
            <p:nvPr/>
          </p:nvSpPr>
          <p:spPr>
            <a:xfrm>
              <a:off x="0" y="0"/>
              <a:ext cx="498983" cy="498983"/>
            </a:xfrm>
            <a:custGeom>
              <a:avLst/>
              <a:gdLst/>
              <a:ahLst/>
              <a:cxnLst/>
              <a:rect l="l" t="t" r="r" b="b"/>
              <a:pathLst>
                <a:path w="498983" h="498983">
                  <a:moveTo>
                    <a:pt x="452120" y="498983"/>
                  </a:moveTo>
                  <a:lnTo>
                    <a:pt x="0" y="50292"/>
                  </a:lnTo>
                  <a:lnTo>
                    <a:pt x="46863" y="0"/>
                  </a:lnTo>
                  <a:lnTo>
                    <a:pt x="498983" y="452120"/>
                  </a:lnTo>
                  <a:lnTo>
                    <a:pt x="452120" y="498983"/>
                  </a:lnTo>
                  <a:close/>
                </a:path>
              </a:pathLst>
            </a:custGeom>
            <a:solidFill>
              <a:srgbClr val="0070C0"/>
            </a:solidFill>
          </p:spPr>
        </p:sp>
      </p:grpSp>
      <p:grpSp>
        <p:nvGrpSpPr>
          <p:cNvPr id="187" name="Group 187"/>
          <p:cNvGrpSpPr/>
          <p:nvPr/>
        </p:nvGrpSpPr>
        <p:grpSpPr>
          <a:xfrm>
            <a:off x="2622240" y="2058480"/>
            <a:ext cx="374220" cy="374220"/>
            <a:chOff x="0" y="0"/>
            <a:chExt cx="498960" cy="498960"/>
          </a:xfrm>
        </p:grpSpPr>
        <p:sp>
          <p:nvSpPr>
            <p:cNvPr id="188" name="Freeform 188"/>
            <p:cNvSpPr/>
            <p:nvPr/>
          </p:nvSpPr>
          <p:spPr>
            <a:xfrm>
              <a:off x="0" y="0"/>
              <a:ext cx="498983" cy="498983"/>
            </a:xfrm>
            <a:custGeom>
              <a:avLst/>
              <a:gdLst/>
              <a:ahLst/>
              <a:cxnLst/>
              <a:rect l="l" t="t" r="r" b="b"/>
              <a:pathLst>
                <a:path w="498983" h="498983">
                  <a:moveTo>
                    <a:pt x="0" y="452120"/>
                  </a:moveTo>
                  <a:lnTo>
                    <a:pt x="452120" y="0"/>
                  </a:lnTo>
                  <a:lnTo>
                    <a:pt x="498983" y="50292"/>
                  </a:lnTo>
                  <a:lnTo>
                    <a:pt x="46863" y="498983"/>
                  </a:lnTo>
                  <a:lnTo>
                    <a:pt x="0" y="452120"/>
                  </a:lnTo>
                  <a:close/>
                </a:path>
              </a:pathLst>
            </a:custGeom>
            <a:solidFill>
              <a:srgbClr val="0070C0"/>
            </a:solidFill>
          </p:spPr>
        </p:sp>
      </p:grpSp>
      <p:grpSp>
        <p:nvGrpSpPr>
          <p:cNvPr id="189" name="Group 189"/>
          <p:cNvGrpSpPr/>
          <p:nvPr/>
        </p:nvGrpSpPr>
        <p:grpSpPr>
          <a:xfrm>
            <a:off x="2592540" y="2381940"/>
            <a:ext cx="434160" cy="75060"/>
            <a:chOff x="0" y="0"/>
            <a:chExt cx="578880" cy="100080"/>
          </a:xfrm>
        </p:grpSpPr>
        <p:sp>
          <p:nvSpPr>
            <p:cNvPr id="190" name="Freeform 190"/>
            <p:cNvSpPr/>
            <p:nvPr/>
          </p:nvSpPr>
          <p:spPr>
            <a:xfrm>
              <a:off x="0" y="0"/>
              <a:ext cx="578866" cy="100076"/>
            </a:xfrm>
            <a:custGeom>
              <a:avLst/>
              <a:gdLst/>
              <a:ahLst/>
              <a:cxnLst/>
              <a:rect l="l" t="t" r="r" b="b"/>
              <a:pathLst>
                <a:path w="578866" h="100076">
                  <a:moveTo>
                    <a:pt x="0" y="0"/>
                  </a:moveTo>
                  <a:lnTo>
                    <a:pt x="578866" y="0"/>
                  </a:lnTo>
                  <a:lnTo>
                    <a:pt x="578866" y="100076"/>
                  </a:lnTo>
                  <a:lnTo>
                    <a:pt x="0" y="100076"/>
                  </a:lnTo>
                  <a:close/>
                </a:path>
              </a:pathLst>
            </a:custGeom>
            <a:solidFill>
              <a:srgbClr val="0070C0"/>
            </a:solidFill>
          </p:spPr>
        </p:sp>
      </p:grpSp>
      <p:grpSp>
        <p:nvGrpSpPr>
          <p:cNvPr id="191" name="Group 191"/>
          <p:cNvGrpSpPr/>
          <p:nvPr/>
        </p:nvGrpSpPr>
        <p:grpSpPr>
          <a:xfrm>
            <a:off x="2622240" y="2412180"/>
            <a:ext cx="374220" cy="371520"/>
            <a:chOff x="0" y="0"/>
            <a:chExt cx="498960" cy="495360"/>
          </a:xfrm>
        </p:grpSpPr>
        <p:sp>
          <p:nvSpPr>
            <p:cNvPr id="192" name="Freeform 192"/>
            <p:cNvSpPr/>
            <p:nvPr/>
          </p:nvSpPr>
          <p:spPr>
            <a:xfrm>
              <a:off x="0" y="0"/>
              <a:ext cx="498983" cy="495300"/>
            </a:xfrm>
            <a:custGeom>
              <a:avLst/>
              <a:gdLst/>
              <a:ahLst/>
              <a:cxnLst/>
              <a:rect l="l" t="t" r="r" b="b"/>
              <a:pathLst>
                <a:path w="498983" h="495300">
                  <a:moveTo>
                    <a:pt x="452120" y="495300"/>
                  </a:moveTo>
                  <a:lnTo>
                    <a:pt x="0" y="46863"/>
                  </a:lnTo>
                  <a:lnTo>
                    <a:pt x="46863" y="0"/>
                  </a:lnTo>
                  <a:lnTo>
                    <a:pt x="498983" y="448564"/>
                  </a:lnTo>
                  <a:lnTo>
                    <a:pt x="452120" y="495300"/>
                  </a:lnTo>
                  <a:close/>
                </a:path>
              </a:pathLst>
            </a:custGeom>
            <a:solidFill>
              <a:srgbClr val="0070C0"/>
            </a:solidFill>
          </p:spPr>
        </p:sp>
      </p:grpSp>
      <p:grpSp>
        <p:nvGrpSpPr>
          <p:cNvPr id="193" name="Group 193"/>
          <p:cNvGrpSpPr/>
          <p:nvPr/>
        </p:nvGrpSpPr>
        <p:grpSpPr>
          <a:xfrm>
            <a:off x="2622240" y="2412180"/>
            <a:ext cx="374220" cy="371520"/>
            <a:chOff x="0" y="0"/>
            <a:chExt cx="498960" cy="495360"/>
          </a:xfrm>
        </p:grpSpPr>
        <p:sp>
          <p:nvSpPr>
            <p:cNvPr id="194" name="Freeform 194"/>
            <p:cNvSpPr/>
            <p:nvPr/>
          </p:nvSpPr>
          <p:spPr>
            <a:xfrm>
              <a:off x="0" y="0"/>
              <a:ext cx="498983" cy="495300"/>
            </a:xfrm>
            <a:custGeom>
              <a:avLst/>
              <a:gdLst/>
              <a:ahLst/>
              <a:cxnLst/>
              <a:rect l="l" t="t" r="r" b="b"/>
              <a:pathLst>
                <a:path w="498983" h="495300">
                  <a:moveTo>
                    <a:pt x="0" y="448564"/>
                  </a:moveTo>
                  <a:lnTo>
                    <a:pt x="452120" y="0"/>
                  </a:lnTo>
                  <a:lnTo>
                    <a:pt x="498983" y="46863"/>
                  </a:lnTo>
                  <a:lnTo>
                    <a:pt x="46863" y="495300"/>
                  </a:lnTo>
                  <a:lnTo>
                    <a:pt x="0" y="448564"/>
                  </a:lnTo>
                  <a:close/>
                </a:path>
              </a:pathLst>
            </a:custGeom>
            <a:solidFill>
              <a:srgbClr val="0070C0"/>
            </a:solidFill>
          </p:spPr>
        </p:sp>
      </p:grpSp>
      <p:grpSp>
        <p:nvGrpSpPr>
          <p:cNvPr id="195" name="Group 195"/>
          <p:cNvGrpSpPr/>
          <p:nvPr/>
        </p:nvGrpSpPr>
        <p:grpSpPr>
          <a:xfrm>
            <a:off x="2592540" y="2733480"/>
            <a:ext cx="434160" cy="75060"/>
            <a:chOff x="0" y="0"/>
            <a:chExt cx="578880" cy="100080"/>
          </a:xfrm>
        </p:grpSpPr>
        <p:sp>
          <p:nvSpPr>
            <p:cNvPr id="196" name="Freeform 196"/>
            <p:cNvSpPr/>
            <p:nvPr/>
          </p:nvSpPr>
          <p:spPr>
            <a:xfrm>
              <a:off x="0" y="0"/>
              <a:ext cx="578866" cy="100076"/>
            </a:xfrm>
            <a:custGeom>
              <a:avLst/>
              <a:gdLst/>
              <a:ahLst/>
              <a:cxnLst/>
              <a:rect l="l" t="t" r="r" b="b"/>
              <a:pathLst>
                <a:path w="578866" h="100076">
                  <a:moveTo>
                    <a:pt x="0" y="0"/>
                  </a:moveTo>
                  <a:lnTo>
                    <a:pt x="578866" y="0"/>
                  </a:lnTo>
                  <a:lnTo>
                    <a:pt x="578866" y="100076"/>
                  </a:lnTo>
                  <a:lnTo>
                    <a:pt x="0" y="100076"/>
                  </a:lnTo>
                  <a:close/>
                </a:path>
              </a:pathLst>
            </a:custGeom>
            <a:solidFill>
              <a:srgbClr val="0070C0"/>
            </a:solidFill>
          </p:spPr>
        </p:sp>
      </p:grpSp>
      <p:grpSp>
        <p:nvGrpSpPr>
          <p:cNvPr id="197" name="Group 197"/>
          <p:cNvGrpSpPr/>
          <p:nvPr/>
        </p:nvGrpSpPr>
        <p:grpSpPr>
          <a:xfrm>
            <a:off x="2622240" y="2768580"/>
            <a:ext cx="374220" cy="368820"/>
            <a:chOff x="0" y="0"/>
            <a:chExt cx="498960" cy="491760"/>
          </a:xfrm>
        </p:grpSpPr>
        <p:sp>
          <p:nvSpPr>
            <p:cNvPr id="198" name="Freeform 198"/>
            <p:cNvSpPr/>
            <p:nvPr/>
          </p:nvSpPr>
          <p:spPr>
            <a:xfrm>
              <a:off x="0" y="0"/>
              <a:ext cx="498983" cy="491744"/>
            </a:xfrm>
            <a:custGeom>
              <a:avLst/>
              <a:gdLst/>
              <a:ahLst/>
              <a:cxnLst/>
              <a:rect l="l" t="t" r="r" b="b"/>
              <a:pathLst>
                <a:path w="498983" h="491744">
                  <a:moveTo>
                    <a:pt x="452120" y="491744"/>
                  </a:moveTo>
                  <a:lnTo>
                    <a:pt x="0" y="40132"/>
                  </a:lnTo>
                  <a:lnTo>
                    <a:pt x="46863" y="0"/>
                  </a:lnTo>
                  <a:lnTo>
                    <a:pt x="498983" y="451612"/>
                  </a:lnTo>
                  <a:lnTo>
                    <a:pt x="452120" y="491744"/>
                  </a:lnTo>
                  <a:close/>
                </a:path>
              </a:pathLst>
            </a:custGeom>
            <a:solidFill>
              <a:srgbClr val="0070C0"/>
            </a:solidFill>
          </p:spPr>
        </p:sp>
      </p:grpSp>
      <p:grpSp>
        <p:nvGrpSpPr>
          <p:cNvPr id="199" name="Group 199"/>
          <p:cNvGrpSpPr/>
          <p:nvPr/>
        </p:nvGrpSpPr>
        <p:grpSpPr>
          <a:xfrm>
            <a:off x="2622240" y="2768580"/>
            <a:ext cx="374220" cy="368820"/>
            <a:chOff x="0" y="0"/>
            <a:chExt cx="498960" cy="491760"/>
          </a:xfrm>
        </p:grpSpPr>
        <p:sp>
          <p:nvSpPr>
            <p:cNvPr id="200" name="Freeform 200"/>
            <p:cNvSpPr/>
            <p:nvPr/>
          </p:nvSpPr>
          <p:spPr>
            <a:xfrm>
              <a:off x="0" y="0"/>
              <a:ext cx="498983" cy="491744"/>
            </a:xfrm>
            <a:custGeom>
              <a:avLst/>
              <a:gdLst/>
              <a:ahLst/>
              <a:cxnLst/>
              <a:rect l="l" t="t" r="r" b="b"/>
              <a:pathLst>
                <a:path w="498983" h="491744">
                  <a:moveTo>
                    <a:pt x="0" y="451612"/>
                  </a:moveTo>
                  <a:lnTo>
                    <a:pt x="452120" y="0"/>
                  </a:lnTo>
                  <a:lnTo>
                    <a:pt x="498983" y="40132"/>
                  </a:lnTo>
                  <a:lnTo>
                    <a:pt x="46863" y="491744"/>
                  </a:lnTo>
                  <a:lnTo>
                    <a:pt x="0" y="451612"/>
                  </a:lnTo>
                  <a:close/>
                </a:path>
              </a:pathLst>
            </a:custGeom>
            <a:solidFill>
              <a:srgbClr val="0070C0"/>
            </a:solidFill>
          </p:spPr>
        </p:sp>
      </p:grpSp>
      <p:grpSp>
        <p:nvGrpSpPr>
          <p:cNvPr id="201" name="Group 201"/>
          <p:cNvGrpSpPr/>
          <p:nvPr/>
        </p:nvGrpSpPr>
        <p:grpSpPr>
          <a:xfrm>
            <a:off x="1352160" y="2894400"/>
            <a:ext cx="1305720" cy="62640"/>
            <a:chOff x="0" y="0"/>
            <a:chExt cx="1740960" cy="83520"/>
          </a:xfrm>
        </p:grpSpPr>
        <p:sp>
          <p:nvSpPr>
            <p:cNvPr id="202" name="Freeform 202"/>
            <p:cNvSpPr/>
            <p:nvPr/>
          </p:nvSpPr>
          <p:spPr>
            <a:xfrm>
              <a:off x="0" y="0"/>
              <a:ext cx="1740916" cy="83566"/>
            </a:xfrm>
            <a:custGeom>
              <a:avLst/>
              <a:gdLst/>
              <a:ahLst/>
              <a:cxnLst/>
              <a:rect l="l" t="t" r="r" b="b"/>
              <a:pathLst>
                <a:path w="1740916" h="83566">
                  <a:moveTo>
                    <a:pt x="0" y="0"/>
                  </a:moveTo>
                  <a:lnTo>
                    <a:pt x="1740916" y="0"/>
                  </a:lnTo>
                  <a:lnTo>
                    <a:pt x="1740916" y="83566"/>
                  </a:lnTo>
                  <a:lnTo>
                    <a:pt x="0" y="83566"/>
                  </a:lnTo>
                  <a:close/>
                </a:path>
              </a:pathLst>
            </a:custGeom>
            <a:solidFill>
              <a:srgbClr val="0070C0"/>
            </a:solidFill>
          </p:spPr>
        </p:sp>
      </p:grpSp>
      <p:grpSp>
        <p:nvGrpSpPr>
          <p:cNvPr id="203" name="Group 203"/>
          <p:cNvGrpSpPr/>
          <p:nvPr/>
        </p:nvGrpSpPr>
        <p:grpSpPr>
          <a:xfrm>
            <a:off x="1352160" y="3203280"/>
            <a:ext cx="1305720" cy="70200"/>
            <a:chOff x="0" y="0"/>
            <a:chExt cx="1740960" cy="93600"/>
          </a:xfrm>
        </p:grpSpPr>
        <p:sp>
          <p:nvSpPr>
            <p:cNvPr id="204" name="Freeform 204"/>
            <p:cNvSpPr/>
            <p:nvPr/>
          </p:nvSpPr>
          <p:spPr>
            <a:xfrm>
              <a:off x="0" y="0"/>
              <a:ext cx="1740916" cy="93599"/>
            </a:xfrm>
            <a:custGeom>
              <a:avLst/>
              <a:gdLst/>
              <a:ahLst/>
              <a:cxnLst/>
              <a:rect l="l" t="t" r="r" b="b"/>
              <a:pathLst>
                <a:path w="1740916" h="93599">
                  <a:moveTo>
                    <a:pt x="0" y="0"/>
                  </a:moveTo>
                  <a:lnTo>
                    <a:pt x="1740916" y="0"/>
                  </a:lnTo>
                  <a:lnTo>
                    <a:pt x="1740916" y="93599"/>
                  </a:lnTo>
                  <a:lnTo>
                    <a:pt x="0" y="93599"/>
                  </a:lnTo>
                  <a:close/>
                </a:path>
              </a:pathLst>
            </a:custGeom>
            <a:solidFill>
              <a:srgbClr val="0070C0"/>
            </a:solidFill>
          </p:spPr>
        </p:sp>
      </p:grpSp>
      <p:grpSp>
        <p:nvGrpSpPr>
          <p:cNvPr id="205" name="Group 205"/>
          <p:cNvGrpSpPr/>
          <p:nvPr/>
        </p:nvGrpSpPr>
        <p:grpSpPr>
          <a:xfrm>
            <a:off x="2597400" y="2894400"/>
            <a:ext cx="60480" cy="363960"/>
            <a:chOff x="0" y="0"/>
            <a:chExt cx="80640" cy="485280"/>
          </a:xfrm>
        </p:grpSpPr>
        <p:sp>
          <p:nvSpPr>
            <p:cNvPr id="206" name="Freeform 206"/>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207" name="Group 207"/>
          <p:cNvGrpSpPr/>
          <p:nvPr/>
        </p:nvGrpSpPr>
        <p:grpSpPr>
          <a:xfrm>
            <a:off x="2318760" y="2921940"/>
            <a:ext cx="313740" cy="311580"/>
            <a:chOff x="0" y="0"/>
            <a:chExt cx="418320" cy="415440"/>
          </a:xfrm>
        </p:grpSpPr>
        <p:sp>
          <p:nvSpPr>
            <p:cNvPr id="208" name="Freeform 208"/>
            <p:cNvSpPr/>
            <p:nvPr/>
          </p:nvSpPr>
          <p:spPr>
            <a:xfrm>
              <a:off x="0" y="0"/>
              <a:ext cx="418338" cy="415417"/>
            </a:xfrm>
            <a:custGeom>
              <a:avLst/>
              <a:gdLst/>
              <a:ahLst/>
              <a:cxnLst/>
              <a:rect l="l" t="t" r="r" b="b"/>
              <a:pathLst>
                <a:path w="418338" h="415417">
                  <a:moveTo>
                    <a:pt x="0" y="375285"/>
                  </a:moveTo>
                  <a:lnTo>
                    <a:pt x="378206" y="0"/>
                  </a:lnTo>
                  <a:lnTo>
                    <a:pt x="418338" y="40259"/>
                  </a:lnTo>
                  <a:lnTo>
                    <a:pt x="36830" y="415417"/>
                  </a:lnTo>
                  <a:lnTo>
                    <a:pt x="0" y="375285"/>
                  </a:lnTo>
                  <a:close/>
                </a:path>
              </a:pathLst>
            </a:custGeom>
            <a:solidFill>
              <a:srgbClr val="0070C0"/>
            </a:solidFill>
          </p:spPr>
        </p:sp>
      </p:grpSp>
      <p:grpSp>
        <p:nvGrpSpPr>
          <p:cNvPr id="209" name="Group 209"/>
          <p:cNvGrpSpPr/>
          <p:nvPr/>
        </p:nvGrpSpPr>
        <p:grpSpPr>
          <a:xfrm>
            <a:off x="2318760" y="2921940"/>
            <a:ext cx="313740" cy="311580"/>
            <a:chOff x="0" y="0"/>
            <a:chExt cx="418320" cy="415440"/>
          </a:xfrm>
        </p:grpSpPr>
        <p:sp>
          <p:nvSpPr>
            <p:cNvPr id="210" name="Freeform 210"/>
            <p:cNvSpPr/>
            <p:nvPr/>
          </p:nvSpPr>
          <p:spPr>
            <a:xfrm>
              <a:off x="0" y="0"/>
              <a:ext cx="418338" cy="415544"/>
            </a:xfrm>
            <a:custGeom>
              <a:avLst/>
              <a:gdLst/>
              <a:ahLst/>
              <a:cxnLst/>
              <a:rect l="l" t="t" r="r" b="b"/>
              <a:pathLst>
                <a:path w="418338" h="415544">
                  <a:moveTo>
                    <a:pt x="36830" y="0"/>
                  </a:moveTo>
                  <a:lnTo>
                    <a:pt x="418338" y="375285"/>
                  </a:lnTo>
                  <a:lnTo>
                    <a:pt x="378206" y="415544"/>
                  </a:lnTo>
                  <a:lnTo>
                    <a:pt x="0" y="40259"/>
                  </a:lnTo>
                  <a:lnTo>
                    <a:pt x="36830" y="0"/>
                  </a:lnTo>
                  <a:close/>
                </a:path>
              </a:pathLst>
            </a:custGeom>
            <a:solidFill>
              <a:srgbClr val="0070C0"/>
            </a:solidFill>
          </p:spPr>
        </p:sp>
      </p:grpSp>
      <p:grpSp>
        <p:nvGrpSpPr>
          <p:cNvPr id="211" name="Group 211"/>
          <p:cNvGrpSpPr/>
          <p:nvPr/>
        </p:nvGrpSpPr>
        <p:grpSpPr>
          <a:xfrm>
            <a:off x="2298780" y="2894400"/>
            <a:ext cx="62640" cy="363960"/>
            <a:chOff x="0" y="0"/>
            <a:chExt cx="83520" cy="485280"/>
          </a:xfrm>
        </p:grpSpPr>
        <p:sp>
          <p:nvSpPr>
            <p:cNvPr id="212" name="Freeform 212"/>
            <p:cNvSpPr/>
            <p:nvPr/>
          </p:nvSpPr>
          <p:spPr>
            <a:xfrm>
              <a:off x="0" y="0"/>
              <a:ext cx="83566" cy="485267"/>
            </a:xfrm>
            <a:custGeom>
              <a:avLst/>
              <a:gdLst/>
              <a:ahLst/>
              <a:cxnLst/>
              <a:rect l="l" t="t" r="r" b="b"/>
              <a:pathLst>
                <a:path w="83566" h="485267">
                  <a:moveTo>
                    <a:pt x="0" y="0"/>
                  </a:moveTo>
                  <a:lnTo>
                    <a:pt x="83566" y="0"/>
                  </a:lnTo>
                  <a:lnTo>
                    <a:pt x="83566" y="485267"/>
                  </a:lnTo>
                  <a:lnTo>
                    <a:pt x="0" y="485267"/>
                  </a:lnTo>
                  <a:close/>
                </a:path>
              </a:pathLst>
            </a:custGeom>
            <a:solidFill>
              <a:srgbClr val="0070C0"/>
            </a:solidFill>
          </p:spPr>
        </p:sp>
      </p:grpSp>
      <p:grpSp>
        <p:nvGrpSpPr>
          <p:cNvPr id="213" name="Group 213"/>
          <p:cNvGrpSpPr/>
          <p:nvPr/>
        </p:nvGrpSpPr>
        <p:grpSpPr>
          <a:xfrm>
            <a:off x="2017440" y="2921940"/>
            <a:ext cx="318600" cy="311580"/>
            <a:chOff x="0" y="0"/>
            <a:chExt cx="424800" cy="415440"/>
          </a:xfrm>
        </p:grpSpPr>
        <p:sp>
          <p:nvSpPr>
            <p:cNvPr id="214" name="Freeform 214"/>
            <p:cNvSpPr/>
            <p:nvPr/>
          </p:nvSpPr>
          <p:spPr>
            <a:xfrm>
              <a:off x="0" y="0"/>
              <a:ext cx="424688" cy="415417"/>
            </a:xfrm>
            <a:custGeom>
              <a:avLst/>
              <a:gdLst/>
              <a:ahLst/>
              <a:cxnLst/>
              <a:rect l="l" t="t" r="r" b="b"/>
              <a:pathLst>
                <a:path w="424688" h="415417">
                  <a:moveTo>
                    <a:pt x="0" y="375285"/>
                  </a:moveTo>
                  <a:lnTo>
                    <a:pt x="381254" y="0"/>
                  </a:lnTo>
                  <a:lnTo>
                    <a:pt x="424688" y="40259"/>
                  </a:lnTo>
                  <a:lnTo>
                    <a:pt x="40132" y="415417"/>
                  </a:lnTo>
                  <a:lnTo>
                    <a:pt x="0" y="375285"/>
                  </a:lnTo>
                  <a:close/>
                </a:path>
              </a:pathLst>
            </a:custGeom>
            <a:solidFill>
              <a:srgbClr val="0070C0"/>
            </a:solidFill>
          </p:spPr>
        </p:sp>
      </p:grpSp>
      <p:grpSp>
        <p:nvGrpSpPr>
          <p:cNvPr id="215" name="Group 215"/>
          <p:cNvGrpSpPr/>
          <p:nvPr/>
        </p:nvGrpSpPr>
        <p:grpSpPr>
          <a:xfrm>
            <a:off x="2017440" y="2921940"/>
            <a:ext cx="318600" cy="311580"/>
            <a:chOff x="0" y="0"/>
            <a:chExt cx="424800" cy="415440"/>
          </a:xfrm>
        </p:grpSpPr>
        <p:sp>
          <p:nvSpPr>
            <p:cNvPr id="216" name="Freeform 216"/>
            <p:cNvSpPr/>
            <p:nvPr/>
          </p:nvSpPr>
          <p:spPr>
            <a:xfrm>
              <a:off x="0" y="0"/>
              <a:ext cx="424815" cy="415544"/>
            </a:xfrm>
            <a:custGeom>
              <a:avLst/>
              <a:gdLst/>
              <a:ahLst/>
              <a:cxnLst/>
              <a:rect l="l" t="t" r="r" b="b"/>
              <a:pathLst>
                <a:path w="424815" h="415544">
                  <a:moveTo>
                    <a:pt x="40132" y="0"/>
                  </a:moveTo>
                  <a:lnTo>
                    <a:pt x="424815" y="375285"/>
                  </a:lnTo>
                  <a:lnTo>
                    <a:pt x="381381" y="415544"/>
                  </a:lnTo>
                  <a:lnTo>
                    <a:pt x="0" y="40259"/>
                  </a:lnTo>
                  <a:lnTo>
                    <a:pt x="40132" y="0"/>
                  </a:lnTo>
                  <a:close/>
                </a:path>
              </a:pathLst>
            </a:custGeom>
            <a:solidFill>
              <a:srgbClr val="0070C0"/>
            </a:solidFill>
          </p:spPr>
        </p:sp>
      </p:grpSp>
      <p:grpSp>
        <p:nvGrpSpPr>
          <p:cNvPr id="217" name="Group 217"/>
          <p:cNvGrpSpPr/>
          <p:nvPr/>
        </p:nvGrpSpPr>
        <p:grpSpPr>
          <a:xfrm>
            <a:off x="1997460" y="2894400"/>
            <a:ext cx="65340" cy="363960"/>
            <a:chOff x="0" y="0"/>
            <a:chExt cx="87120" cy="485280"/>
          </a:xfrm>
        </p:grpSpPr>
        <p:sp>
          <p:nvSpPr>
            <p:cNvPr id="218" name="Freeform 218"/>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19" name="Group 219"/>
          <p:cNvGrpSpPr/>
          <p:nvPr/>
        </p:nvGrpSpPr>
        <p:grpSpPr>
          <a:xfrm>
            <a:off x="1720980" y="2921940"/>
            <a:ext cx="311580" cy="311580"/>
            <a:chOff x="0" y="0"/>
            <a:chExt cx="415440" cy="415440"/>
          </a:xfrm>
        </p:grpSpPr>
        <p:sp>
          <p:nvSpPr>
            <p:cNvPr id="220" name="Freeform 220"/>
            <p:cNvSpPr/>
            <p:nvPr/>
          </p:nvSpPr>
          <p:spPr>
            <a:xfrm>
              <a:off x="0" y="0"/>
              <a:ext cx="415417" cy="415417"/>
            </a:xfrm>
            <a:custGeom>
              <a:avLst/>
              <a:gdLst/>
              <a:ahLst/>
              <a:cxnLst/>
              <a:rect l="l" t="t" r="r" b="b"/>
              <a:pathLst>
                <a:path w="415417" h="415417">
                  <a:moveTo>
                    <a:pt x="0" y="375285"/>
                  </a:moveTo>
                  <a:lnTo>
                    <a:pt x="381889" y="0"/>
                  </a:lnTo>
                  <a:lnTo>
                    <a:pt x="415417" y="40259"/>
                  </a:lnTo>
                  <a:lnTo>
                    <a:pt x="40259" y="415417"/>
                  </a:lnTo>
                  <a:lnTo>
                    <a:pt x="0" y="375285"/>
                  </a:lnTo>
                  <a:close/>
                </a:path>
              </a:pathLst>
            </a:custGeom>
            <a:solidFill>
              <a:srgbClr val="0070C0"/>
            </a:solidFill>
          </p:spPr>
        </p:sp>
      </p:grpSp>
      <p:grpSp>
        <p:nvGrpSpPr>
          <p:cNvPr id="221" name="Group 221"/>
          <p:cNvGrpSpPr/>
          <p:nvPr/>
        </p:nvGrpSpPr>
        <p:grpSpPr>
          <a:xfrm>
            <a:off x="1720980" y="2921940"/>
            <a:ext cx="311580" cy="311580"/>
            <a:chOff x="0" y="0"/>
            <a:chExt cx="415440" cy="415440"/>
          </a:xfrm>
        </p:grpSpPr>
        <p:sp>
          <p:nvSpPr>
            <p:cNvPr id="222" name="Freeform 222"/>
            <p:cNvSpPr/>
            <p:nvPr/>
          </p:nvSpPr>
          <p:spPr>
            <a:xfrm>
              <a:off x="0" y="0"/>
              <a:ext cx="415417" cy="415544"/>
            </a:xfrm>
            <a:custGeom>
              <a:avLst/>
              <a:gdLst/>
              <a:ahLst/>
              <a:cxnLst/>
              <a:rect l="l" t="t" r="r" b="b"/>
              <a:pathLst>
                <a:path w="415417" h="415544">
                  <a:moveTo>
                    <a:pt x="40259" y="0"/>
                  </a:moveTo>
                  <a:lnTo>
                    <a:pt x="415417" y="375285"/>
                  </a:lnTo>
                  <a:lnTo>
                    <a:pt x="381889" y="415544"/>
                  </a:lnTo>
                  <a:lnTo>
                    <a:pt x="0" y="40259"/>
                  </a:lnTo>
                  <a:lnTo>
                    <a:pt x="40259" y="0"/>
                  </a:lnTo>
                  <a:close/>
                </a:path>
              </a:pathLst>
            </a:custGeom>
            <a:solidFill>
              <a:srgbClr val="0070C0"/>
            </a:solidFill>
          </p:spPr>
        </p:sp>
      </p:grpSp>
      <p:grpSp>
        <p:nvGrpSpPr>
          <p:cNvPr id="223" name="Group 223"/>
          <p:cNvGrpSpPr/>
          <p:nvPr/>
        </p:nvGrpSpPr>
        <p:grpSpPr>
          <a:xfrm>
            <a:off x="1698300" y="2894400"/>
            <a:ext cx="68040" cy="363960"/>
            <a:chOff x="0" y="0"/>
            <a:chExt cx="90720" cy="485280"/>
          </a:xfrm>
        </p:grpSpPr>
        <p:sp>
          <p:nvSpPr>
            <p:cNvPr id="224" name="Freeform 224"/>
            <p:cNvSpPr/>
            <p:nvPr/>
          </p:nvSpPr>
          <p:spPr>
            <a:xfrm>
              <a:off x="0" y="0"/>
              <a:ext cx="90678" cy="485267"/>
            </a:xfrm>
            <a:custGeom>
              <a:avLst/>
              <a:gdLst/>
              <a:ahLst/>
              <a:cxnLst/>
              <a:rect l="l" t="t" r="r" b="b"/>
              <a:pathLst>
                <a:path w="90678" h="485267">
                  <a:moveTo>
                    <a:pt x="0" y="0"/>
                  </a:moveTo>
                  <a:lnTo>
                    <a:pt x="90678" y="0"/>
                  </a:lnTo>
                  <a:lnTo>
                    <a:pt x="90678" y="485267"/>
                  </a:lnTo>
                  <a:lnTo>
                    <a:pt x="0" y="485267"/>
                  </a:lnTo>
                  <a:close/>
                </a:path>
              </a:pathLst>
            </a:custGeom>
            <a:solidFill>
              <a:srgbClr val="0070C0"/>
            </a:solidFill>
          </p:spPr>
        </p:sp>
      </p:grpSp>
      <p:grpSp>
        <p:nvGrpSpPr>
          <p:cNvPr id="225" name="Group 225"/>
          <p:cNvGrpSpPr/>
          <p:nvPr/>
        </p:nvGrpSpPr>
        <p:grpSpPr>
          <a:xfrm>
            <a:off x="1422360" y="2921940"/>
            <a:ext cx="313740" cy="311580"/>
            <a:chOff x="0" y="0"/>
            <a:chExt cx="418320" cy="415440"/>
          </a:xfrm>
        </p:grpSpPr>
        <p:sp>
          <p:nvSpPr>
            <p:cNvPr id="226" name="Freeform 226"/>
            <p:cNvSpPr/>
            <p:nvPr/>
          </p:nvSpPr>
          <p:spPr>
            <a:xfrm>
              <a:off x="0" y="0"/>
              <a:ext cx="418338" cy="415417"/>
            </a:xfrm>
            <a:custGeom>
              <a:avLst/>
              <a:gdLst/>
              <a:ahLst/>
              <a:cxnLst/>
              <a:rect l="l" t="t" r="r" b="b"/>
              <a:pathLst>
                <a:path w="418338" h="415417">
                  <a:moveTo>
                    <a:pt x="0" y="375285"/>
                  </a:moveTo>
                  <a:lnTo>
                    <a:pt x="374777" y="0"/>
                  </a:lnTo>
                  <a:lnTo>
                    <a:pt x="418338" y="40259"/>
                  </a:lnTo>
                  <a:lnTo>
                    <a:pt x="40132" y="415417"/>
                  </a:lnTo>
                  <a:lnTo>
                    <a:pt x="0" y="375285"/>
                  </a:lnTo>
                  <a:close/>
                </a:path>
              </a:pathLst>
            </a:custGeom>
            <a:solidFill>
              <a:srgbClr val="0070C0"/>
            </a:solidFill>
          </p:spPr>
        </p:sp>
      </p:grpSp>
      <p:grpSp>
        <p:nvGrpSpPr>
          <p:cNvPr id="227" name="Group 227"/>
          <p:cNvGrpSpPr/>
          <p:nvPr/>
        </p:nvGrpSpPr>
        <p:grpSpPr>
          <a:xfrm>
            <a:off x="1422360" y="2921940"/>
            <a:ext cx="313740" cy="311580"/>
            <a:chOff x="0" y="0"/>
            <a:chExt cx="418320" cy="415440"/>
          </a:xfrm>
        </p:grpSpPr>
        <p:sp>
          <p:nvSpPr>
            <p:cNvPr id="228" name="Freeform 228"/>
            <p:cNvSpPr/>
            <p:nvPr/>
          </p:nvSpPr>
          <p:spPr>
            <a:xfrm>
              <a:off x="0" y="0"/>
              <a:ext cx="418338" cy="415544"/>
            </a:xfrm>
            <a:custGeom>
              <a:avLst/>
              <a:gdLst/>
              <a:ahLst/>
              <a:cxnLst/>
              <a:rect l="l" t="t" r="r" b="b"/>
              <a:pathLst>
                <a:path w="418338" h="415544">
                  <a:moveTo>
                    <a:pt x="40132" y="0"/>
                  </a:moveTo>
                  <a:lnTo>
                    <a:pt x="418338" y="375285"/>
                  </a:lnTo>
                  <a:lnTo>
                    <a:pt x="374777" y="415544"/>
                  </a:lnTo>
                  <a:lnTo>
                    <a:pt x="0" y="40259"/>
                  </a:lnTo>
                  <a:lnTo>
                    <a:pt x="40132" y="0"/>
                  </a:lnTo>
                  <a:close/>
                </a:path>
              </a:pathLst>
            </a:custGeom>
            <a:solidFill>
              <a:srgbClr val="0070C0"/>
            </a:solidFill>
          </p:spPr>
        </p:sp>
      </p:grpSp>
      <p:grpSp>
        <p:nvGrpSpPr>
          <p:cNvPr id="229" name="Group 229"/>
          <p:cNvGrpSpPr/>
          <p:nvPr/>
        </p:nvGrpSpPr>
        <p:grpSpPr>
          <a:xfrm>
            <a:off x="3101760" y="2894400"/>
            <a:ext cx="6858000" cy="62640"/>
            <a:chOff x="0" y="0"/>
            <a:chExt cx="9144000" cy="83520"/>
          </a:xfrm>
        </p:grpSpPr>
        <p:sp>
          <p:nvSpPr>
            <p:cNvPr id="230" name="Freeform 230"/>
            <p:cNvSpPr/>
            <p:nvPr/>
          </p:nvSpPr>
          <p:spPr>
            <a:xfrm>
              <a:off x="0" y="0"/>
              <a:ext cx="9144000" cy="83566"/>
            </a:xfrm>
            <a:custGeom>
              <a:avLst/>
              <a:gdLst/>
              <a:ahLst/>
              <a:cxnLst/>
              <a:rect l="l" t="t" r="r" b="b"/>
              <a:pathLst>
                <a:path w="9144000" h="83566">
                  <a:moveTo>
                    <a:pt x="0" y="0"/>
                  </a:moveTo>
                  <a:lnTo>
                    <a:pt x="9144000" y="0"/>
                  </a:lnTo>
                  <a:lnTo>
                    <a:pt x="9144000" y="83566"/>
                  </a:lnTo>
                  <a:lnTo>
                    <a:pt x="0" y="83566"/>
                  </a:lnTo>
                  <a:close/>
                </a:path>
              </a:pathLst>
            </a:custGeom>
            <a:solidFill>
              <a:srgbClr val="0070C0"/>
            </a:solidFill>
          </p:spPr>
        </p:sp>
      </p:grpSp>
      <p:grpSp>
        <p:nvGrpSpPr>
          <p:cNvPr id="231" name="Group 231"/>
          <p:cNvGrpSpPr/>
          <p:nvPr/>
        </p:nvGrpSpPr>
        <p:grpSpPr>
          <a:xfrm>
            <a:off x="4347000" y="2894400"/>
            <a:ext cx="60480" cy="363960"/>
            <a:chOff x="0" y="0"/>
            <a:chExt cx="80640" cy="485280"/>
          </a:xfrm>
        </p:grpSpPr>
        <p:sp>
          <p:nvSpPr>
            <p:cNvPr id="232" name="Freeform 232"/>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233" name="Group 233"/>
          <p:cNvGrpSpPr/>
          <p:nvPr/>
        </p:nvGrpSpPr>
        <p:grpSpPr>
          <a:xfrm>
            <a:off x="4068360" y="2921940"/>
            <a:ext cx="313740" cy="311580"/>
            <a:chOff x="0" y="0"/>
            <a:chExt cx="418320" cy="415440"/>
          </a:xfrm>
        </p:grpSpPr>
        <p:sp>
          <p:nvSpPr>
            <p:cNvPr id="234" name="Freeform 234"/>
            <p:cNvSpPr/>
            <p:nvPr/>
          </p:nvSpPr>
          <p:spPr>
            <a:xfrm>
              <a:off x="0" y="0"/>
              <a:ext cx="418338" cy="415417"/>
            </a:xfrm>
            <a:custGeom>
              <a:avLst/>
              <a:gdLst/>
              <a:ahLst/>
              <a:cxnLst/>
              <a:rect l="l" t="t" r="r" b="b"/>
              <a:pathLst>
                <a:path w="418338" h="415417">
                  <a:moveTo>
                    <a:pt x="0" y="375285"/>
                  </a:moveTo>
                  <a:lnTo>
                    <a:pt x="378206" y="0"/>
                  </a:lnTo>
                  <a:lnTo>
                    <a:pt x="418338" y="40259"/>
                  </a:lnTo>
                  <a:lnTo>
                    <a:pt x="33528" y="415417"/>
                  </a:lnTo>
                  <a:lnTo>
                    <a:pt x="0" y="375285"/>
                  </a:lnTo>
                  <a:close/>
                </a:path>
              </a:pathLst>
            </a:custGeom>
            <a:solidFill>
              <a:srgbClr val="0070C0"/>
            </a:solidFill>
          </p:spPr>
        </p:sp>
      </p:grpSp>
      <p:grpSp>
        <p:nvGrpSpPr>
          <p:cNvPr id="235" name="Group 235"/>
          <p:cNvGrpSpPr/>
          <p:nvPr/>
        </p:nvGrpSpPr>
        <p:grpSpPr>
          <a:xfrm>
            <a:off x="4068360" y="2921940"/>
            <a:ext cx="313740" cy="311580"/>
            <a:chOff x="0" y="0"/>
            <a:chExt cx="418320" cy="415440"/>
          </a:xfrm>
        </p:grpSpPr>
        <p:sp>
          <p:nvSpPr>
            <p:cNvPr id="236" name="Freeform 236"/>
            <p:cNvSpPr/>
            <p:nvPr/>
          </p:nvSpPr>
          <p:spPr>
            <a:xfrm>
              <a:off x="0" y="0"/>
              <a:ext cx="418338" cy="415544"/>
            </a:xfrm>
            <a:custGeom>
              <a:avLst/>
              <a:gdLst/>
              <a:ahLst/>
              <a:cxnLst/>
              <a:rect l="l" t="t" r="r" b="b"/>
              <a:pathLst>
                <a:path w="418338" h="415544">
                  <a:moveTo>
                    <a:pt x="33528" y="0"/>
                  </a:moveTo>
                  <a:lnTo>
                    <a:pt x="418338" y="375285"/>
                  </a:lnTo>
                  <a:lnTo>
                    <a:pt x="378206" y="415544"/>
                  </a:lnTo>
                  <a:lnTo>
                    <a:pt x="0" y="40259"/>
                  </a:lnTo>
                  <a:lnTo>
                    <a:pt x="33528" y="0"/>
                  </a:lnTo>
                  <a:close/>
                </a:path>
              </a:pathLst>
            </a:custGeom>
            <a:solidFill>
              <a:srgbClr val="0070C0"/>
            </a:solidFill>
          </p:spPr>
        </p:sp>
      </p:grpSp>
      <p:grpSp>
        <p:nvGrpSpPr>
          <p:cNvPr id="237" name="Group 237"/>
          <p:cNvGrpSpPr/>
          <p:nvPr/>
        </p:nvGrpSpPr>
        <p:grpSpPr>
          <a:xfrm>
            <a:off x="4043520" y="2894400"/>
            <a:ext cx="65340" cy="363960"/>
            <a:chOff x="0" y="0"/>
            <a:chExt cx="87120" cy="485280"/>
          </a:xfrm>
        </p:grpSpPr>
        <p:sp>
          <p:nvSpPr>
            <p:cNvPr id="238" name="Freeform 238"/>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39" name="Group 239"/>
          <p:cNvGrpSpPr/>
          <p:nvPr/>
        </p:nvGrpSpPr>
        <p:grpSpPr>
          <a:xfrm>
            <a:off x="3767040" y="2921940"/>
            <a:ext cx="316440" cy="311580"/>
            <a:chOff x="0" y="0"/>
            <a:chExt cx="421920" cy="415440"/>
          </a:xfrm>
        </p:grpSpPr>
        <p:sp>
          <p:nvSpPr>
            <p:cNvPr id="240" name="Freeform 240"/>
            <p:cNvSpPr/>
            <p:nvPr/>
          </p:nvSpPr>
          <p:spPr>
            <a:xfrm>
              <a:off x="0" y="0"/>
              <a:ext cx="421894" cy="415417"/>
            </a:xfrm>
            <a:custGeom>
              <a:avLst/>
              <a:gdLst/>
              <a:ahLst/>
              <a:cxnLst/>
              <a:rect l="l" t="t" r="r" b="b"/>
              <a:pathLst>
                <a:path w="421894" h="415417">
                  <a:moveTo>
                    <a:pt x="0" y="375285"/>
                  </a:moveTo>
                  <a:lnTo>
                    <a:pt x="381762" y="0"/>
                  </a:lnTo>
                  <a:lnTo>
                    <a:pt x="421894" y="40259"/>
                  </a:lnTo>
                  <a:lnTo>
                    <a:pt x="40132" y="415417"/>
                  </a:lnTo>
                  <a:lnTo>
                    <a:pt x="0" y="375285"/>
                  </a:lnTo>
                  <a:close/>
                </a:path>
              </a:pathLst>
            </a:custGeom>
            <a:solidFill>
              <a:srgbClr val="0070C0"/>
            </a:solidFill>
          </p:spPr>
        </p:sp>
      </p:grpSp>
      <p:grpSp>
        <p:nvGrpSpPr>
          <p:cNvPr id="241" name="Group 241"/>
          <p:cNvGrpSpPr/>
          <p:nvPr/>
        </p:nvGrpSpPr>
        <p:grpSpPr>
          <a:xfrm>
            <a:off x="3767040" y="2921940"/>
            <a:ext cx="316440" cy="311580"/>
            <a:chOff x="0" y="0"/>
            <a:chExt cx="421920" cy="415440"/>
          </a:xfrm>
        </p:grpSpPr>
        <p:sp>
          <p:nvSpPr>
            <p:cNvPr id="242" name="Freeform 242"/>
            <p:cNvSpPr/>
            <p:nvPr/>
          </p:nvSpPr>
          <p:spPr>
            <a:xfrm>
              <a:off x="0" y="0"/>
              <a:ext cx="421894" cy="415544"/>
            </a:xfrm>
            <a:custGeom>
              <a:avLst/>
              <a:gdLst/>
              <a:ahLst/>
              <a:cxnLst/>
              <a:rect l="l" t="t" r="r" b="b"/>
              <a:pathLst>
                <a:path w="421894" h="415544">
                  <a:moveTo>
                    <a:pt x="40132" y="0"/>
                  </a:moveTo>
                  <a:lnTo>
                    <a:pt x="421894" y="375285"/>
                  </a:lnTo>
                  <a:lnTo>
                    <a:pt x="381762" y="415544"/>
                  </a:lnTo>
                  <a:lnTo>
                    <a:pt x="0" y="40259"/>
                  </a:lnTo>
                  <a:lnTo>
                    <a:pt x="40132" y="0"/>
                  </a:lnTo>
                  <a:close/>
                </a:path>
              </a:pathLst>
            </a:custGeom>
            <a:solidFill>
              <a:srgbClr val="0070C0"/>
            </a:solidFill>
          </p:spPr>
        </p:sp>
      </p:grpSp>
      <p:grpSp>
        <p:nvGrpSpPr>
          <p:cNvPr id="243" name="Group 243"/>
          <p:cNvGrpSpPr/>
          <p:nvPr/>
        </p:nvGrpSpPr>
        <p:grpSpPr>
          <a:xfrm>
            <a:off x="3747060" y="2894400"/>
            <a:ext cx="65340" cy="363960"/>
            <a:chOff x="0" y="0"/>
            <a:chExt cx="87120" cy="485280"/>
          </a:xfrm>
        </p:grpSpPr>
        <p:sp>
          <p:nvSpPr>
            <p:cNvPr id="244" name="Freeform 244"/>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45" name="Group 245"/>
          <p:cNvGrpSpPr/>
          <p:nvPr/>
        </p:nvGrpSpPr>
        <p:grpSpPr>
          <a:xfrm>
            <a:off x="3468420" y="2921940"/>
            <a:ext cx="313740" cy="311580"/>
            <a:chOff x="0" y="0"/>
            <a:chExt cx="418320" cy="415440"/>
          </a:xfrm>
        </p:grpSpPr>
        <p:sp>
          <p:nvSpPr>
            <p:cNvPr id="246" name="Freeform 246"/>
            <p:cNvSpPr/>
            <p:nvPr/>
          </p:nvSpPr>
          <p:spPr>
            <a:xfrm>
              <a:off x="0" y="0"/>
              <a:ext cx="418338" cy="415417"/>
            </a:xfrm>
            <a:custGeom>
              <a:avLst/>
              <a:gdLst/>
              <a:ahLst/>
              <a:cxnLst/>
              <a:rect l="l" t="t" r="r" b="b"/>
              <a:pathLst>
                <a:path w="418338" h="415417">
                  <a:moveTo>
                    <a:pt x="0" y="375285"/>
                  </a:moveTo>
                  <a:lnTo>
                    <a:pt x="378206" y="0"/>
                  </a:lnTo>
                  <a:lnTo>
                    <a:pt x="418338" y="40259"/>
                  </a:lnTo>
                  <a:lnTo>
                    <a:pt x="40132" y="415417"/>
                  </a:lnTo>
                  <a:lnTo>
                    <a:pt x="0" y="375285"/>
                  </a:lnTo>
                  <a:close/>
                </a:path>
              </a:pathLst>
            </a:custGeom>
            <a:solidFill>
              <a:srgbClr val="0070C0"/>
            </a:solidFill>
          </p:spPr>
        </p:sp>
      </p:grpSp>
      <p:grpSp>
        <p:nvGrpSpPr>
          <p:cNvPr id="247" name="Group 247"/>
          <p:cNvGrpSpPr/>
          <p:nvPr/>
        </p:nvGrpSpPr>
        <p:grpSpPr>
          <a:xfrm>
            <a:off x="3468420" y="2921940"/>
            <a:ext cx="313740" cy="311580"/>
            <a:chOff x="0" y="0"/>
            <a:chExt cx="418320" cy="415440"/>
          </a:xfrm>
        </p:grpSpPr>
        <p:sp>
          <p:nvSpPr>
            <p:cNvPr id="248" name="Freeform 248"/>
            <p:cNvSpPr/>
            <p:nvPr/>
          </p:nvSpPr>
          <p:spPr>
            <a:xfrm>
              <a:off x="0" y="0"/>
              <a:ext cx="418338" cy="415544"/>
            </a:xfrm>
            <a:custGeom>
              <a:avLst/>
              <a:gdLst/>
              <a:ahLst/>
              <a:cxnLst/>
              <a:rect l="l" t="t" r="r" b="b"/>
              <a:pathLst>
                <a:path w="418338" h="415544">
                  <a:moveTo>
                    <a:pt x="40132" y="0"/>
                  </a:moveTo>
                  <a:lnTo>
                    <a:pt x="418338" y="375285"/>
                  </a:lnTo>
                  <a:lnTo>
                    <a:pt x="378206" y="415544"/>
                  </a:lnTo>
                  <a:lnTo>
                    <a:pt x="0" y="40259"/>
                  </a:lnTo>
                  <a:lnTo>
                    <a:pt x="40132" y="0"/>
                  </a:lnTo>
                  <a:close/>
                </a:path>
              </a:pathLst>
            </a:custGeom>
            <a:solidFill>
              <a:srgbClr val="0070C0"/>
            </a:solidFill>
          </p:spPr>
        </p:sp>
      </p:grpSp>
      <p:grpSp>
        <p:nvGrpSpPr>
          <p:cNvPr id="249" name="Group 249"/>
          <p:cNvGrpSpPr/>
          <p:nvPr/>
        </p:nvGrpSpPr>
        <p:grpSpPr>
          <a:xfrm>
            <a:off x="3448440" y="2894400"/>
            <a:ext cx="60480" cy="363960"/>
            <a:chOff x="0" y="0"/>
            <a:chExt cx="80640" cy="485280"/>
          </a:xfrm>
        </p:grpSpPr>
        <p:sp>
          <p:nvSpPr>
            <p:cNvPr id="250" name="Freeform 250"/>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251" name="Group 251"/>
          <p:cNvGrpSpPr/>
          <p:nvPr/>
        </p:nvGrpSpPr>
        <p:grpSpPr>
          <a:xfrm>
            <a:off x="3172500" y="2921940"/>
            <a:ext cx="311580" cy="311580"/>
            <a:chOff x="0" y="0"/>
            <a:chExt cx="415440" cy="415440"/>
          </a:xfrm>
        </p:grpSpPr>
        <p:sp>
          <p:nvSpPr>
            <p:cNvPr id="252" name="Freeform 252"/>
            <p:cNvSpPr/>
            <p:nvPr/>
          </p:nvSpPr>
          <p:spPr>
            <a:xfrm>
              <a:off x="0" y="0"/>
              <a:ext cx="415544" cy="415417"/>
            </a:xfrm>
            <a:custGeom>
              <a:avLst/>
              <a:gdLst/>
              <a:ahLst/>
              <a:cxnLst/>
              <a:rect l="l" t="t" r="r" b="b"/>
              <a:pathLst>
                <a:path w="415544" h="415417">
                  <a:moveTo>
                    <a:pt x="0" y="375285"/>
                  </a:moveTo>
                  <a:lnTo>
                    <a:pt x="375285" y="0"/>
                  </a:lnTo>
                  <a:lnTo>
                    <a:pt x="415544" y="40259"/>
                  </a:lnTo>
                  <a:lnTo>
                    <a:pt x="40259" y="415417"/>
                  </a:lnTo>
                  <a:lnTo>
                    <a:pt x="0" y="375285"/>
                  </a:lnTo>
                  <a:close/>
                </a:path>
              </a:pathLst>
            </a:custGeom>
            <a:solidFill>
              <a:srgbClr val="0070C0"/>
            </a:solidFill>
          </p:spPr>
        </p:sp>
      </p:grpSp>
      <p:grpSp>
        <p:nvGrpSpPr>
          <p:cNvPr id="253" name="Group 253"/>
          <p:cNvGrpSpPr/>
          <p:nvPr/>
        </p:nvGrpSpPr>
        <p:grpSpPr>
          <a:xfrm>
            <a:off x="3172500" y="2921940"/>
            <a:ext cx="311580" cy="311580"/>
            <a:chOff x="0" y="0"/>
            <a:chExt cx="415440" cy="415440"/>
          </a:xfrm>
        </p:grpSpPr>
        <p:sp>
          <p:nvSpPr>
            <p:cNvPr id="254" name="Freeform 254"/>
            <p:cNvSpPr/>
            <p:nvPr/>
          </p:nvSpPr>
          <p:spPr>
            <a:xfrm>
              <a:off x="0" y="0"/>
              <a:ext cx="415417" cy="415544"/>
            </a:xfrm>
            <a:custGeom>
              <a:avLst/>
              <a:gdLst/>
              <a:ahLst/>
              <a:cxnLst/>
              <a:rect l="l" t="t" r="r" b="b"/>
              <a:pathLst>
                <a:path w="415417" h="415544">
                  <a:moveTo>
                    <a:pt x="40259" y="0"/>
                  </a:moveTo>
                  <a:lnTo>
                    <a:pt x="415417" y="375285"/>
                  </a:lnTo>
                  <a:lnTo>
                    <a:pt x="375158" y="415544"/>
                  </a:lnTo>
                  <a:lnTo>
                    <a:pt x="0" y="40259"/>
                  </a:lnTo>
                  <a:lnTo>
                    <a:pt x="40259" y="0"/>
                  </a:lnTo>
                  <a:close/>
                </a:path>
              </a:pathLst>
            </a:custGeom>
            <a:solidFill>
              <a:srgbClr val="0070C0"/>
            </a:solidFill>
          </p:spPr>
        </p:sp>
      </p:grpSp>
      <p:grpSp>
        <p:nvGrpSpPr>
          <p:cNvPr id="255" name="Group 255"/>
          <p:cNvGrpSpPr/>
          <p:nvPr/>
        </p:nvGrpSpPr>
        <p:grpSpPr>
          <a:xfrm>
            <a:off x="3418740" y="3195180"/>
            <a:ext cx="8092440" cy="70200"/>
            <a:chOff x="0" y="0"/>
            <a:chExt cx="10789920" cy="93600"/>
          </a:xfrm>
        </p:grpSpPr>
        <p:sp>
          <p:nvSpPr>
            <p:cNvPr id="256" name="Freeform 256"/>
            <p:cNvSpPr/>
            <p:nvPr/>
          </p:nvSpPr>
          <p:spPr>
            <a:xfrm>
              <a:off x="0" y="0"/>
              <a:ext cx="10789920" cy="93599"/>
            </a:xfrm>
            <a:custGeom>
              <a:avLst/>
              <a:gdLst/>
              <a:ahLst/>
              <a:cxnLst/>
              <a:rect l="l" t="t" r="r" b="b"/>
              <a:pathLst>
                <a:path w="10789920" h="93599">
                  <a:moveTo>
                    <a:pt x="10789920" y="0"/>
                  </a:moveTo>
                  <a:lnTo>
                    <a:pt x="10789920" y="93599"/>
                  </a:lnTo>
                  <a:lnTo>
                    <a:pt x="0" y="93599"/>
                  </a:lnTo>
                  <a:lnTo>
                    <a:pt x="0" y="0"/>
                  </a:lnTo>
                  <a:lnTo>
                    <a:pt x="9647555" y="0"/>
                  </a:lnTo>
                </a:path>
              </a:pathLst>
            </a:custGeom>
            <a:solidFill>
              <a:srgbClr val="0070C0"/>
            </a:solidFill>
          </p:spPr>
        </p:sp>
      </p:grpSp>
      <p:grpSp>
        <p:nvGrpSpPr>
          <p:cNvPr id="257" name="Group 257"/>
          <p:cNvGrpSpPr/>
          <p:nvPr/>
        </p:nvGrpSpPr>
        <p:grpSpPr>
          <a:xfrm>
            <a:off x="5552280" y="2894400"/>
            <a:ext cx="65340" cy="363960"/>
            <a:chOff x="0" y="0"/>
            <a:chExt cx="87120" cy="485280"/>
          </a:xfrm>
        </p:grpSpPr>
        <p:sp>
          <p:nvSpPr>
            <p:cNvPr id="258" name="Freeform 258"/>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59" name="Group 259"/>
          <p:cNvGrpSpPr/>
          <p:nvPr/>
        </p:nvGrpSpPr>
        <p:grpSpPr>
          <a:xfrm>
            <a:off x="5273640" y="2921940"/>
            <a:ext cx="313740" cy="311580"/>
            <a:chOff x="0" y="0"/>
            <a:chExt cx="418320" cy="415440"/>
          </a:xfrm>
        </p:grpSpPr>
        <p:sp>
          <p:nvSpPr>
            <p:cNvPr id="260" name="Freeform 260"/>
            <p:cNvSpPr/>
            <p:nvPr/>
          </p:nvSpPr>
          <p:spPr>
            <a:xfrm>
              <a:off x="0" y="0"/>
              <a:ext cx="418338" cy="415417"/>
            </a:xfrm>
            <a:custGeom>
              <a:avLst/>
              <a:gdLst/>
              <a:ahLst/>
              <a:cxnLst/>
              <a:rect l="l" t="t" r="r" b="b"/>
              <a:pathLst>
                <a:path w="418338" h="415417">
                  <a:moveTo>
                    <a:pt x="0" y="375285"/>
                  </a:moveTo>
                  <a:lnTo>
                    <a:pt x="378206" y="0"/>
                  </a:lnTo>
                  <a:lnTo>
                    <a:pt x="418338" y="40259"/>
                  </a:lnTo>
                  <a:lnTo>
                    <a:pt x="40132" y="415417"/>
                  </a:lnTo>
                  <a:lnTo>
                    <a:pt x="0" y="375285"/>
                  </a:lnTo>
                  <a:close/>
                </a:path>
              </a:pathLst>
            </a:custGeom>
            <a:solidFill>
              <a:srgbClr val="0070C0"/>
            </a:solidFill>
          </p:spPr>
        </p:sp>
      </p:grpSp>
      <p:grpSp>
        <p:nvGrpSpPr>
          <p:cNvPr id="261" name="Group 261"/>
          <p:cNvGrpSpPr/>
          <p:nvPr/>
        </p:nvGrpSpPr>
        <p:grpSpPr>
          <a:xfrm>
            <a:off x="5273640" y="2921940"/>
            <a:ext cx="313740" cy="311580"/>
            <a:chOff x="0" y="0"/>
            <a:chExt cx="418320" cy="415440"/>
          </a:xfrm>
        </p:grpSpPr>
        <p:sp>
          <p:nvSpPr>
            <p:cNvPr id="262" name="Freeform 262"/>
            <p:cNvSpPr/>
            <p:nvPr/>
          </p:nvSpPr>
          <p:spPr>
            <a:xfrm>
              <a:off x="0" y="0"/>
              <a:ext cx="418338" cy="415544"/>
            </a:xfrm>
            <a:custGeom>
              <a:avLst/>
              <a:gdLst/>
              <a:ahLst/>
              <a:cxnLst/>
              <a:rect l="l" t="t" r="r" b="b"/>
              <a:pathLst>
                <a:path w="418338" h="415544">
                  <a:moveTo>
                    <a:pt x="40132" y="0"/>
                  </a:moveTo>
                  <a:lnTo>
                    <a:pt x="418338" y="375285"/>
                  </a:lnTo>
                  <a:lnTo>
                    <a:pt x="378206" y="415544"/>
                  </a:lnTo>
                  <a:lnTo>
                    <a:pt x="0" y="40259"/>
                  </a:lnTo>
                  <a:lnTo>
                    <a:pt x="40132" y="0"/>
                  </a:lnTo>
                  <a:close/>
                </a:path>
              </a:pathLst>
            </a:custGeom>
            <a:solidFill>
              <a:srgbClr val="0070C0"/>
            </a:solidFill>
          </p:spPr>
        </p:sp>
      </p:grpSp>
      <p:grpSp>
        <p:nvGrpSpPr>
          <p:cNvPr id="263" name="Group 263"/>
          <p:cNvGrpSpPr/>
          <p:nvPr/>
        </p:nvGrpSpPr>
        <p:grpSpPr>
          <a:xfrm>
            <a:off x="5253660" y="2894400"/>
            <a:ext cx="60480" cy="363960"/>
            <a:chOff x="0" y="0"/>
            <a:chExt cx="80640" cy="485280"/>
          </a:xfrm>
        </p:grpSpPr>
        <p:sp>
          <p:nvSpPr>
            <p:cNvPr id="264" name="Freeform 264"/>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265" name="Group 265"/>
          <p:cNvGrpSpPr/>
          <p:nvPr/>
        </p:nvGrpSpPr>
        <p:grpSpPr>
          <a:xfrm>
            <a:off x="4977180" y="2921940"/>
            <a:ext cx="311580" cy="311580"/>
            <a:chOff x="0" y="0"/>
            <a:chExt cx="415440" cy="415440"/>
          </a:xfrm>
        </p:grpSpPr>
        <p:sp>
          <p:nvSpPr>
            <p:cNvPr id="266" name="Freeform 266"/>
            <p:cNvSpPr/>
            <p:nvPr/>
          </p:nvSpPr>
          <p:spPr>
            <a:xfrm>
              <a:off x="0" y="0"/>
              <a:ext cx="415544" cy="415417"/>
            </a:xfrm>
            <a:custGeom>
              <a:avLst/>
              <a:gdLst/>
              <a:ahLst/>
              <a:cxnLst/>
              <a:rect l="l" t="t" r="r" b="b"/>
              <a:pathLst>
                <a:path w="415544" h="415417">
                  <a:moveTo>
                    <a:pt x="0" y="375285"/>
                  </a:moveTo>
                  <a:lnTo>
                    <a:pt x="375285" y="0"/>
                  </a:lnTo>
                  <a:lnTo>
                    <a:pt x="415544" y="40259"/>
                  </a:lnTo>
                  <a:lnTo>
                    <a:pt x="33528" y="415417"/>
                  </a:lnTo>
                  <a:lnTo>
                    <a:pt x="0" y="375285"/>
                  </a:lnTo>
                  <a:close/>
                </a:path>
              </a:pathLst>
            </a:custGeom>
            <a:solidFill>
              <a:srgbClr val="0070C0"/>
            </a:solidFill>
          </p:spPr>
        </p:sp>
      </p:grpSp>
      <p:grpSp>
        <p:nvGrpSpPr>
          <p:cNvPr id="267" name="Group 267"/>
          <p:cNvGrpSpPr/>
          <p:nvPr/>
        </p:nvGrpSpPr>
        <p:grpSpPr>
          <a:xfrm>
            <a:off x="4977180" y="2921940"/>
            <a:ext cx="311580" cy="311580"/>
            <a:chOff x="0" y="0"/>
            <a:chExt cx="415440" cy="415440"/>
          </a:xfrm>
        </p:grpSpPr>
        <p:sp>
          <p:nvSpPr>
            <p:cNvPr id="268" name="Freeform 268"/>
            <p:cNvSpPr/>
            <p:nvPr/>
          </p:nvSpPr>
          <p:spPr>
            <a:xfrm>
              <a:off x="0" y="0"/>
              <a:ext cx="415417" cy="415544"/>
            </a:xfrm>
            <a:custGeom>
              <a:avLst/>
              <a:gdLst/>
              <a:ahLst/>
              <a:cxnLst/>
              <a:rect l="l" t="t" r="r" b="b"/>
              <a:pathLst>
                <a:path w="415417" h="415544">
                  <a:moveTo>
                    <a:pt x="33528" y="0"/>
                  </a:moveTo>
                  <a:lnTo>
                    <a:pt x="415417" y="375285"/>
                  </a:lnTo>
                  <a:lnTo>
                    <a:pt x="375158" y="415544"/>
                  </a:lnTo>
                  <a:lnTo>
                    <a:pt x="0" y="40259"/>
                  </a:lnTo>
                  <a:lnTo>
                    <a:pt x="33528" y="0"/>
                  </a:lnTo>
                  <a:close/>
                </a:path>
              </a:pathLst>
            </a:custGeom>
            <a:solidFill>
              <a:srgbClr val="0070C0"/>
            </a:solidFill>
          </p:spPr>
        </p:sp>
      </p:grpSp>
      <p:grpSp>
        <p:nvGrpSpPr>
          <p:cNvPr id="269" name="Group 269"/>
          <p:cNvGrpSpPr/>
          <p:nvPr/>
        </p:nvGrpSpPr>
        <p:grpSpPr>
          <a:xfrm>
            <a:off x="4952340" y="2894400"/>
            <a:ext cx="65340" cy="363960"/>
            <a:chOff x="0" y="0"/>
            <a:chExt cx="87120" cy="485280"/>
          </a:xfrm>
        </p:grpSpPr>
        <p:sp>
          <p:nvSpPr>
            <p:cNvPr id="270" name="Freeform 270"/>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71" name="Group 271"/>
          <p:cNvGrpSpPr/>
          <p:nvPr/>
        </p:nvGrpSpPr>
        <p:grpSpPr>
          <a:xfrm>
            <a:off x="4673700" y="2921940"/>
            <a:ext cx="318600" cy="311580"/>
            <a:chOff x="0" y="0"/>
            <a:chExt cx="424800" cy="415440"/>
          </a:xfrm>
        </p:grpSpPr>
        <p:sp>
          <p:nvSpPr>
            <p:cNvPr id="272" name="Freeform 272"/>
            <p:cNvSpPr/>
            <p:nvPr/>
          </p:nvSpPr>
          <p:spPr>
            <a:xfrm>
              <a:off x="0" y="0"/>
              <a:ext cx="424815" cy="415417"/>
            </a:xfrm>
            <a:custGeom>
              <a:avLst/>
              <a:gdLst/>
              <a:ahLst/>
              <a:cxnLst/>
              <a:rect l="l" t="t" r="r" b="b"/>
              <a:pathLst>
                <a:path w="424815" h="415417">
                  <a:moveTo>
                    <a:pt x="0" y="375285"/>
                  </a:moveTo>
                  <a:lnTo>
                    <a:pt x="384683" y="0"/>
                  </a:lnTo>
                  <a:lnTo>
                    <a:pt x="424815" y="40259"/>
                  </a:lnTo>
                  <a:lnTo>
                    <a:pt x="40132" y="415417"/>
                  </a:lnTo>
                  <a:lnTo>
                    <a:pt x="0" y="375285"/>
                  </a:lnTo>
                  <a:close/>
                </a:path>
              </a:pathLst>
            </a:custGeom>
            <a:solidFill>
              <a:srgbClr val="0070C0"/>
            </a:solidFill>
          </p:spPr>
        </p:sp>
      </p:grpSp>
      <p:grpSp>
        <p:nvGrpSpPr>
          <p:cNvPr id="273" name="Group 273"/>
          <p:cNvGrpSpPr/>
          <p:nvPr/>
        </p:nvGrpSpPr>
        <p:grpSpPr>
          <a:xfrm>
            <a:off x="4673700" y="2921940"/>
            <a:ext cx="318600" cy="311580"/>
            <a:chOff x="0" y="0"/>
            <a:chExt cx="424800" cy="415440"/>
          </a:xfrm>
        </p:grpSpPr>
        <p:sp>
          <p:nvSpPr>
            <p:cNvPr id="274" name="Freeform 274"/>
            <p:cNvSpPr/>
            <p:nvPr/>
          </p:nvSpPr>
          <p:spPr>
            <a:xfrm>
              <a:off x="0" y="0"/>
              <a:ext cx="424815" cy="415544"/>
            </a:xfrm>
            <a:custGeom>
              <a:avLst/>
              <a:gdLst/>
              <a:ahLst/>
              <a:cxnLst/>
              <a:rect l="l" t="t" r="r" b="b"/>
              <a:pathLst>
                <a:path w="424815" h="415544">
                  <a:moveTo>
                    <a:pt x="40132" y="0"/>
                  </a:moveTo>
                  <a:lnTo>
                    <a:pt x="424815" y="375285"/>
                  </a:lnTo>
                  <a:lnTo>
                    <a:pt x="384683" y="415544"/>
                  </a:lnTo>
                  <a:lnTo>
                    <a:pt x="0" y="40259"/>
                  </a:lnTo>
                  <a:lnTo>
                    <a:pt x="40132" y="0"/>
                  </a:lnTo>
                  <a:close/>
                </a:path>
              </a:pathLst>
            </a:custGeom>
            <a:solidFill>
              <a:srgbClr val="0070C0"/>
            </a:solidFill>
          </p:spPr>
        </p:sp>
      </p:grpSp>
      <p:grpSp>
        <p:nvGrpSpPr>
          <p:cNvPr id="275" name="Group 275"/>
          <p:cNvGrpSpPr/>
          <p:nvPr/>
        </p:nvGrpSpPr>
        <p:grpSpPr>
          <a:xfrm>
            <a:off x="4653720" y="2894400"/>
            <a:ext cx="65340" cy="363960"/>
            <a:chOff x="0" y="0"/>
            <a:chExt cx="87120" cy="485280"/>
          </a:xfrm>
        </p:grpSpPr>
        <p:sp>
          <p:nvSpPr>
            <p:cNvPr id="276" name="Freeform 276"/>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277" name="Group 277"/>
          <p:cNvGrpSpPr/>
          <p:nvPr/>
        </p:nvGrpSpPr>
        <p:grpSpPr>
          <a:xfrm>
            <a:off x="4377240" y="2921940"/>
            <a:ext cx="311580" cy="311580"/>
            <a:chOff x="0" y="0"/>
            <a:chExt cx="415440" cy="415440"/>
          </a:xfrm>
        </p:grpSpPr>
        <p:sp>
          <p:nvSpPr>
            <p:cNvPr id="278" name="Freeform 278"/>
            <p:cNvSpPr/>
            <p:nvPr/>
          </p:nvSpPr>
          <p:spPr>
            <a:xfrm>
              <a:off x="0" y="0"/>
              <a:ext cx="415544" cy="415417"/>
            </a:xfrm>
            <a:custGeom>
              <a:avLst/>
              <a:gdLst/>
              <a:ahLst/>
              <a:cxnLst/>
              <a:rect l="l" t="t" r="r" b="b"/>
              <a:pathLst>
                <a:path w="415544" h="415417">
                  <a:moveTo>
                    <a:pt x="0" y="375285"/>
                  </a:moveTo>
                  <a:lnTo>
                    <a:pt x="375285" y="0"/>
                  </a:lnTo>
                  <a:lnTo>
                    <a:pt x="415544" y="40259"/>
                  </a:lnTo>
                  <a:lnTo>
                    <a:pt x="40259" y="415417"/>
                  </a:lnTo>
                  <a:lnTo>
                    <a:pt x="0" y="375285"/>
                  </a:lnTo>
                  <a:close/>
                </a:path>
              </a:pathLst>
            </a:custGeom>
            <a:solidFill>
              <a:srgbClr val="0070C0"/>
            </a:solidFill>
          </p:spPr>
        </p:sp>
      </p:grpSp>
      <p:grpSp>
        <p:nvGrpSpPr>
          <p:cNvPr id="279" name="Group 279"/>
          <p:cNvGrpSpPr/>
          <p:nvPr/>
        </p:nvGrpSpPr>
        <p:grpSpPr>
          <a:xfrm>
            <a:off x="4377240" y="2921940"/>
            <a:ext cx="311580" cy="311580"/>
            <a:chOff x="0" y="0"/>
            <a:chExt cx="415440" cy="415440"/>
          </a:xfrm>
        </p:grpSpPr>
        <p:sp>
          <p:nvSpPr>
            <p:cNvPr id="280" name="Freeform 280"/>
            <p:cNvSpPr/>
            <p:nvPr/>
          </p:nvSpPr>
          <p:spPr>
            <a:xfrm>
              <a:off x="0" y="0"/>
              <a:ext cx="415417" cy="415544"/>
            </a:xfrm>
            <a:custGeom>
              <a:avLst/>
              <a:gdLst/>
              <a:ahLst/>
              <a:cxnLst/>
              <a:rect l="l" t="t" r="r" b="b"/>
              <a:pathLst>
                <a:path w="415417" h="415544">
                  <a:moveTo>
                    <a:pt x="40259" y="0"/>
                  </a:moveTo>
                  <a:lnTo>
                    <a:pt x="415417" y="375285"/>
                  </a:lnTo>
                  <a:lnTo>
                    <a:pt x="375158" y="415544"/>
                  </a:lnTo>
                  <a:lnTo>
                    <a:pt x="0" y="40259"/>
                  </a:lnTo>
                  <a:lnTo>
                    <a:pt x="40259" y="0"/>
                  </a:lnTo>
                  <a:close/>
                </a:path>
              </a:pathLst>
            </a:custGeom>
            <a:solidFill>
              <a:srgbClr val="0070C0"/>
            </a:solidFill>
          </p:spPr>
        </p:sp>
      </p:grpSp>
      <p:grpSp>
        <p:nvGrpSpPr>
          <p:cNvPr id="281" name="Group 281"/>
          <p:cNvGrpSpPr/>
          <p:nvPr/>
        </p:nvGrpSpPr>
        <p:grpSpPr>
          <a:xfrm>
            <a:off x="2386260" y="2693520"/>
            <a:ext cx="1031940" cy="750600"/>
            <a:chOff x="0" y="0"/>
            <a:chExt cx="1375920" cy="1000800"/>
          </a:xfrm>
        </p:grpSpPr>
        <p:sp>
          <p:nvSpPr>
            <p:cNvPr id="282" name="Freeform 282"/>
            <p:cNvSpPr/>
            <p:nvPr/>
          </p:nvSpPr>
          <p:spPr>
            <a:xfrm>
              <a:off x="0" y="0"/>
              <a:ext cx="1375918" cy="1000760"/>
            </a:xfrm>
            <a:custGeom>
              <a:avLst/>
              <a:gdLst/>
              <a:ahLst/>
              <a:cxnLst/>
              <a:rect l="l" t="t" r="r" b="b"/>
              <a:pathLst>
                <a:path w="1375918" h="1000760">
                  <a:moveTo>
                    <a:pt x="1375918" y="1000760"/>
                  </a:moveTo>
                  <a:cubicBezTo>
                    <a:pt x="0" y="1000760"/>
                    <a:pt x="0" y="1000760"/>
                    <a:pt x="0" y="1000760"/>
                  </a:cubicBezTo>
                  <a:cubicBezTo>
                    <a:pt x="0" y="0"/>
                    <a:pt x="0" y="0"/>
                    <a:pt x="0" y="0"/>
                  </a:cubicBezTo>
                  <a:cubicBezTo>
                    <a:pt x="838962" y="0"/>
                    <a:pt x="838962" y="0"/>
                    <a:pt x="838962" y="0"/>
                  </a:cubicBezTo>
                  <a:cubicBezTo>
                    <a:pt x="1134237" y="0"/>
                    <a:pt x="1375918" y="201549"/>
                    <a:pt x="1375918" y="449961"/>
                  </a:cubicBezTo>
                  <a:lnTo>
                    <a:pt x="1375918" y="1000760"/>
                  </a:lnTo>
                  <a:close/>
                </a:path>
              </a:pathLst>
            </a:custGeom>
            <a:solidFill>
              <a:srgbClr val="0070C0"/>
            </a:solidFill>
          </p:spPr>
        </p:sp>
      </p:grpSp>
      <p:grpSp>
        <p:nvGrpSpPr>
          <p:cNvPr id="283" name="Group 283"/>
          <p:cNvGrpSpPr/>
          <p:nvPr/>
        </p:nvGrpSpPr>
        <p:grpSpPr>
          <a:xfrm>
            <a:off x="1096200" y="2804220"/>
            <a:ext cx="346680" cy="775980"/>
            <a:chOff x="0" y="0"/>
            <a:chExt cx="462240" cy="1034640"/>
          </a:xfrm>
        </p:grpSpPr>
        <p:sp>
          <p:nvSpPr>
            <p:cNvPr id="284" name="Freeform 284"/>
            <p:cNvSpPr/>
            <p:nvPr/>
          </p:nvSpPr>
          <p:spPr>
            <a:xfrm>
              <a:off x="0" y="0"/>
              <a:ext cx="462280" cy="1034669"/>
            </a:xfrm>
            <a:custGeom>
              <a:avLst/>
              <a:gdLst/>
              <a:ahLst/>
              <a:cxnLst/>
              <a:rect l="l" t="t" r="r" b="b"/>
              <a:pathLst>
                <a:path w="462280" h="1034669">
                  <a:moveTo>
                    <a:pt x="0" y="0"/>
                  </a:moveTo>
                  <a:lnTo>
                    <a:pt x="462280" y="0"/>
                  </a:lnTo>
                  <a:lnTo>
                    <a:pt x="462280" y="1034669"/>
                  </a:lnTo>
                  <a:lnTo>
                    <a:pt x="0" y="1034669"/>
                  </a:lnTo>
                  <a:close/>
                </a:path>
              </a:pathLst>
            </a:custGeom>
            <a:solidFill>
              <a:srgbClr val="0070C0"/>
            </a:solidFill>
          </p:spPr>
        </p:sp>
      </p:grpSp>
      <p:grpSp>
        <p:nvGrpSpPr>
          <p:cNvPr id="285" name="Group 285"/>
          <p:cNvGrpSpPr/>
          <p:nvPr/>
        </p:nvGrpSpPr>
        <p:grpSpPr>
          <a:xfrm>
            <a:off x="6162480" y="2914380"/>
            <a:ext cx="291060" cy="293760"/>
            <a:chOff x="0" y="0"/>
            <a:chExt cx="388080" cy="391680"/>
          </a:xfrm>
        </p:grpSpPr>
        <p:sp>
          <p:nvSpPr>
            <p:cNvPr id="286" name="Freeform 286"/>
            <p:cNvSpPr/>
            <p:nvPr/>
          </p:nvSpPr>
          <p:spPr>
            <a:xfrm>
              <a:off x="0" y="0"/>
              <a:ext cx="388112" cy="391668"/>
            </a:xfrm>
            <a:custGeom>
              <a:avLst/>
              <a:gdLst/>
              <a:ahLst/>
              <a:cxnLst/>
              <a:rect l="l" t="t" r="r" b="b"/>
              <a:pathLst>
                <a:path w="388112" h="391668">
                  <a:moveTo>
                    <a:pt x="0" y="351536"/>
                  </a:moveTo>
                  <a:lnTo>
                    <a:pt x="347980" y="0"/>
                  </a:lnTo>
                  <a:lnTo>
                    <a:pt x="388112" y="36830"/>
                  </a:lnTo>
                  <a:lnTo>
                    <a:pt x="33401" y="391668"/>
                  </a:lnTo>
                  <a:lnTo>
                    <a:pt x="0" y="351536"/>
                  </a:lnTo>
                  <a:close/>
                </a:path>
              </a:pathLst>
            </a:custGeom>
            <a:solidFill>
              <a:srgbClr val="0070C0"/>
            </a:solidFill>
          </p:spPr>
        </p:sp>
      </p:grpSp>
      <p:grpSp>
        <p:nvGrpSpPr>
          <p:cNvPr id="287" name="Group 287"/>
          <p:cNvGrpSpPr/>
          <p:nvPr/>
        </p:nvGrpSpPr>
        <p:grpSpPr>
          <a:xfrm>
            <a:off x="6162480" y="2914380"/>
            <a:ext cx="291060" cy="293760"/>
            <a:chOff x="0" y="0"/>
            <a:chExt cx="388080" cy="391680"/>
          </a:xfrm>
        </p:grpSpPr>
        <p:sp>
          <p:nvSpPr>
            <p:cNvPr id="288" name="Freeform 288"/>
            <p:cNvSpPr/>
            <p:nvPr/>
          </p:nvSpPr>
          <p:spPr>
            <a:xfrm>
              <a:off x="0" y="0"/>
              <a:ext cx="388112" cy="391668"/>
            </a:xfrm>
            <a:custGeom>
              <a:avLst/>
              <a:gdLst/>
              <a:ahLst/>
              <a:cxnLst/>
              <a:rect l="l" t="t" r="r" b="b"/>
              <a:pathLst>
                <a:path w="388112" h="391668">
                  <a:moveTo>
                    <a:pt x="33401" y="0"/>
                  </a:moveTo>
                  <a:lnTo>
                    <a:pt x="388112" y="351536"/>
                  </a:lnTo>
                  <a:lnTo>
                    <a:pt x="347980" y="391668"/>
                  </a:lnTo>
                  <a:lnTo>
                    <a:pt x="0" y="36830"/>
                  </a:lnTo>
                  <a:lnTo>
                    <a:pt x="33401" y="0"/>
                  </a:lnTo>
                  <a:close/>
                </a:path>
              </a:pathLst>
            </a:custGeom>
            <a:solidFill>
              <a:srgbClr val="0070C0"/>
            </a:solidFill>
          </p:spPr>
        </p:sp>
      </p:grpSp>
      <p:grpSp>
        <p:nvGrpSpPr>
          <p:cNvPr id="289" name="Group 289"/>
          <p:cNvGrpSpPr/>
          <p:nvPr/>
        </p:nvGrpSpPr>
        <p:grpSpPr>
          <a:xfrm>
            <a:off x="6142500" y="2889540"/>
            <a:ext cx="60480" cy="339120"/>
            <a:chOff x="0" y="0"/>
            <a:chExt cx="80640" cy="452160"/>
          </a:xfrm>
        </p:grpSpPr>
        <p:sp>
          <p:nvSpPr>
            <p:cNvPr id="290" name="Freeform 290"/>
            <p:cNvSpPr/>
            <p:nvPr/>
          </p:nvSpPr>
          <p:spPr>
            <a:xfrm>
              <a:off x="0" y="0"/>
              <a:ext cx="80645" cy="452120"/>
            </a:xfrm>
            <a:custGeom>
              <a:avLst/>
              <a:gdLst/>
              <a:ahLst/>
              <a:cxnLst/>
              <a:rect l="l" t="t" r="r" b="b"/>
              <a:pathLst>
                <a:path w="80645" h="452120">
                  <a:moveTo>
                    <a:pt x="0" y="0"/>
                  </a:moveTo>
                  <a:lnTo>
                    <a:pt x="80645" y="0"/>
                  </a:lnTo>
                  <a:lnTo>
                    <a:pt x="80645" y="452120"/>
                  </a:lnTo>
                  <a:lnTo>
                    <a:pt x="0" y="452120"/>
                  </a:lnTo>
                  <a:close/>
                </a:path>
              </a:pathLst>
            </a:custGeom>
            <a:solidFill>
              <a:srgbClr val="0070C0"/>
            </a:solidFill>
          </p:spPr>
        </p:sp>
      </p:grpSp>
      <p:grpSp>
        <p:nvGrpSpPr>
          <p:cNvPr id="291" name="Group 291"/>
          <p:cNvGrpSpPr/>
          <p:nvPr/>
        </p:nvGrpSpPr>
        <p:grpSpPr>
          <a:xfrm>
            <a:off x="5878980" y="2914380"/>
            <a:ext cx="298620" cy="293760"/>
            <a:chOff x="0" y="0"/>
            <a:chExt cx="398160" cy="391680"/>
          </a:xfrm>
        </p:grpSpPr>
        <p:sp>
          <p:nvSpPr>
            <p:cNvPr id="292" name="Freeform 292"/>
            <p:cNvSpPr/>
            <p:nvPr/>
          </p:nvSpPr>
          <p:spPr>
            <a:xfrm>
              <a:off x="0" y="0"/>
              <a:ext cx="398145" cy="391668"/>
            </a:xfrm>
            <a:custGeom>
              <a:avLst/>
              <a:gdLst/>
              <a:ahLst/>
              <a:cxnLst/>
              <a:rect l="l" t="t" r="r" b="b"/>
              <a:pathLst>
                <a:path w="398145" h="391668">
                  <a:moveTo>
                    <a:pt x="0" y="351536"/>
                  </a:moveTo>
                  <a:lnTo>
                    <a:pt x="358013" y="0"/>
                  </a:lnTo>
                  <a:lnTo>
                    <a:pt x="398145" y="36830"/>
                  </a:lnTo>
                  <a:lnTo>
                    <a:pt x="40132" y="391668"/>
                  </a:lnTo>
                  <a:lnTo>
                    <a:pt x="0" y="351536"/>
                  </a:lnTo>
                  <a:close/>
                </a:path>
              </a:pathLst>
            </a:custGeom>
            <a:solidFill>
              <a:srgbClr val="0070C0"/>
            </a:solidFill>
          </p:spPr>
        </p:sp>
      </p:grpSp>
      <p:grpSp>
        <p:nvGrpSpPr>
          <p:cNvPr id="293" name="Group 293"/>
          <p:cNvGrpSpPr/>
          <p:nvPr/>
        </p:nvGrpSpPr>
        <p:grpSpPr>
          <a:xfrm>
            <a:off x="5878980" y="2914380"/>
            <a:ext cx="298620" cy="293760"/>
            <a:chOff x="0" y="0"/>
            <a:chExt cx="398160" cy="391680"/>
          </a:xfrm>
        </p:grpSpPr>
        <p:sp>
          <p:nvSpPr>
            <p:cNvPr id="294" name="Freeform 294"/>
            <p:cNvSpPr/>
            <p:nvPr/>
          </p:nvSpPr>
          <p:spPr>
            <a:xfrm>
              <a:off x="0" y="0"/>
              <a:ext cx="398145" cy="391668"/>
            </a:xfrm>
            <a:custGeom>
              <a:avLst/>
              <a:gdLst/>
              <a:ahLst/>
              <a:cxnLst/>
              <a:rect l="l" t="t" r="r" b="b"/>
              <a:pathLst>
                <a:path w="398145" h="391668">
                  <a:moveTo>
                    <a:pt x="40132" y="0"/>
                  </a:moveTo>
                  <a:lnTo>
                    <a:pt x="398145" y="351536"/>
                  </a:lnTo>
                  <a:lnTo>
                    <a:pt x="358013" y="391668"/>
                  </a:lnTo>
                  <a:lnTo>
                    <a:pt x="0" y="36830"/>
                  </a:lnTo>
                  <a:lnTo>
                    <a:pt x="40132" y="0"/>
                  </a:lnTo>
                  <a:close/>
                </a:path>
              </a:pathLst>
            </a:custGeom>
            <a:solidFill>
              <a:srgbClr val="0070C0"/>
            </a:solidFill>
          </p:spPr>
        </p:sp>
      </p:grpSp>
      <p:grpSp>
        <p:nvGrpSpPr>
          <p:cNvPr id="295" name="Group 295"/>
          <p:cNvGrpSpPr/>
          <p:nvPr/>
        </p:nvGrpSpPr>
        <p:grpSpPr>
          <a:xfrm>
            <a:off x="5863860" y="2889540"/>
            <a:ext cx="55080" cy="339120"/>
            <a:chOff x="0" y="0"/>
            <a:chExt cx="73440" cy="452160"/>
          </a:xfrm>
        </p:grpSpPr>
        <p:sp>
          <p:nvSpPr>
            <p:cNvPr id="296" name="Freeform 296"/>
            <p:cNvSpPr/>
            <p:nvPr/>
          </p:nvSpPr>
          <p:spPr>
            <a:xfrm>
              <a:off x="0" y="0"/>
              <a:ext cx="73406" cy="452120"/>
            </a:xfrm>
            <a:custGeom>
              <a:avLst/>
              <a:gdLst/>
              <a:ahLst/>
              <a:cxnLst/>
              <a:rect l="l" t="t" r="r" b="b"/>
              <a:pathLst>
                <a:path w="73406" h="452120">
                  <a:moveTo>
                    <a:pt x="0" y="0"/>
                  </a:moveTo>
                  <a:lnTo>
                    <a:pt x="73406" y="0"/>
                  </a:lnTo>
                  <a:lnTo>
                    <a:pt x="73406" y="452120"/>
                  </a:lnTo>
                  <a:lnTo>
                    <a:pt x="0" y="452120"/>
                  </a:lnTo>
                  <a:close/>
                </a:path>
              </a:pathLst>
            </a:custGeom>
            <a:solidFill>
              <a:srgbClr val="0070C0"/>
            </a:solidFill>
          </p:spPr>
        </p:sp>
      </p:grpSp>
      <p:grpSp>
        <p:nvGrpSpPr>
          <p:cNvPr id="297" name="Group 297"/>
          <p:cNvGrpSpPr/>
          <p:nvPr/>
        </p:nvGrpSpPr>
        <p:grpSpPr>
          <a:xfrm>
            <a:off x="5602500" y="2914380"/>
            <a:ext cx="291060" cy="293760"/>
            <a:chOff x="0" y="0"/>
            <a:chExt cx="388080" cy="391680"/>
          </a:xfrm>
        </p:grpSpPr>
        <p:sp>
          <p:nvSpPr>
            <p:cNvPr id="298" name="Freeform 298"/>
            <p:cNvSpPr/>
            <p:nvPr/>
          </p:nvSpPr>
          <p:spPr>
            <a:xfrm>
              <a:off x="0" y="0"/>
              <a:ext cx="387985" cy="391668"/>
            </a:xfrm>
            <a:custGeom>
              <a:avLst/>
              <a:gdLst/>
              <a:ahLst/>
              <a:cxnLst/>
              <a:rect l="l" t="t" r="r" b="b"/>
              <a:pathLst>
                <a:path w="387985" h="391668">
                  <a:moveTo>
                    <a:pt x="0" y="351536"/>
                  </a:moveTo>
                  <a:lnTo>
                    <a:pt x="354584" y="0"/>
                  </a:lnTo>
                  <a:lnTo>
                    <a:pt x="387985" y="36830"/>
                  </a:lnTo>
                  <a:lnTo>
                    <a:pt x="40132" y="391668"/>
                  </a:lnTo>
                  <a:lnTo>
                    <a:pt x="0" y="351536"/>
                  </a:lnTo>
                  <a:close/>
                </a:path>
              </a:pathLst>
            </a:custGeom>
            <a:solidFill>
              <a:srgbClr val="0070C0"/>
            </a:solidFill>
          </p:spPr>
        </p:sp>
      </p:grpSp>
      <p:grpSp>
        <p:nvGrpSpPr>
          <p:cNvPr id="299" name="Group 299"/>
          <p:cNvGrpSpPr/>
          <p:nvPr/>
        </p:nvGrpSpPr>
        <p:grpSpPr>
          <a:xfrm>
            <a:off x="5602500" y="2914380"/>
            <a:ext cx="291060" cy="293760"/>
            <a:chOff x="0" y="0"/>
            <a:chExt cx="388080" cy="391680"/>
          </a:xfrm>
        </p:grpSpPr>
        <p:sp>
          <p:nvSpPr>
            <p:cNvPr id="300" name="Freeform 300"/>
            <p:cNvSpPr/>
            <p:nvPr/>
          </p:nvSpPr>
          <p:spPr>
            <a:xfrm>
              <a:off x="0" y="0"/>
              <a:ext cx="388112" cy="391668"/>
            </a:xfrm>
            <a:custGeom>
              <a:avLst/>
              <a:gdLst/>
              <a:ahLst/>
              <a:cxnLst/>
              <a:rect l="l" t="t" r="r" b="b"/>
              <a:pathLst>
                <a:path w="388112" h="391668">
                  <a:moveTo>
                    <a:pt x="40132" y="0"/>
                  </a:moveTo>
                  <a:lnTo>
                    <a:pt x="388112" y="351536"/>
                  </a:lnTo>
                  <a:lnTo>
                    <a:pt x="354711" y="391668"/>
                  </a:lnTo>
                  <a:lnTo>
                    <a:pt x="0" y="36830"/>
                  </a:lnTo>
                  <a:lnTo>
                    <a:pt x="40132" y="0"/>
                  </a:lnTo>
                  <a:close/>
                </a:path>
              </a:pathLst>
            </a:custGeom>
            <a:solidFill>
              <a:srgbClr val="0070C0"/>
            </a:solidFill>
          </p:spPr>
        </p:sp>
      </p:grpSp>
      <p:grpSp>
        <p:nvGrpSpPr>
          <p:cNvPr id="301" name="Group 301"/>
          <p:cNvGrpSpPr/>
          <p:nvPr/>
        </p:nvGrpSpPr>
        <p:grpSpPr>
          <a:xfrm>
            <a:off x="563760" y="2798820"/>
            <a:ext cx="489780" cy="1415880"/>
            <a:chOff x="0" y="0"/>
            <a:chExt cx="653040" cy="1887840"/>
          </a:xfrm>
        </p:grpSpPr>
        <p:sp>
          <p:nvSpPr>
            <p:cNvPr id="302" name="Freeform 302"/>
            <p:cNvSpPr/>
            <p:nvPr/>
          </p:nvSpPr>
          <p:spPr>
            <a:xfrm>
              <a:off x="0" y="0"/>
              <a:ext cx="653034" cy="1887855"/>
            </a:xfrm>
            <a:custGeom>
              <a:avLst/>
              <a:gdLst/>
              <a:ahLst/>
              <a:cxnLst/>
              <a:rect l="l" t="t" r="r" b="b"/>
              <a:pathLst>
                <a:path w="653034" h="1887855">
                  <a:moveTo>
                    <a:pt x="0" y="0"/>
                  </a:moveTo>
                  <a:lnTo>
                    <a:pt x="653034" y="0"/>
                  </a:lnTo>
                  <a:lnTo>
                    <a:pt x="653034" y="1887855"/>
                  </a:lnTo>
                  <a:lnTo>
                    <a:pt x="0" y="1887855"/>
                  </a:lnTo>
                  <a:close/>
                </a:path>
              </a:pathLst>
            </a:custGeom>
            <a:solidFill>
              <a:srgbClr val="0070C0"/>
            </a:solidFill>
          </p:spPr>
        </p:sp>
      </p:grpSp>
      <p:grpSp>
        <p:nvGrpSpPr>
          <p:cNvPr id="303" name="Group 303"/>
          <p:cNvGrpSpPr/>
          <p:nvPr/>
        </p:nvGrpSpPr>
        <p:grpSpPr>
          <a:xfrm>
            <a:off x="2357100" y="8671860"/>
            <a:ext cx="906660" cy="1280880"/>
            <a:chOff x="0" y="0"/>
            <a:chExt cx="1208880" cy="1707840"/>
          </a:xfrm>
        </p:grpSpPr>
        <p:sp>
          <p:nvSpPr>
            <p:cNvPr id="304" name="Freeform 304"/>
            <p:cNvSpPr/>
            <p:nvPr/>
          </p:nvSpPr>
          <p:spPr>
            <a:xfrm>
              <a:off x="0" y="0"/>
              <a:ext cx="1208913" cy="1707769"/>
            </a:xfrm>
            <a:custGeom>
              <a:avLst/>
              <a:gdLst/>
              <a:ahLst/>
              <a:cxnLst/>
              <a:rect l="l" t="t" r="r" b="b"/>
              <a:pathLst>
                <a:path w="1208913" h="1707769">
                  <a:moveTo>
                    <a:pt x="1208913" y="814451"/>
                  </a:moveTo>
                  <a:cubicBezTo>
                    <a:pt x="1208913" y="1707769"/>
                    <a:pt x="1208913" y="1707769"/>
                    <a:pt x="1208913" y="1707769"/>
                  </a:cubicBezTo>
                  <a:cubicBezTo>
                    <a:pt x="0" y="1707769"/>
                    <a:pt x="0" y="1707769"/>
                    <a:pt x="0" y="1707769"/>
                  </a:cubicBezTo>
                  <a:cubicBezTo>
                    <a:pt x="0" y="814451"/>
                    <a:pt x="0" y="814451"/>
                    <a:pt x="0" y="814451"/>
                  </a:cubicBezTo>
                  <a:cubicBezTo>
                    <a:pt x="0" y="367792"/>
                    <a:pt x="43434" y="0"/>
                    <a:pt x="100203" y="0"/>
                  </a:cubicBezTo>
                  <a:cubicBezTo>
                    <a:pt x="1108710" y="0"/>
                    <a:pt x="1108710" y="0"/>
                    <a:pt x="1108710" y="0"/>
                  </a:cubicBezTo>
                  <a:cubicBezTo>
                    <a:pt x="1165479" y="0"/>
                    <a:pt x="1208913" y="367792"/>
                    <a:pt x="1208913" y="814451"/>
                  </a:cubicBezTo>
                  <a:close/>
                </a:path>
              </a:pathLst>
            </a:custGeom>
            <a:solidFill>
              <a:srgbClr val="0070C0"/>
            </a:solidFill>
          </p:spPr>
        </p:sp>
      </p:grpSp>
      <p:grpSp>
        <p:nvGrpSpPr>
          <p:cNvPr id="305" name="Group 305"/>
          <p:cNvGrpSpPr/>
          <p:nvPr/>
        </p:nvGrpSpPr>
        <p:grpSpPr>
          <a:xfrm>
            <a:off x="7029180" y="2900340"/>
            <a:ext cx="60480" cy="363960"/>
            <a:chOff x="0" y="0"/>
            <a:chExt cx="80640" cy="485280"/>
          </a:xfrm>
        </p:grpSpPr>
        <p:sp>
          <p:nvSpPr>
            <p:cNvPr id="306" name="Freeform 306"/>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307" name="Group 307"/>
          <p:cNvGrpSpPr/>
          <p:nvPr/>
        </p:nvGrpSpPr>
        <p:grpSpPr>
          <a:xfrm>
            <a:off x="6750540" y="2927880"/>
            <a:ext cx="313740" cy="311580"/>
            <a:chOff x="0" y="0"/>
            <a:chExt cx="418320" cy="415440"/>
          </a:xfrm>
        </p:grpSpPr>
        <p:sp>
          <p:nvSpPr>
            <p:cNvPr id="308" name="Freeform 308"/>
            <p:cNvSpPr/>
            <p:nvPr/>
          </p:nvSpPr>
          <p:spPr>
            <a:xfrm>
              <a:off x="0" y="0"/>
              <a:ext cx="418338" cy="415417"/>
            </a:xfrm>
            <a:custGeom>
              <a:avLst/>
              <a:gdLst/>
              <a:ahLst/>
              <a:cxnLst/>
              <a:rect l="l" t="t" r="r" b="b"/>
              <a:pathLst>
                <a:path w="418338" h="415417">
                  <a:moveTo>
                    <a:pt x="0" y="375285"/>
                  </a:moveTo>
                  <a:lnTo>
                    <a:pt x="378206" y="0"/>
                  </a:lnTo>
                  <a:lnTo>
                    <a:pt x="418338" y="40259"/>
                  </a:lnTo>
                  <a:lnTo>
                    <a:pt x="33528" y="415417"/>
                  </a:lnTo>
                  <a:lnTo>
                    <a:pt x="0" y="375285"/>
                  </a:lnTo>
                  <a:close/>
                </a:path>
              </a:pathLst>
            </a:custGeom>
            <a:solidFill>
              <a:srgbClr val="0070C0"/>
            </a:solidFill>
          </p:spPr>
        </p:sp>
      </p:grpSp>
      <p:grpSp>
        <p:nvGrpSpPr>
          <p:cNvPr id="309" name="Group 309"/>
          <p:cNvGrpSpPr/>
          <p:nvPr/>
        </p:nvGrpSpPr>
        <p:grpSpPr>
          <a:xfrm>
            <a:off x="6750540" y="2927880"/>
            <a:ext cx="313740" cy="311580"/>
            <a:chOff x="0" y="0"/>
            <a:chExt cx="418320" cy="415440"/>
          </a:xfrm>
        </p:grpSpPr>
        <p:sp>
          <p:nvSpPr>
            <p:cNvPr id="310" name="Freeform 310"/>
            <p:cNvSpPr/>
            <p:nvPr/>
          </p:nvSpPr>
          <p:spPr>
            <a:xfrm>
              <a:off x="0" y="0"/>
              <a:ext cx="418338" cy="415544"/>
            </a:xfrm>
            <a:custGeom>
              <a:avLst/>
              <a:gdLst/>
              <a:ahLst/>
              <a:cxnLst/>
              <a:rect l="l" t="t" r="r" b="b"/>
              <a:pathLst>
                <a:path w="418338" h="415544">
                  <a:moveTo>
                    <a:pt x="33528" y="0"/>
                  </a:moveTo>
                  <a:lnTo>
                    <a:pt x="418338" y="375285"/>
                  </a:lnTo>
                  <a:lnTo>
                    <a:pt x="378206" y="415544"/>
                  </a:lnTo>
                  <a:lnTo>
                    <a:pt x="0" y="40259"/>
                  </a:lnTo>
                  <a:lnTo>
                    <a:pt x="33528" y="0"/>
                  </a:lnTo>
                  <a:close/>
                </a:path>
              </a:pathLst>
            </a:custGeom>
            <a:solidFill>
              <a:srgbClr val="0070C0"/>
            </a:solidFill>
          </p:spPr>
        </p:sp>
      </p:grpSp>
      <p:grpSp>
        <p:nvGrpSpPr>
          <p:cNvPr id="311" name="Group 311"/>
          <p:cNvGrpSpPr/>
          <p:nvPr/>
        </p:nvGrpSpPr>
        <p:grpSpPr>
          <a:xfrm>
            <a:off x="6725700" y="2900340"/>
            <a:ext cx="65340" cy="363960"/>
            <a:chOff x="0" y="0"/>
            <a:chExt cx="87120" cy="485280"/>
          </a:xfrm>
        </p:grpSpPr>
        <p:sp>
          <p:nvSpPr>
            <p:cNvPr id="312" name="Freeform 312"/>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13" name="Group 313"/>
          <p:cNvGrpSpPr/>
          <p:nvPr/>
        </p:nvGrpSpPr>
        <p:grpSpPr>
          <a:xfrm>
            <a:off x="6449220" y="2927880"/>
            <a:ext cx="316440" cy="311580"/>
            <a:chOff x="0" y="0"/>
            <a:chExt cx="421920" cy="415440"/>
          </a:xfrm>
        </p:grpSpPr>
        <p:sp>
          <p:nvSpPr>
            <p:cNvPr id="314" name="Freeform 314"/>
            <p:cNvSpPr/>
            <p:nvPr/>
          </p:nvSpPr>
          <p:spPr>
            <a:xfrm>
              <a:off x="0" y="0"/>
              <a:ext cx="421894" cy="415417"/>
            </a:xfrm>
            <a:custGeom>
              <a:avLst/>
              <a:gdLst/>
              <a:ahLst/>
              <a:cxnLst/>
              <a:rect l="l" t="t" r="r" b="b"/>
              <a:pathLst>
                <a:path w="421894" h="415417">
                  <a:moveTo>
                    <a:pt x="0" y="375285"/>
                  </a:moveTo>
                  <a:lnTo>
                    <a:pt x="381762" y="0"/>
                  </a:lnTo>
                  <a:lnTo>
                    <a:pt x="421894" y="40259"/>
                  </a:lnTo>
                  <a:lnTo>
                    <a:pt x="40132" y="415417"/>
                  </a:lnTo>
                  <a:lnTo>
                    <a:pt x="0" y="375285"/>
                  </a:lnTo>
                  <a:close/>
                </a:path>
              </a:pathLst>
            </a:custGeom>
            <a:solidFill>
              <a:srgbClr val="0070C0"/>
            </a:solidFill>
          </p:spPr>
        </p:sp>
      </p:grpSp>
      <p:grpSp>
        <p:nvGrpSpPr>
          <p:cNvPr id="315" name="Group 315"/>
          <p:cNvGrpSpPr/>
          <p:nvPr/>
        </p:nvGrpSpPr>
        <p:grpSpPr>
          <a:xfrm>
            <a:off x="6449220" y="2927880"/>
            <a:ext cx="316440" cy="311580"/>
            <a:chOff x="0" y="0"/>
            <a:chExt cx="421920" cy="415440"/>
          </a:xfrm>
        </p:grpSpPr>
        <p:sp>
          <p:nvSpPr>
            <p:cNvPr id="316" name="Freeform 316"/>
            <p:cNvSpPr/>
            <p:nvPr/>
          </p:nvSpPr>
          <p:spPr>
            <a:xfrm>
              <a:off x="0" y="0"/>
              <a:ext cx="421894" cy="415544"/>
            </a:xfrm>
            <a:custGeom>
              <a:avLst/>
              <a:gdLst/>
              <a:ahLst/>
              <a:cxnLst/>
              <a:rect l="l" t="t" r="r" b="b"/>
              <a:pathLst>
                <a:path w="421894" h="415544">
                  <a:moveTo>
                    <a:pt x="40132" y="0"/>
                  </a:moveTo>
                  <a:lnTo>
                    <a:pt x="421894" y="375285"/>
                  </a:lnTo>
                  <a:lnTo>
                    <a:pt x="381762" y="415544"/>
                  </a:lnTo>
                  <a:lnTo>
                    <a:pt x="0" y="40259"/>
                  </a:lnTo>
                  <a:lnTo>
                    <a:pt x="40132" y="0"/>
                  </a:lnTo>
                  <a:close/>
                </a:path>
              </a:pathLst>
            </a:custGeom>
            <a:solidFill>
              <a:srgbClr val="0070C0"/>
            </a:solidFill>
          </p:spPr>
        </p:sp>
      </p:grpSp>
      <p:grpSp>
        <p:nvGrpSpPr>
          <p:cNvPr id="317" name="Group 317"/>
          <p:cNvGrpSpPr/>
          <p:nvPr/>
        </p:nvGrpSpPr>
        <p:grpSpPr>
          <a:xfrm>
            <a:off x="6429240" y="2900340"/>
            <a:ext cx="65340" cy="363960"/>
            <a:chOff x="0" y="0"/>
            <a:chExt cx="87120" cy="485280"/>
          </a:xfrm>
        </p:grpSpPr>
        <p:sp>
          <p:nvSpPr>
            <p:cNvPr id="318" name="Freeform 318"/>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19" name="Group 319"/>
          <p:cNvGrpSpPr/>
          <p:nvPr/>
        </p:nvGrpSpPr>
        <p:grpSpPr>
          <a:xfrm>
            <a:off x="8234460" y="2900340"/>
            <a:ext cx="65340" cy="363960"/>
            <a:chOff x="0" y="0"/>
            <a:chExt cx="87120" cy="485280"/>
          </a:xfrm>
        </p:grpSpPr>
        <p:sp>
          <p:nvSpPr>
            <p:cNvPr id="320" name="Freeform 320"/>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21" name="Group 321"/>
          <p:cNvGrpSpPr/>
          <p:nvPr/>
        </p:nvGrpSpPr>
        <p:grpSpPr>
          <a:xfrm>
            <a:off x="7955820" y="2927880"/>
            <a:ext cx="313740" cy="311580"/>
            <a:chOff x="0" y="0"/>
            <a:chExt cx="418320" cy="415440"/>
          </a:xfrm>
        </p:grpSpPr>
        <p:sp>
          <p:nvSpPr>
            <p:cNvPr id="322" name="Freeform 322"/>
            <p:cNvSpPr/>
            <p:nvPr/>
          </p:nvSpPr>
          <p:spPr>
            <a:xfrm>
              <a:off x="0" y="0"/>
              <a:ext cx="418338" cy="415417"/>
            </a:xfrm>
            <a:custGeom>
              <a:avLst/>
              <a:gdLst/>
              <a:ahLst/>
              <a:cxnLst/>
              <a:rect l="l" t="t" r="r" b="b"/>
              <a:pathLst>
                <a:path w="418338" h="415417">
                  <a:moveTo>
                    <a:pt x="0" y="375285"/>
                  </a:moveTo>
                  <a:lnTo>
                    <a:pt x="378206" y="0"/>
                  </a:lnTo>
                  <a:lnTo>
                    <a:pt x="418338" y="40259"/>
                  </a:lnTo>
                  <a:lnTo>
                    <a:pt x="40132" y="415417"/>
                  </a:lnTo>
                  <a:lnTo>
                    <a:pt x="0" y="375285"/>
                  </a:lnTo>
                  <a:close/>
                </a:path>
              </a:pathLst>
            </a:custGeom>
            <a:solidFill>
              <a:srgbClr val="0070C0"/>
            </a:solidFill>
          </p:spPr>
        </p:sp>
      </p:grpSp>
      <p:grpSp>
        <p:nvGrpSpPr>
          <p:cNvPr id="323" name="Group 323"/>
          <p:cNvGrpSpPr/>
          <p:nvPr/>
        </p:nvGrpSpPr>
        <p:grpSpPr>
          <a:xfrm>
            <a:off x="7955820" y="2927880"/>
            <a:ext cx="313740" cy="311580"/>
            <a:chOff x="0" y="0"/>
            <a:chExt cx="418320" cy="415440"/>
          </a:xfrm>
        </p:grpSpPr>
        <p:sp>
          <p:nvSpPr>
            <p:cNvPr id="324" name="Freeform 324"/>
            <p:cNvSpPr/>
            <p:nvPr/>
          </p:nvSpPr>
          <p:spPr>
            <a:xfrm>
              <a:off x="0" y="0"/>
              <a:ext cx="418338" cy="415544"/>
            </a:xfrm>
            <a:custGeom>
              <a:avLst/>
              <a:gdLst/>
              <a:ahLst/>
              <a:cxnLst/>
              <a:rect l="l" t="t" r="r" b="b"/>
              <a:pathLst>
                <a:path w="418338" h="415544">
                  <a:moveTo>
                    <a:pt x="40132" y="0"/>
                  </a:moveTo>
                  <a:lnTo>
                    <a:pt x="418338" y="375285"/>
                  </a:lnTo>
                  <a:lnTo>
                    <a:pt x="378206" y="415544"/>
                  </a:lnTo>
                  <a:lnTo>
                    <a:pt x="0" y="40259"/>
                  </a:lnTo>
                  <a:lnTo>
                    <a:pt x="40132" y="0"/>
                  </a:lnTo>
                  <a:close/>
                </a:path>
              </a:pathLst>
            </a:custGeom>
            <a:solidFill>
              <a:srgbClr val="0070C0"/>
            </a:solidFill>
          </p:spPr>
        </p:sp>
      </p:grpSp>
      <p:grpSp>
        <p:nvGrpSpPr>
          <p:cNvPr id="325" name="Group 325"/>
          <p:cNvGrpSpPr/>
          <p:nvPr/>
        </p:nvGrpSpPr>
        <p:grpSpPr>
          <a:xfrm>
            <a:off x="7935840" y="2900340"/>
            <a:ext cx="60480" cy="363960"/>
            <a:chOff x="0" y="0"/>
            <a:chExt cx="80640" cy="485280"/>
          </a:xfrm>
        </p:grpSpPr>
        <p:sp>
          <p:nvSpPr>
            <p:cNvPr id="326" name="Freeform 326"/>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327" name="Group 327"/>
          <p:cNvGrpSpPr/>
          <p:nvPr/>
        </p:nvGrpSpPr>
        <p:grpSpPr>
          <a:xfrm>
            <a:off x="7659360" y="2927880"/>
            <a:ext cx="311580" cy="311580"/>
            <a:chOff x="0" y="0"/>
            <a:chExt cx="415440" cy="415440"/>
          </a:xfrm>
        </p:grpSpPr>
        <p:sp>
          <p:nvSpPr>
            <p:cNvPr id="328" name="Freeform 328"/>
            <p:cNvSpPr/>
            <p:nvPr/>
          </p:nvSpPr>
          <p:spPr>
            <a:xfrm>
              <a:off x="0" y="0"/>
              <a:ext cx="415544" cy="415417"/>
            </a:xfrm>
            <a:custGeom>
              <a:avLst/>
              <a:gdLst/>
              <a:ahLst/>
              <a:cxnLst/>
              <a:rect l="l" t="t" r="r" b="b"/>
              <a:pathLst>
                <a:path w="415544" h="415417">
                  <a:moveTo>
                    <a:pt x="0" y="375285"/>
                  </a:moveTo>
                  <a:lnTo>
                    <a:pt x="375285" y="0"/>
                  </a:lnTo>
                  <a:lnTo>
                    <a:pt x="415544" y="40259"/>
                  </a:lnTo>
                  <a:lnTo>
                    <a:pt x="33528" y="415417"/>
                  </a:lnTo>
                  <a:lnTo>
                    <a:pt x="0" y="375285"/>
                  </a:lnTo>
                  <a:close/>
                </a:path>
              </a:pathLst>
            </a:custGeom>
            <a:solidFill>
              <a:srgbClr val="0070C0"/>
            </a:solidFill>
          </p:spPr>
        </p:sp>
      </p:grpSp>
      <p:grpSp>
        <p:nvGrpSpPr>
          <p:cNvPr id="329" name="Group 329"/>
          <p:cNvGrpSpPr/>
          <p:nvPr/>
        </p:nvGrpSpPr>
        <p:grpSpPr>
          <a:xfrm>
            <a:off x="7659360" y="2927880"/>
            <a:ext cx="311580" cy="311580"/>
            <a:chOff x="0" y="0"/>
            <a:chExt cx="415440" cy="415440"/>
          </a:xfrm>
        </p:grpSpPr>
        <p:sp>
          <p:nvSpPr>
            <p:cNvPr id="330" name="Freeform 330"/>
            <p:cNvSpPr/>
            <p:nvPr/>
          </p:nvSpPr>
          <p:spPr>
            <a:xfrm>
              <a:off x="0" y="0"/>
              <a:ext cx="415417" cy="415544"/>
            </a:xfrm>
            <a:custGeom>
              <a:avLst/>
              <a:gdLst/>
              <a:ahLst/>
              <a:cxnLst/>
              <a:rect l="l" t="t" r="r" b="b"/>
              <a:pathLst>
                <a:path w="415417" h="415544">
                  <a:moveTo>
                    <a:pt x="33528" y="0"/>
                  </a:moveTo>
                  <a:lnTo>
                    <a:pt x="415417" y="375285"/>
                  </a:lnTo>
                  <a:lnTo>
                    <a:pt x="375158" y="415544"/>
                  </a:lnTo>
                  <a:lnTo>
                    <a:pt x="0" y="40259"/>
                  </a:lnTo>
                  <a:lnTo>
                    <a:pt x="33528" y="0"/>
                  </a:lnTo>
                  <a:close/>
                </a:path>
              </a:pathLst>
            </a:custGeom>
            <a:solidFill>
              <a:srgbClr val="0070C0"/>
            </a:solidFill>
          </p:spPr>
        </p:sp>
      </p:grpSp>
      <p:grpSp>
        <p:nvGrpSpPr>
          <p:cNvPr id="331" name="Group 331"/>
          <p:cNvGrpSpPr/>
          <p:nvPr/>
        </p:nvGrpSpPr>
        <p:grpSpPr>
          <a:xfrm>
            <a:off x="7634520" y="2900340"/>
            <a:ext cx="65340" cy="363960"/>
            <a:chOff x="0" y="0"/>
            <a:chExt cx="87120" cy="485280"/>
          </a:xfrm>
        </p:grpSpPr>
        <p:sp>
          <p:nvSpPr>
            <p:cNvPr id="332" name="Freeform 332"/>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33" name="Group 333"/>
          <p:cNvGrpSpPr/>
          <p:nvPr/>
        </p:nvGrpSpPr>
        <p:grpSpPr>
          <a:xfrm>
            <a:off x="7355880" y="2927880"/>
            <a:ext cx="318600" cy="311580"/>
            <a:chOff x="0" y="0"/>
            <a:chExt cx="424800" cy="415440"/>
          </a:xfrm>
        </p:grpSpPr>
        <p:sp>
          <p:nvSpPr>
            <p:cNvPr id="334" name="Freeform 334"/>
            <p:cNvSpPr/>
            <p:nvPr/>
          </p:nvSpPr>
          <p:spPr>
            <a:xfrm>
              <a:off x="0" y="0"/>
              <a:ext cx="424815" cy="415417"/>
            </a:xfrm>
            <a:custGeom>
              <a:avLst/>
              <a:gdLst/>
              <a:ahLst/>
              <a:cxnLst/>
              <a:rect l="l" t="t" r="r" b="b"/>
              <a:pathLst>
                <a:path w="424815" h="415417">
                  <a:moveTo>
                    <a:pt x="0" y="375285"/>
                  </a:moveTo>
                  <a:lnTo>
                    <a:pt x="384683" y="0"/>
                  </a:lnTo>
                  <a:lnTo>
                    <a:pt x="424815" y="40259"/>
                  </a:lnTo>
                  <a:lnTo>
                    <a:pt x="40132" y="415417"/>
                  </a:lnTo>
                  <a:lnTo>
                    <a:pt x="0" y="375285"/>
                  </a:lnTo>
                  <a:close/>
                </a:path>
              </a:pathLst>
            </a:custGeom>
            <a:solidFill>
              <a:srgbClr val="0070C0"/>
            </a:solidFill>
          </p:spPr>
        </p:sp>
      </p:grpSp>
      <p:grpSp>
        <p:nvGrpSpPr>
          <p:cNvPr id="335" name="Group 335"/>
          <p:cNvGrpSpPr/>
          <p:nvPr/>
        </p:nvGrpSpPr>
        <p:grpSpPr>
          <a:xfrm>
            <a:off x="7355880" y="2927880"/>
            <a:ext cx="318600" cy="311580"/>
            <a:chOff x="0" y="0"/>
            <a:chExt cx="424800" cy="415440"/>
          </a:xfrm>
        </p:grpSpPr>
        <p:sp>
          <p:nvSpPr>
            <p:cNvPr id="336" name="Freeform 336"/>
            <p:cNvSpPr/>
            <p:nvPr/>
          </p:nvSpPr>
          <p:spPr>
            <a:xfrm>
              <a:off x="0" y="0"/>
              <a:ext cx="424815" cy="415544"/>
            </a:xfrm>
            <a:custGeom>
              <a:avLst/>
              <a:gdLst/>
              <a:ahLst/>
              <a:cxnLst/>
              <a:rect l="l" t="t" r="r" b="b"/>
              <a:pathLst>
                <a:path w="424815" h="415544">
                  <a:moveTo>
                    <a:pt x="40132" y="0"/>
                  </a:moveTo>
                  <a:lnTo>
                    <a:pt x="424815" y="375285"/>
                  </a:lnTo>
                  <a:lnTo>
                    <a:pt x="384683" y="415544"/>
                  </a:lnTo>
                  <a:lnTo>
                    <a:pt x="0" y="40259"/>
                  </a:lnTo>
                  <a:lnTo>
                    <a:pt x="40132" y="0"/>
                  </a:lnTo>
                  <a:close/>
                </a:path>
              </a:pathLst>
            </a:custGeom>
            <a:solidFill>
              <a:srgbClr val="0070C0"/>
            </a:solidFill>
          </p:spPr>
        </p:sp>
      </p:grpSp>
      <p:grpSp>
        <p:nvGrpSpPr>
          <p:cNvPr id="337" name="Group 337"/>
          <p:cNvGrpSpPr/>
          <p:nvPr/>
        </p:nvGrpSpPr>
        <p:grpSpPr>
          <a:xfrm>
            <a:off x="7335900" y="2900340"/>
            <a:ext cx="65340" cy="363960"/>
            <a:chOff x="0" y="0"/>
            <a:chExt cx="87120" cy="485280"/>
          </a:xfrm>
        </p:grpSpPr>
        <p:sp>
          <p:nvSpPr>
            <p:cNvPr id="338" name="Freeform 338"/>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39" name="Group 339"/>
          <p:cNvGrpSpPr/>
          <p:nvPr/>
        </p:nvGrpSpPr>
        <p:grpSpPr>
          <a:xfrm>
            <a:off x="7059420" y="2927880"/>
            <a:ext cx="311580" cy="311580"/>
            <a:chOff x="0" y="0"/>
            <a:chExt cx="415440" cy="415440"/>
          </a:xfrm>
        </p:grpSpPr>
        <p:sp>
          <p:nvSpPr>
            <p:cNvPr id="340" name="Freeform 340"/>
            <p:cNvSpPr/>
            <p:nvPr/>
          </p:nvSpPr>
          <p:spPr>
            <a:xfrm>
              <a:off x="0" y="0"/>
              <a:ext cx="415544" cy="415417"/>
            </a:xfrm>
            <a:custGeom>
              <a:avLst/>
              <a:gdLst/>
              <a:ahLst/>
              <a:cxnLst/>
              <a:rect l="l" t="t" r="r" b="b"/>
              <a:pathLst>
                <a:path w="415544" h="415417">
                  <a:moveTo>
                    <a:pt x="0" y="375285"/>
                  </a:moveTo>
                  <a:lnTo>
                    <a:pt x="375285" y="0"/>
                  </a:lnTo>
                  <a:lnTo>
                    <a:pt x="415544" y="40259"/>
                  </a:lnTo>
                  <a:lnTo>
                    <a:pt x="40259" y="415417"/>
                  </a:lnTo>
                  <a:lnTo>
                    <a:pt x="0" y="375285"/>
                  </a:lnTo>
                  <a:close/>
                </a:path>
              </a:pathLst>
            </a:custGeom>
            <a:solidFill>
              <a:srgbClr val="0070C0"/>
            </a:solidFill>
          </p:spPr>
        </p:sp>
      </p:grpSp>
      <p:grpSp>
        <p:nvGrpSpPr>
          <p:cNvPr id="341" name="Group 341"/>
          <p:cNvGrpSpPr/>
          <p:nvPr/>
        </p:nvGrpSpPr>
        <p:grpSpPr>
          <a:xfrm>
            <a:off x="7059420" y="2927880"/>
            <a:ext cx="311580" cy="311580"/>
            <a:chOff x="0" y="0"/>
            <a:chExt cx="415440" cy="415440"/>
          </a:xfrm>
        </p:grpSpPr>
        <p:sp>
          <p:nvSpPr>
            <p:cNvPr id="342" name="Freeform 342"/>
            <p:cNvSpPr/>
            <p:nvPr/>
          </p:nvSpPr>
          <p:spPr>
            <a:xfrm>
              <a:off x="0" y="0"/>
              <a:ext cx="415417" cy="415544"/>
            </a:xfrm>
            <a:custGeom>
              <a:avLst/>
              <a:gdLst/>
              <a:ahLst/>
              <a:cxnLst/>
              <a:rect l="l" t="t" r="r" b="b"/>
              <a:pathLst>
                <a:path w="415417" h="415544">
                  <a:moveTo>
                    <a:pt x="40259" y="0"/>
                  </a:moveTo>
                  <a:lnTo>
                    <a:pt x="415417" y="375285"/>
                  </a:lnTo>
                  <a:lnTo>
                    <a:pt x="375158" y="415544"/>
                  </a:lnTo>
                  <a:lnTo>
                    <a:pt x="0" y="40259"/>
                  </a:lnTo>
                  <a:lnTo>
                    <a:pt x="40259" y="0"/>
                  </a:lnTo>
                  <a:close/>
                </a:path>
              </a:pathLst>
            </a:custGeom>
            <a:solidFill>
              <a:srgbClr val="0070C0"/>
            </a:solidFill>
          </p:spPr>
        </p:sp>
      </p:grpSp>
      <p:grpSp>
        <p:nvGrpSpPr>
          <p:cNvPr id="343" name="Group 343"/>
          <p:cNvGrpSpPr/>
          <p:nvPr/>
        </p:nvGrpSpPr>
        <p:grpSpPr>
          <a:xfrm>
            <a:off x="8844660" y="2920320"/>
            <a:ext cx="291060" cy="293760"/>
            <a:chOff x="0" y="0"/>
            <a:chExt cx="388080" cy="391680"/>
          </a:xfrm>
        </p:grpSpPr>
        <p:sp>
          <p:nvSpPr>
            <p:cNvPr id="344" name="Freeform 344"/>
            <p:cNvSpPr/>
            <p:nvPr/>
          </p:nvSpPr>
          <p:spPr>
            <a:xfrm>
              <a:off x="0" y="0"/>
              <a:ext cx="388112" cy="391668"/>
            </a:xfrm>
            <a:custGeom>
              <a:avLst/>
              <a:gdLst/>
              <a:ahLst/>
              <a:cxnLst/>
              <a:rect l="l" t="t" r="r" b="b"/>
              <a:pathLst>
                <a:path w="388112" h="391668">
                  <a:moveTo>
                    <a:pt x="0" y="351536"/>
                  </a:moveTo>
                  <a:lnTo>
                    <a:pt x="347980" y="0"/>
                  </a:lnTo>
                  <a:lnTo>
                    <a:pt x="388112" y="36830"/>
                  </a:lnTo>
                  <a:lnTo>
                    <a:pt x="33401" y="391668"/>
                  </a:lnTo>
                  <a:lnTo>
                    <a:pt x="0" y="351536"/>
                  </a:lnTo>
                  <a:close/>
                </a:path>
              </a:pathLst>
            </a:custGeom>
            <a:solidFill>
              <a:srgbClr val="0070C0"/>
            </a:solidFill>
          </p:spPr>
        </p:sp>
      </p:grpSp>
      <p:grpSp>
        <p:nvGrpSpPr>
          <p:cNvPr id="345" name="Group 345"/>
          <p:cNvGrpSpPr/>
          <p:nvPr/>
        </p:nvGrpSpPr>
        <p:grpSpPr>
          <a:xfrm>
            <a:off x="8844660" y="2920320"/>
            <a:ext cx="291060" cy="293760"/>
            <a:chOff x="0" y="0"/>
            <a:chExt cx="388080" cy="391680"/>
          </a:xfrm>
        </p:grpSpPr>
        <p:sp>
          <p:nvSpPr>
            <p:cNvPr id="346" name="Freeform 346"/>
            <p:cNvSpPr/>
            <p:nvPr/>
          </p:nvSpPr>
          <p:spPr>
            <a:xfrm>
              <a:off x="0" y="0"/>
              <a:ext cx="388112" cy="391668"/>
            </a:xfrm>
            <a:custGeom>
              <a:avLst/>
              <a:gdLst/>
              <a:ahLst/>
              <a:cxnLst/>
              <a:rect l="l" t="t" r="r" b="b"/>
              <a:pathLst>
                <a:path w="388112" h="391668">
                  <a:moveTo>
                    <a:pt x="33401" y="0"/>
                  </a:moveTo>
                  <a:lnTo>
                    <a:pt x="388112" y="351536"/>
                  </a:lnTo>
                  <a:lnTo>
                    <a:pt x="347980" y="391668"/>
                  </a:lnTo>
                  <a:lnTo>
                    <a:pt x="0" y="36830"/>
                  </a:lnTo>
                  <a:lnTo>
                    <a:pt x="33401" y="0"/>
                  </a:lnTo>
                  <a:close/>
                </a:path>
              </a:pathLst>
            </a:custGeom>
            <a:solidFill>
              <a:srgbClr val="0070C0"/>
            </a:solidFill>
          </p:spPr>
        </p:sp>
      </p:grpSp>
      <p:grpSp>
        <p:nvGrpSpPr>
          <p:cNvPr id="347" name="Group 347"/>
          <p:cNvGrpSpPr/>
          <p:nvPr/>
        </p:nvGrpSpPr>
        <p:grpSpPr>
          <a:xfrm>
            <a:off x="8824680" y="2895480"/>
            <a:ext cx="60480" cy="339120"/>
            <a:chOff x="0" y="0"/>
            <a:chExt cx="80640" cy="452160"/>
          </a:xfrm>
        </p:grpSpPr>
        <p:sp>
          <p:nvSpPr>
            <p:cNvPr id="348" name="Freeform 348"/>
            <p:cNvSpPr/>
            <p:nvPr/>
          </p:nvSpPr>
          <p:spPr>
            <a:xfrm>
              <a:off x="0" y="0"/>
              <a:ext cx="80645" cy="452120"/>
            </a:xfrm>
            <a:custGeom>
              <a:avLst/>
              <a:gdLst/>
              <a:ahLst/>
              <a:cxnLst/>
              <a:rect l="l" t="t" r="r" b="b"/>
              <a:pathLst>
                <a:path w="80645" h="452120">
                  <a:moveTo>
                    <a:pt x="0" y="0"/>
                  </a:moveTo>
                  <a:lnTo>
                    <a:pt x="80645" y="0"/>
                  </a:lnTo>
                  <a:lnTo>
                    <a:pt x="80645" y="452120"/>
                  </a:lnTo>
                  <a:lnTo>
                    <a:pt x="0" y="452120"/>
                  </a:lnTo>
                  <a:close/>
                </a:path>
              </a:pathLst>
            </a:custGeom>
            <a:solidFill>
              <a:srgbClr val="0070C0"/>
            </a:solidFill>
          </p:spPr>
        </p:sp>
      </p:grpSp>
      <p:grpSp>
        <p:nvGrpSpPr>
          <p:cNvPr id="349" name="Group 349"/>
          <p:cNvGrpSpPr/>
          <p:nvPr/>
        </p:nvGrpSpPr>
        <p:grpSpPr>
          <a:xfrm>
            <a:off x="8560620" y="2920320"/>
            <a:ext cx="298620" cy="293760"/>
            <a:chOff x="0" y="0"/>
            <a:chExt cx="398160" cy="391680"/>
          </a:xfrm>
        </p:grpSpPr>
        <p:sp>
          <p:nvSpPr>
            <p:cNvPr id="350" name="Freeform 350"/>
            <p:cNvSpPr/>
            <p:nvPr/>
          </p:nvSpPr>
          <p:spPr>
            <a:xfrm>
              <a:off x="0" y="0"/>
              <a:ext cx="398145" cy="391668"/>
            </a:xfrm>
            <a:custGeom>
              <a:avLst/>
              <a:gdLst/>
              <a:ahLst/>
              <a:cxnLst/>
              <a:rect l="l" t="t" r="r" b="b"/>
              <a:pathLst>
                <a:path w="398145" h="391668">
                  <a:moveTo>
                    <a:pt x="0" y="351536"/>
                  </a:moveTo>
                  <a:lnTo>
                    <a:pt x="358013" y="0"/>
                  </a:lnTo>
                  <a:lnTo>
                    <a:pt x="398145" y="36830"/>
                  </a:lnTo>
                  <a:lnTo>
                    <a:pt x="40132" y="391668"/>
                  </a:lnTo>
                  <a:lnTo>
                    <a:pt x="0" y="351536"/>
                  </a:lnTo>
                  <a:close/>
                </a:path>
              </a:pathLst>
            </a:custGeom>
            <a:solidFill>
              <a:srgbClr val="0070C0"/>
            </a:solidFill>
          </p:spPr>
        </p:sp>
      </p:grpSp>
      <p:grpSp>
        <p:nvGrpSpPr>
          <p:cNvPr id="351" name="Group 351"/>
          <p:cNvGrpSpPr/>
          <p:nvPr/>
        </p:nvGrpSpPr>
        <p:grpSpPr>
          <a:xfrm>
            <a:off x="8560620" y="2920320"/>
            <a:ext cx="298620" cy="293760"/>
            <a:chOff x="0" y="0"/>
            <a:chExt cx="398160" cy="391680"/>
          </a:xfrm>
        </p:grpSpPr>
        <p:sp>
          <p:nvSpPr>
            <p:cNvPr id="352" name="Freeform 352"/>
            <p:cNvSpPr/>
            <p:nvPr/>
          </p:nvSpPr>
          <p:spPr>
            <a:xfrm>
              <a:off x="0" y="0"/>
              <a:ext cx="398145" cy="391668"/>
            </a:xfrm>
            <a:custGeom>
              <a:avLst/>
              <a:gdLst/>
              <a:ahLst/>
              <a:cxnLst/>
              <a:rect l="l" t="t" r="r" b="b"/>
              <a:pathLst>
                <a:path w="398145" h="391668">
                  <a:moveTo>
                    <a:pt x="40132" y="0"/>
                  </a:moveTo>
                  <a:lnTo>
                    <a:pt x="398145" y="351536"/>
                  </a:lnTo>
                  <a:lnTo>
                    <a:pt x="358013" y="391668"/>
                  </a:lnTo>
                  <a:lnTo>
                    <a:pt x="0" y="36830"/>
                  </a:lnTo>
                  <a:lnTo>
                    <a:pt x="40132" y="0"/>
                  </a:lnTo>
                  <a:close/>
                </a:path>
              </a:pathLst>
            </a:custGeom>
            <a:solidFill>
              <a:srgbClr val="0070C0"/>
            </a:solidFill>
          </p:spPr>
        </p:sp>
      </p:grpSp>
      <p:grpSp>
        <p:nvGrpSpPr>
          <p:cNvPr id="353" name="Group 353"/>
          <p:cNvGrpSpPr/>
          <p:nvPr/>
        </p:nvGrpSpPr>
        <p:grpSpPr>
          <a:xfrm>
            <a:off x="8546040" y="2895480"/>
            <a:ext cx="55080" cy="339120"/>
            <a:chOff x="0" y="0"/>
            <a:chExt cx="73440" cy="452160"/>
          </a:xfrm>
        </p:grpSpPr>
        <p:sp>
          <p:nvSpPr>
            <p:cNvPr id="354" name="Freeform 354"/>
            <p:cNvSpPr/>
            <p:nvPr/>
          </p:nvSpPr>
          <p:spPr>
            <a:xfrm>
              <a:off x="0" y="0"/>
              <a:ext cx="73406" cy="452120"/>
            </a:xfrm>
            <a:custGeom>
              <a:avLst/>
              <a:gdLst/>
              <a:ahLst/>
              <a:cxnLst/>
              <a:rect l="l" t="t" r="r" b="b"/>
              <a:pathLst>
                <a:path w="73406" h="452120">
                  <a:moveTo>
                    <a:pt x="0" y="0"/>
                  </a:moveTo>
                  <a:lnTo>
                    <a:pt x="73406" y="0"/>
                  </a:lnTo>
                  <a:lnTo>
                    <a:pt x="73406" y="452120"/>
                  </a:lnTo>
                  <a:lnTo>
                    <a:pt x="0" y="452120"/>
                  </a:lnTo>
                  <a:close/>
                </a:path>
              </a:pathLst>
            </a:custGeom>
            <a:solidFill>
              <a:srgbClr val="0070C0"/>
            </a:solidFill>
          </p:spPr>
        </p:sp>
      </p:grpSp>
      <p:grpSp>
        <p:nvGrpSpPr>
          <p:cNvPr id="355" name="Group 355"/>
          <p:cNvGrpSpPr/>
          <p:nvPr/>
        </p:nvGrpSpPr>
        <p:grpSpPr>
          <a:xfrm>
            <a:off x="8284680" y="2920320"/>
            <a:ext cx="291060" cy="293760"/>
            <a:chOff x="0" y="0"/>
            <a:chExt cx="388080" cy="391680"/>
          </a:xfrm>
        </p:grpSpPr>
        <p:sp>
          <p:nvSpPr>
            <p:cNvPr id="356" name="Freeform 356"/>
            <p:cNvSpPr/>
            <p:nvPr/>
          </p:nvSpPr>
          <p:spPr>
            <a:xfrm>
              <a:off x="0" y="0"/>
              <a:ext cx="387985" cy="391668"/>
            </a:xfrm>
            <a:custGeom>
              <a:avLst/>
              <a:gdLst/>
              <a:ahLst/>
              <a:cxnLst/>
              <a:rect l="l" t="t" r="r" b="b"/>
              <a:pathLst>
                <a:path w="387985" h="391668">
                  <a:moveTo>
                    <a:pt x="0" y="351536"/>
                  </a:moveTo>
                  <a:lnTo>
                    <a:pt x="354584" y="0"/>
                  </a:lnTo>
                  <a:lnTo>
                    <a:pt x="387985" y="36830"/>
                  </a:lnTo>
                  <a:lnTo>
                    <a:pt x="40132" y="391668"/>
                  </a:lnTo>
                  <a:lnTo>
                    <a:pt x="0" y="351536"/>
                  </a:lnTo>
                  <a:close/>
                </a:path>
              </a:pathLst>
            </a:custGeom>
            <a:solidFill>
              <a:srgbClr val="0070C0"/>
            </a:solidFill>
          </p:spPr>
        </p:sp>
      </p:grpSp>
      <p:grpSp>
        <p:nvGrpSpPr>
          <p:cNvPr id="357" name="Group 357"/>
          <p:cNvGrpSpPr/>
          <p:nvPr/>
        </p:nvGrpSpPr>
        <p:grpSpPr>
          <a:xfrm>
            <a:off x="8284680" y="2920320"/>
            <a:ext cx="291060" cy="293760"/>
            <a:chOff x="0" y="0"/>
            <a:chExt cx="388080" cy="391680"/>
          </a:xfrm>
        </p:grpSpPr>
        <p:sp>
          <p:nvSpPr>
            <p:cNvPr id="358" name="Freeform 358"/>
            <p:cNvSpPr/>
            <p:nvPr/>
          </p:nvSpPr>
          <p:spPr>
            <a:xfrm>
              <a:off x="0" y="0"/>
              <a:ext cx="388112" cy="391668"/>
            </a:xfrm>
            <a:custGeom>
              <a:avLst/>
              <a:gdLst/>
              <a:ahLst/>
              <a:cxnLst/>
              <a:rect l="l" t="t" r="r" b="b"/>
              <a:pathLst>
                <a:path w="388112" h="391668">
                  <a:moveTo>
                    <a:pt x="40132" y="0"/>
                  </a:moveTo>
                  <a:lnTo>
                    <a:pt x="388112" y="351536"/>
                  </a:lnTo>
                  <a:lnTo>
                    <a:pt x="354711" y="391668"/>
                  </a:lnTo>
                  <a:lnTo>
                    <a:pt x="0" y="36830"/>
                  </a:lnTo>
                  <a:lnTo>
                    <a:pt x="40132" y="0"/>
                  </a:lnTo>
                  <a:close/>
                </a:path>
              </a:pathLst>
            </a:custGeom>
            <a:solidFill>
              <a:srgbClr val="0070C0"/>
            </a:solidFill>
          </p:spPr>
        </p:sp>
      </p:grpSp>
      <p:grpSp>
        <p:nvGrpSpPr>
          <p:cNvPr id="359" name="Group 359"/>
          <p:cNvGrpSpPr/>
          <p:nvPr/>
        </p:nvGrpSpPr>
        <p:grpSpPr>
          <a:xfrm rot="-2220000">
            <a:off x="951480" y="2322000"/>
            <a:ext cx="2057400" cy="137160"/>
            <a:chOff x="0" y="0"/>
            <a:chExt cx="2743200" cy="182880"/>
          </a:xfrm>
        </p:grpSpPr>
        <p:sp>
          <p:nvSpPr>
            <p:cNvPr id="360" name="Freeform 360"/>
            <p:cNvSpPr/>
            <p:nvPr/>
          </p:nvSpPr>
          <p:spPr>
            <a:xfrm>
              <a:off x="0" y="0"/>
              <a:ext cx="2743200" cy="182880"/>
            </a:xfrm>
            <a:custGeom>
              <a:avLst/>
              <a:gdLst/>
              <a:ahLst/>
              <a:cxnLst/>
              <a:rect l="l" t="t" r="r" b="b"/>
              <a:pathLst>
                <a:path w="2743200" h="182880">
                  <a:moveTo>
                    <a:pt x="0" y="0"/>
                  </a:moveTo>
                  <a:lnTo>
                    <a:pt x="2743200" y="0"/>
                  </a:lnTo>
                  <a:lnTo>
                    <a:pt x="2743200" y="182880"/>
                  </a:lnTo>
                  <a:lnTo>
                    <a:pt x="0" y="182880"/>
                  </a:lnTo>
                  <a:close/>
                </a:path>
              </a:pathLst>
            </a:custGeom>
            <a:solidFill>
              <a:srgbClr val="0070C0"/>
            </a:solidFill>
          </p:spPr>
        </p:sp>
      </p:grpSp>
      <p:grpSp>
        <p:nvGrpSpPr>
          <p:cNvPr id="361" name="Group 361"/>
          <p:cNvGrpSpPr/>
          <p:nvPr/>
        </p:nvGrpSpPr>
        <p:grpSpPr>
          <a:xfrm rot="540000">
            <a:off x="2649240" y="2411640"/>
            <a:ext cx="8915400" cy="137160"/>
            <a:chOff x="0" y="0"/>
            <a:chExt cx="11887200" cy="182880"/>
          </a:xfrm>
        </p:grpSpPr>
        <p:sp>
          <p:nvSpPr>
            <p:cNvPr id="362" name="Freeform 362"/>
            <p:cNvSpPr/>
            <p:nvPr/>
          </p:nvSpPr>
          <p:spPr>
            <a:xfrm>
              <a:off x="0" y="0"/>
              <a:ext cx="11887200" cy="182880"/>
            </a:xfrm>
            <a:custGeom>
              <a:avLst/>
              <a:gdLst/>
              <a:ahLst/>
              <a:cxnLst/>
              <a:rect l="l" t="t" r="r" b="b"/>
              <a:pathLst>
                <a:path w="11887200" h="182880">
                  <a:moveTo>
                    <a:pt x="0" y="0"/>
                  </a:moveTo>
                  <a:lnTo>
                    <a:pt x="11887200" y="0"/>
                  </a:lnTo>
                  <a:lnTo>
                    <a:pt x="11887200" y="182880"/>
                  </a:lnTo>
                  <a:lnTo>
                    <a:pt x="0" y="182880"/>
                  </a:lnTo>
                  <a:close/>
                </a:path>
              </a:pathLst>
            </a:custGeom>
            <a:solidFill>
              <a:srgbClr val="0070C0"/>
            </a:solidFill>
          </p:spPr>
        </p:sp>
      </p:grpSp>
      <p:grpSp>
        <p:nvGrpSpPr>
          <p:cNvPr id="363" name="Group 363"/>
          <p:cNvGrpSpPr/>
          <p:nvPr/>
        </p:nvGrpSpPr>
        <p:grpSpPr>
          <a:xfrm>
            <a:off x="9997560" y="2896560"/>
            <a:ext cx="65340" cy="363960"/>
            <a:chOff x="0" y="0"/>
            <a:chExt cx="87120" cy="485280"/>
          </a:xfrm>
        </p:grpSpPr>
        <p:sp>
          <p:nvSpPr>
            <p:cNvPr id="364" name="Freeform 364"/>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65" name="Group 365"/>
          <p:cNvGrpSpPr/>
          <p:nvPr/>
        </p:nvGrpSpPr>
        <p:grpSpPr>
          <a:xfrm>
            <a:off x="9718920" y="2924640"/>
            <a:ext cx="313740" cy="311580"/>
            <a:chOff x="0" y="0"/>
            <a:chExt cx="418320" cy="415440"/>
          </a:xfrm>
        </p:grpSpPr>
        <p:sp>
          <p:nvSpPr>
            <p:cNvPr id="366" name="Freeform 366"/>
            <p:cNvSpPr/>
            <p:nvPr/>
          </p:nvSpPr>
          <p:spPr>
            <a:xfrm>
              <a:off x="0" y="0"/>
              <a:ext cx="418338" cy="415417"/>
            </a:xfrm>
            <a:custGeom>
              <a:avLst/>
              <a:gdLst/>
              <a:ahLst/>
              <a:cxnLst/>
              <a:rect l="l" t="t" r="r" b="b"/>
              <a:pathLst>
                <a:path w="418338" h="415417">
                  <a:moveTo>
                    <a:pt x="0" y="375285"/>
                  </a:moveTo>
                  <a:lnTo>
                    <a:pt x="378206" y="0"/>
                  </a:lnTo>
                  <a:lnTo>
                    <a:pt x="418338" y="40259"/>
                  </a:lnTo>
                  <a:lnTo>
                    <a:pt x="40132" y="415417"/>
                  </a:lnTo>
                  <a:lnTo>
                    <a:pt x="0" y="375285"/>
                  </a:lnTo>
                  <a:close/>
                </a:path>
              </a:pathLst>
            </a:custGeom>
            <a:solidFill>
              <a:srgbClr val="0070C0"/>
            </a:solidFill>
          </p:spPr>
        </p:sp>
      </p:grpSp>
      <p:grpSp>
        <p:nvGrpSpPr>
          <p:cNvPr id="367" name="Group 367"/>
          <p:cNvGrpSpPr/>
          <p:nvPr/>
        </p:nvGrpSpPr>
        <p:grpSpPr>
          <a:xfrm>
            <a:off x="9718920" y="2924640"/>
            <a:ext cx="313740" cy="311580"/>
            <a:chOff x="0" y="0"/>
            <a:chExt cx="418320" cy="415440"/>
          </a:xfrm>
        </p:grpSpPr>
        <p:sp>
          <p:nvSpPr>
            <p:cNvPr id="368" name="Freeform 368"/>
            <p:cNvSpPr/>
            <p:nvPr/>
          </p:nvSpPr>
          <p:spPr>
            <a:xfrm>
              <a:off x="0" y="0"/>
              <a:ext cx="418338" cy="415544"/>
            </a:xfrm>
            <a:custGeom>
              <a:avLst/>
              <a:gdLst/>
              <a:ahLst/>
              <a:cxnLst/>
              <a:rect l="l" t="t" r="r" b="b"/>
              <a:pathLst>
                <a:path w="418338" h="415544">
                  <a:moveTo>
                    <a:pt x="40132" y="0"/>
                  </a:moveTo>
                  <a:lnTo>
                    <a:pt x="418338" y="375285"/>
                  </a:lnTo>
                  <a:lnTo>
                    <a:pt x="378206" y="415544"/>
                  </a:lnTo>
                  <a:lnTo>
                    <a:pt x="0" y="40259"/>
                  </a:lnTo>
                  <a:lnTo>
                    <a:pt x="40132" y="0"/>
                  </a:lnTo>
                  <a:close/>
                </a:path>
              </a:pathLst>
            </a:custGeom>
            <a:solidFill>
              <a:srgbClr val="0070C0"/>
            </a:solidFill>
          </p:spPr>
        </p:sp>
      </p:grpSp>
      <p:grpSp>
        <p:nvGrpSpPr>
          <p:cNvPr id="369" name="Group 369"/>
          <p:cNvGrpSpPr/>
          <p:nvPr/>
        </p:nvGrpSpPr>
        <p:grpSpPr>
          <a:xfrm>
            <a:off x="9698940" y="2896560"/>
            <a:ext cx="60480" cy="363960"/>
            <a:chOff x="0" y="0"/>
            <a:chExt cx="80640" cy="485280"/>
          </a:xfrm>
        </p:grpSpPr>
        <p:sp>
          <p:nvSpPr>
            <p:cNvPr id="370" name="Freeform 370"/>
            <p:cNvSpPr/>
            <p:nvPr/>
          </p:nvSpPr>
          <p:spPr>
            <a:xfrm>
              <a:off x="0" y="0"/>
              <a:ext cx="80645" cy="485267"/>
            </a:xfrm>
            <a:custGeom>
              <a:avLst/>
              <a:gdLst/>
              <a:ahLst/>
              <a:cxnLst/>
              <a:rect l="l" t="t" r="r" b="b"/>
              <a:pathLst>
                <a:path w="80645" h="485267">
                  <a:moveTo>
                    <a:pt x="0" y="0"/>
                  </a:moveTo>
                  <a:lnTo>
                    <a:pt x="80645" y="0"/>
                  </a:lnTo>
                  <a:lnTo>
                    <a:pt x="80645" y="485267"/>
                  </a:lnTo>
                  <a:lnTo>
                    <a:pt x="0" y="485267"/>
                  </a:lnTo>
                  <a:close/>
                </a:path>
              </a:pathLst>
            </a:custGeom>
            <a:solidFill>
              <a:srgbClr val="0070C0"/>
            </a:solidFill>
          </p:spPr>
        </p:sp>
      </p:grpSp>
      <p:grpSp>
        <p:nvGrpSpPr>
          <p:cNvPr id="371" name="Group 371"/>
          <p:cNvGrpSpPr/>
          <p:nvPr/>
        </p:nvGrpSpPr>
        <p:grpSpPr>
          <a:xfrm>
            <a:off x="9423000" y="2924640"/>
            <a:ext cx="311580" cy="311580"/>
            <a:chOff x="0" y="0"/>
            <a:chExt cx="415440" cy="415440"/>
          </a:xfrm>
        </p:grpSpPr>
        <p:sp>
          <p:nvSpPr>
            <p:cNvPr id="372" name="Freeform 372"/>
            <p:cNvSpPr/>
            <p:nvPr/>
          </p:nvSpPr>
          <p:spPr>
            <a:xfrm>
              <a:off x="0" y="0"/>
              <a:ext cx="415544" cy="415417"/>
            </a:xfrm>
            <a:custGeom>
              <a:avLst/>
              <a:gdLst/>
              <a:ahLst/>
              <a:cxnLst/>
              <a:rect l="l" t="t" r="r" b="b"/>
              <a:pathLst>
                <a:path w="415544" h="415417">
                  <a:moveTo>
                    <a:pt x="0" y="375285"/>
                  </a:moveTo>
                  <a:lnTo>
                    <a:pt x="375285" y="0"/>
                  </a:lnTo>
                  <a:lnTo>
                    <a:pt x="415544" y="40259"/>
                  </a:lnTo>
                  <a:lnTo>
                    <a:pt x="33528" y="415417"/>
                  </a:lnTo>
                  <a:lnTo>
                    <a:pt x="0" y="375285"/>
                  </a:lnTo>
                  <a:close/>
                </a:path>
              </a:pathLst>
            </a:custGeom>
            <a:solidFill>
              <a:srgbClr val="0070C0"/>
            </a:solidFill>
          </p:spPr>
        </p:sp>
      </p:grpSp>
      <p:grpSp>
        <p:nvGrpSpPr>
          <p:cNvPr id="373" name="Group 373"/>
          <p:cNvGrpSpPr/>
          <p:nvPr/>
        </p:nvGrpSpPr>
        <p:grpSpPr>
          <a:xfrm>
            <a:off x="9423000" y="2924640"/>
            <a:ext cx="311580" cy="311580"/>
            <a:chOff x="0" y="0"/>
            <a:chExt cx="415440" cy="415440"/>
          </a:xfrm>
        </p:grpSpPr>
        <p:sp>
          <p:nvSpPr>
            <p:cNvPr id="374" name="Freeform 374"/>
            <p:cNvSpPr/>
            <p:nvPr/>
          </p:nvSpPr>
          <p:spPr>
            <a:xfrm>
              <a:off x="0" y="0"/>
              <a:ext cx="415417" cy="415544"/>
            </a:xfrm>
            <a:custGeom>
              <a:avLst/>
              <a:gdLst/>
              <a:ahLst/>
              <a:cxnLst/>
              <a:rect l="l" t="t" r="r" b="b"/>
              <a:pathLst>
                <a:path w="415417" h="415544">
                  <a:moveTo>
                    <a:pt x="33528" y="0"/>
                  </a:moveTo>
                  <a:lnTo>
                    <a:pt x="415417" y="375285"/>
                  </a:lnTo>
                  <a:lnTo>
                    <a:pt x="375158" y="415544"/>
                  </a:lnTo>
                  <a:lnTo>
                    <a:pt x="0" y="40259"/>
                  </a:lnTo>
                  <a:lnTo>
                    <a:pt x="33528" y="0"/>
                  </a:lnTo>
                  <a:close/>
                </a:path>
              </a:pathLst>
            </a:custGeom>
            <a:solidFill>
              <a:srgbClr val="0070C0"/>
            </a:solidFill>
          </p:spPr>
        </p:sp>
      </p:grpSp>
      <p:grpSp>
        <p:nvGrpSpPr>
          <p:cNvPr id="375" name="Group 375"/>
          <p:cNvGrpSpPr/>
          <p:nvPr/>
        </p:nvGrpSpPr>
        <p:grpSpPr>
          <a:xfrm>
            <a:off x="9397620" y="2896560"/>
            <a:ext cx="65340" cy="363960"/>
            <a:chOff x="0" y="0"/>
            <a:chExt cx="87120" cy="485280"/>
          </a:xfrm>
        </p:grpSpPr>
        <p:sp>
          <p:nvSpPr>
            <p:cNvPr id="376" name="Freeform 376"/>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77" name="Group 377"/>
          <p:cNvGrpSpPr/>
          <p:nvPr/>
        </p:nvGrpSpPr>
        <p:grpSpPr>
          <a:xfrm>
            <a:off x="9118980" y="2924640"/>
            <a:ext cx="318600" cy="311580"/>
            <a:chOff x="0" y="0"/>
            <a:chExt cx="424800" cy="415440"/>
          </a:xfrm>
        </p:grpSpPr>
        <p:sp>
          <p:nvSpPr>
            <p:cNvPr id="378" name="Freeform 378"/>
            <p:cNvSpPr/>
            <p:nvPr/>
          </p:nvSpPr>
          <p:spPr>
            <a:xfrm>
              <a:off x="0" y="0"/>
              <a:ext cx="424815" cy="415417"/>
            </a:xfrm>
            <a:custGeom>
              <a:avLst/>
              <a:gdLst/>
              <a:ahLst/>
              <a:cxnLst/>
              <a:rect l="l" t="t" r="r" b="b"/>
              <a:pathLst>
                <a:path w="424815" h="415417">
                  <a:moveTo>
                    <a:pt x="0" y="375285"/>
                  </a:moveTo>
                  <a:lnTo>
                    <a:pt x="384683" y="0"/>
                  </a:lnTo>
                  <a:lnTo>
                    <a:pt x="424815" y="40259"/>
                  </a:lnTo>
                  <a:lnTo>
                    <a:pt x="40132" y="415417"/>
                  </a:lnTo>
                  <a:lnTo>
                    <a:pt x="0" y="375285"/>
                  </a:lnTo>
                  <a:close/>
                </a:path>
              </a:pathLst>
            </a:custGeom>
            <a:solidFill>
              <a:srgbClr val="0070C0"/>
            </a:solidFill>
          </p:spPr>
        </p:sp>
      </p:grpSp>
      <p:grpSp>
        <p:nvGrpSpPr>
          <p:cNvPr id="379" name="Group 379"/>
          <p:cNvGrpSpPr/>
          <p:nvPr/>
        </p:nvGrpSpPr>
        <p:grpSpPr>
          <a:xfrm>
            <a:off x="9118980" y="2924640"/>
            <a:ext cx="318600" cy="311580"/>
            <a:chOff x="0" y="0"/>
            <a:chExt cx="424800" cy="415440"/>
          </a:xfrm>
        </p:grpSpPr>
        <p:sp>
          <p:nvSpPr>
            <p:cNvPr id="380" name="Freeform 380"/>
            <p:cNvSpPr/>
            <p:nvPr/>
          </p:nvSpPr>
          <p:spPr>
            <a:xfrm>
              <a:off x="0" y="0"/>
              <a:ext cx="424815" cy="415544"/>
            </a:xfrm>
            <a:custGeom>
              <a:avLst/>
              <a:gdLst/>
              <a:ahLst/>
              <a:cxnLst/>
              <a:rect l="l" t="t" r="r" b="b"/>
              <a:pathLst>
                <a:path w="424815" h="415544">
                  <a:moveTo>
                    <a:pt x="40132" y="0"/>
                  </a:moveTo>
                  <a:lnTo>
                    <a:pt x="424815" y="375285"/>
                  </a:lnTo>
                  <a:lnTo>
                    <a:pt x="384683" y="415544"/>
                  </a:lnTo>
                  <a:lnTo>
                    <a:pt x="0" y="40259"/>
                  </a:lnTo>
                  <a:lnTo>
                    <a:pt x="40132" y="0"/>
                  </a:lnTo>
                  <a:close/>
                </a:path>
              </a:pathLst>
            </a:custGeom>
            <a:solidFill>
              <a:srgbClr val="0070C0"/>
            </a:solidFill>
          </p:spPr>
        </p:sp>
      </p:grpSp>
      <p:grpSp>
        <p:nvGrpSpPr>
          <p:cNvPr id="381" name="Group 381"/>
          <p:cNvGrpSpPr/>
          <p:nvPr/>
        </p:nvGrpSpPr>
        <p:grpSpPr>
          <a:xfrm>
            <a:off x="9099000" y="2896560"/>
            <a:ext cx="65340" cy="363960"/>
            <a:chOff x="0" y="0"/>
            <a:chExt cx="87120" cy="485280"/>
          </a:xfrm>
        </p:grpSpPr>
        <p:sp>
          <p:nvSpPr>
            <p:cNvPr id="382" name="Freeform 382"/>
            <p:cNvSpPr/>
            <p:nvPr/>
          </p:nvSpPr>
          <p:spPr>
            <a:xfrm>
              <a:off x="0" y="0"/>
              <a:ext cx="87122" cy="485267"/>
            </a:xfrm>
            <a:custGeom>
              <a:avLst/>
              <a:gdLst/>
              <a:ahLst/>
              <a:cxnLst/>
              <a:rect l="l" t="t" r="r" b="b"/>
              <a:pathLst>
                <a:path w="87122" h="485267">
                  <a:moveTo>
                    <a:pt x="0" y="0"/>
                  </a:moveTo>
                  <a:lnTo>
                    <a:pt x="87122" y="0"/>
                  </a:lnTo>
                  <a:lnTo>
                    <a:pt x="87122" y="485267"/>
                  </a:lnTo>
                  <a:lnTo>
                    <a:pt x="0" y="485267"/>
                  </a:lnTo>
                  <a:close/>
                </a:path>
              </a:pathLst>
            </a:custGeom>
            <a:solidFill>
              <a:srgbClr val="0070C0"/>
            </a:solidFill>
          </p:spPr>
        </p:sp>
      </p:grpSp>
      <p:grpSp>
        <p:nvGrpSpPr>
          <p:cNvPr id="383" name="Group 383"/>
          <p:cNvGrpSpPr/>
          <p:nvPr/>
        </p:nvGrpSpPr>
        <p:grpSpPr>
          <a:xfrm>
            <a:off x="10285380" y="2935980"/>
            <a:ext cx="60480" cy="274320"/>
            <a:chOff x="0" y="0"/>
            <a:chExt cx="80640" cy="365760"/>
          </a:xfrm>
        </p:grpSpPr>
        <p:sp>
          <p:nvSpPr>
            <p:cNvPr id="384" name="Freeform 384"/>
            <p:cNvSpPr/>
            <p:nvPr/>
          </p:nvSpPr>
          <p:spPr>
            <a:xfrm>
              <a:off x="0" y="0"/>
              <a:ext cx="80645" cy="365760"/>
            </a:xfrm>
            <a:custGeom>
              <a:avLst/>
              <a:gdLst/>
              <a:ahLst/>
              <a:cxnLst/>
              <a:rect l="l" t="t" r="r" b="b"/>
              <a:pathLst>
                <a:path w="80645" h="365760">
                  <a:moveTo>
                    <a:pt x="0" y="0"/>
                  </a:moveTo>
                  <a:lnTo>
                    <a:pt x="80645" y="0"/>
                  </a:lnTo>
                  <a:lnTo>
                    <a:pt x="80645" y="365760"/>
                  </a:lnTo>
                  <a:lnTo>
                    <a:pt x="0" y="365760"/>
                  </a:lnTo>
                  <a:close/>
                </a:path>
              </a:pathLst>
            </a:custGeom>
            <a:solidFill>
              <a:srgbClr val="0070C0"/>
            </a:solidFill>
          </p:spPr>
        </p:sp>
      </p:grpSp>
      <p:grpSp>
        <p:nvGrpSpPr>
          <p:cNvPr id="385" name="Group 385"/>
          <p:cNvGrpSpPr/>
          <p:nvPr/>
        </p:nvGrpSpPr>
        <p:grpSpPr>
          <a:xfrm>
            <a:off x="10008900" y="2924640"/>
            <a:ext cx="311580" cy="311580"/>
            <a:chOff x="0" y="0"/>
            <a:chExt cx="415440" cy="415440"/>
          </a:xfrm>
        </p:grpSpPr>
        <p:sp>
          <p:nvSpPr>
            <p:cNvPr id="386" name="Freeform 386"/>
            <p:cNvSpPr/>
            <p:nvPr/>
          </p:nvSpPr>
          <p:spPr>
            <a:xfrm>
              <a:off x="0" y="0"/>
              <a:ext cx="415544" cy="415417"/>
            </a:xfrm>
            <a:custGeom>
              <a:avLst/>
              <a:gdLst/>
              <a:ahLst/>
              <a:cxnLst/>
              <a:rect l="l" t="t" r="r" b="b"/>
              <a:pathLst>
                <a:path w="415544" h="415417">
                  <a:moveTo>
                    <a:pt x="0" y="375285"/>
                  </a:moveTo>
                  <a:lnTo>
                    <a:pt x="375285" y="0"/>
                  </a:lnTo>
                  <a:lnTo>
                    <a:pt x="415544" y="40259"/>
                  </a:lnTo>
                  <a:lnTo>
                    <a:pt x="33528" y="415417"/>
                  </a:lnTo>
                  <a:lnTo>
                    <a:pt x="0" y="375285"/>
                  </a:lnTo>
                  <a:close/>
                </a:path>
              </a:pathLst>
            </a:custGeom>
            <a:solidFill>
              <a:srgbClr val="0070C0"/>
            </a:solidFill>
          </p:spPr>
        </p:sp>
      </p:grpSp>
      <p:grpSp>
        <p:nvGrpSpPr>
          <p:cNvPr id="387" name="Group 387"/>
          <p:cNvGrpSpPr/>
          <p:nvPr/>
        </p:nvGrpSpPr>
        <p:grpSpPr>
          <a:xfrm>
            <a:off x="10008900" y="2924640"/>
            <a:ext cx="311580" cy="311580"/>
            <a:chOff x="0" y="0"/>
            <a:chExt cx="415440" cy="415440"/>
          </a:xfrm>
        </p:grpSpPr>
        <p:sp>
          <p:nvSpPr>
            <p:cNvPr id="388" name="Freeform 388"/>
            <p:cNvSpPr/>
            <p:nvPr/>
          </p:nvSpPr>
          <p:spPr>
            <a:xfrm>
              <a:off x="0" y="0"/>
              <a:ext cx="415417" cy="415544"/>
            </a:xfrm>
            <a:custGeom>
              <a:avLst/>
              <a:gdLst/>
              <a:ahLst/>
              <a:cxnLst/>
              <a:rect l="l" t="t" r="r" b="b"/>
              <a:pathLst>
                <a:path w="415417" h="415544">
                  <a:moveTo>
                    <a:pt x="33528" y="0"/>
                  </a:moveTo>
                  <a:lnTo>
                    <a:pt x="415417" y="375285"/>
                  </a:lnTo>
                  <a:lnTo>
                    <a:pt x="375158" y="415544"/>
                  </a:lnTo>
                  <a:lnTo>
                    <a:pt x="0" y="40259"/>
                  </a:lnTo>
                  <a:lnTo>
                    <a:pt x="33528" y="0"/>
                  </a:ln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0070C0"/>
                </a:solidFill>
                <a:latin typeface="Montserrat"/>
                <a:cs typeface="B Nazanin" pitchFamily="2" charset="-78"/>
              </a:rPr>
              <a:t>سبک اینفوگرافیک</a:t>
            </a:r>
            <a:endParaRPr lang="en-US" sz="4400" spc="64" dirty="0">
              <a:solidFill>
                <a:srgbClr val="0070C0"/>
              </a:solidFill>
              <a:latin typeface="Montserrat"/>
              <a:cs typeface="B Nazanin" pitchFamily="2" charset="-78"/>
            </a:endParaRPr>
          </a:p>
        </p:txBody>
      </p:sp>
      <p:grpSp>
        <p:nvGrpSpPr>
          <p:cNvPr id="21" name="Group 21"/>
          <p:cNvGrpSpPr/>
          <p:nvPr/>
        </p:nvGrpSpPr>
        <p:grpSpPr>
          <a:xfrm>
            <a:off x="1415880" y="2619540"/>
            <a:ext cx="3283200" cy="6627960"/>
            <a:chOff x="0" y="0"/>
            <a:chExt cx="4377600" cy="8837280"/>
          </a:xfrm>
        </p:grpSpPr>
        <p:sp>
          <p:nvSpPr>
            <p:cNvPr id="22" name="Freeform 22"/>
            <p:cNvSpPr/>
            <p:nvPr/>
          </p:nvSpPr>
          <p:spPr>
            <a:xfrm>
              <a:off x="0" y="0"/>
              <a:ext cx="4376928" cy="8836533"/>
            </a:xfrm>
            <a:custGeom>
              <a:avLst/>
              <a:gdLst/>
              <a:ahLst/>
              <a:cxnLst/>
              <a:rect l="l" t="t" r="r" b="b"/>
              <a:pathLst>
                <a:path w="4376928" h="8836533">
                  <a:moveTo>
                    <a:pt x="731266" y="8836533"/>
                  </a:moveTo>
                  <a:lnTo>
                    <a:pt x="731266" y="1342644"/>
                  </a:lnTo>
                  <a:lnTo>
                    <a:pt x="0" y="1342644"/>
                  </a:lnTo>
                  <a:lnTo>
                    <a:pt x="2188083" y="0"/>
                  </a:lnTo>
                  <a:lnTo>
                    <a:pt x="4376928" y="1342644"/>
                  </a:lnTo>
                  <a:lnTo>
                    <a:pt x="3644900" y="1342644"/>
                  </a:lnTo>
                  <a:lnTo>
                    <a:pt x="3644900" y="8836533"/>
                  </a:lnTo>
                  <a:lnTo>
                    <a:pt x="731266" y="8836533"/>
                  </a:lnTo>
                </a:path>
              </a:pathLst>
            </a:custGeom>
            <a:solidFill>
              <a:srgbClr val="0070C0"/>
            </a:solidFill>
          </p:spPr>
        </p:sp>
      </p:grpSp>
      <p:grpSp>
        <p:nvGrpSpPr>
          <p:cNvPr id="23" name="Group 23"/>
          <p:cNvGrpSpPr/>
          <p:nvPr/>
        </p:nvGrpSpPr>
        <p:grpSpPr>
          <a:xfrm>
            <a:off x="2623320" y="3780540"/>
            <a:ext cx="6520500" cy="1080000"/>
            <a:chOff x="0" y="0"/>
            <a:chExt cx="8694000" cy="1440000"/>
          </a:xfrm>
        </p:grpSpPr>
        <p:sp>
          <p:nvSpPr>
            <p:cNvPr id="24" name="Freeform 24"/>
            <p:cNvSpPr/>
            <p:nvPr/>
          </p:nvSpPr>
          <p:spPr>
            <a:xfrm>
              <a:off x="0" y="0"/>
              <a:ext cx="8694039" cy="1440053"/>
            </a:xfrm>
            <a:custGeom>
              <a:avLst/>
              <a:gdLst/>
              <a:ahLst/>
              <a:cxnLst/>
              <a:rect l="l" t="t" r="r" b="b"/>
              <a:pathLst>
                <a:path w="8694039" h="1440053">
                  <a:moveTo>
                    <a:pt x="0" y="0"/>
                  </a:moveTo>
                  <a:lnTo>
                    <a:pt x="8694039" y="0"/>
                  </a:lnTo>
                  <a:lnTo>
                    <a:pt x="8694039" y="1440053"/>
                  </a:lnTo>
                  <a:lnTo>
                    <a:pt x="0" y="1440053"/>
                  </a:lnTo>
                  <a:close/>
                </a:path>
              </a:pathLst>
            </a:custGeom>
            <a:solidFill>
              <a:srgbClr val="0070C0"/>
            </a:solidFill>
          </p:spPr>
        </p:sp>
      </p:grpSp>
      <p:grpSp>
        <p:nvGrpSpPr>
          <p:cNvPr id="25" name="Group 25"/>
          <p:cNvGrpSpPr/>
          <p:nvPr/>
        </p:nvGrpSpPr>
        <p:grpSpPr>
          <a:xfrm>
            <a:off x="2623320" y="5088960"/>
            <a:ext cx="6520500" cy="1080000"/>
            <a:chOff x="0" y="0"/>
            <a:chExt cx="8694000" cy="1440000"/>
          </a:xfrm>
        </p:grpSpPr>
        <p:sp>
          <p:nvSpPr>
            <p:cNvPr id="26" name="Freeform 26"/>
            <p:cNvSpPr/>
            <p:nvPr/>
          </p:nvSpPr>
          <p:spPr>
            <a:xfrm>
              <a:off x="0" y="0"/>
              <a:ext cx="8694039" cy="1440053"/>
            </a:xfrm>
            <a:custGeom>
              <a:avLst/>
              <a:gdLst/>
              <a:ahLst/>
              <a:cxnLst/>
              <a:rect l="l" t="t" r="r" b="b"/>
              <a:pathLst>
                <a:path w="8694039" h="1440053">
                  <a:moveTo>
                    <a:pt x="0" y="0"/>
                  </a:moveTo>
                  <a:lnTo>
                    <a:pt x="8694039" y="0"/>
                  </a:lnTo>
                  <a:lnTo>
                    <a:pt x="8694039" y="1440053"/>
                  </a:lnTo>
                  <a:lnTo>
                    <a:pt x="0" y="1440053"/>
                  </a:lnTo>
                  <a:close/>
                </a:path>
              </a:pathLst>
            </a:custGeom>
            <a:solidFill>
              <a:srgbClr val="0070C0"/>
            </a:solidFill>
          </p:spPr>
        </p:sp>
      </p:grpSp>
      <p:grpSp>
        <p:nvGrpSpPr>
          <p:cNvPr id="27" name="Group 27"/>
          <p:cNvGrpSpPr/>
          <p:nvPr/>
        </p:nvGrpSpPr>
        <p:grpSpPr>
          <a:xfrm>
            <a:off x="2623320" y="6394680"/>
            <a:ext cx="6520500" cy="1080000"/>
            <a:chOff x="0" y="0"/>
            <a:chExt cx="8694000" cy="1440000"/>
          </a:xfrm>
        </p:grpSpPr>
        <p:sp>
          <p:nvSpPr>
            <p:cNvPr id="28" name="Freeform 28"/>
            <p:cNvSpPr/>
            <p:nvPr/>
          </p:nvSpPr>
          <p:spPr>
            <a:xfrm>
              <a:off x="0" y="0"/>
              <a:ext cx="8694039" cy="1440053"/>
            </a:xfrm>
            <a:custGeom>
              <a:avLst/>
              <a:gdLst/>
              <a:ahLst/>
              <a:cxnLst/>
              <a:rect l="l" t="t" r="r" b="b"/>
              <a:pathLst>
                <a:path w="8694039" h="1440053">
                  <a:moveTo>
                    <a:pt x="0" y="0"/>
                  </a:moveTo>
                  <a:lnTo>
                    <a:pt x="8694039" y="0"/>
                  </a:lnTo>
                  <a:lnTo>
                    <a:pt x="8694039" y="1440053"/>
                  </a:lnTo>
                  <a:lnTo>
                    <a:pt x="0" y="1440053"/>
                  </a:lnTo>
                  <a:close/>
                </a:path>
              </a:pathLst>
            </a:custGeom>
            <a:solidFill>
              <a:srgbClr val="0070C0"/>
            </a:solidFill>
          </p:spPr>
        </p:sp>
      </p:grpSp>
      <p:grpSp>
        <p:nvGrpSpPr>
          <p:cNvPr id="29" name="Group 29"/>
          <p:cNvGrpSpPr/>
          <p:nvPr/>
        </p:nvGrpSpPr>
        <p:grpSpPr>
          <a:xfrm>
            <a:off x="2623320" y="7693380"/>
            <a:ext cx="6520500" cy="1080000"/>
            <a:chOff x="0" y="0"/>
            <a:chExt cx="8694000" cy="1440000"/>
          </a:xfrm>
        </p:grpSpPr>
        <p:sp>
          <p:nvSpPr>
            <p:cNvPr id="30" name="Freeform 30"/>
            <p:cNvSpPr/>
            <p:nvPr/>
          </p:nvSpPr>
          <p:spPr>
            <a:xfrm>
              <a:off x="0" y="0"/>
              <a:ext cx="8694039" cy="1440053"/>
            </a:xfrm>
            <a:custGeom>
              <a:avLst/>
              <a:gdLst/>
              <a:ahLst/>
              <a:cxnLst/>
              <a:rect l="l" t="t" r="r" b="b"/>
              <a:pathLst>
                <a:path w="8694039" h="1440053">
                  <a:moveTo>
                    <a:pt x="0" y="0"/>
                  </a:moveTo>
                  <a:lnTo>
                    <a:pt x="8694039" y="0"/>
                  </a:lnTo>
                  <a:lnTo>
                    <a:pt x="8694039" y="1440053"/>
                  </a:lnTo>
                  <a:lnTo>
                    <a:pt x="0" y="1440053"/>
                  </a:lnTo>
                  <a:close/>
                </a:path>
              </a:pathLst>
            </a:custGeom>
            <a:solidFill>
              <a:srgbClr val="0070C0"/>
            </a:solidFill>
          </p:spPr>
        </p:sp>
      </p:grpSp>
      <p:sp>
        <p:nvSpPr>
          <p:cNvPr id="31" name="TextBox 31"/>
          <p:cNvSpPr txBox="1"/>
          <p:nvPr/>
        </p:nvSpPr>
        <p:spPr>
          <a:xfrm>
            <a:off x="9707760" y="5504580"/>
            <a:ext cx="7160040" cy="375744"/>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endParaRPr lang="en-US" sz="1600" spc="16" dirty="0">
              <a:solidFill>
                <a:srgbClr val="404040"/>
              </a:solidFill>
              <a:latin typeface="Montserrat"/>
              <a:cs typeface="B Nazanin" pitchFamily="2" charset="-78"/>
            </a:endParaRPr>
          </a:p>
        </p:txBody>
      </p:sp>
      <p:sp>
        <p:nvSpPr>
          <p:cNvPr id="32" name="TextBox 32"/>
          <p:cNvSpPr txBox="1"/>
          <p:nvPr/>
        </p:nvSpPr>
        <p:spPr>
          <a:xfrm>
            <a:off x="9707760" y="5089320"/>
            <a:ext cx="7160040" cy="196208"/>
          </a:xfrm>
          <a:prstGeom prst="rect">
            <a:avLst/>
          </a:prstGeom>
        </p:spPr>
        <p:txBody>
          <a:bodyPr lIns="0" tIns="0" rIns="0" bIns="0" rtlCol="0" anchor="t">
            <a:spAutoFit/>
          </a:bodyPr>
          <a:lstStyle/>
          <a:p>
            <a:pPr algn="ctr" rtl="1">
              <a:lnSpc>
                <a:spcPts val="1439"/>
              </a:lnSpc>
            </a:pPr>
            <a:r>
              <a:rPr lang="fa-IR" sz="1600" spc="16" dirty="0">
                <a:solidFill>
                  <a:srgbClr val="595959"/>
                </a:solidFill>
                <a:latin typeface="Montserrat Bold"/>
                <a:cs typeface="B Nazanin" pitchFamily="2" charset="-78"/>
              </a:rPr>
              <a:t>متن شما در اینجا</a:t>
            </a:r>
            <a:endParaRPr lang="en-US" sz="1600" spc="16" dirty="0">
              <a:solidFill>
                <a:srgbClr val="595959"/>
              </a:solidFill>
              <a:latin typeface="Montserrat Bold"/>
              <a:cs typeface="B Nazanin" pitchFamily="2" charset="-78"/>
            </a:endParaRPr>
          </a:p>
        </p:txBody>
      </p:sp>
      <p:sp>
        <p:nvSpPr>
          <p:cNvPr id="33" name="TextBox 33"/>
          <p:cNvSpPr txBox="1"/>
          <p:nvPr/>
        </p:nvSpPr>
        <p:spPr>
          <a:xfrm>
            <a:off x="9707760" y="4200480"/>
            <a:ext cx="7160040" cy="375744"/>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endParaRPr lang="en-US" sz="1600" spc="16" dirty="0">
              <a:solidFill>
                <a:srgbClr val="404040"/>
              </a:solidFill>
              <a:latin typeface="Montserrat"/>
              <a:cs typeface="B Nazanin" pitchFamily="2" charset="-78"/>
            </a:endParaRPr>
          </a:p>
        </p:txBody>
      </p:sp>
      <p:sp>
        <p:nvSpPr>
          <p:cNvPr id="34" name="TextBox 34"/>
          <p:cNvSpPr txBox="1"/>
          <p:nvPr/>
        </p:nvSpPr>
        <p:spPr>
          <a:xfrm>
            <a:off x="9707760" y="3785220"/>
            <a:ext cx="71600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
        <p:nvSpPr>
          <p:cNvPr id="35" name="TextBox 35"/>
          <p:cNvSpPr txBox="1"/>
          <p:nvPr/>
        </p:nvSpPr>
        <p:spPr>
          <a:xfrm>
            <a:off x="9707760" y="6809220"/>
            <a:ext cx="7160040" cy="375744"/>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endParaRPr lang="en-US" sz="1600" spc="16" dirty="0">
              <a:solidFill>
                <a:srgbClr val="404040"/>
              </a:solidFill>
              <a:latin typeface="Montserrat"/>
              <a:cs typeface="B Nazanin" pitchFamily="2" charset="-78"/>
            </a:endParaRPr>
          </a:p>
        </p:txBody>
      </p:sp>
      <p:sp>
        <p:nvSpPr>
          <p:cNvPr id="36" name="TextBox 36"/>
          <p:cNvSpPr txBox="1"/>
          <p:nvPr/>
        </p:nvSpPr>
        <p:spPr>
          <a:xfrm>
            <a:off x="9707760" y="6393420"/>
            <a:ext cx="7160040" cy="196208"/>
          </a:xfrm>
          <a:prstGeom prst="rect">
            <a:avLst/>
          </a:prstGeom>
        </p:spPr>
        <p:txBody>
          <a:bodyPr lIns="0" tIns="0" rIns="0" bIns="0" rtlCol="0" anchor="t">
            <a:spAutoFit/>
          </a:bodyPr>
          <a:lstStyle/>
          <a:p>
            <a:pPr algn="ctr" rtl="1">
              <a:lnSpc>
                <a:spcPts val="1439"/>
              </a:lnSpc>
            </a:pPr>
            <a:r>
              <a:rPr lang="fa-IR" sz="1600" spc="16" dirty="0">
                <a:solidFill>
                  <a:srgbClr val="595959"/>
                </a:solidFill>
                <a:latin typeface="Montserrat Bold"/>
                <a:cs typeface="B Nazanin" pitchFamily="2" charset="-78"/>
              </a:rPr>
              <a:t>متن شما در اینجا</a:t>
            </a:r>
            <a:endParaRPr lang="en-US" sz="1600" spc="16" dirty="0">
              <a:solidFill>
                <a:srgbClr val="595959"/>
              </a:solidFill>
              <a:latin typeface="Montserrat Bold"/>
              <a:cs typeface="B Nazanin" pitchFamily="2" charset="-78"/>
            </a:endParaRPr>
          </a:p>
        </p:txBody>
      </p:sp>
      <p:sp>
        <p:nvSpPr>
          <p:cNvPr id="37" name="TextBox 37"/>
          <p:cNvSpPr txBox="1"/>
          <p:nvPr/>
        </p:nvSpPr>
        <p:spPr>
          <a:xfrm>
            <a:off x="9707760" y="8113320"/>
            <a:ext cx="7160040" cy="375744"/>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endParaRPr lang="en-US" sz="1600" spc="16" dirty="0">
              <a:solidFill>
                <a:srgbClr val="404040"/>
              </a:solidFill>
              <a:latin typeface="Montserrat"/>
              <a:cs typeface="B Nazanin" pitchFamily="2" charset="-78"/>
            </a:endParaRPr>
          </a:p>
        </p:txBody>
      </p:sp>
      <p:sp>
        <p:nvSpPr>
          <p:cNvPr id="38" name="TextBox 38"/>
          <p:cNvSpPr txBox="1"/>
          <p:nvPr/>
        </p:nvSpPr>
        <p:spPr>
          <a:xfrm>
            <a:off x="9707760" y="7698060"/>
            <a:ext cx="7160040" cy="196208"/>
          </a:xfrm>
          <a:prstGeom prst="rect">
            <a:avLst/>
          </a:prstGeom>
        </p:spPr>
        <p:txBody>
          <a:bodyPr lIns="0" tIns="0" rIns="0" bIns="0" rtlCol="0" anchor="t">
            <a:spAutoFit/>
          </a:bodyPr>
          <a:lstStyle/>
          <a:p>
            <a:pPr algn="ctr" rtl="1">
              <a:lnSpc>
                <a:spcPts val="1439"/>
              </a:lnSpc>
            </a:pPr>
            <a:r>
              <a:rPr lang="fa-IR" sz="1600" spc="16" dirty="0">
                <a:solidFill>
                  <a:srgbClr val="595959"/>
                </a:solidFill>
                <a:latin typeface="Montserrat Bold"/>
                <a:cs typeface="B Nazanin" pitchFamily="2" charset="-78"/>
              </a:rPr>
              <a:t>متن شما در اینجا</a:t>
            </a:r>
            <a:endParaRPr lang="en-US" sz="1600" spc="16" dirty="0">
              <a:solidFill>
                <a:srgbClr val="595959"/>
              </a:solidFill>
              <a:latin typeface="Montserrat Bold"/>
              <a:cs typeface="B Nazanin" pitchFamily="2" charset="-78"/>
            </a:endParaRPr>
          </a:p>
        </p:txBody>
      </p:sp>
      <p:sp>
        <p:nvSpPr>
          <p:cNvPr id="39" name="TextBox 39"/>
          <p:cNvSpPr txBox="1"/>
          <p:nvPr/>
        </p:nvSpPr>
        <p:spPr>
          <a:xfrm>
            <a:off x="5237640" y="4014180"/>
            <a:ext cx="234378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تغییر رنگ، عکس و متن آسان است.</a:t>
            </a:r>
            <a:endParaRPr lang="en-US" sz="1200" spc="16" dirty="0">
              <a:solidFill>
                <a:srgbClr val="FFFFFF"/>
              </a:solidFill>
              <a:latin typeface="Montserrat"/>
              <a:cs typeface="B Nazanin" pitchFamily="2" charset="-78"/>
            </a:endParaRPr>
          </a:p>
        </p:txBody>
      </p:sp>
      <p:sp>
        <p:nvSpPr>
          <p:cNvPr id="40" name="TextBox 40"/>
          <p:cNvSpPr txBox="1"/>
          <p:nvPr/>
        </p:nvSpPr>
        <p:spPr>
          <a:xfrm>
            <a:off x="5237640" y="5324220"/>
            <a:ext cx="234378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تغییر رنگ، عکس و متن آسان است.</a:t>
            </a:r>
            <a:endParaRPr lang="en-US" sz="1200" spc="16" dirty="0">
              <a:solidFill>
                <a:srgbClr val="FFFFFF"/>
              </a:solidFill>
              <a:latin typeface="Montserrat"/>
              <a:cs typeface="B Nazanin" pitchFamily="2" charset="-78"/>
            </a:endParaRPr>
          </a:p>
        </p:txBody>
      </p:sp>
      <p:sp>
        <p:nvSpPr>
          <p:cNvPr id="41" name="TextBox 41"/>
          <p:cNvSpPr txBox="1"/>
          <p:nvPr/>
        </p:nvSpPr>
        <p:spPr>
          <a:xfrm>
            <a:off x="5237640" y="6634800"/>
            <a:ext cx="234378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تغییر رنگ، عکس و متن آسان است.</a:t>
            </a:r>
            <a:endParaRPr lang="en-US" sz="1200" spc="16" dirty="0">
              <a:solidFill>
                <a:srgbClr val="FFFFFF"/>
              </a:solidFill>
              <a:latin typeface="Montserrat"/>
              <a:cs typeface="B Nazanin" pitchFamily="2" charset="-78"/>
            </a:endParaRPr>
          </a:p>
        </p:txBody>
      </p:sp>
      <p:sp>
        <p:nvSpPr>
          <p:cNvPr id="42" name="TextBox 42"/>
          <p:cNvSpPr txBox="1"/>
          <p:nvPr/>
        </p:nvSpPr>
        <p:spPr>
          <a:xfrm>
            <a:off x="5237640" y="7945380"/>
            <a:ext cx="2343780" cy="179536"/>
          </a:xfrm>
          <a:prstGeom prst="rect">
            <a:avLst/>
          </a:prstGeom>
        </p:spPr>
        <p:txBody>
          <a:bodyPr lIns="0" tIns="0" rIns="0" bIns="0" rtlCol="0" anchor="t">
            <a:spAutoFit/>
          </a:bodyPr>
          <a:lstStyle/>
          <a:p>
            <a:pPr algn="ctr" rtl="1">
              <a:lnSpc>
                <a:spcPts val="1439"/>
              </a:lnSpc>
            </a:pPr>
            <a:r>
              <a:rPr lang="fa-IR" sz="1200" spc="16" dirty="0">
                <a:solidFill>
                  <a:srgbClr val="FFFFFF"/>
                </a:solidFill>
                <a:latin typeface="Montserrat"/>
                <a:cs typeface="B Nazanin" pitchFamily="2" charset="-78"/>
              </a:rPr>
              <a:t>تغییر رنگ، عکس و متن آسان است.</a:t>
            </a:r>
            <a:endParaRPr lang="en-US" sz="1200" spc="16" dirty="0">
              <a:solidFill>
                <a:srgbClr val="FFFFFF"/>
              </a:solidFill>
              <a:latin typeface="Montserrat"/>
              <a:cs typeface="B Nazanin" pitchFamily="2" charset="-78"/>
            </a:endParaRPr>
          </a:p>
        </p:txBody>
      </p:sp>
      <p:grpSp>
        <p:nvGrpSpPr>
          <p:cNvPr id="43" name="Group 43"/>
          <p:cNvGrpSpPr/>
          <p:nvPr/>
        </p:nvGrpSpPr>
        <p:grpSpPr>
          <a:xfrm rot="2722800">
            <a:off x="8312760" y="5387040"/>
            <a:ext cx="307260" cy="673920"/>
            <a:chOff x="0" y="0"/>
            <a:chExt cx="409680" cy="898560"/>
          </a:xfrm>
        </p:grpSpPr>
        <p:sp>
          <p:nvSpPr>
            <p:cNvPr id="44" name="Freeform 44"/>
            <p:cNvSpPr/>
            <p:nvPr/>
          </p:nvSpPr>
          <p:spPr>
            <a:xfrm>
              <a:off x="-53721" y="20320"/>
              <a:ext cx="409575" cy="898652"/>
            </a:xfrm>
            <a:custGeom>
              <a:avLst/>
              <a:gdLst/>
              <a:ahLst/>
              <a:cxnLst/>
              <a:rect l="l" t="t" r="r" b="b"/>
              <a:pathLst>
                <a:path w="409575" h="898652">
                  <a:moveTo>
                    <a:pt x="114681" y="0"/>
                  </a:moveTo>
                  <a:cubicBezTo>
                    <a:pt x="114681" y="0"/>
                    <a:pt x="0" y="145542"/>
                    <a:pt x="143891" y="358394"/>
                  </a:cubicBezTo>
                  <a:cubicBezTo>
                    <a:pt x="287909" y="569849"/>
                    <a:pt x="296037" y="712724"/>
                    <a:pt x="311277" y="805688"/>
                  </a:cubicBezTo>
                  <a:cubicBezTo>
                    <a:pt x="325374" y="898652"/>
                    <a:pt x="372110" y="875792"/>
                    <a:pt x="372110" y="875792"/>
                  </a:cubicBezTo>
                  <a:cubicBezTo>
                    <a:pt x="372110" y="875792"/>
                    <a:pt x="409575" y="859663"/>
                    <a:pt x="403733" y="782828"/>
                  </a:cubicBezTo>
                  <a:cubicBezTo>
                    <a:pt x="397891" y="705993"/>
                    <a:pt x="358140" y="544322"/>
                    <a:pt x="238633" y="339598"/>
                  </a:cubicBezTo>
                  <a:cubicBezTo>
                    <a:pt x="238633" y="339598"/>
                    <a:pt x="266700" y="192786"/>
                    <a:pt x="156718" y="167132"/>
                  </a:cubicBezTo>
                  <a:lnTo>
                    <a:pt x="114681" y="0"/>
                  </a:lnTo>
                  <a:close/>
                </a:path>
              </a:pathLst>
            </a:custGeom>
            <a:solidFill>
              <a:srgbClr val="FFFFFF"/>
            </a:solidFill>
          </p:spPr>
        </p:sp>
      </p:grpSp>
      <p:grpSp>
        <p:nvGrpSpPr>
          <p:cNvPr id="45" name="Group 45"/>
          <p:cNvGrpSpPr/>
          <p:nvPr/>
        </p:nvGrpSpPr>
        <p:grpSpPr>
          <a:xfrm rot="2722800">
            <a:off x="8240400" y="5313060"/>
            <a:ext cx="307260" cy="673920"/>
            <a:chOff x="0" y="0"/>
            <a:chExt cx="409680" cy="898560"/>
          </a:xfrm>
        </p:grpSpPr>
        <p:sp>
          <p:nvSpPr>
            <p:cNvPr id="46" name="Freeform 46"/>
            <p:cNvSpPr/>
            <p:nvPr/>
          </p:nvSpPr>
          <p:spPr>
            <a:xfrm>
              <a:off x="12446" y="20320"/>
              <a:ext cx="409702" cy="898652"/>
            </a:xfrm>
            <a:custGeom>
              <a:avLst/>
              <a:gdLst/>
              <a:ahLst/>
              <a:cxnLst/>
              <a:rect l="l" t="t" r="r" b="b"/>
              <a:pathLst>
                <a:path w="409702" h="898652">
                  <a:moveTo>
                    <a:pt x="295021" y="0"/>
                  </a:moveTo>
                  <a:cubicBezTo>
                    <a:pt x="295021" y="0"/>
                    <a:pt x="409702" y="145542"/>
                    <a:pt x="265811" y="358394"/>
                  </a:cubicBezTo>
                  <a:cubicBezTo>
                    <a:pt x="121793" y="569849"/>
                    <a:pt x="113538" y="712724"/>
                    <a:pt x="98298" y="805688"/>
                  </a:cubicBezTo>
                  <a:cubicBezTo>
                    <a:pt x="84201" y="898652"/>
                    <a:pt x="37465" y="875792"/>
                    <a:pt x="37465" y="875792"/>
                  </a:cubicBezTo>
                  <a:cubicBezTo>
                    <a:pt x="37465" y="875792"/>
                    <a:pt x="0" y="859536"/>
                    <a:pt x="5842" y="782701"/>
                  </a:cubicBezTo>
                  <a:cubicBezTo>
                    <a:pt x="11684" y="705866"/>
                    <a:pt x="51435" y="544195"/>
                    <a:pt x="170942" y="339471"/>
                  </a:cubicBezTo>
                  <a:cubicBezTo>
                    <a:pt x="170942" y="339471"/>
                    <a:pt x="142875" y="192659"/>
                    <a:pt x="252857" y="167005"/>
                  </a:cubicBezTo>
                  <a:lnTo>
                    <a:pt x="295021" y="0"/>
                  </a:lnTo>
                  <a:close/>
                </a:path>
              </a:pathLst>
            </a:custGeom>
            <a:solidFill>
              <a:srgbClr val="FFFFFF"/>
            </a:solidFill>
          </p:spPr>
        </p:sp>
      </p:grpSp>
      <p:grpSp>
        <p:nvGrpSpPr>
          <p:cNvPr id="47" name="Group 47"/>
          <p:cNvGrpSpPr/>
          <p:nvPr/>
        </p:nvGrpSpPr>
        <p:grpSpPr>
          <a:xfrm rot="2722800">
            <a:off x="8487180" y="5559300"/>
            <a:ext cx="69120" cy="69120"/>
            <a:chOff x="0" y="0"/>
            <a:chExt cx="92160" cy="92160"/>
          </a:xfrm>
        </p:grpSpPr>
        <p:sp>
          <p:nvSpPr>
            <p:cNvPr id="48" name="Freeform 48"/>
            <p:cNvSpPr/>
            <p:nvPr/>
          </p:nvSpPr>
          <p:spPr>
            <a:xfrm>
              <a:off x="29083" y="29083"/>
              <a:ext cx="92075" cy="92075"/>
            </a:xfrm>
            <a:custGeom>
              <a:avLst/>
              <a:gdLst/>
              <a:ahLst/>
              <a:cxnLst/>
              <a:rect l="l" t="t" r="r" b="b"/>
              <a:pathLst>
                <a:path w="92075" h="92075">
                  <a:moveTo>
                    <a:pt x="92075" y="45974"/>
                  </a:moveTo>
                  <a:cubicBezTo>
                    <a:pt x="92075" y="71374"/>
                    <a:pt x="71501" y="92075"/>
                    <a:pt x="45974" y="92075"/>
                  </a:cubicBezTo>
                  <a:cubicBezTo>
                    <a:pt x="20447" y="92075"/>
                    <a:pt x="0" y="71501"/>
                    <a:pt x="0" y="45974"/>
                  </a:cubicBezTo>
                  <a:cubicBezTo>
                    <a:pt x="0" y="20447"/>
                    <a:pt x="20574" y="0"/>
                    <a:pt x="45974" y="0"/>
                  </a:cubicBezTo>
                  <a:cubicBezTo>
                    <a:pt x="71374" y="0"/>
                    <a:pt x="92075" y="20574"/>
                    <a:pt x="92075" y="45974"/>
                  </a:cubicBezTo>
                  <a:close/>
                </a:path>
              </a:pathLst>
            </a:custGeom>
            <a:solidFill>
              <a:srgbClr val="FFFFFF"/>
            </a:solidFill>
          </p:spPr>
        </p:sp>
      </p:grpSp>
      <p:grpSp>
        <p:nvGrpSpPr>
          <p:cNvPr id="49" name="Group 49"/>
          <p:cNvGrpSpPr/>
          <p:nvPr/>
        </p:nvGrpSpPr>
        <p:grpSpPr>
          <a:xfrm rot="2722800">
            <a:off x="8154540" y="5550120"/>
            <a:ext cx="148500" cy="327240"/>
            <a:chOff x="0" y="0"/>
            <a:chExt cx="198000" cy="436320"/>
          </a:xfrm>
        </p:grpSpPr>
        <p:sp>
          <p:nvSpPr>
            <p:cNvPr id="50" name="Freeform 50"/>
            <p:cNvSpPr/>
            <p:nvPr/>
          </p:nvSpPr>
          <p:spPr>
            <a:xfrm>
              <a:off x="5334" y="9652"/>
              <a:ext cx="197993" cy="436372"/>
            </a:xfrm>
            <a:custGeom>
              <a:avLst/>
              <a:gdLst/>
              <a:ahLst/>
              <a:cxnLst/>
              <a:rect l="l" t="t" r="r" b="b"/>
              <a:pathLst>
                <a:path w="197993" h="436372">
                  <a:moveTo>
                    <a:pt x="134366" y="0"/>
                  </a:moveTo>
                  <a:cubicBezTo>
                    <a:pt x="47117" y="134747"/>
                    <a:pt x="9652" y="270637"/>
                    <a:pt x="5588" y="324993"/>
                  </a:cubicBezTo>
                  <a:cubicBezTo>
                    <a:pt x="0" y="398780"/>
                    <a:pt x="42926" y="414401"/>
                    <a:pt x="42926" y="414401"/>
                  </a:cubicBezTo>
                  <a:cubicBezTo>
                    <a:pt x="42926" y="414401"/>
                    <a:pt x="96901" y="436372"/>
                    <a:pt x="114935" y="347091"/>
                  </a:cubicBezTo>
                  <a:cubicBezTo>
                    <a:pt x="127381" y="284988"/>
                    <a:pt x="135763" y="198247"/>
                    <a:pt x="197993" y="81661"/>
                  </a:cubicBezTo>
                  <a:lnTo>
                    <a:pt x="134366" y="0"/>
                  </a:lnTo>
                  <a:close/>
                </a:path>
              </a:pathLst>
            </a:custGeom>
            <a:solidFill>
              <a:srgbClr val="FFFFFF"/>
            </a:solidFill>
          </p:spPr>
        </p:sp>
      </p:grpSp>
      <p:grpSp>
        <p:nvGrpSpPr>
          <p:cNvPr id="51" name="Group 51"/>
          <p:cNvGrpSpPr/>
          <p:nvPr/>
        </p:nvGrpSpPr>
        <p:grpSpPr>
          <a:xfrm rot="2722800">
            <a:off x="8320320" y="5735880"/>
            <a:ext cx="148500" cy="316980"/>
            <a:chOff x="0" y="0"/>
            <a:chExt cx="198000" cy="422640"/>
          </a:xfrm>
        </p:grpSpPr>
        <p:sp>
          <p:nvSpPr>
            <p:cNvPr id="52" name="Freeform 52"/>
            <p:cNvSpPr/>
            <p:nvPr/>
          </p:nvSpPr>
          <p:spPr>
            <a:xfrm>
              <a:off x="10414" y="9779"/>
              <a:ext cx="197993" cy="422656"/>
            </a:xfrm>
            <a:custGeom>
              <a:avLst/>
              <a:gdLst/>
              <a:ahLst/>
              <a:cxnLst/>
              <a:rect l="l" t="t" r="r" b="b"/>
              <a:pathLst>
                <a:path w="197993" h="422656">
                  <a:moveTo>
                    <a:pt x="77470" y="0"/>
                  </a:moveTo>
                  <a:lnTo>
                    <a:pt x="0" y="64135"/>
                  </a:lnTo>
                  <a:cubicBezTo>
                    <a:pt x="62357" y="181864"/>
                    <a:pt x="72009" y="268224"/>
                    <a:pt x="83058" y="332359"/>
                  </a:cubicBezTo>
                  <a:cubicBezTo>
                    <a:pt x="99695" y="422656"/>
                    <a:pt x="155067" y="400431"/>
                    <a:pt x="155067" y="400431"/>
                  </a:cubicBezTo>
                  <a:cubicBezTo>
                    <a:pt x="155067" y="400431"/>
                    <a:pt x="197993" y="384683"/>
                    <a:pt x="192405" y="310134"/>
                  </a:cubicBezTo>
                  <a:cubicBezTo>
                    <a:pt x="188341" y="235585"/>
                    <a:pt x="144018" y="112522"/>
                    <a:pt x="77470" y="0"/>
                  </a:cubicBezTo>
                  <a:close/>
                </a:path>
              </a:pathLst>
            </a:custGeom>
            <a:solidFill>
              <a:srgbClr val="FFFFFF"/>
            </a:solidFill>
          </p:spPr>
        </p:sp>
      </p:grpSp>
      <p:grpSp>
        <p:nvGrpSpPr>
          <p:cNvPr id="53" name="Group 53"/>
          <p:cNvGrpSpPr/>
          <p:nvPr/>
        </p:nvGrpSpPr>
        <p:grpSpPr>
          <a:xfrm rot="2218800">
            <a:off x="8443980" y="4031640"/>
            <a:ext cx="330480" cy="358020"/>
            <a:chOff x="0" y="0"/>
            <a:chExt cx="440640" cy="477360"/>
          </a:xfrm>
        </p:grpSpPr>
        <p:sp>
          <p:nvSpPr>
            <p:cNvPr id="54" name="Freeform 54"/>
            <p:cNvSpPr/>
            <p:nvPr/>
          </p:nvSpPr>
          <p:spPr>
            <a:xfrm>
              <a:off x="14605" y="14605"/>
              <a:ext cx="440563" cy="477139"/>
            </a:xfrm>
            <a:custGeom>
              <a:avLst/>
              <a:gdLst/>
              <a:ahLst/>
              <a:cxnLst/>
              <a:rect l="l" t="t" r="r" b="b"/>
              <a:pathLst>
                <a:path w="440563" h="477139">
                  <a:moveTo>
                    <a:pt x="440563" y="446532"/>
                  </a:moveTo>
                  <a:cubicBezTo>
                    <a:pt x="440563" y="452247"/>
                    <a:pt x="438658" y="458089"/>
                    <a:pt x="435737" y="462788"/>
                  </a:cubicBezTo>
                  <a:cubicBezTo>
                    <a:pt x="429895" y="471424"/>
                    <a:pt x="419354" y="477139"/>
                    <a:pt x="407797" y="477139"/>
                  </a:cubicBezTo>
                  <a:lnTo>
                    <a:pt x="32766" y="477139"/>
                  </a:lnTo>
                  <a:cubicBezTo>
                    <a:pt x="21209" y="477139"/>
                    <a:pt x="11557" y="471424"/>
                    <a:pt x="4826" y="462788"/>
                  </a:cubicBezTo>
                  <a:cubicBezTo>
                    <a:pt x="1905" y="457962"/>
                    <a:pt x="0" y="452247"/>
                    <a:pt x="0" y="446532"/>
                  </a:cubicBezTo>
                  <a:cubicBezTo>
                    <a:pt x="0" y="441706"/>
                    <a:pt x="1016" y="437007"/>
                    <a:pt x="2921" y="433070"/>
                  </a:cubicBezTo>
                  <a:lnTo>
                    <a:pt x="189865" y="18161"/>
                  </a:lnTo>
                  <a:cubicBezTo>
                    <a:pt x="195707" y="7620"/>
                    <a:pt x="207264" y="0"/>
                    <a:pt x="219710" y="0"/>
                  </a:cubicBezTo>
                  <a:cubicBezTo>
                    <a:pt x="232156" y="0"/>
                    <a:pt x="243840" y="6731"/>
                    <a:pt x="249555" y="18161"/>
                  </a:cubicBezTo>
                  <a:lnTo>
                    <a:pt x="436753" y="433197"/>
                  </a:lnTo>
                  <a:cubicBezTo>
                    <a:pt x="439674" y="437007"/>
                    <a:pt x="440563" y="441833"/>
                    <a:pt x="440563" y="446659"/>
                  </a:cubicBezTo>
                  <a:close/>
                </a:path>
              </a:pathLst>
            </a:custGeom>
            <a:solidFill>
              <a:srgbClr val="FFFFFF"/>
            </a:solidFill>
          </p:spPr>
        </p:sp>
      </p:grpSp>
      <p:grpSp>
        <p:nvGrpSpPr>
          <p:cNvPr id="55" name="Group 55"/>
          <p:cNvGrpSpPr/>
          <p:nvPr/>
        </p:nvGrpSpPr>
        <p:grpSpPr>
          <a:xfrm rot="2218800">
            <a:off x="8477460" y="4275720"/>
            <a:ext cx="41040" cy="172260"/>
            <a:chOff x="0" y="0"/>
            <a:chExt cx="54720" cy="229680"/>
          </a:xfrm>
        </p:grpSpPr>
        <p:sp>
          <p:nvSpPr>
            <p:cNvPr id="56" name="Freeform 56"/>
            <p:cNvSpPr/>
            <p:nvPr/>
          </p:nvSpPr>
          <p:spPr>
            <a:xfrm>
              <a:off x="26670" y="15494"/>
              <a:ext cx="54737" cy="229743"/>
            </a:xfrm>
            <a:custGeom>
              <a:avLst/>
              <a:gdLst/>
              <a:ahLst/>
              <a:cxnLst/>
              <a:rect l="l" t="t" r="r" b="b"/>
              <a:pathLst>
                <a:path w="54737" h="229743">
                  <a:moveTo>
                    <a:pt x="0" y="15494"/>
                  </a:moveTo>
                  <a:lnTo>
                    <a:pt x="0" y="229743"/>
                  </a:lnTo>
                  <a:lnTo>
                    <a:pt x="54737" y="229743"/>
                  </a:lnTo>
                  <a:lnTo>
                    <a:pt x="54737" y="15494"/>
                  </a:lnTo>
                  <a:cubicBezTo>
                    <a:pt x="54737" y="7239"/>
                    <a:pt x="42418" y="0"/>
                    <a:pt x="28321" y="0"/>
                  </a:cubicBezTo>
                  <a:cubicBezTo>
                    <a:pt x="10668" y="0"/>
                    <a:pt x="127" y="7239"/>
                    <a:pt x="127" y="15494"/>
                  </a:cubicBezTo>
                  <a:close/>
                </a:path>
              </a:pathLst>
            </a:custGeom>
            <a:solidFill>
              <a:srgbClr val="FFFFFF"/>
            </a:solidFill>
          </p:spPr>
        </p:sp>
      </p:grpSp>
      <p:grpSp>
        <p:nvGrpSpPr>
          <p:cNvPr id="57" name="Group 57"/>
          <p:cNvGrpSpPr/>
          <p:nvPr/>
        </p:nvGrpSpPr>
        <p:grpSpPr>
          <a:xfrm rot="2218800">
            <a:off x="8320320" y="4391280"/>
            <a:ext cx="89640" cy="288900"/>
            <a:chOff x="0" y="0"/>
            <a:chExt cx="119520" cy="385200"/>
          </a:xfrm>
        </p:grpSpPr>
        <p:sp>
          <p:nvSpPr>
            <p:cNvPr id="58" name="Freeform 58"/>
            <p:cNvSpPr/>
            <p:nvPr/>
          </p:nvSpPr>
          <p:spPr>
            <a:xfrm>
              <a:off x="15748" y="14986"/>
              <a:ext cx="119634" cy="385191"/>
            </a:xfrm>
            <a:custGeom>
              <a:avLst/>
              <a:gdLst/>
              <a:ahLst/>
              <a:cxnLst/>
              <a:rect l="l" t="t" r="r" b="b"/>
              <a:pathLst>
                <a:path w="119634" h="385191">
                  <a:moveTo>
                    <a:pt x="118491" y="29591"/>
                  </a:moveTo>
                  <a:cubicBezTo>
                    <a:pt x="116332" y="11811"/>
                    <a:pt x="105156" y="0"/>
                    <a:pt x="99695" y="0"/>
                  </a:cubicBezTo>
                  <a:lnTo>
                    <a:pt x="59817" y="0"/>
                  </a:lnTo>
                  <a:lnTo>
                    <a:pt x="19939" y="0"/>
                  </a:lnTo>
                  <a:cubicBezTo>
                    <a:pt x="14351" y="0"/>
                    <a:pt x="3302" y="11811"/>
                    <a:pt x="1143" y="29591"/>
                  </a:cubicBezTo>
                  <a:cubicBezTo>
                    <a:pt x="0" y="43434"/>
                    <a:pt x="4445" y="330835"/>
                    <a:pt x="4445" y="343662"/>
                  </a:cubicBezTo>
                  <a:cubicBezTo>
                    <a:pt x="4445" y="370332"/>
                    <a:pt x="8890" y="385191"/>
                    <a:pt x="59817" y="385191"/>
                  </a:cubicBezTo>
                  <a:cubicBezTo>
                    <a:pt x="111887" y="385191"/>
                    <a:pt x="115189" y="370332"/>
                    <a:pt x="115189" y="343662"/>
                  </a:cubicBezTo>
                  <a:cubicBezTo>
                    <a:pt x="115189" y="330835"/>
                    <a:pt x="119634" y="42418"/>
                    <a:pt x="118491" y="29591"/>
                  </a:cubicBezTo>
                  <a:close/>
                </a:path>
              </a:pathLst>
            </a:custGeom>
            <a:solidFill>
              <a:srgbClr val="FFFFFF"/>
            </a:solidFill>
          </p:spPr>
        </p:sp>
      </p:grpSp>
      <p:grpSp>
        <p:nvGrpSpPr>
          <p:cNvPr id="59" name="Group 59"/>
          <p:cNvGrpSpPr/>
          <p:nvPr/>
        </p:nvGrpSpPr>
        <p:grpSpPr>
          <a:xfrm rot="2218800">
            <a:off x="8421840" y="4404780"/>
            <a:ext cx="62100" cy="34560"/>
            <a:chOff x="0" y="0"/>
            <a:chExt cx="82800" cy="46080"/>
          </a:xfrm>
        </p:grpSpPr>
        <p:sp>
          <p:nvSpPr>
            <p:cNvPr id="60" name="Freeform 60"/>
            <p:cNvSpPr/>
            <p:nvPr/>
          </p:nvSpPr>
          <p:spPr>
            <a:xfrm>
              <a:off x="20193" y="34925"/>
              <a:ext cx="82804" cy="45974"/>
            </a:xfrm>
            <a:custGeom>
              <a:avLst/>
              <a:gdLst/>
              <a:ahLst/>
              <a:cxnLst/>
              <a:rect l="l" t="t" r="r" b="b"/>
              <a:pathLst>
                <a:path w="82804" h="45974">
                  <a:moveTo>
                    <a:pt x="82804" y="18415"/>
                  </a:moveTo>
                  <a:cubicBezTo>
                    <a:pt x="82804" y="9144"/>
                    <a:pt x="78740" y="0"/>
                    <a:pt x="72136" y="0"/>
                  </a:cubicBezTo>
                  <a:lnTo>
                    <a:pt x="41402" y="0"/>
                  </a:lnTo>
                  <a:lnTo>
                    <a:pt x="10668" y="0"/>
                  </a:lnTo>
                  <a:cubicBezTo>
                    <a:pt x="5334" y="0"/>
                    <a:pt x="0" y="6858"/>
                    <a:pt x="0" y="18415"/>
                  </a:cubicBezTo>
                  <a:lnTo>
                    <a:pt x="0" y="45974"/>
                  </a:lnTo>
                  <a:lnTo>
                    <a:pt x="41402" y="45974"/>
                  </a:lnTo>
                  <a:lnTo>
                    <a:pt x="82804" y="45974"/>
                  </a:lnTo>
                  <a:lnTo>
                    <a:pt x="82804" y="18415"/>
                  </a:lnTo>
                  <a:close/>
                </a:path>
              </a:pathLst>
            </a:custGeom>
            <a:solidFill>
              <a:srgbClr val="FFFFFF"/>
            </a:solidFill>
          </p:spPr>
        </p:sp>
      </p:grpSp>
      <p:grpSp>
        <p:nvGrpSpPr>
          <p:cNvPr id="61" name="Group 61"/>
          <p:cNvGrpSpPr/>
          <p:nvPr/>
        </p:nvGrpSpPr>
        <p:grpSpPr>
          <a:xfrm rot="2218800">
            <a:off x="8417520" y="4410180"/>
            <a:ext cx="62100" cy="34560"/>
            <a:chOff x="0" y="0"/>
            <a:chExt cx="82800" cy="46080"/>
          </a:xfrm>
        </p:grpSpPr>
        <p:sp>
          <p:nvSpPr>
            <p:cNvPr id="62" name="Freeform 62"/>
            <p:cNvSpPr/>
            <p:nvPr/>
          </p:nvSpPr>
          <p:spPr>
            <a:xfrm>
              <a:off x="20193" y="34925"/>
              <a:ext cx="82804" cy="45974"/>
            </a:xfrm>
            <a:custGeom>
              <a:avLst/>
              <a:gdLst/>
              <a:ahLst/>
              <a:cxnLst/>
              <a:rect l="l" t="t" r="r" b="b"/>
              <a:pathLst>
                <a:path w="82804" h="45974">
                  <a:moveTo>
                    <a:pt x="82804" y="18415"/>
                  </a:moveTo>
                  <a:cubicBezTo>
                    <a:pt x="82804" y="9144"/>
                    <a:pt x="78740" y="0"/>
                    <a:pt x="72136" y="0"/>
                  </a:cubicBezTo>
                  <a:lnTo>
                    <a:pt x="41402" y="0"/>
                  </a:lnTo>
                  <a:lnTo>
                    <a:pt x="10668" y="0"/>
                  </a:lnTo>
                  <a:cubicBezTo>
                    <a:pt x="5334" y="0"/>
                    <a:pt x="0" y="6858"/>
                    <a:pt x="0" y="18415"/>
                  </a:cubicBezTo>
                  <a:lnTo>
                    <a:pt x="0" y="45974"/>
                  </a:lnTo>
                  <a:lnTo>
                    <a:pt x="41402" y="45974"/>
                  </a:lnTo>
                  <a:lnTo>
                    <a:pt x="82804" y="45974"/>
                  </a:lnTo>
                  <a:lnTo>
                    <a:pt x="82804" y="18415"/>
                  </a:lnTo>
                  <a:close/>
                </a:path>
              </a:pathLst>
            </a:custGeom>
            <a:solidFill>
              <a:srgbClr val="FFFFFF"/>
            </a:solidFill>
          </p:spPr>
        </p:sp>
      </p:grpSp>
      <p:grpSp>
        <p:nvGrpSpPr>
          <p:cNvPr id="63" name="Group 63"/>
          <p:cNvGrpSpPr/>
          <p:nvPr/>
        </p:nvGrpSpPr>
        <p:grpSpPr>
          <a:xfrm rot="2218800">
            <a:off x="8421840" y="4404780"/>
            <a:ext cx="62100" cy="34560"/>
            <a:chOff x="0" y="0"/>
            <a:chExt cx="82800" cy="46080"/>
          </a:xfrm>
        </p:grpSpPr>
        <p:sp>
          <p:nvSpPr>
            <p:cNvPr id="64" name="Freeform 64"/>
            <p:cNvSpPr/>
            <p:nvPr/>
          </p:nvSpPr>
          <p:spPr>
            <a:xfrm>
              <a:off x="20193" y="34925"/>
              <a:ext cx="82804" cy="45974"/>
            </a:xfrm>
            <a:custGeom>
              <a:avLst/>
              <a:gdLst/>
              <a:ahLst/>
              <a:cxnLst/>
              <a:rect l="l" t="t" r="r" b="b"/>
              <a:pathLst>
                <a:path w="82804" h="45974">
                  <a:moveTo>
                    <a:pt x="82804" y="18415"/>
                  </a:moveTo>
                  <a:cubicBezTo>
                    <a:pt x="82804" y="9144"/>
                    <a:pt x="78740" y="0"/>
                    <a:pt x="72136" y="0"/>
                  </a:cubicBezTo>
                  <a:lnTo>
                    <a:pt x="41402" y="0"/>
                  </a:lnTo>
                  <a:lnTo>
                    <a:pt x="10668" y="0"/>
                  </a:lnTo>
                  <a:cubicBezTo>
                    <a:pt x="5334" y="0"/>
                    <a:pt x="0" y="6858"/>
                    <a:pt x="0" y="18415"/>
                  </a:cubicBezTo>
                  <a:lnTo>
                    <a:pt x="0" y="45974"/>
                  </a:lnTo>
                  <a:lnTo>
                    <a:pt x="41402" y="45974"/>
                  </a:lnTo>
                  <a:lnTo>
                    <a:pt x="82804" y="45974"/>
                  </a:lnTo>
                  <a:lnTo>
                    <a:pt x="82804" y="18415"/>
                  </a:lnTo>
                  <a:close/>
                </a:path>
              </a:pathLst>
            </a:custGeom>
            <a:solidFill>
              <a:srgbClr val="FFFFFF"/>
            </a:solidFill>
          </p:spPr>
        </p:sp>
      </p:grpSp>
      <p:grpSp>
        <p:nvGrpSpPr>
          <p:cNvPr id="65" name="Group 65"/>
          <p:cNvGrpSpPr/>
          <p:nvPr/>
        </p:nvGrpSpPr>
        <p:grpSpPr>
          <a:xfrm rot="2079000">
            <a:off x="8123760" y="8194500"/>
            <a:ext cx="389880" cy="278640"/>
            <a:chOff x="0" y="0"/>
            <a:chExt cx="519840" cy="371520"/>
          </a:xfrm>
        </p:grpSpPr>
        <p:sp>
          <p:nvSpPr>
            <p:cNvPr id="66" name="Freeform 66"/>
            <p:cNvSpPr/>
            <p:nvPr/>
          </p:nvSpPr>
          <p:spPr>
            <a:xfrm>
              <a:off x="14859" y="14859"/>
              <a:ext cx="519811" cy="371475"/>
            </a:xfrm>
            <a:custGeom>
              <a:avLst/>
              <a:gdLst/>
              <a:ahLst/>
              <a:cxnLst/>
              <a:rect l="l" t="t" r="r" b="b"/>
              <a:pathLst>
                <a:path w="519811" h="371475">
                  <a:moveTo>
                    <a:pt x="446405" y="0"/>
                  </a:moveTo>
                  <a:lnTo>
                    <a:pt x="259334" y="0"/>
                  </a:lnTo>
                  <a:lnTo>
                    <a:pt x="72390" y="0"/>
                  </a:lnTo>
                  <a:cubicBezTo>
                    <a:pt x="41021" y="66802"/>
                    <a:pt x="0" y="201549"/>
                    <a:pt x="0" y="371475"/>
                  </a:cubicBezTo>
                  <a:lnTo>
                    <a:pt x="259334" y="371475"/>
                  </a:lnTo>
                  <a:lnTo>
                    <a:pt x="518795" y="371475"/>
                  </a:lnTo>
                  <a:cubicBezTo>
                    <a:pt x="519811" y="201422"/>
                    <a:pt x="477647" y="66802"/>
                    <a:pt x="446405" y="0"/>
                  </a:cubicBezTo>
                  <a:close/>
                </a:path>
              </a:pathLst>
            </a:custGeom>
            <a:solidFill>
              <a:srgbClr val="FFFFFF"/>
            </a:solidFill>
          </p:spPr>
        </p:sp>
      </p:grpSp>
      <p:grpSp>
        <p:nvGrpSpPr>
          <p:cNvPr id="67" name="Group 67"/>
          <p:cNvGrpSpPr/>
          <p:nvPr/>
        </p:nvGrpSpPr>
        <p:grpSpPr>
          <a:xfrm rot="2079000">
            <a:off x="8353260" y="7889400"/>
            <a:ext cx="285120" cy="375840"/>
            <a:chOff x="0" y="0"/>
            <a:chExt cx="380160" cy="501120"/>
          </a:xfrm>
        </p:grpSpPr>
        <p:sp>
          <p:nvSpPr>
            <p:cNvPr id="68" name="Freeform 68"/>
            <p:cNvSpPr/>
            <p:nvPr/>
          </p:nvSpPr>
          <p:spPr>
            <a:xfrm>
              <a:off x="15113" y="14605"/>
              <a:ext cx="380111" cy="501142"/>
            </a:xfrm>
            <a:custGeom>
              <a:avLst/>
              <a:gdLst/>
              <a:ahLst/>
              <a:cxnLst/>
              <a:rect l="l" t="t" r="r" b="b"/>
              <a:pathLst>
                <a:path w="380111" h="501142">
                  <a:moveTo>
                    <a:pt x="379095" y="501142"/>
                  </a:moveTo>
                  <a:lnTo>
                    <a:pt x="189611" y="501142"/>
                  </a:lnTo>
                  <a:lnTo>
                    <a:pt x="0" y="501142"/>
                  </a:lnTo>
                  <a:cubicBezTo>
                    <a:pt x="0" y="501142"/>
                    <a:pt x="0" y="456692"/>
                    <a:pt x="17018" y="438277"/>
                  </a:cubicBezTo>
                  <a:cubicBezTo>
                    <a:pt x="41021" y="413131"/>
                    <a:pt x="111760" y="430530"/>
                    <a:pt x="128778" y="413131"/>
                  </a:cubicBezTo>
                  <a:cubicBezTo>
                    <a:pt x="145796" y="395732"/>
                    <a:pt x="107696" y="291211"/>
                    <a:pt x="107696" y="205105"/>
                  </a:cubicBezTo>
                  <a:cubicBezTo>
                    <a:pt x="107696" y="118999"/>
                    <a:pt x="109728" y="0"/>
                    <a:pt x="189611" y="0"/>
                  </a:cubicBezTo>
                  <a:cubicBezTo>
                    <a:pt x="269494" y="0"/>
                    <a:pt x="271399" y="118999"/>
                    <a:pt x="271399" y="205105"/>
                  </a:cubicBezTo>
                  <a:cubicBezTo>
                    <a:pt x="271399" y="291211"/>
                    <a:pt x="233426" y="395732"/>
                    <a:pt x="250444" y="413131"/>
                  </a:cubicBezTo>
                  <a:cubicBezTo>
                    <a:pt x="267462" y="430530"/>
                    <a:pt x="338201" y="413131"/>
                    <a:pt x="362204" y="438277"/>
                  </a:cubicBezTo>
                  <a:cubicBezTo>
                    <a:pt x="380111" y="456692"/>
                    <a:pt x="379222" y="501142"/>
                    <a:pt x="379222" y="501142"/>
                  </a:cubicBezTo>
                  <a:close/>
                  <a:moveTo>
                    <a:pt x="189611" y="81280"/>
                  </a:moveTo>
                  <a:cubicBezTo>
                    <a:pt x="171704" y="81280"/>
                    <a:pt x="157734" y="96774"/>
                    <a:pt x="157734" y="138303"/>
                  </a:cubicBezTo>
                  <a:cubicBezTo>
                    <a:pt x="157734" y="179832"/>
                    <a:pt x="174752" y="187579"/>
                    <a:pt x="192659" y="187579"/>
                  </a:cubicBezTo>
                  <a:cubicBezTo>
                    <a:pt x="210566" y="187579"/>
                    <a:pt x="222631" y="180848"/>
                    <a:pt x="222631" y="138303"/>
                  </a:cubicBezTo>
                  <a:cubicBezTo>
                    <a:pt x="222631" y="96647"/>
                    <a:pt x="207645" y="81280"/>
                    <a:pt x="189738" y="81280"/>
                  </a:cubicBezTo>
                  <a:close/>
                </a:path>
              </a:pathLst>
            </a:custGeom>
            <a:solidFill>
              <a:srgbClr val="FFFFFF"/>
            </a:solidFill>
          </p:spPr>
        </p:sp>
      </p:grpSp>
      <p:grpSp>
        <p:nvGrpSpPr>
          <p:cNvPr id="69" name="Group 69"/>
          <p:cNvGrpSpPr/>
          <p:nvPr/>
        </p:nvGrpSpPr>
        <p:grpSpPr>
          <a:xfrm rot="-2700000">
            <a:off x="8070840" y="6967080"/>
            <a:ext cx="527040" cy="219780"/>
            <a:chOff x="0" y="0"/>
            <a:chExt cx="702720" cy="293040"/>
          </a:xfrm>
        </p:grpSpPr>
        <p:sp>
          <p:nvSpPr>
            <p:cNvPr id="70" name="Freeform 70"/>
            <p:cNvSpPr/>
            <p:nvPr/>
          </p:nvSpPr>
          <p:spPr>
            <a:xfrm>
              <a:off x="5842" y="5969"/>
              <a:ext cx="702818" cy="292989"/>
            </a:xfrm>
            <a:custGeom>
              <a:avLst/>
              <a:gdLst/>
              <a:ahLst/>
              <a:cxnLst/>
              <a:rect l="l" t="t" r="r" b="b"/>
              <a:pathLst>
                <a:path w="702818" h="292989">
                  <a:moveTo>
                    <a:pt x="636905" y="277114"/>
                  </a:moveTo>
                  <a:lnTo>
                    <a:pt x="621157" y="258826"/>
                  </a:lnTo>
                  <a:cubicBezTo>
                    <a:pt x="620395" y="258064"/>
                    <a:pt x="580390" y="257175"/>
                    <a:pt x="579628" y="257175"/>
                  </a:cubicBezTo>
                  <a:cubicBezTo>
                    <a:pt x="578866" y="257175"/>
                    <a:pt x="577215" y="257175"/>
                    <a:pt x="576453" y="257937"/>
                  </a:cubicBezTo>
                  <a:lnTo>
                    <a:pt x="552958" y="278765"/>
                  </a:lnTo>
                  <a:cubicBezTo>
                    <a:pt x="552196" y="279527"/>
                    <a:pt x="551434" y="279527"/>
                    <a:pt x="550545" y="279527"/>
                  </a:cubicBezTo>
                  <a:cubicBezTo>
                    <a:pt x="549656" y="279527"/>
                    <a:pt x="549021" y="278765"/>
                    <a:pt x="548132" y="277876"/>
                  </a:cubicBezTo>
                  <a:lnTo>
                    <a:pt x="530098" y="253238"/>
                  </a:lnTo>
                  <a:cubicBezTo>
                    <a:pt x="529336" y="251587"/>
                    <a:pt x="527685" y="251587"/>
                    <a:pt x="526161" y="252476"/>
                  </a:cubicBezTo>
                  <a:lnTo>
                    <a:pt x="499491" y="267589"/>
                  </a:lnTo>
                  <a:cubicBezTo>
                    <a:pt x="498729" y="268351"/>
                    <a:pt x="497967" y="268351"/>
                    <a:pt x="497078" y="267589"/>
                  </a:cubicBezTo>
                  <a:cubicBezTo>
                    <a:pt x="496316" y="267589"/>
                    <a:pt x="495554" y="266827"/>
                    <a:pt x="495554" y="265938"/>
                  </a:cubicBezTo>
                  <a:lnTo>
                    <a:pt x="457073" y="231775"/>
                  </a:lnTo>
                  <a:cubicBezTo>
                    <a:pt x="449961" y="223774"/>
                    <a:pt x="460248" y="239776"/>
                    <a:pt x="454660" y="230124"/>
                  </a:cubicBezTo>
                  <a:cubicBezTo>
                    <a:pt x="453898" y="229362"/>
                    <a:pt x="452247" y="230886"/>
                    <a:pt x="451485" y="231775"/>
                  </a:cubicBezTo>
                  <a:lnTo>
                    <a:pt x="415417" y="248412"/>
                  </a:lnTo>
                  <a:cubicBezTo>
                    <a:pt x="414655" y="249174"/>
                    <a:pt x="413893" y="250063"/>
                    <a:pt x="413004" y="250063"/>
                  </a:cubicBezTo>
                  <a:cubicBezTo>
                    <a:pt x="412115" y="250063"/>
                    <a:pt x="410591" y="249301"/>
                    <a:pt x="410591" y="248412"/>
                  </a:cubicBezTo>
                  <a:lnTo>
                    <a:pt x="396494" y="225425"/>
                  </a:lnTo>
                  <a:cubicBezTo>
                    <a:pt x="395732" y="224663"/>
                    <a:pt x="394970" y="223774"/>
                    <a:pt x="394081" y="223774"/>
                  </a:cubicBezTo>
                  <a:cubicBezTo>
                    <a:pt x="393192" y="223774"/>
                    <a:pt x="368935" y="223774"/>
                    <a:pt x="368173" y="224536"/>
                  </a:cubicBezTo>
                  <a:lnTo>
                    <a:pt x="346202" y="238887"/>
                  </a:lnTo>
                  <a:cubicBezTo>
                    <a:pt x="345440" y="239649"/>
                    <a:pt x="344678" y="239649"/>
                    <a:pt x="343789" y="239649"/>
                  </a:cubicBezTo>
                  <a:cubicBezTo>
                    <a:pt x="342900" y="239649"/>
                    <a:pt x="342265" y="238887"/>
                    <a:pt x="341376" y="237998"/>
                  </a:cubicBezTo>
                  <a:lnTo>
                    <a:pt x="324866" y="209423"/>
                  </a:lnTo>
                  <a:cubicBezTo>
                    <a:pt x="324104" y="208661"/>
                    <a:pt x="323342" y="207772"/>
                    <a:pt x="322453" y="207772"/>
                  </a:cubicBezTo>
                  <a:cubicBezTo>
                    <a:pt x="321564" y="207772"/>
                    <a:pt x="320040" y="207772"/>
                    <a:pt x="319278" y="208534"/>
                  </a:cubicBezTo>
                  <a:lnTo>
                    <a:pt x="283972" y="226822"/>
                  </a:lnTo>
                  <a:lnTo>
                    <a:pt x="251841" y="187071"/>
                  </a:lnTo>
                  <a:cubicBezTo>
                    <a:pt x="251079" y="186309"/>
                    <a:pt x="250317" y="186309"/>
                    <a:pt x="248666" y="186309"/>
                  </a:cubicBezTo>
                  <a:lnTo>
                    <a:pt x="203962" y="204851"/>
                  </a:lnTo>
                  <a:cubicBezTo>
                    <a:pt x="203200" y="204851"/>
                    <a:pt x="201549" y="204851"/>
                    <a:pt x="200787" y="204089"/>
                  </a:cubicBezTo>
                  <a:lnTo>
                    <a:pt x="175768" y="167513"/>
                  </a:lnTo>
                  <a:cubicBezTo>
                    <a:pt x="175006" y="166751"/>
                    <a:pt x="174244" y="166751"/>
                    <a:pt x="173355" y="166751"/>
                  </a:cubicBezTo>
                  <a:lnTo>
                    <a:pt x="134112" y="189738"/>
                  </a:lnTo>
                  <a:cubicBezTo>
                    <a:pt x="133350" y="189738"/>
                    <a:pt x="131699" y="189738"/>
                    <a:pt x="131699" y="188976"/>
                  </a:cubicBezTo>
                  <a:lnTo>
                    <a:pt x="96393" y="150876"/>
                  </a:lnTo>
                  <a:cubicBezTo>
                    <a:pt x="94869" y="150114"/>
                    <a:pt x="93980" y="150114"/>
                    <a:pt x="92456" y="150876"/>
                  </a:cubicBezTo>
                  <a:lnTo>
                    <a:pt x="56515" y="171577"/>
                  </a:lnTo>
                  <a:cubicBezTo>
                    <a:pt x="55753" y="171577"/>
                    <a:pt x="54991" y="171577"/>
                    <a:pt x="54991" y="171577"/>
                  </a:cubicBezTo>
                  <a:lnTo>
                    <a:pt x="22098" y="161290"/>
                  </a:lnTo>
                  <a:cubicBezTo>
                    <a:pt x="9398" y="157988"/>
                    <a:pt x="0" y="146050"/>
                    <a:pt x="0" y="131826"/>
                  </a:cubicBezTo>
                  <a:lnTo>
                    <a:pt x="762" y="29337"/>
                  </a:lnTo>
                  <a:cubicBezTo>
                    <a:pt x="762" y="13462"/>
                    <a:pt x="14097" y="0"/>
                    <a:pt x="29845" y="0"/>
                  </a:cubicBezTo>
                  <a:lnTo>
                    <a:pt x="673735" y="3175"/>
                  </a:lnTo>
                  <a:cubicBezTo>
                    <a:pt x="681609" y="3175"/>
                    <a:pt x="688594" y="6350"/>
                    <a:pt x="694182" y="11938"/>
                  </a:cubicBezTo>
                  <a:cubicBezTo>
                    <a:pt x="699770" y="17526"/>
                    <a:pt x="702818" y="24638"/>
                    <a:pt x="702818" y="32639"/>
                  </a:cubicBezTo>
                  <a:lnTo>
                    <a:pt x="701294" y="264541"/>
                  </a:lnTo>
                  <a:cubicBezTo>
                    <a:pt x="701294" y="273304"/>
                    <a:pt x="697357" y="282067"/>
                    <a:pt x="690372" y="287528"/>
                  </a:cubicBezTo>
                  <a:cubicBezTo>
                    <a:pt x="683387" y="292989"/>
                    <a:pt x="666115" y="292354"/>
                    <a:pt x="657479" y="289941"/>
                  </a:cubicBezTo>
                </a:path>
              </a:pathLst>
            </a:custGeom>
            <a:solidFill>
              <a:srgbClr val="FFFFFF"/>
            </a:solidFill>
          </p:spPr>
        </p:sp>
      </p:grpSp>
      <p:grpSp>
        <p:nvGrpSpPr>
          <p:cNvPr id="71" name="Group 71"/>
          <p:cNvGrpSpPr/>
          <p:nvPr/>
        </p:nvGrpSpPr>
        <p:grpSpPr>
          <a:xfrm rot="-2700000">
            <a:off x="8481780" y="6698700"/>
            <a:ext cx="248940" cy="231660"/>
            <a:chOff x="0" y="0"/>
            <a:chExt cx="331920" cy="308880"/>
          </a:xfrm>
        </p:grpSpPr>
        <p:sp>
          <p:nvSpPr>
            <p:cNvPr id="72" name="Freeform 72"/>
            <p:cNvSpPr/>
            <p:nvPr/>
          </p:nvSpPr>
          <p:spPr>
            <a:xfrm>
              <a:off x="5842" y="5842"/>
              <a:ext cx="331978" cy="308864"/>
            </a:xfrm>
            <a:custGeom>
              <a:avLst/>
              <a:gdLst/>
              <a:ahLst/>
              <a:cxnLst/>
              <a:rect l="l" t="t" r="r" b="b"/>
              <a:pathLst>
                <a:path w="331978" h="308864">
                  <a:moveTo>
                    <a:pt x="301244" y="1651"/>
                  </a:moveTo>
                  <a:lnTo>
                    <a:pt x="32258" y="0"/>
                  </a:lnTo>
                  <a:cubicBezTo>
                    <a:pt x="24384" y="0"/>
                    <a:pt x="16510" y="3175"/>
                    <a:pt x="11049" y="8636"/>
                  </a:cubicBezTo>
                  <a:cubicBezTo>
                    <a:pt x="5588" y="14097"/>
                    <a:pt x="2413" y="21971"/>
                    <a:pt x="1651" y="29845"/>
                  </a:cubicBezTo>
                  <a:lnTo>
                    <a:pt x="0" y="276733"/>
                  </a:lnTo>
                  <a:cubicBezTo>
                    <a:pt x="0" y="284607"/>
                    <a:pt x="3175" y="292354"/>
                    <a:pt x="8636" y="297942"/>
                  </a:cubicBezTo>
                  <a:cubicBezTo>
                    <a:pt x="14097" y="303530"/>
                    <a:pt x="21971" y="306578"/>
                    <a:pt x="29845" y="307340"/>
                  </a:cubicBezTo>
                  <a:lnTo>
                    <a:pt x="298958" y="308864"/>
                  </a:lnTo>
                  <a:cubicBezTo>
                    <a:pt x="315468" y="308864"/>
                    <a:pt x="329692" y="295529"/>
                    <a:pt x="329692" y="278257"/>
                  </a:cubicBezTo>
                  <a:lnTo>
                    <a:pt x="331216" y="31369"/>
                  </a:lnTo>
                  <a:cubicBezTo>
                    <a:pt x="331978" y="15748"/>
                    <a:pt x="317881" y="1651"/>
                    <a:pt x="301244" y="1651"/>
                  </a:cubicBezTo>
                  <a:close/>
                  <a:moveTo>
                    <a:pt x="269113" y="248539"/>
                  </a:moveTo>
                  <a:lnTo>
                    <a:pt x="172339" y="247777"/>
                  </a:lnTo>
                  <a:lnTo>
                    <a:pt x="173101" y="61214"/>
                  </a:lnTo>
                  <a:lnTo>
                    <a:pt x="269875" y="61976"/>
                  </a:lnTo>
                  <a:lnTo>
                    <a:pt x="269113" y="248539"/>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20" name="Group 20"/>
          <p:cNvGrpSpPr/>
          <p:nvPr/>
        </p:nvGrpSpPr>
        <p:grpSpPr>
          <a:xfrm rot="-9646800">
            <a:off x="6724620" y="4867020"/>
            <a:ext cx="3475980" cy="3475980"/>
            <a:chOff x="0" y="0"/>
            <a:chExt cx="4634640" cy="4634640"/>
          </a:xfrm>
        </p:grpSpPr>
        <p:sp>
          <p:nvSpPr>
            <p:cNvPr id="21" name="Freeform 21"/>
            <p:cNvSpPr/>
            <p:nvPr/>
          </p:nvSpPr>
          <p:spPr>
            <a:xfrm>
              <a:off x="802640" y="563499"/>
              <a:ext cx="1514602" cy="1753870"/>
            </a:xfrm>
            <a:custGeom>
              <a:avLst/>
              <a:gdLst/>
              <a:ahLst/>
              <a:cxnLst/>
              <a:rect l="l" t="t" r="r" b="b"/>
              <a:pathLst>
                <a:path w="1514602" h="1753870">
                  <a:moveTo>
                    <a:pt x="0" y="0"/>
                  </a:moveTo>
                  <a:lnTo>
                    <a:pt x="1514602" y="1753870"/>
                  </a:lnTo>
                  <a:close/>
                </a:path>
              </a:pathLst>
            </a:custGeom>
            <a:solidFill>
              <a:srgbClr val="0070C0"/>
            </a:solidFill>
          </p:spPr>
        </p:sp>
      </p:grpSp>
      <p:grpSp>
        <p:nvGrpSpPr>
          <p:cNvPr id="22" name="Group 22"/>
          <p:cNvGrpSpPr/>
          <p:nvPr/>
        </p:nvGrpSpPr>
        <p:grpSpPr>
          <a:xfrm rot="9731400">
            <a:off x="6203520" y="4345920"/>
            <a:ext cx="4518720" cy="4518720"/>
            <a:chOff x="0" y="0"/>
            <a:chExt cx="6024960" cy="6024960"/>
          </a:xfrm>
        </p:grpSpPr>
        <p:sp>
          <p:nvSpPr>
            <p:cNvPr id="23" name="Freeform 23"/>
            <p:cNvSpPr/>
            <p:nvPr/>
          </p:nvSpPr>
          <p:spPr>
            <a:xfrm>
              <a:off x="1043432" y="732536"/>
              <a:ext cx="1969008" cy="2279904"/>
            </a:xfrm>
            <a:custGeom>
              <a:avLst/>
              <a:gdLst/>
              <a:ahLst/>
              <a:cxnLst/>
              <a:rect l="l" t="t" r="r" b="b"/>
              <a:pathLst>
                <a:path w="1969008" h="2279904">
                  <a:moveTo>
                    <a:pt x="0" y="0"/>
                  </a:moveTo>
                  <a:lnTo>
                    <a:pt x="1969008" y="2279904"/>
                  </a:lnTo>
                  <a:close/>
                </a:path>
              </a:pathLst>
            </a:custGeom>
            <a:solidFill>
              <a:srgbClr val="002060"/>
            </a:solidFill>
          </p:spPr>
        </p:sp>
      </p:grpSp>
      <p:grpSp>
        <p:nvGrpSpPr>
          <p:cNvPr id="24" name="Group 24"/>
          <p:cNvGrpSpPr/>
          <p:nvPr/>
        </p:nvGrpSpPr>
        <p:grpSpPr>
          <a:xfrm rot="7294800">
            <a:off x="5657580" y="3832920"/>
            <a:ext cx="5562000" cy="5562000"/>
            <a:chOff x="0" y="0"/>
            <a:chExt cx="7416000" cy="7416000"/>
          </a:xfrm>
        </p:grpSpPr>
        <p:sp>
          <p:nvSpPr>
            <p:cNvPr id="25" name="Freeform 25"/>
            <p:cNvSpPr/>
            <p:nvPr/>
          </p:nvSpPr>
          <p:spPr>
            <a:xfrm>
              <a:off x="1284351" y="901573"/>
              <a:ext cx="2423668" cy="2806446"/>
            </a:xfrm>
            <a:custGeom>
              <a:avLst/>
              <a:gdLst/>
              <a:ahLst/>
              <a:cxnLst/>
              <a:rect l="l" t="t" r="r" b="b"/>
              <a:pathLst>
                <a:path w="2423668" h="2806446">
                  <a:moveTo>
                    <a:pt x="0" y="0"/>
                  </a:moveTo>
                  <a:lnTo>
                    <a:pt x="2423668" y="2806446"/>
                  </a:lnTo>
                  <a:close/>
                </a:path>
              </a:pathLst>
            </a:custGeom>
            <a:solidFill>
              <a:srgbClr val="0070C0"/>
            </a:solidFill>
          </p:spPr>
        </p:sp>
      </p:grpSp>
      <p:grpSp>
        <p:nvGrpSpPr>
          <p:cNvPr id="26" name="Group 26"/>
          <p:cNvGrpSpPr/>
          <p:nvPr/>
        </p:nvGrpSpPr>
        <p:grpSpPr>
          <a:xfrm rot="4918800">
            <a:off x="5136480" y="3311820"/>
            <a:ext cx="6604740" cy="6604740"/>
            <a:chOff x="0" y="0"/>
            <a:chExt cx="8806320" cy="8806320"/>
          </a:xfrm>
        </p:grpSpPr>
        <p:sp>
          <p:nvSpPr>
            <p:cNvPr id="27" name="Freeform 27"/>
            <p:cNvSpPr/>
            <p:nvPr/>
          </p:nvSpPr>
          <p:spPr>
            <a:xfrm>
              <a:off x="1525143" y="1070610"/>
              <a:ext cx="2877947" cy="3332480"/>
            </a:xfrm>
            <a:custGeom>
              <a:avLst/>
              <a:gdLst/>
              <a:ahLst/>
              <a:cxnLst/>
              <a:rect l="l" t="t" r="r" b="b"/>
              <a:pathLst>
                <a:path w="2877947" h="3332480">
                  <a:moveTo>
                    <a:pt x="0" y="0"/>
                  </a:moveTo>
                  <a:lnTo>
                    <a:pt x="2877947" y="3332480"/>
                  </a:lnTo>
                  <a:close/>
                </a:path>
              </a:pathLst>
            </a:custGeom>
            <a:solidFill>
              <a:srgbClr val="002060"/>
            </a:solidFill>
          </p:spPr>
        </p:sp>
      </p:grpSp>
      <p:grpSp>
        <p:nvGrpSpPr>
          <p:cNvPr id="28" name="Group 28"/>
          <p:cNvGrpSpPr/>
          <p:nvPr/>
        </p:nvGrpSpPr>
        <p:grpSpPr>
          <a:xfrm rot="2490600">
            <a:off x="4639680" y="2781540"/>
            <a:ext cx="7647480" cy="7647480"/>
            <a:chOff x="0" y="0"/>
            <a:chExt cx="10196640" cy="10196640"/>
          </a:xfrm>
        </p:grpSpPr>
        <p:sp>
          <p:nvSpPr>
            <p:cNvPr id="29" name="Freeform 29"/>
            <p:cNvSpPr/>
            <p:nvPr/>
          </p:nvSpPr>
          <p:spPr>
            <a:xfrm>
              <a:off x="1766062" y="1239647"/>
              <a:ext cx="3332226" cy="3858641"/>
            </a:xfrm>
            <a:custGeom>
              <a:avLst/>
              <a:gdLst/>
              <a:ahLst/>
              <a:cxnLst/>
              <a:rect l="l" t="t" r="r" b="b"/>
              <a:pathLst>
                <a:path w="3332226" h="3858641">
                  <a:moveTo>
                    <a:pt x="0" y="0"/>
                  </a:moveTo>
                  <a:lnTo>
                    <a:pt x="3332226" y="3858641"/>
                  </a:lnTo>
                  <a:close/>
                </a:path>
              </a:pathLst>
            </a:custGeom>
            <a:solidFill>
              <a:srgbClr val="0070C0"/>
            </a:solidFill>
          </p:spPr>
        </p:sp>
      </p:grpSp>
      <p:grpSp>
        <p:nvGrpSpPr>
          <p:cNvPr id="30" name="Group 30"/>
          <p:cNvGrpSpPr/>
          <p:nvPr/>
        </p:nvGrpSpPr>
        <p:grpSpPr>
          <a:xfrm>
            <a:off x="7571070" y="5712930"/>
            <a:ext cx="1784700" cy="1784700"/>
            <a:chOff x="0" y="0"/>
            <a:chExt cx="2379600" cy="2379600"/>
          </a:xfrm>
        </p:grpSpPr>
        <p:sp>
          <p:nvSpPr>
            <p:cNvPr id="31" name="Freeform 31"/>
            <p:cNvSpPr/>
            <p:nvPr/>
          </p:nvSpPr>
          <p:spPr>
            <a:xfrm>
              <a:off x="0" y="0"/>
              <a:ext cx="0" cy="0"/>
            </a:xfrm>
            <a:custGeom>
              <a:avLst/>
              <a:gdLst/>
              <a:ahLst/>
              <a:cxnLst/>
              <a:rect l="l" t="t" r="r" b="b"/>
              <a:pathLst>
                <a:path/>
              </a:pathLst>
            </a:custGeom>
            <a:solidFill>
              <a:srgbClr val="FFFFFF"/>
            </a:solidFill>
          </p:spPr>
        </p:sp>
        <p:sp>
          <p:nvSpPr>
            <p:cNvPr id="32" name="Freeform 32"/>
            <p:cNvSpPr/>
            <p:nvPr/>
          </p:nvSpPr>
          <p:spPr>
            <a:xfrm>
              <a:off x="0" y="0"/>
              <a:ext cx="0" cy="0"/>
            </a:xfrm>
            <a:custGeom>
              <a:avLst/>
              <a:gdLst/>
              <a:ahLst/>
              <a:cxnLst/>
              <a:rect l="l" t="t" r="r" b="b"/>
              <a:pathLst>
                <a:path/>
              </a:pathLst>
            </a:custGeom>
            <a:solidFill>
              <a:srgbClr val="0070C0"/>
            </a:solidFill>
          </p:spPr>
        </p:sp>
      </p:grpSp>
      <p:sp>
        <p:nvSpPr>
          <p:cNvPr id="33" name="TextBox 33"/>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0070C0"/>
                </a:solidFill>
                <a:latin typeface="Montserrat"/>
                <a:cs typeface="B Nazanin" pitchFamily="2" charset="-78"/>
              </a:rPr>
              <a:t>سبک اینفوگرافیک</a:t>
            </a:r>
            <a:endParaRPr lang="en-US" sz="4400" spc="64" dirty="0">
              <a:solidFill>
                <a:srgbClr val="0070C0"/>
              </a:solidFill>
              <a:latin typeface="Montserrat"/>
              <a:cs typeface="B Nazanin" pitchFamily="2" charset="-78"/>
            </a:endParaRPr>
          </a:p>
        </p:txBody>
      </p:sp>
      <p:sp>
        <p:nvSpPr>
          <p:cNvPr id="34" name="AutoShape 34"/>
          <p:cNvSpPr/>
          <p:nvPr/>
        </p:nvSpPr>
        <p:spPr>
          <a:xfrm rot="131603">
            <a:off x="11028885" y="4411725"/>
            <a:ext cx="1679010" cy="0"/>
          </a:xfrm>
          <a:prstGeom prst="line">
            <a:avLst/>
          </a:prstGeom>
          <a:ln w="28575" cap="rnd">
            <a:solidFill>
              <a:srgbClr val="0070C0"/>
            </a:solidFill>
            <a:prstDash val="solid"/>
            <a:headEnd type="none" w="sm" len="sm"/>
            <a:tailEnd type="triangle" w="lg" len="med"/>
          </a:ln>
        </p:spPr>
      </p:sp>
      <p:sp>
        <p:nvSpPr>
          <p:cNvPr id="35" name="AutoShape 35"/>
          <p:cNvSpPr/>
          <p:nvPr/>
        </p:nvSpPr>
        <p:spPr>
          <a:xfrm rot="118343">
            <a:off x="11562523" y="5882685"/>
            <a:ext cx="1678775" cy="0"/>
          </a:xfrm>
          <a:prstGeom prst="line">
            <a:avLst/>
          </a:prstGeom>
          <a:ln w="28575" cap="rnd">
            <a:solidFill>
              <a:srgbClr val="002060"/>
            </a:solidFill>
            <a:prstDash val="solid"/>
            <a:headEnd type="none" w="sm" len="sm"/>
            <a:tailEnd type="triangle" w="lg" len="med"/>
          </a:ln>
        </p:spPr>
      </p:sp>
      <p:sp>
        <p:nvSpPr>
          <p:cNvPr id="36" name="AutoShape 36"/>
          <p:cNvSpPr/>
          <p:nvPr/>
        </p:nvSpPr>
        <p:spPr>
          <a:xfrm rot="118343">
            <a:off x="11029003" y="7350945"/>
            <a:ext cx="1678775" cy="0"/>
          </a:xfrm>
          <a:prstGeom prst="line">
            <a:avLst/>
          </a:prstGeom>
          <a:ln w="28575" cap="rnd">
            <a:solidFill>
              <a:srgbClr val="0070C0"/>
            </a:solidFill>
            <a:prstDash val="solid"/>
            <a:headEnd type="none" w="sm" len="sm"/>
            <a:tailEnd type="triangle" w="lg" len="med"/>
          </a:ln>
        </p:spPr>
      </p:sp>
      <p:sp>
        <p:nvSpPr>
          <p:cNvPr id="37" name="AutoShape 37"/>
          <p:cNvSpPr/>
          <p:nvPr/>
        </p:nvSpPr>
        <p:spPr>
          <a:xfrm rot="118343">
            <a:off x="9994363" y="8818665"/>
            <a:ext cx="1678775" cy="0"/>
          </a:xfrm>
          <a:prstGeom prst="line">
            <a:avLst/>
          </a:prstGeom>
          <a:ln w="28575" cap="rnd">
            <a:solidFill>
              <a:srgbClr val="002060"/>
            </a:solidFill>
            <a:prstDash val="solid"/>
            <a:headEnd type="none" w="sm" len="sm"/>
            <a:tailEnd type="triangle" w="lg" len="med"/>
          </a:ln>
        </p:spPr>
      </p:sp>
      <p:sp>
        <p:nvSpPr>
          <p:cNvPr id="38" name="AutoShape 38"/>
          <p:cNvSpPr/>
          <p:nvPr/>
        </p:nvSpPr>
        <p:spPr>
          <a:xfrm rot="118343">
            <a:off x="9994363" y="2940765"/>
            <a:ext cx="1678775" cy="0"/>
          </a:xfrm>
          <a:prstGeom prst="line">
            <a:avLst/>
          </a:prstGeom>
          <a:ln w="28575" cap="rnd">
            <a:solidFill>
              <a:srgbClr val="002060"/>
            </a:solidFill>
            <a:prstDash val="solid"/>
            <a:headEnd type="none" w="sm" len="sm"/>
            <a:tailEnd type="triangle" w="lg" len="med"/>
          </a:ln>
        </p:spPr>
      </p:sp>
      <p:sp>
        <p:nvSpPr>
          <p:cNvPr id="39" name="TextBox 39"/>
          <p:cNvSpPr txBox="1"/>
          <p:nvPr/>
        </p:nvSpPr>
        <p:spPr>
          <a:xfrm>
            <a:off x="1442520" y="4072500"/>
            <a:ext cx="5367780" cy="3293209"/>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راحتی می توانید مخاطبان خود را تحت تاثیر قرار دهید و جذابیت و جذابیت منحصر به فردی را به پیشنهادات خود اضافه کنید. به راحتی می توان رنگ، تصویر و متن را تغییر داد. امیدوارم و معتقدم که این الگو زمان، پول و اعتبار شما را به همراه خواهد داشت. شما به راحتی می توانید مخاطبان خود را تحت تاثیر قرار دهید و جذابیت و جذابیت منحصر به فردی را به پیشنهادات خود اضافه کنید. تغییر رنگ ها، تصاویر و متن آسان است. یک ارائه پاورپوینت مدرن که به زیبایی طراحی شده است دریافت کنید. شما به راحتی می توانید مخاطبان خود را تحت تاثیر قرار دهید و زیبایی و جذابیت منحصر به فردی را به ارائه های خود اضافه کنید.</a:t>
            </a:r>
            <a:endParaRPr lang="en-US" sz="1600" spc="16" dirty="0">
              <a:solidFill>
                <a:srgbClr val="404040"/>
              </a:solidFill>
              <a:latin typeface="Montserrat"/>
              <a:cs typeface="B Nazanin" pitchFamily="2" charset="-78"/>
            </a:endParaRPr>
          </a:p>
        </p:txBody>
      </p:sp>
      <p:sp>
        <p:nvSpPr>
          <p:cNvPr id="40" name="TextBox 40"/>
          <p:cNvSpPr txBox="1"/>
          <p:nvPr/>
        </p:nvSpPr>
        <p:spPr>
          <a:xfrm>
            <a:off x="3388270" y="2751352"/>
            <a:ext cx="352908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600" spc="16" dirty="0">
              <a:solidFill>
                <a:srgbClr val="404040"/>
              </a:solidFill>
              <a:latin typeface="Montserrat"/>
              <a:cs typeface="B Nazanin" pitchFamily="2" charset="-78"/>
            </a:endParaRPr>
          </a:p>
        </p:txBody>
      </p:sp>
      <p:sp>
        <p:nvSpPr>
          <p:cNvPr id="41" name="TextBox 41"/>
          <p:cNvSpPr txBox="1"/>
          <p:nvPr/>
        </p:nvSpPr>
        <p:spPr>
          <a:xfrm>
            <a:off x="1377720" y="3132900"/>
            <a:ext cx="1721160" cy="615553"/>
          </a:xfrm>
          <a:prstGeom prst="rect">
            <a:avLst/>
          </a:prstGeom>
        </p:spPr>
        <p:txBody>
          <a:bodyPr lIns="0" tIns="0" rIns="0" bIns="0" rtlCol="0" anchor="t">
            <a:spAutoFit/>
          </a:bodyPr>
          <a:lstStyle/>
          <a:p>
            <a:pPr algn="ctr" rtl="1">
              <a:lnSpc>
                <a:spcPts val="4800"/>
              </a:lnSpc>
            </a:pPr>
            <a:r>
              <a:rPr lang="en-US" sz="4800" spc="58">
                <a:solidFill>
                  <a:srgbClr val="418AB3"/>
                </a:solidFill>
                <a:latin typeface="Montserrat Bold"/>
                <a:cs typeface="B Nazanin" pitchFamily="2" charset="-78"/>
              </a:rPr>
              <a:t>85%</a:t>
            </a:r>
          </a:p>
        </p:txBody>
      </p:sp>
      <p:sp>
        <p:nvSpPr>
          <p:cNvPr id="42" name="TextBox 42"/>
          <p:cNvSpPr txBox="1"/>
          <p:nvPr/>
        </p:nvSpPr>
        <p:spPr>
          <a:xfrm>
            <a:off x="1442520" y="2667960"/>
            <a:ext cx="2703960" cy="259686"/>
          </a:xfrm>
          <a:prstGeom prst="rect">
            <a:avLst/>
          </a:prstGeom>
        </p:spPr>
        <p:txBody>
          <a:bodyPr lIns="0" tIns="0" rIns="0" bIns="0" rtlCol="0" anchor="t">
            <a:spAutoFit/>
          </a:bodyPr>
          <a:lstStyle/>
          <a:p>
            <a:pPr algn="ctr" rtl="1">
              <a:lnSpc>
                <a:spcPts val="1920"/>
              </a:lnSpc>
            </a:pPr>
            <a:r>
              <a:rPr lang="fa-IR" sz="2000" spc="22" dirty="0">
                <a:solidFill>
                  <a:srgbClr val="404040"/>
                </a:solidFill>
                <a:latin typeface="Montserrat Bold"/>
                <a:cs typeface="B Nazanin" pitchFamily="2" charset="-78"/>
              </a:rPr>
              <a:t>متن شما در اینجا</a:t>
            </a:r>
            <a:endParaRPr lang="en-US" sz="2000" spc="22" dirty="0">
              <a:solidFill>
                <a:srgbClr val="404040"/>
              </a:solidFill>
              <a:latin typeface="Montserrat Bold"/>
              <a:cs typeface="B Nazanin" pitchFamily="2" charset="-78"/>
            </a:endParaRPr>
          </a:p>
        </p:txBody>
      </p:sp>
      <p:sp>
        <p:nvSpPr>
          <p:cNvPr id="43" name="TextBox 43"/>
          <p:cNvSpPr txBox="1"/>
          <p:nvPr/>
        </p:nvSpPr>
        <p:spPr>
          <a:xfrm>
            <a:off x="1415229" y="8009245"/>
            <a:ext cx="5367780" cy="1077218"/>
          </a:xfrm>
          <a:prstGeom prst="rect">
            <a:avLst/>
          </a:prstGeom>
        </p:spPr>
        <p:txBody>
          <a:bodyPr lIns="0" tIns="0" rIns="0" bIns="0" rtlCol="0" anchor="t">
            <a:spAutoFit/>
          </a:bodyPr>
          <a:lstStyle/>
          <a:p>
            <a:pPr algn="ctr" rtl="1">
              <a:lnSpc>
                <a:spcPct val="150000"/>
              </a:lnSpc>
            </a:pPr>
            <a:r>
              <a:rPr lang="fa-IR" sz="1600" spc="16" dirty="0">
                <a:solidFill>
                  <a:srgbClr val="404040"/>
                </a:solidFill>
                <a:latin typeface="Montserrat"/>
                <a:cs typeface="B Nazanin" pitchFamily="2" charset="-78"/>
              </a:rPr>
              <a:t>یک ارائه پاورپوینت مدرن که به زیبایی طراحی شده است دریافت کنید. شما به راحتی می توانید مخاطبان خود را تحت تاثیر قرار دهید و زیبایی و جذابیت منحصر به فردی را به ارائه های خود اضافه کنید.</a:t>
            </a:r>
            <a:endParaRPr lang="en-US" sz="1600" spc="16" dirty="0">
              <a:solidFill>
                <a:srgbClr val="404040"/>
              </a:solidFill>
              <a:latin typeface="Montserrat"/>
              <a:cs typeface="B Nazanin" pitchFamily="2" charset="-78"/>
            </a:endParaRPr>
          </a:p>
        </p:txBody>
      </p:sp>
      <p:sp>
        <p:nvSpPr>
          <p:cNvPr id="44" name="TextBox 44"/>
          <p:cNvSpPr txBox="1"/>
          <p:nvPr/>
        </p:nvSpPr>
        <p:spPr>
          <a:xfrm>
            <a:off x="11978460" y="2307585"/>
            <a:ext cx="1135800" cy="436017"/>
          </a:xfrm>
          <a:prstGeom prst="rect">
            <a:avLst/>
          </a:prstGeom>
        </p:spPr>
        <p:txBody>
          <a:bodyPr lIns="0" tIns="0" rIns="0" bIns="0" rtlCol="0" anchor="t">
            <a:spAutoFit/>
          </a:bodyPr>
          <a:lstStyle/>
          <a:p>
            <a:pPr algn="ctr" rtl="1">
              <a:lnSpc>
                <a:spcPts val="3359"/>
              </a:lnSpc>
            </a:pPr>
            <a:r>
              <a:rPr lang="en-US" sz="3200" spc="40">
                <a:solidFill>
                  <a:srgbClr val="418AB3"/>
                </a:solidFill>
                <a:latin typeface="Montserrat Bold"/>
                <a:cs typeface="B Nazanin" pitchFamily="2" charset="-78"/>
              </a:rPr>
              <a:t>85%</a:t>
            </a:r>
          </a:p>
        </p:txBody>
      </p:sp>
      <p:sp>
        <p:nvSpPr>
          <p:cNvPr id="45" name="TextBox 45"/>
          <p:cNvSpPr txBox="1"/>
          <p:nvPr/>
        </p:nvSpPr>
        <p:spPr>
          <a:xfrm>
            <a:off x="13379220" y="2645820"/>
            <a:ext cx="2194200" cy="196208"/>
          </a:xfrm>
          <a:prstGeom prst="rect">
            <a:avLst/>
          </a:prstGeom>
        </p:spPr>
        <p:txBody>
          <a:bodyPr wrap="square"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ارائه پاورپوینت ساده</a:t>
            </a:r>
            <a:endParaRPr lang="en-US" sz="1600" spc="16" dirty="0">
              <a:solidFill>
                <a:srgbClr val="404040"/>
              </a:solidFill>
              <a:latin typeface="Montserrat"/>
              <a:cs typeface="B Nazanin" pitchFamily="2" charset="-78"/>
            </a:endParaRPr>
          </a:p>
        </p:txBody>
      </p:sp>
      <p:sp>
        <p:nvSpPr>
          <p:cNvPr id="46" name="TextBox 46"/>
          <p:cNvSpPr txBox="1"/>
          <p:nvPr/>
        </p:nvSpPr>
        <p:spPr>
          <a:xfrm>
            <a:off x="12967740" y="3776925"/>
            <a:ext cx="1135800" cy="436017"/>
          </a:xfrm>
          <a:prstGeom prst="rect">
            <a:avLst/>
          </a:prstGeom>
        </p:spPr>
        <p:txBody>
          <a:bodyPr lIns="0" tIns="0" rIns="0" bIns="0" rtlCol="0" anchor="t">
            <a:spAutoFit/>
          </a:bodyPr>
          <a:lstStyle/>
          <a:p>
            <a:pPr algn="ctr" rtl="1">
              <a:lnSpc>
                <a:spcPts val="3359"/>
              </a:lnSpc>
            </a:pPr>
            <a:r>
              <a:rPr lang="en-US" sz="3200" spc="40">
                <a:solidFill>
                  <a:srgbClr val="A6B727"/>
                </a:solidFill>
                <a:latin typeface="Montserrat Bold"/>
                <a:cs typeface="B Nazanin" pitchFamily="2" charset="-78"/>
              </a:rPr>
              <a:t>70%</a:t>
            </a:r>
          </a:p>
        </p:txBody>
      </p:sp>
      <p:sp>
        <p:nvSpPr>
          <p:cNvPr id="47" name="TextBox 47"/>
          <p:cNvSpPr txBox="1"/>
          <p:nvPr/>
        </p:nvSpPr>
        <p:spPr>
          <a:xfrm>
            <a:off x="14367960" y="4115160"/>
            <a:ext cx="20678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ارائه پاورپوینت ساده</a:t>
            </a:r>
            <a:endParaRPr lang="en-US" sz="1600" spc="16" dirty="0">
              <a:solidFill>
                <a:srgbClr val="404040"/>
              </a:solidFill>
              <a:latin typeface="Montserrat"/>
              <a:cs typeface="B Nazanin" pitchFamily="2" charset="-78"/>
            </a:endParaRPr>
          </a:p>
        </p:txBody>
      </p:sp>
      <p:sp>
        <p:nvSpPr>
          <p:cNvPr id="48" name="TextBox 48"/>
          <p:cNvSpPr txBox="1"/>
          <p:nvPr/>
        </p:nvSpPr>
        <p:spPr>
          <a:xfrm>
            <a:off x="13442400" y="5246805"/>
            <a:ext cx="1135800" cy="436017"/>
          </a:xfrm>
          <a:prstGeom prst="rect">
            <a:avLst/>
          </a:prstGeom>
        </p:spPr>
        <p:txBody>
          <a:bodyPr lIns="0" tIns="0" rIns="0" bIns="0" rtlCol="0" anchor="t">
            <a:spAutoFit/>
          </a:bodyPr>
          <a:lstStyle/>
          <a:p>
            <a:pPr algn="ctr" rtl="1">
              <a:lnSpc>
                <a:spcPts val="3359"/>
              </a:lnSpc>
            </a:pPr>
            <a:r>
              <a:rPr lang="en-US" sz="3200" spc="40">
                <a:solidFill>
                  <a:srgbClr val="F69200"/>
                </a:solidFill>
                <a:latin typeface="Montserrat Bold"/>
                <a:cs typeface="B Nazanin" pitchFamily="2" charset="-78"/>
              </a:rPr>
              <a:t>65%</a:t>
            </a:r>
          </a:p>
        </p:txBody>
      </p:sp>
      <p:sp>
        <p:nvSpPr>
          <p:cNvPr id="49" name="TextBox 49"/>
          <p:cNvSpPr txBox="1"/>
          <p:nvPr/>
        </p:nvSpPr>
        <p:spPr>
          <a:xfrm>
            <a:off x="14843160" y="5584500"/>
            <a:ext cx="20678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ارائه پاورپوینت ساده</a:t>
            </a:r>
            <a:endParaRPr lang="en-US" sz="1600" spc="16" dirty="0">
              <a:solidFill>
                <a:srgbClr val="404040"/>
              </a:solidFill>
              <a:latin typeface="Montserrat"/>
              <a:cs typeface="B Nazanin" pitchFamily="2" charset="-78"/>
            </a:endParaRPr>
          </a:p>
        </p:txBody>
      </p:sp>
      <p:sp>
        <p:nvSpPr>
          <p:cNvPr id="50" name="TextBox 50"/>
          <p:cNvSpPr txBox="1"/>
          <p:nvPr/>
        </p:nvSpPr>
        <p:spPr>
          <a:xfrm>
            <a:off x="11978460" y="8185485"/>
            <a:ext cx="1135800" cy="436017"/>
          </a:xfrm>
          <a:prstGeom prst="rect">
            <a:avLst/>
          </a:prstGeom>
        </p:spPr>
        <p:txBody>
          <a:bodyPr lIns="0" tIns="0" rIns="0" bIns="0" rtlCol="0" anchor="t">
            <a:spAutoFit/>
          </a:bodyPr>
          <a:lstStyle/>
          <a:p>
            <a:pPr algn="ctr" rtl="1">
              <a:lnSpc>
                <a:spcPts val="3359"/>
              </a:lnSpc>
            </a:pPr>
            <a:r>
              <a:rPr lang="en-US" sz="3200" spc="40">
                <a:solidFill>
                  <a:srgbClr val="FEC306"/>
                </a:solidFill>
                <a:latin typeface="Montserrat Bold"/>
                <a:cs typeface="B Nazanin" pitchFamily="2" charset="-78"/>
              </a:rPr>
              <a:t>40%</a:t>
            </a:r>
          </a:p>
        </p:txBody>
      </p:sp>
      <p:sp>
        <p:nvSpPr>
          <p:cNvPr id="51" name="TextBox 51"/>
          <p:cNvSpPr txBox="1"/>
          <p:nvPr/>
        </p:nvSpPr>
        <p:spPr>
          <a:xfrm>
            <a:off x="13379220" y="8523720"/>
            <a:ext cx="20678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ارائه پاورپوینت ساده</a:t>
            </a:r>
            <a:endParaRPr lang="en-US" sz="1600" spc="16" dirty="0">
              <a:solidFill>
                <a:srgbClr val="404040"/>
              </a:solidFill>
              <a:latin typeface="Montserrat"/>
              <a:cs typeface="B Nazanin" pitchFamily="2" charset="-78"/>
            </a:endParaRPr>
          </a:p>
        </p:txBody>
      </p:sp>
      <p:sp>
        <p:nvSpPr>
          <p:cNvPr id="52" name="TextBox 52"/>
          <p:cNvSpPr txBox="1"/>
          <p:nvPr/>
        </p:nvSpPr>
        <p:spPr>
          <a:xfrm>
            <a:off x="12967740" y="6716145"/>
            <a:ext cx="1135800" cy="436017"/>
          </a:xfrm>
          <a:prstGeom prst="rect">
            <a:avLst/>
          </a:prstGeom>
        </p:spPr>
        <p:txBody>
          <a:bodyPr lIns="0" tIns="0" rIns="0" bIns="0" rtlCol="0" anchor="t">
            <a:spAutoFit/>
          </a:bodyPr>
          <a:lstStyle/>
          <a:p>
            <a:pPr algn="ctr" rtl="1">
              <a:lnSpc>
                <a:spcPts val="3359"/>
              </a:lnSpc>
            </a:pPr>
            <a:r>
              <a:rPr lang="en-US" sz="3200" spc="40">
                <a:solidFill>
                  <a:srgbClr val="838383"/>
                </a:solidFill>
                <a:latin typeface="Montserrat Bold"/>
                <a:cs typeface="B Nazanin" pitchFamily="2" charset="-78"/>
              </a:rPr>
              <a:t>55%</a:t>
            </a:r>
          </a:p>
        </p:txBody>
      </p:sp>
      <p:sp>
        <p:nvSpPr>
          <p:cNvPr id="53" name="TextBox 53"/>
          <p:cNvSpPr txBox="1"/>
          <p:nvPr/>
        </p:nvSpPr>
        <p:spPr>
          <a:xfrm>
            <a:off x="14367960" y="7054380"/>
            <a:ext cx="20678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ارائه پاورپوینت ساده</a:t>
            </a:r>
            <a:endParaRPr lang="en-US" sz="1600" spc="16" dirty="0">
              <a:solidFill>
                <a:srgbClr val="404040"/>
              </a:solidFill>
              <a:latin typeface="Montserrat"/>
              <a:cs typeface="B Nazanin" pitchFamily="2" charset="-78"/>
            </a:endParaRPr>
          </a:p>
        </p:txBody>
      </p:sp>
      <p:grpSp>
        <p:nvGrpSpPr>
          <p:cNvPr id="54" name="Group 54"/>
          <p:cNvGrpSpPr/>
          <p:nvPr/>
        </p:nvGrpSpPr>
        <p:grpSpPr>
          <a:xfrm>
            <a:off x="8026020" y="6064740"/>
            <a:ext cx="911520" cy="1089720"/>
            <a:chOff x="0" y="0"/>
            <a:chExt cx="1215360" cy="1452960"/>
          </a:xfrm>
        </p:grpSpPr>
        <p:sp>
          <p:nvSpPr>
            <p:cNvPr id="55" name="Freeform 55"/>
            <p:cNvSpPr/>
            <p:nvPr/>
          </p:nvSpPr>
          <p:spPr>
            <a:xfrm>
              <a:off x="0" y="0"/>
              <a:ext cx="1215390" cy="1453007"/>
            </a:xfrm>
            <a:custGeom>
              <a:avLst/>
              <a:gdLst/>
              <a:ahLst/>
              <a:cxnLst/>
              <a:rect l="l" t="t" r="r" b="b"/>
              <a:pathLst>
                <a:path w="1215390" h="1453007">
                  <a:moveTo>
                    <a:pt x="477520" y="251714"/>
                  </a:moveTo>
                  <a:lnTo>
                    <a:pt x="477520" y="409829"/>
                  </a:lnTo>
                  <a:cubicBezTo>
                    <a:pt x="289941" y="465709"/>
                    <a:pt x="153289" y="639445"/>
                    <a:pt x="153289" y="845185"/>
                  </a:cubicBezTo>
                  <a:cubicBezTo>
                    <a:pt x="153289" y="1096137"/>
                    <a:pt x="356743" y="1299718"/>
                    <a:pt x="607695" y="1299718"/>
                  </a:cubicBezTo>
                  <a:cubicBezTo>
                    <a:pt x="858647" y="1299718"/>
                    <a:pt x="1062101" y="1096137"/>
                    <a:pt x="1062101" y="845185"/>
                  </a:cubicBezTo>
                  <a:cubicBezTo>
                    <a:pt x="1062101" y="639445"/>
                    <a:pt x="925449" y="465709"/>
                    <a:pt x="737870" y="409829"/>
                  </a:cubicBezTo>
                  <a:lnTo>
                    <a:pt x="737870" y="251714"/>
                  </a:lnTo>
                  <a:cubicBezTo>
                    <a:pt x="1010920" y="311023"/>
                    <a:pt x="1215390" y="554228"/>
                    <a:pt x="1215390" y="845185"/>
                  </a:cubicBezTo>
                  <a:cubicBezTo>
                    <a:pt x="1215390" y="1180846"/>
                    <a:pt x="943356" y="1453007"/>
                    <a:pt x="607695" y="1453007"/>
                  </a:cubicBezTo>
                  <a:cubicBezTo>
                    <a:pt x="272034" y="1453007"/>
                    <a:pt x="0" y="1180846"/>
                    <a:pt x="0" y="845185"/>
                  </a:cubicBezTo>
                  <a:cubicBezTo>
                    <a:pt x="0" y="554228"/>
                    <a:pt x="204343" y="311023"/>
                    <a:pt x="477520" y="251714"/>
                  </a:cubicBezTo>
                  <a:close/>
                  <a:moveTo>
                    <a:pt x="607695" y="0"/>
                  </a:moveTo>
                  <a:cubicBezTo>
                    <a:pt x="652653" y="0"/>
                    <a:pt x="689102" y="36449"/>
                    <a:pt x="689102" y="81407"/>
                  </a:cubicBezTo>
                  <a:lnTo>
                    <a:pt x="689102" y="638937"/>
                  </a:lnTo>
                  <a:cubicBezTo>
                    <a:pt x="689102" y="683895"/>
                    <a:pt x="652653" y="720344"/>
                    <a:pt x="607695" y="720344"/>
                  </a:cubicBezTo>
                  <a:cubicBezTo>
                    <a:pt x="562737" y="720344"/>
                    <a:pt x="526288" y="683895"/>
                    <a:pt x="526288" y="638937"/>
                  </a:cubicBezTo>
                  <a:lnTo>
                    <a:pt x="526288" y="81407"/>
                  </a:lnTo>
                  <a:cubicBezTo>
                    <a:pt x="526288" y="36449"/>
                    <a:pt x="562737" y="0"/>
                    <a:pt x="607695" y="0"/>
                  </a:cubicBezTo>
                  <a:close/>
                </a:path>
              </a:pathLst>
            </a:custGeom>
            <a:solidFill>
              <a:srgbClr val="418AB3"/>
            </a:solidFill>
          </p:spPr>
        </p:sp>
      </p:grpSp>
      <p:grpSp>
        <p:nvGrpSpPr>
          <p:cNvPr id="56" name="Group 56"/>
          <p:cNvGrpSpPr/>
          <p:nvPr/>
        </p:nvGrpSpPr>
        <p:grpSpPr>
          <a:xfrm rot="2722800">
            <a:off x="8355960" y="7676100"/>
            <a:ext cx="243000" cy="532980"/>
            <a:chOff x="0" y="0"/>
            <a:chExt cx="324000" cy="710640"/>
          </a:xfrm>
        </p:grpSpPr>
        <p:sp>
          <p:nvSpPr>
            <p:cNvPr id="57" name="Freeform 57"/>
            <p:cNvSpPr/>
            <p:nvPr/>
          </p:nvSpPr>
          <p:spPr>
            <a:xfrm>
              <a:off x="-42418" y="16129"/>
              <a:ext cx="323850" cy="710692"/>
            </a:xfrm>
            <a:custGeom>
              <a:avLst/>
              <a:gdLst/>
              <a:ahLst/>
              <a:cxnLst/>
              <a:rect l="l" t="t" r="r" b="b"/>
              <a:pathLst>
                <a:path w="323850" h="710692">
                  <a:moveTo>
                    <a:pt x="90678" y="0"/>
                  </a:moveTo>
                  <a:cubicBezTo>
                    <a:pt x="90678" y="0"/>
                    <a:pt x="0" y="115062"/>
                    <a:pt x="113792" y="283464"/>
                  </a:cubicBezTo>
                  <a:cubicBezTo>
                    <a:pt x="227711" y="450723"/>
                    <a:pt x="234188" y="563626"/>
                    <a:pt x="246126" y="637159"/>
                  </a:cubicBezTo>
                  <a:cubicBezTo>
                    <a:pt x="257175" y="710692"/>
                    <a:pt x="294259" y="692531"/>
                    <a:pt x="294259" y="692531"/>
                  </a:cubicBezTo>
                  <a:cubicBezTo>
                    <a:pt x="294259" y="692531"/>
                    <a:pt x="323850" y="679704"/>
                    <a:pt x="319278" y="618998"/>
                  </a:cubicBezTo>
                  <a:cubicBezTo>
                    <a:pt x="314706" y="558292"/>
                    <a:pt x="283210" y="430403"/>
                    <a:pt x="188722" y="268478"/>
                  </a:cubicBezTo>
                  <a:cubicBezTo>
                    <a:pt x="188722" y="268478"/>
                    <a:pt x="210947" y="152400"/>
                    <a:pt x="123952" y="132080"/>
                  </a:cubicBezTo>
                  <a:lnTo>
                    <a:pt x="90678" y="0"/>
                  </a:lnTo>
                  <a:close/>
                </a:path>
              </a:pathLst>
            </a:custGeom>
            <a:solidFill>
              <a:srgbClr val="FFFFFF"/>
            </a:solidFill>
          </p:spPr>
        </p:sp>
      </p:grpSp>
      <p:grpSp>
        <p:nvGrpSpPr>
          <p:cNvPr id="58" name="Group 58"/>
          <p:cNvGrpSpPr/>
          <p:nvPr/>
        </p:nvGrpSpPr>
        <p:grpSpPr>
          <a:xfrm rot="2722800">
            <a:off x="8298180" y="7617780"/>
            <a:ext cx="243000" cy="532980"/>
            <a:chOff x="0" y="0"/>
            <a:chExt cx="324000" cy="710640"/>
          </a:xfrm>
        </p:grpSpPr>
        <p:sp>
          <p:nvSpPr>
            <p:cNvPr id="59" name="Freeform 59"/>
            <p:cNvSpPr/>
            <p:nvPr/>
          </p:nvSpPr>
          <p:spPr>
            <a:xfrm>
              <a:off x="9906" y="16129"/>
              <a:ext cx="323977" cy="710692"/>
            </a:xfrm>
            <a:custGeom>
              <a:avLst/>
              <a:gdLst/>
              <a:ahLst/>
              <a:cxnLst/>
              <a:rect l="l" t="t" r="r" b="b"/>
              <a:pathLst>
                <a:path w="323977" h="710692">
                  <a:moveTo>
                    <a:pt x="233299" y="0"/>
                  </a:moveTo>
                  <a:cubicBezTo>
                    <a:pt x="233299" y="0"/>
                    <a:pt x="323977" y="115062"/>
                    <a:pt x="210185" y="283464"/>
                  </a:cubicBezTo>
                  <a:cubicBezTo>
                    <a:pt x="96266" y="450723"/>
                    <a:pt x="89789" y="563626"/>
                    <a:pt x="77724" y="637159"/>
                  </a:cubicBezTo>
                  <a:cubicBezTo>
                    <a:pt x="66675" y="710692"/>
                    <a:pt x="29591" y="692531"/>
                    <a:pt x="29591" y="692531"/>
                  </a:cubicBezTo>
                  <a:cubicBezTo>
                    <a:pt x="29591" y="692531"/>
                    <a:pt x="0" y="679704"/>
                    <a:pt x="4572" y="618998"/>
                  </a:cubicBezTo>
                  <a:cubicBezTo>
                    <a:pt x="9144" y="558292"/>
                    <a:pt x="40640" y="430403"/>
                    <a:pt x="135128" y="268478"/>
                  </a:cubicBezTo>
                  <a:cubicBezTo>
                    <a:pt x="135128" y="268478"/>
                    <a:pt x="112903" y="152400"/>
                    <a:pt x="199898" y="132080"/>
                  </a:cubicBezTo>
                  <a:lnTo>
                    <a:pt x="233172" y="0"/>
                  </a:lnTo>
                  <a:close/>
                </a:path>
              </a:pathLst>
            </a:custGeom>
            <a:solidFill>
              <a:srgbClr val="FFFFFF"/>
            </a:solidFill>
          </p:spPr>
        </p:sp>
      </p:grpSp>
      <p:grpSp>
        <p:nvGrpSpPr>
          <p:cNvPr id="60" name="Group 60"/>
          <p:cNvGrpSpPr/>
          <p:nvPr/>
        </p:nvGrpSpPr>
        <p:grpSpPr>
          <a:xfrm rot="2722800">
            <a:off x="8494200" y="7812720"/>
            <a:ext cx="55080" cy="55080"/>
            <a:chOff x="0" y="0"/>
            <a:chExt cx="73440" cy="73440"/>
          </a:xfrm>
        </p:grpSpPr>
        <p:sp>
          <p:nvSpPr>
            <p:cNvPr id="61" name="Freeform 61"/>
            <p:cNvSpPr/>
            <p:nvPr/>
          </p:nvSpPr>
          <p:spPr>
            <a:xfrm>
              <a:off x="23114" y="23114"/>
              <a:ext cx="73406" cy="73406"/>
            </a:xfrm>
            <a:custGeom>
              <a:avLst/>
              <a:gdLst/>
              <a:ahLst/>
              <a:cxnLst/>
              <a:rect l="l" t="t" r="r" b="b"/>
              <a:pathLst>
                <a:path w="73406" h="73406">
                  <a:moveTo>
                    <a:pt x="73406" y="36703"/>
                  </a:moveTo>
                  <a:cubicBezTo>
                    <a:pt x="73406" y="57023"/>
                    <a:pt x="57023" y="73406"/>
                    <a:pt x="36703" y="73406"/>
                  </a:cubicBezTo>
                  <a:cubicBezTo>
                    <a:pt x="16383" y="73406"/>
                    <a:pt x="0" y="57023"/>
                    <a:pt x="0" y="36703"/>
                  </a:cubicBezTo>
                  <a:cubicBezTo>
                    <a:pt x="0" y="16383"/>
                    <a:pt x="16510" y="0"/>
                    <a:pt x="36703" y="0"/>
                  </a:cubicBezTo>
                  <a:cubicBezTo>
                    <a:pt x="56896" y="0"/>
                    <a:pt x="73406" y="16510"/>
                    <a:pt x="73406" y="36703"/>
                  </a:cubicBezTo>
                  <a:close/>
                </a:path>
              </a:pathLst>
            </a:custGeom>
            <a:solidFill>
              <a:srgbClr val="FFFFFF"/>
            </a:solidFill>
          </p:spPr>
        </p:sp>
      </p:grpSp>
      <p:grpSp>
        <p:nvGrpSpPr>
          <p:cNvPr id="62" name="Group 62"/>
          <p:cNvGrpSpPr/>
          <p:nvPr/>
        </p:nvGrpSpPr>
        <p:grpSpPr>
          <a:xfrm rot="2722800">
            <a:off x="8230680" y="7805700"/>
            <a:ext cx="117720" cy="258660"/>
            <a:chOff x="0" y="0"/>
            <a:chExt cx="156960" cy="344880"/>
          </a:xfrm>
        </p:grpSpPr>
        <p:sp>
          <p:nvSpPr>
            <p:cNvPr id="63" name="Freeform 63"/>
            <p:cNvSpPr/>
            <p:nvPr/>
          </p:nvSpPr>
          <p:spPr>
            <a:xfrm>
              <a:off x="4191" y="7620"/>
              <a:ext cx="156972" cy="344932"/>
            </a:xfrm>
            <a:custGeom>
              <a:avLst/>
              <a:gdLst/>
              <a:ahLst/>
              <a:cxnLst/>
              <a:rect l="l" t="t" r="r" b="b"/>
              <a:pathLst>
                <a:path w="156972" h="344932">
                  <a:moveTo>
                    <a:pt x="106553" y="0"/>
                  </a:moveTo>
                  <a:cubicBezTo>
                    <a:pt x="37338" y="106426"/>
                    <a:pt x="7747" y="213995"/>
                    <a:pt x="4445" y="256921"/>
                  </a:cubicBezTo>
                  <a:cubicBezTo>
                    <a:pt x="0" y="315214"/>
                    <a:pt x="34036" y="327533"/>
                    <a:pt x="34036" y="327533"/>
                  </a:cubicBezTo>
                  <a:cubicBezTo>
                    <a:pt x="34036" y="327533"/>
                    <a:pt x="76835" y="344932"/>
                    <a:pt x="91059" y="274320"/>
                  </a:cubicBezTo>
                  <a:cubicBezTo>
                    <a:pt x="100965" y="225171"/>
                    <a:pt x="107569" y="156591"/>
                    <a:pt x="156972" y="64516"/>
                  </a:cubicBezTo>
                  <a:lnTo>
                    <a:pt x="106553" y="0"/>
                  </a:lnTo>
                  <a:close/>
                </a:path>
              </a:pathLst>
            </a:custGeom>
            <a:solidFill>
              <a:srgbClr val="FFFFFF"/>
            </a:solidFill>
          </p:spPr>
        </p:sp>
      </p:grpSp>
      <p:grpSp>
        <p:nvGrpSpPr>
          <p:cNvPr id="64" name="Group 64"/>
          <p:cNvGrpSpPr/>
          <p:nvPr/>
        </p:nvGrpSpPr>
        <p:grpSpPr>
          <a:xfrm rot="2722800">
            <a:off x="8361900" y="7952580"/>
            <a:ext cx="117720" cy="251100"/>
            <a:chOff x="0" y="0"/>
            <a:chExt cx="156960" cy="334800"/>
          </a:xfrm>
        </p:grpSpPr>
        <p:sp>
          <p:nvSpPr>
            <p:cNvPr id="65" name="Freeform 65"/>
            <p:cNvSpPr/>
            <p:nvPr/>
          </p:nvSpPr>
          <p:spPr>
            <a:xfrm>
              <a:off x="8255" y="7747"/>
              <a:ext cx="156972" cy="334772"/>
            </a:xfrm>
            <a:custGeom>
              <a:avLst/>
              <a:gdLst/>
              <a:ahLst/>
              <a:cxnLst/>
              <a:rect l="l" t="t" r="r" b="b"/>
              <a:pathLst>
                <a:path w="156972" h="334772">
                  <a:moveTo>
                    <a:pt x="61468" y="0"/>
                  </a:moveTo>
                  <a:lnTo>
                    <a:pt x="0" y="50800"/>
                  </a:lnTo>
                  <a:cubicBezTo>
                    <a:pt x="49403" y="144145"/>
                    <a:pt x="57023" y="212471"/>
                    <a:pt x="65913" y="263271"/>
                  </a:cubicBezTo>
                  <a:cubicBezTo>
                    <a:pt x="79121" y="334772"/>
                    <a:pt x="122936" y="317119"/>
                    <a:pt x="122936" y="317119"/>
                  </a:cubicBezTo>
                  <a:cubicBezTo>
                    <a:pt x="122936" y="317119"/>
                    <a:pt x="156972" y="304673"/>
                    <a:pt x="152527" y="245618"/>
                  </a:cubicBezTo>
                  <a:cubicBezTo>
                    <a:pt x="149225" y="186563"/>
                    <a:pt x="114173" y="89154"/>
                    <a:pt x="61468" y="0"/>
                  </a:cubicBezTo>
                  <a:close/>
                </a:path>
              </a:pathLst>
            </a:custGeom>
            <a:solidFill>
              <a:srgbClr val="FFFFFF"/>
            </a:solidFill>
          </p:spPr>
        </p:sp>
      </p:grpSp>
      <p:grpSp>
        <p:nvGrpSpPr>
          <p:cNvPr id="66" name="Group 66"/>
          <p:cNvGrpSpPr/>
          <p:nvPr/>
        </p:nvGrpSpPr>
        <p:grpSpPr>
          <a:xfrm rot="3322200">
            <a:off x="9539100" y="3222180"/>
            <a:ext cx="422820" cy="458460"/>
            <a:chOff x="0" y="0"/>
            <a:chExt cx="563760" cy="611280"/>
          </a:xfrm>
        </p:grpSpPr>
        <p:sp>
          <p:nvSpPr>
            <p:cNvPr id="67" name="Freeform 67"/>
            <p:cNvSpPr/>
            <p:nvPr/>
          </p:nvSpPr>
          <p:spPr>
            <a:xfrm>
              <a:off x="18542" y="18542"/>
              <a:ext cx="563880" cy="611251"/>
            </a:xfrm>
            <a:custGeom>
              <a:avLst/>
              <a:gdLst/>
              <a:ahLst/>
              <a:cxnLst/>
              <a:rect l="l" t="t" r="r" b="b"/>
              <a:pathLst>
                <a:path w="563880" h="611251">
                  <a:moveTo>
                    <a:pt x="563880" y="572008"/>
                  </a:moveTo>
                  <a:cubicBezTo>
                    <a:pt x="563880" y="579374"/>
                    <a:pt x="561467" y="586740"/>
                    <a:pt x="557657" y="592836"/>
                  </a:cubicBezTo>
                  <a:cubicBezTo>
                    <a:pt x="550291" y="603885"/>
                    <a:pt x="536702" y="611251"/>
                    <a:pt x="521843" y="611251"/>
                  </a:cubicBezTo>
                  <a:lnTo>
                    <a:pt x="42037" y="611251"/>
                  </a:lnTo>
                  <a:cubicBezTo>
                    <a:pt x="27178" y="611251"/>
                    <a:pt x="14859" y="603885"/>
                    <a:pt x="6223" y="592836"/>
                  </a:cubicBezTo>
                  <a:cubicBezTo>
                    <a:pt x="2540" y="586740"/>
                    <a:pt x="0" y="579374"/>
                    <a:pt x="0" y="572008"/>
                  </a:cubicBezTo>
                  <a:cubicBezTo>
                    <a:pt x="0" y="565912"/>
                    <a:pt x="1270" y="559689"/>
                    <a:pt x="3683" y="554863"/>
                  </a:cubicBezTo>
                  <a:lnTo>
                    <a:pt x="243078" y="23368"/>
                  </a:lnTo>
                  <a:cubicBezTo>
                    <a:pt x="250444" y="9906"/>
                    <a:pt x="265303" y="0"/>
                    <a:pt x="281305" y="0"/>
                  </a:cubicBezTo>
                  <a:cubicBezTo>
                    <a:pt x="297307" y="0"/>
                    <a:pt x="312166" y="8636"/>
                    <a:pt x="319532" y="23368"/>
                  </a:cubicBezTo>
                  <a:lnTo>
                    <a:pt x="558927" y="554863"/>
                  </a:lnTo>
                  <a:cubicBezTo>
                    <a:pt x="562610" y="559816"/>
                    <a:pt x="563880" y="565912"/>
                    <a:pt x="563880" y="572008"/>
                  </a:cubicBezTo>
                  <a:close/>
                </a:path>
              </a:pathLst>
            </a:custGeom>
            <a:solidFill>
              <a:srgbClr val="FFFFFF"/>
            </a:solidFill>
          </p:spPr>
        </p:sp>
      </p:grpSp>
      <p:grpSp>
        <p:nvGrpSpPr>
          <p:cNvPr id="68" name="Group 68"/>
          <p:cNvGrpSpPr/>
          <p:nvPr/>
        </p:nvGrpSpPr>
        <p:grpSpPr>
          <a:xfrm rot="3322200">
            <a:off x="9527760" y="3481380"/>
            <a:ext cx="52920" cy="220320"/>
            <a:chOff x="0" y="0"/>
            <a:chExt cx="70560" cy="293760"/>
          </a:xfrm>
        </p:grpSpPr>
        <p:sp>
          <p:nvSpPr>
            <p:cNvPr id="69" name="Freeform 69"/>
            <p:cNvSpPr/>
            <p:nvPr/>
          </p:nvSpPr>
          <p:spPr>
            <a:xfrm>
              <a:off x="34417" y="19812"/>
              <a:ext cx="70612" cy="293878"/>
            </a:xfrm>
            <a:custGeom>
              <a:avLst/>
              <a:gdLst/>
              <a:ahLst/>
              <a:cxnLst/>
              <a:rect l="l" t="t" r="r" b="b"/>
              <a:pathLst>
                <a:path w="70612" h="293878">
                  <a:moveTo>
                    <a:pt x="0" y="19812"/>
                  </a:moveTo>
                  <a:lnTo>
                    <a:pt x="0" y="293878"/>
                  </a:lnTo>
                  <a:lnTo>
                    <a:pt x="70612" y="293878"/>
                  </a:lnTo>
                  <a:lnTo>
                    <a:pt x="70612" y="19812"/>
                  </a:lnTo>
                  <a:cubicBezTo>
                    <a:pt x="70612" y="9271"/>
                    <a:pt x="54737" y="0"/>
                    <a:pt x="36449" y="0"/>
                  </a:cubicBezTo>
                  <a:cubicBezTo>
                    <a:pt x="13716" y="0"/>
                    <a:pt x="0" y="9271"/>
                    <a:pt x="0" y="19812"/>
                  </a:cubicBezTo>
                  <a:close/>
                </a:path>
              </a:pathLst>
            </a:custGeom>
            <a:solidFill>
              <a:srgbClr val="FFFFFF"/>
            </a:solidFill>
          </p:spPr>
        </p:sp>
      </p:grpSp>
      <p:grpSp>
        <p:nvGrpSpPr>
          <p:cNvPr id="70" name="Group 70"/>
          <p:cNvGrpSpPr/>
          <p:nvPr/>
        </p:nvGrpSpPr>
        <p:grpSpPr>
          <a:xfrm rot="3322200">
            <a:off x="9265320" y="3563460"/>
            <a:ext cx="114480" cy="369900"/>
            <a:chOff x="0" y="0"/>
            <a:chExt cx="152640" cy="493200"/>
          </a:xfrm>
        </p:grpSpPr>
        <p:sp>
          <p:nvSpPr>
            <p:cNvPr id="71" name="Freeform 71"/>
            <p:cNvSpPr/>
            <p:nvPr/>
          </p:nvSpPr>
          <p:spPr>
            <a:xfrm>
              <a:off x="20193" y="19050"/>
              <a:ext cx="152527" cy="493268"/>
            </a:xfrm>
            <a:custGeom>
              <a:avLst/>
              <a:gdLst/>
              <a:ahLst/>
              <a:cxnLst/>
              <a:rect l="l" t="t" r="r" b="b"/>
              <a:pathLst>
                <a:path w="152527" h="493268">
                  <a:moveTo>
                    <a:pt x="151257" y="37973"/>
                  </a:moveTo>
                  <a:cubicBezTo>
                    <a:pt x="148463" y="15240"/>
                    <a:pt x="134239" y="0"/>
                    <a:pt x="127254" y="0"/>
                  </a:cubicBezTo>
                  <a:lnTo>
                    <a:pt x="76327" y="0"/>
                  </a:lnTo>
                  <a:lnTo>
                    <a:pt x="25400" y="0"/>
                  </a:lnTo>
                  <a:cubicBezTo>
                    <a:pt x="18288" y="0"/>
                    <a:pt x="4191" y="15113"/>
                    <a:pt x="1397" y="37973"/>
                  </a:cubicBezTo>
                  <a:cubicBezTo>
                    <a:pt x="0" y="55626"/>
                    <a:pt x="5588" y="423672"/>
                    <a:pt x="5588" y="440182"/>
                  </a:cubicBezTo>
                  <a:cubicBezTo>
                    <a:pt x="5588" y="474345"/>
                    <a:pt x="11303" y="493268"/>
                    <a:pt x="76200" y="493268"/>
                  </a:cubicBezTo>
                  <a:cubicBezTo>
                    <a:pt x="142621" y="493268"/>
                    <a:pt x="146812" y="474345"/>
                    <a:pt x="146812" y="440182"/>
                  </a:cubicBezTo>
                  <a:cubicBezTo>
                    <a:pt x="146812" y="423799"/>
                    <a:pt x="152527" y="54483"/>
                    <a:pt x="151003" y="37973"/>
                  </a:cubicBezTo>
                  <a:close/>
                </a:path>
              </a:pathLst>
            </a:custGeom>
            <a:solidFill>
              <a:srgbClr val="FFFFFF"/>
            </a:solidFill>
          </p:spPr>
        </p:sp>
      </p:grpSp>
      <p:grpSp>
        <p:nvGrpSpPr>
          <p:cNvPr id="72" name="Group 72"/>
          <p:cNvGrpSpPr/>
          <p:nvPr/>
        </p:nvGrpSpPr>
        <p:grpSpPr>
          <a:xfrm rot="3322200">
            <a:off x="9435420" y="3622860"/>
            <a:ext cx="79380" cy="44280"/>
            <a:chOff x="0" y="0"/>
            <a:chExt cx="105840" cy="59040"/>
          </a:xfrm>
        </p:grpSpPr>
        <p:sp>
          <p:nvSpPr>
            <p:cNvPr id="73" name="Freeform 73"/>
            <p:cNvSpPr/>
            <p:nvPr/>
          </p:nvSpPr>
          <p:spPr>
            <a:xfrm>
              <a:off x="25781" y="44704"/>
              <a:ext cx="105918" cy="58928"/>
            </a:xfrm>
            <a:custGeom>
              <a:avLst/>
              <a:gdLst/>
              <a:ahLst/>
              <a:cxnLst/>
              <a:rect l="l" t="t" r="r" b="b"/>
              <a:pathLst>
                <a:path w="105918" h="58928">
                  <a:moveTo>
                    <a:pt x="105918" y="23622"/>
                  </a:moveTo>
                  <a:cubicBezTo>
                    <a:pt x="105918" y="11811"/>
                    <a:pt x="100838" y="0"/>
                    <a:pt x="92202" y="0"/>
                  </a:cubicBezTo>
                  <a:lnTo>
                    <a:pt x="52959" y="0"/>
                  </a:lnTo>
                  <a:lnTo>
                    <a:pt x="13716" y="0"/>
                  </a:lnTo>
                  <a:cubicBezTo>
                    <a:pt x="6858" y="0"/>
                    <a:pt x="0" y="8890"/>
                    <a:pt x="0" y="23622"/>
                  </a:cubicBezTo>
                  <a:lnTo>
                    <a:pt x="0" y="58928"/>
                  </a:lnTo>
                  <a:lnTo>
                    <a:pt x="52959" y="58928"/>
                  </a:lnTo>
                  <a:lnTo>
                    <a:pt x="105918" y="58928"/>
                  </a:lnTo>
                  <a:lnTo>
                    <a:pt x="105918" y="23622"/>
                  </a:lnTo>
                  <a:close/>
                </a:path>
              </a:pathLst>
            </a:custGeom>
            <a:solidFill>
              <a:srgbClr val="FFFFFF"/>
            </a:solidFill>
          </p:spPr>
        </p:sp>
      </p:grpSp>
      <p:grpSp>
        <p:nvGrpSpPr>
          <p:cNvPr id="74" name="Group 74"/>
          <p:cNvGrpSpPr/>
          <p:nvPr/>
        </p:nvGrpSpPr>
        <p:grpSpPr>
          <a:xfrm rot="3322200">
            <a:off x="9427860" y="3627720"/>
            <a:ext cx="79380" cy="44280"/>
            <a:chOff x="0" y="0"/>
            <a:chExt cx="105840" cy="59040"/>
          </a:xfrm>
        </p:grpSpPr>
        <p:sp>
          <p:nvSpPr>
            <p:cNvPr id="75" name="Freeform 75"/>
            <p:cNvSpPr/>
            <p:nvPr/>
          </p:nvSpPr>
          <p:spPr>
            <a:xfrm>
              <a:off x="25781" y="44704"/>
              <a:ext cx="105918" cy="58928"/>
            </a:xfrm>
            <a:custGeom>
              <a:avLst/>
              <a:gdLst/>
              <a:ahLst/>
              <a:cxnLst/>
              <a:rect l="l" t="t" r="r" b="b"/>
              <a:pathLst>
                <a:path w="105918" h="58928">
                  <a:moveTo>
                    <a:pt x="105918" y="23622"/>
                  </a:moveTo>
                  <a:cubicBezTo>
                    <a:pt x="105918" y="11811"/>
                    <a:pt x="100838" y="0"/>
                    <a:pt x="92202" y="0"/>
                  </a:cubicBezTo>
                  <a:lnTo>
                    <a:pt x="52959" y="0"/>
                  </a:lnTo>
                  <a:lnTo>
                    <a:pt x="13716" y="0"/>
                  </a:lnTo>
                  <a:cubicBezTo>
                    <a:pt x="6858" y="0"/>
                    <a:pt x="0" y="8890"/>
                    <a:pt x="0" y="23622"/>
                  </a:cubicBezTo>
                  <a:lnTo>
                    <a:pt x="0" y="58928"/>
                  </a:lnTo>
                  <a:lnTo>
                    <a:pt x="52959" y="58928"/>
                  </a:lnTo>
                  <a:lnTo>
                    <a:pt x="105918" y="58928"/>
                  </a:lnTo>
                  <a:lnTo>
                    <a:pt x="105918" y="23622"/>
                  </a:lnTo>
                  <a:close/>
                </a:path>
              </a:pathLst>
            </a:custGeom>
            <a:solidFill>
              <a:srgbClr val="FFFFFF"/>
            </a:solidFill>
          </p:spPr>
        </p:sp>
      </p:grpSp>
      <p:grpSp>
        <p:nvGrpSpPr>
          <p:cNvPr id="76" name="Group 76"/>
          <p:cNvGrpSpPr/>
          <p:nvPr/>
        </p:nvGrpSpPr>
        <p:grpSpPr>
          <a:xfrm rot="3322200">
            <a:off x="9435420" y="3622860"/>
            <a:ext cx="79380" cy="44280"/>
            <a:chOff x="0" y="0"/>
            <a:chExt cx="105840" cy="59040"/>
          </a:xfrm>
        </p:grpSpPr>
        <p:sp>
          <p:nvSpPr>
            <p:cNvPr id="77" name="Freeform 77"/>
            <p:cNvSpPr/>
            <p:nvPr/>
          </p:nvSpPr>
          <p:spPr>
            <a:xfrm>
              <a:off x="25781" y="44704"/>
              <a:ext cx="105918" cy="58928"/>
            </a:xfrm>
            <a:custGeom>
              <a:avLst/>
              <a:gdLst/>
              <a:ahLst/>
              <a:cxnLst/>
              <a:rect l="l" t="t" r="r" b="b"/>
              <a:pathLst>
                <a:path w="105918" h="58928">
                  <a:moveTo>
                    <a:pt x="105918" y="23622"/>
                  </a:moveTo>
                  <a:cubicBezTo>
                    <a:pt x="105918" y="11811"/>
                    <a:pt x="100838" y="0"/>
                    <a:pt x="92202" y="0"/>
                  </a:cubicBezTo>
                  <a:lnTo>
                    <a:pt x="52959" y="0"/>
                  </a:lnTo>
                  <a:lnTo>
                    <a:pt x="13716" y="0"/>
                  </a:lnTo>
                  <a:cubicBezTo>
                    <a:pt x="6858" y="0"/>
                    <a:pt x="0" y="8890"/>
                    <a:pt x="0" y="23622"/>
                  </a:cubicBezTo>
                  <a:lnTo>
                    <a:pt x="0" y="58928"/>
                  </a:lnTo>
                  <a:lnTo>
                    <a:pt x="52959" y="58928"/>
                  </a:lnTo>
                  <a:lnTo>
                    <a:pt x="105918" y="58928"/>
                  </a:lnTo>
                  <a:lnTo>
                    <a:pt x="105918" y="23622"/>
                  </a:lnTo>
                  <a:close/>
                </a:path>
              </a:pathLst>
            </a:custGeom>
            <a:solidFill>
              <a:srgbClr val="FFFFFF"/>
            </a:solidFill>
          </p:spPr>
        </p:sp>
      </p:grpSp>
      <p:grpSp>
        <p:nvGrpSpPr>
          <p:cNvPr id="78" name="Group 78"/>
          <p:cNvGrpSpPr/>
          <p:nvPr/>
        </p:nvGrpSpPr>
        <p:grpSpPr>
          <a:xfrm rot="2079000">
            <a:off x="9292860" y="7981740"/>
            <a:ext cx="413100" cy="295380"/>
            <a:chOff x="0" y="0"/>
            <a:chExt cx="550800" cy="393840"/>
          </a:xfrm>
        </p:grpSpPr>
        <p:sp>
          <p:nvSpPr>
            <p:cNvPr id="79" name="Freeform 79"/>
            <p:cNvSpPr/>
            <p:nvPr/>
          </p:nvSpPr>
          <p:spPr>
            <a:xfrm>
              <a:off x="15748" y="15748"/>
              <a:ext cx="550672" cy="393827"/>
            </a:xfrm>
            <a:custGeom>
              <a:avLst/>
              <a:gdLst/>
              <a:ahLst/>
              <a:cxnLst/>
              <a:rect l="l" t="t" r="r" b="b"/>
              <a:pathLst>
                <a:path w="550672" h="393827">
                  <a:moveTo>
                    <a:pt x="472948" y="0"/>
                  </a:moveTo>
                  <a:lnTo>
                    <a:pt x="274828" y="0"/>
                  </a:lnTo>
                  <a:lnTo>
                    <a:pt x="76708" y="0"/>
                  </a:lnTo>
                  <a:cubicBezTo>
                    <a:pt x="43561" y="70866"/>
                    <a:pt x="0" y="213614"/>
                    <a:pt x="0" y="393827"/>
                  </a:cubicBezTo>
                  <a:lnTo>
                    <a:pt x="274828" y="393827"/>
                  </a:lnTo>
                  <a:lnTo>
                    <a:pt x="549656" y="393827"/>
                  </a:lnTo>
                  <a:cubicBezTo>
                    <a:pt x="550672" y="213614"/>
                    <a:pt x="506095" y="70866"/>
                    <a:pt x="472948" y="0"/>
                  </a:cubicBezTo>
                  <a:close/>
                </a:path>
              </a:pathLst>
            </a:custGeom>
            <a:solidFill>
              <a:srgbClr val="FFFFFF"/>
            </a:solidFill>
          </p:spPr>
        </p:sp>
      </p:grpSp>
      <p:grpSp>
        <p:nvGrpSpPr>
          <p:cNvPr id="80" name="Group 80"/>
          <p:cNvGrpSpPr/>
          <p:nvPr/>
        </p:nvGrpSpPr>
        <p:grpSpPr>
          <a:xfrm rot="2079000">
            <a:off x="9536400" y="7658280"/>
            <a:ext cx="302400" cy="398520"/>
            <a:chOff x="0" y="0"/>
            <a:chExt cx="403200" cy="531360"/>
          </a:xfrm>
        </p:grpSpPr>
        <p:sp>
          <p:nvSpPr>
            <p:cNvPr id="81" name="Freeform 81"/>
            <p:cNvSpPr/>
            <p:nvPr/>
          </p:nvSpPr>
          <p:spPr>
            <a:xfrm>
              <a:off x="16002" y="15494"/>
              <a:ext cx="403098" cy="531368"/>
            </a:xfrm>
            <a:custGeom>
              <a:avLst/>
              <a:gdLst/>
              <a:ahLst/>
              <a:cxnLst/>
              <a:rect l="l" t="t" r="r" b="b"/>
              <a:pathLst>
                <a:path w="403098" h="531368">
                  <a:moveTo>
                    <a:pt x="402209" y="531368"/>
                  </a:moveTo>
                  <a:lnTo>
                    <a:pt x="201041" y="531368"/>
                  </a:lnTo>
                  <a:lnTo>
                    <a:pt x="0" y="531368"/>
                  </a:lnTo>
                  <a:cubicBezTo>
                    <a:pt x="0" y="531368"/>
                    <a:pt x="0" y="484124"/>
                    <a:pt x="18034" y="464693"/>
                  </a:cubicBezTo>
                  <a:cubicBezTo>
                    <a:pt x="43434" y="438023"/>
                    <a:pt x="118618" y="456438"/>
                    <a:pt x="136525" y="438023"/>
                  </a:cubicBezTo>
                  <a:cubicBezTo>
                    <a:pt x="154432" y="419608"/>
                    <a:pt x="114300" y="308737"/>
                    <a:pt x="114300" y="217424"/>
                  </a:cubicBezTo>
                  <a:cubicBezTo>
                    <a:pt x="114300" y="126111"/>
                    <a:pt x="116459" y="0"/>
                    <a:pt x="201041" y="0"/>
                  </a:cubicBezTo>
                  <a:cubicBezTo>
                    <a:pt x="285623" y="0"/>
                    <a:pt x="287782" y="126111"/>
                    <a:pt x="287782" y="217424"/>
                  </a:cubicBezTo>
                  <a:cubicBezTo>
                    <a:pt x="287782" y="308737"/>
                    <a:pt x="247523" y="419481"/>
                    <a:pt x="265557" y="438023"/>
                  </a:cubicBezTo>
                  <a:cubicBezTo>
                    <a:pt x="283591" y="456565"/>
                    <a:pt x="358648" y="438023"/>
                    <a:pt x="384048" y="464693"/>
                  </a:cubicBezTo>
                  <a:cubicBezTo>
                    <a:pt x="403098" y="484124"/>
                    <a:pt x="402082" y="531368"/>
                    <a:pt x="402082" y="531368"/>
                  </a:cubicBezTo>
                  <a:close/>
                  <a:moveTo>
                    <a:pt x="201041" y="86233"/>
                  </a:moveTo>
                  <a:cubicBezTo>
                    <a:pt x="181991" y="86233"/>
                    <a:pt x="167132" y="102616"/>
                    <a:pt x="167132" y="146812"/>
                  </a:cubicBezTo>
                  <a:cubicBezTo>
                    <a:pt x="167132" y="191008"/>
                    <a:pt x="185166" y="199136"/>
                    <a:pt x="204216" y="199136"/>
                  </a:cubicBezTo>
                  <a:cubicBezTo>
                    <a:pt x="223266" y="199136"/>
                    <a:pt x="235966" y="191897"/>
                    <a:pt x="235966" y="146812"/>
                  </a:cubicBezTo>
                  <a:cubicBezTo>
                    <a:pt x="235966" y="102743"/>
                    <a:pt x="220091" y="86233"/>
                    <a:pt x="201041" y="86233"/>
                  </a:cubicBezTo>
                  <a:close/>
                </a:path>
              </a:pathLst>
            </a:custGeom>
            <a:solidFill>
              <a:srgbClr val="FFFFFF"/>
            </a:solidFill>
          </p:spPr>
        </p:sp>
      </p:grpSp>
      <p:grpSp>
        <p:nvGrpSpPr>
          <p:cNvPr id="82" name="Group 82"/>
          <p:cNvGrpSpPr/>
          <p:nvPr/>
        </p:nvGrpSpPr>
        <p:grpSpPr>
          <a:xfrm rot="3120600">
            <a:off x="10274040" y="6623640"/>
            <a:ext cx="529200" cy="926100"/>
            <a:chOff x="0" y="0"/>
            <a:chExt cx="705600" cy="1234800"/>
          </a:xfrm>
        </p:grpSpPr>
        <p:sp>
          <p:nvSpPr>
            <p:cNvPr id="83" name="Freeform 83"/>
            <p:cNvSpPr/>
            <p:nvPr/>
          </p:nvSpPr>
          <p:spPr>
            <a:xfrm>
              <a:off x="29337" y="31115"/>
              <a:ext cx="705612" cy="1234694"/>
            </a:xfrm>
            <a:custGeom>
              <a:avLst/>
              <a:gdLst/>
              <a:ahLst/>
              <a:cxnLst/>
              <a:rect l="l" t="t" r="r" b="b"/>
              <a:pathLst>
                <a:path w="705612" h="1234694">
                  <a:moveTo>
                    <a:pt x="674497" y="0"/>
                  </a:moveTo>
                  <a:lnTo>
                    <a:pt x="600075" y="0"/>
                  </a:lnTo>
                  <a:cubicBezTo>
                    <a:pt x="587629" y="0"/>
                    <a:pt x="577342" y="4064"/>
                    <a:pt x="573151" y="38989"/>
                  </a:cubicBezTo>
                  <a:lnTo>
                    <a:pt x="531749" y="38989"/>
                  </a:lnTo>
                  <a:cubicBezTo>
                    <a:pt x="527558" y="4064"/>
                    <a:pt x="517271" y="0"/>
                    <a:pt x="504825" y="0"/>
                  </a:cubicBezTo>
                  <a:lnTo>
                    <a:pt x="268986" y="0"/>
                  </a:lnTo>
                  <a:cubicBezTo>
                    <a:pt x="167640" y="38989"/>
                    <a:pt x="117983" y="59563"/>
                    <a:pt x="45466" y="139700"/>
                  </a:cubicBezTo>
                  <a:lnTo>
                    <a:pt x="8255" y="180721"/>
                  </a:lnTo>
                  <a:cubicBezTo>
                    <a:pt x="2032" y="186944"/>
                    <a:pt x="0" y="197104"/>
                    <a:pt x="4064" y="205359"/>
                  </a:cubicBezTo>
                  <a:cubicBezTo>
                    <a:pt x="8128" y="213614"/>
                    <a:pt x="16510" y="219710"/>
                    <a:pt x="24765" y="219710"/>
                  </a:cubicBezTo>
                  <a:cubicBezTo>
                    <a:pt x="28956" y="219710"/>
                    <a:pt x="33020" y="219710"/>
                    <a:pt x="35052" y="217678"/>
                  </a:cubicBezTo>
                  <a:lnTo>
                    <a:pt x="92964" y="186817"/>
                  </a:lnTo>
                  <a:cubicBezTo>
                    <a:pt x="159131" y="153924"/>
                    <a:pt x="194310" y="147828"/>
                    <a:pt x="262636" y="174498"/>
                  </a:cubicBezTo>
                  <a:lnTo>
                    <a:pt x="266827" y="176530"/>
                  </a:lnTo>
                  <a:lnTo>
                    <a:pt x="324739" y="176530"/>
                  </a:lnTo>
                  <a:lnTo>
                    <a:pt x="324739" y="589661"/>
                  </a:lnTo>
                  <a:cubicBezTo>
                    <a:pt x="312293" y="591693"/>
                    <a:pt x="302006" y="601980"/>
                    <a:pt x="302006" y="616331"/>
                  </a:cubicBezTo>
                  <a:lnTo>
                    <a:pt x="283464" y="1070356"/>
                  </a:lnTo>
                  <a:cubicBezTo>
                    <a:pt x="279273" y="1111504"/>
                    <a:pt x="291719" y="1154557"/>
                    <a:pt x="318643" y="1185418"/>
                  </a:cubicBezTo>
                  <a:cubicBezTo>
                    <a:pt x="343535" y="1216279"/>
                    <a:pt x="337312" y="1234694"/>
                    <a:pt x="374523" y="1234694"/>
                  </a:cubicBezTo>
                  <a:cubicBezTo>
                    <a:pt x="411734" y="1234694"/>
                    <a:pt x="405511" y="1216152"/>
                    <a:pt x="430403" y="1185418"/>
                  </a:cubicBezTo>
                  <a:cubicBezTo>
                    <a:pt x="455295" y="1154684"/>
                    <a:pt x="467614" y="1113536"/>
                    <a:pt x="465582" y="1070356"/>
                  </a:cubicBezTo>
                  <a:lnTo>
                    <a:pt x="446913" y="616331"/>
                  </a:lnTo>
                  <a:cubicBezTo>
                    <a:pt x="444881" y="601980"/>
                    <a:pt x="436626" y="591693"/>
                    <a:pt x="424180" y="589661"/>
                  </a:cubicBezTo>
                  <a:lnTo>
                    <a:pt x="424180" y="174625"/>
                  </a:lnTo>
                  <a:lnTo>
                    <a:pt x="502793" y="174625"/>
                  </a:lnTo>
                  <a:cubicBezTo>
                    <a:pt x="515239" y="174625"/>
                    <a:pt x="525526" y="170561"/>
                    <a:pt x="529717" y="135636"/>
                  </a:cubicBezTo>
                  <a:lnTo>
                    <a:pt x="571119" y="135636"/>
                  </a:lnTo>
                  <a:cubicBezTo>
                    <a:pt x="575310" y="170561"/>
                    <a:pt x="585597" y="174625"/>
                    <a:pt x="598043" y="174625"/>
                  </a:cubicBezTo>
                  <a:lnTo>
                    <a:pt x="672592" y="174625"/>
                  </a:lnTo>
                  <a:cubicBezTo>
                    <a:pt x="689102" y="174625"/>
                    <a:pt x="703580" y="145923"/>
                    <a:pt x="703580" y="86233"/>
                  </a:cubicBezTo>
                  <a:cubicBezTo>
                    <a:pt x="705612" y="26670"/>
                    <a:pt x="691134" y="0"/>
                    <a:pt x="674624" y="0"/>
                  </a:cubicBezTo>
                  <a:close/>
                </a:path>
              </a:pathLst>
            </a:custGeom>
            <a:solidFill>
              <a:srgbClr val="FFFFFF"/>
            </a:solidFill>
          </p:spPr>
        </p:sp>
      </p:grpSp>
      <p:grpSp>
        <p:nvGrpSpPr>
          <p:cNvPr id="84" name="Group 84"/>
          <p:cNvGrpSpPr/>
          <p:nvPr/>
        </p:nvGrpSpPr>
        <p:grpSpPr>
          <a:xfrm rot="3120600">
            <a:off x="10458180" y="6719220"/>
            <a:ext cx="543780" cy="455760"/>
            <a:chOff x="0" y="0"/>
            <a:chExt cx="725040" cy="607680"/>
          </a:xfrm>
        </p:grpSpPr>
        <p:sp>
          <p:nvSpPr>
            <p:cNvPr id="85" name="Freeform 85"/>
            <p:cNvSpPr/>
            <p:nvPr/>
          </p:nvSpPr>
          <p:spPr>
            <a:xfrm>
              <a:off x="30099" y="32512"/>
              <a:ext cx="725170" cy="607568"/>
            </a:xfrm>
            <a:custGeom>
              <a:avLst/>
              <a:gdLst/>
              <a:ahLst/>
              <a:cxnLst/>
              <a:rect l="l" t="t" r="r" b="b"/>
              <a:pathLst>
                <a:path w="725170" h="607568">
                  <a:moveTo>
                    <a:pt x="97790" y="194564"/>
                  </a:moveTo>
                  <a:cubicBezTo>
                    <a:pt x="165862" y="160274"/>
                    <a:pt x="201930" y="153924"/>
                    <a:pt x="272161" y="181737"/>
                  </a:cubicBezTo>
                  <a:lnTo>
                    <a:pt x="276352" y="183896"/>
                  </a:lnTo>
                  <a:lnTo>
                    <a:pt x="335915" y="183896"/>
                  </a:lnTo>
                  <a:lnTo>
                    <a:pt x="335915" y="607568"/>
                  </a:lnTo>
                  <a:lnTo>
                    <a:pt x="438023" y="607568"/>
                  </a:lnTo>
                  <a:lnTo>
                    <a:pt x="438023" y="183896"/>
                  </a:lnTo>
                  <a:lnTo>
                    <a:pt x="518795" y="183896"/>
                  </a:lnTo>
                  <a:cubicBezTo>
                    <a:pt x="531495" y="183896"/>
                    <a:pt x="542163" y="179578"/>
                    <a:pt x="546481" y="143256"/>
                  </a:cubicBezTo>
                  <a:lnTo>
                    <a:pt x="589026" y="143256"/>
                  </a:lnTo>
                  <a:cubicBezTo>
                    <a:pt x="593217" y="179578"/>
                    <a:pt x="603885" y="183896"/>
                    <a:pt x="616712" y="183896"/>
                  </a:cubicBezTo>
                  <a:lnTo>
                    <a:pt x="693293" y="183896"/>
                  </a:lnTo>
                  <a:cubicBezTo>
                    <a:pt x="710311" y="183896"/>
                    <a:pt x="725170" y="153924"/>
                    <a:pt x="725170" y="91948"/>
                  </a:cubicBezTo>
                  <a:cubicBezTo>
                    <a:pt x="725170" y="29972"/>
                    <a:pt x="710311" y="0"/>
                    <a:pt x="693293" y="0"/>
                  </a:cubicBezTo>
                  <a:lnTo>
                    <a:pt x="616585" y="0"/>
                  </a:lnTo>
                  <a:cubicBezTo>
                    <a:pt x="603885" y="0"/>
                    <a:pt x="593217" y="4318"/>
                    <a:pt x="588899" y="40640"/>
                  </a:cubicBezTo>
                  <a:lnTo>
                    <a:pt x="546481" y="40640"/>
                  </a:lnTo>
                  <a:cubicBezTo>
                    <a:pt x="542290" y="4318"/>
                    <a:pt x="531622" y="0"/>
                    <a:pt x="518795" y="0"/>
                  </a:cubicBezTo>
                  <a:lnTo>
                    <a:pt x="276479" y="0"/>
                  </a:lnTo>
                  <a:cubicBezTo>
                    <a:pt x="172339" y="40640"/>
                    <a:pt x="121285" y="62103"/>
                    <a:pt x="46863" y="145542"/>
                  </a:cubicBezTo>
                  <a:lnTo>
                    <a:pt x="8509" y="188087"/>
                  </a:lnTo>
                  <a:cubicBezTo>
                    <a:pt x="2159" y="194564"/>
                    <a:pt x="0" y="205232"/>
                    <a:pt x="4318" y="213741"/>
                  </a:cubicBezTo>
                  <a:cubicBezTo>
                    <a:pt x="8636" y="222250"/>
                    <a:pt x="17018" y="228727"/>
                    <a:pt x="25527" y="228727"/>
                  </a:cubicBezTo>
                  <a:cubicBezTo>
                    <a:pt x="29718" y="228727"/>
                    <a:pt x="34036" y="228727"/>
                    <a:pt x="36195" y="226568"/>
                  </a:cubicBezTo>
                  <a:lnTo>
                    <a:pt x="97917" y="194437"/>
                  </a:lnTo>
                  <a:close/>
                </a:path>
              </a:pathLst>
            </a:custGeom>
            <a:solidFill>
              <a:srgbClr val="FFFFFF"/>
            </a:solidFill>
          </p:spPr>
        </p:sp>
      </p:grpSp>
      <p:grpSp>
        <p:nvGrpSpPr>
          <p:cNvPr id="86" name="Group 86"/>
          <p:cNvGrpSpPr/>
          <p:nvPr/>
        </p:nvGrpSpPr>
        <p:grpSpPr>
          <a:xfrm rot="-3833399">
            <a:off x="10414440" y="5353020"/>
            <a:ext cx="618300" cy="258120"/>
            <a:chOff x="0" y="0"/>
            <a:chExt cx="824400" cy="344160"/>
          </a:xfrm>
        </p:grpSpPr>
        <p:sp>
          <p:nvSpPr>
            <p:cNvPr id="87" name="Freeform 87"/>
            <p:cNvSpPr/>
            <p:nvPr/>
          </p:nvSpPr>
          <p:spPr>
            <a:xfrm>
              <a:off x="6858" y="6985"/>
              <a:ext cx="824484" cy="344043"/>
            </a:xfrm>
            <a:custGeom>
              <a:avLst/>
              <a:gdLst/>
              <a:ahLst/>
              <a:cxnLst/>
              <a:rect l="l" t="t" r="r" b="b"/>
              <a:pathLst>
                <a:path w="824484" h="344043">
                  <a:moveTo>
                    <a:pt x="747141" y="325501"/>
                  </a:moveTo>
                  <a:lnTo>
                    <a:pt x="728726" y="304038"/>
                  </a:lnTo>
                  <a:cubicBezTo>
                    <a:pt x="727837" y="303149"/>
                    <a:pt x="680847" y="302133"/>
                    <a:pt x="679958" y="302133"/>
                  </a:cubicBezTo>
                  <a:cubicBezTo>
                    <a:pt x="679069" y="302133"/>
                    <a:pt x="677164" y="302133"/>
                    <a:pt x="676275" y="303022"/>
                  </a:cubicBezTo>
                  <a:lnTo>
                    <a:pt x="648716" y="327279"/>
                  </a:lnTo>
                  <a:cubicBezTo>
                    <a:pt x="647827" y="328168"/>
                    <a:pt x="646938" y="328168"/>
                    <a:pt x="645922" y="328168"/>
                  </a:cubicBezTo>
                  <a:cubicBezTo>
                    <a:pt x="644906" y="328168"/>
                    <a:pt x="644144" y="327279"/>
                    <a:pt x="643128" y="326263"/>
                  </a:cubicBezTo>
                  <a:lnTo>
                    <a:pt x="621919" y="297307"/>
                  </a:lnTo>
                  <a:cubicBezTo>
                    <a:pt x="621030" y="295402"/>
                    <a:pt x="619125" y="295402"/>
                    <a:pt x="617347" y="296418"/>
                  </a:cubicBezTo>
                  <a:lnTo>
                    <a:pt x="586105" y="314198"/>
                  </a:lnTo>
                  <a:cubicBezTo>
                    <a:pt x="585216" y="315087"/>
                    <a:pt x="584327" y="315087"/>
                    <a:pt x="583311" y="314198"/>
                  </a:cubicBezTo>
                  <a:cubicBezTo>
                    <a:pt x="582422" y="314198"/>
                    <a:pt x="581533" y="313309"/>
                    <a:pt x="581533" y="312293"/>
                  </a:cubicBezTo>
                  <a:lnTo>
                    <a:pt x="536448" y="272415"/>
                  </a:lnTo>
                  <a:cubicBezTo>
                    <a:pt x="528193" y="263144"/>
                    <a:pt x="540131" y="281686"/>
                    <a:pt x="533654" y="270510"/>
                  </a:cubicBezTo>
                  <a:cubicBezTo>
                    <a:pt x="532765" y="269621"/>
                    <a:pt x="530860" y="271399"/>
                    <a:pt x="529971" y="272415"/>
                  </a:cubicBezTo>
                  <a:lnTo>
                    <a:pt x="487680" y="291973"/>
                  </a:lnTo>
                  <a:cubicBezTo>
                    <a:pt x="486791" y="292862"/>
                    <a:pt x="485902" y="293878"/>
                    <a:pt x="484886" y="293878"/>
                  </a:cubicBezTo>
                  <a:cubicBezTo>
                    <a:pt x="483870" y="293878"/>
                    <a:pt x="482092" y="292989"/>
                    <a:pt x="482092" y="291973"/>
                  </a:cubicBezTo>
                  <a:lnTo>
                    <a:pt x="465582" y="264922"/>
                  </a:lnTo>
                  <a:cubicBezTo>
                    <a:pt x="464693" y="264033"/>
                    <a:pt x="463804" y="263017"/>
                    <a:pt x="462788" y="263017"/>
                  </a:cubicBezTo>
                  <a:cubicBezTo>
                    <a:pt x="461772" y="263017"/>
                    <a:pt x="433324" y="263017"/>
                    <a:pt x="432435" y="263906"/>
                  </a:cubicBezTo>
                  <a:lnTo>
                    <a:pt x="406654" y="280670"/>
                  </a:lnTo>
                  <a:cubicBezTo>
                    <a:pt x="405765" y="281559"/>
                    <a:pt x="404876" y="281559"/>
                    <a:pt x="403860" y="281559"/>
                  </a:cubicBezTo>
                  <a:cubicBezTo>
                    <a:pt x="402844" y="281559"/>
                    <a:pt x="402082" y="280670"/>
                    <a:pt x="401066" y="279654"/>
                  </a:cubicBezTo>
                  <a:lnTo>
                    <a:pt x="381762" y="246126"/>
                  </a:lnTo>
                  <a:cubicBezTo>
                    <a:pt x="380873" y="245237"/>
                    <a:pt x="379984" y="244221"/>
                    <a:pt x="378968" y="244221"/>
                  </a:cubicBezTo>
                  <a:cubicBezTo>
                    <a:pt x="377952" y="244221"/>
                    <a:pt x="376174" y="244221"/>
                    <a:pt x="375285" y="245110"/>
                  </a:cubicBezTo>
                  <a:lnTo>
                    <a:pt x="333883" y="266573"/>
                  </a:lnTo>
                  <a:lnTo>
                    <a:pt x="296164" y="219964"/>
                  </a:lnTo>
                  <a:cubicBezTo>
                    <a:pt x="295275" y="219075"/>
                    <a:pt x="294386" y="219075"/>
                    <a:pt x="292481" y="219075"/>
                  </a:cubicBezTo>
                  <a:lnTo>
                    <a:pt x="239141" y="240538"/>
                  </a:lnTo>
                  <a:cubicBezTo>
                    <a:pt x="238252" y="240538"/>
                    <a:pt x="236347" y="240538"/>
                    <a:pt x="235458" y="239649"/>
                  </a:cubicBezTo>
                  <a:lnTo>
                    <a:pt x="205994" y="196723"/>
                  </a:lnTo>
                  <a:cubicBezTo>
                    <a:pt x="205105" y="195834"/>
                    <a:pt x="204216" y="195834"/>
                    <a:pt x="203200" y="195834"/>
                  </a:cubicBezTo>
                  <a:lnTo>
                    <a:pt x="157353" y="222885"/>
                  </a:lnTo>
                  <a:cubicBezTo>
                    <a:pt x="156464" y="222885"/>
                    <a:pt x="154559" y="222885"/>
                    <a:pt x="154559" y="221996"/>
                  </a:cubicBezTo>
                  <a:lnTo>
                    <a:pt x="113157" y="177165"/>
                  </a:lnTo>
                  <a:cubicBezTo>
                    <a:pt x="111379" y="176276"/>
                    <a:pt x="110363" y="176276"/>
                    <a:pt x="108585" y="177165"/>
                  </a:cubicBezTo>
                  <a:lnTo>
                    <a:pt x="66294" y="201422"/>
                  </a:lnTo>
                  <a:cubicBezTo>
                    <a:pt x="65405" y="201422"/>
                    <a:pt x="64516" y="201422"/>
                    <a:pt x="64516" y="201422"/>
                  </a:cubicBezTo>
                  <a:lnTo>
                    <a:pt x="25908" y="189357"/>
                  </a:lnTo>
                  <a:cubicBezTo>
                    <a:pt x="11049" y="185674"/>
                    <a:pt x="0" y="171577"/>
                    <a:pt x="0" y="154813"/>
                  </a:cubicBezTo>
                  <a:lnTo>
                    <a:pt x="1016" y="34544"/>
                  </a:lnTo>
                  <a:cubicBezTo>
                    <a:pt x="1016" y="15875"/>
                    <a:pt x="16637" y="0"/>
                    <a:pt x="35052" y="0"/>
                  </a:cubicBezTo>
                  <a:lnTo>
                    <a:pt x="790448" y="3683"/>
                  </a:lnTo>
                  <a:cubicBezTo>
                    <a:pt x="799592" y="3683"/>
                    <a:pt x="807974" y="7366"/>
                    <a:pt x="814324" y="13970"/>
                  </a:cubicBezTo>
                  <a:cubicBezTo>
                    <a:pt x="820674" y="20574"/>
                    <a:pt x="824484" y="28956"/>
                    <a:pt x="824484" y="38227"/>
                  </a:cubicBezTo>
                  <a:lnTo>
                    <a:pt x="822706" y="310515"/>
                  </a:lnTo>
                  <a:cubicBezTo>
                    <a:pt x="822706" y="320802"/>
                    <a:pt x="818134" y="331089"/>
                    <a:pt x="809879" y="337566"/>
                  </a:cubicBezTo>
                  <a:cubicBezTo>
                    <a:pt x="801624" y="344043"/>
                    <a:pt x="781304" y="343154"/>
                    <a:pt x="771271" y="340360"/>
                  </a:cubicBezTo>
                </a:path>
              </a:pathLst>
            </a:custGeom>
            <a:solidFill>
              <a:srgbClr val="FFFFFF"/>
            </a:solidFill>
          </p:spPr>
        </p:sp>
      </p:grpSp>
      <p:grpSp>
        <p:nvGrpSpPr>
          <p:cNvPr id="88" name="Group 88"/>
          <p:cNvGrpSpPr/>
          <p:nvPr/>
        </p:nvGrpSpPr>
        <p:grpSpPr>
          <a:xfrm rot="-3833399">
            <a:off x="10778940" y="4951800"/>
            <a:ext cx="292140" cy="271620"/>
            <a:chOff x="0" y="0"/>
            <a:chExt cx="389520" cy="362160"/>
          </a:xfrm>
        </p:grpSpPr>
        <p:sp>
          <p:nvSpPr>
            <p:cNvPr id="89" name="Freeform 89"/>
            <p:cNvSpPr/>
            <p:nvPr/>
          </p:nvSpPr>
          <p:spPr>
            <a:xfrm>
              <a:off x="6985" y="6858"/>
              <a:ext cx="389509" cy="362077"/>
            </a:xfrm>
            <a:custGeom>
              <a:avLst/>
              <a:gdLst/>
              <a:ahLst/>
              <a:cxnLst/>
              <a:rect l="l" t="t" r="r" b="b"/>
              <a:pathLst>
                <a:path w="389509" h="362077">
                  <a:moveTo>
                    <a:pt x="353441" y="1905"/>
                  </a:moveTo>
                  <a:lnTo>
                    <a:pt x="37719" y="0"/>
                  </a:lnTo>
                  <a:cubicBezTo>
                    <a:pt x="28448" y="0"/>
                    <a:pt x="19304" y="3683"/>
                    <a:pt x="12827" y="10160"/>
                  </a:cubicBezTo>
                  <a:cubicBezTo>
                    <a:pt x="6350" y="16637"/>
                    <a:pt x="2667" y="25781"/>
                    <a:pt x="1778" y="34925"/>
                  </a:cubicBezTo>
                  <a:lnTo>
                    <a:pt x="0" y="324485"/>
                  </a:lnTo>
                  <a:cubicBezTo>
                    <a:pt x="0" y="333629"/>
                    <a:pt x="3683" y="342900"/>
                    <a:pt x="10160" y="349250"/>
                  </a:cubicBezTo>
                  <a:cubicBezTo>
                    <a:pt x="16637" y="355600"/>
                    <a:pt x="25908" y="359410"/>
                    <a:pt x="35052" y="360299"/>
                  </a:cubicBezTo>
                  <a:lnTo>
                    <a:pt x="350774" y="362077"/>
                  </a:lnTo>
                  <a:cubicBezTo>
                    <a:pt x="370205" y="362077"/>
                    <a:pt x="386715" y="346456"/>
                    <a:pt x="386715" y="326263"/>
                  </a:cubicBezTo>
                  <a:lnTo>
                    <a:pt x="388620" y="36703"/>
                  </a:lnTo>
                  <a:cubicBezTo>
                    <a:pt x="389509" y="18415"/>
                    <a:pt x="372872" y="1905"/>
                    <a:pt x="353441" y="1905"/>
                  </a:cubicBezTo>
                  <a:close/>
                  <a:moveTo>
                    <a:pt x="315595" y="291465"/>
                  </a:moveTo>
                  <a:lnTo>
                    <a:pt x="202057" y="290576"/>
                  </a:lnTo>
                  <a:lnTo>
                    <a:pt x="202946" y="71755"/>
                  </a:lnTo>
                  <a:lnTo>
                    <a:pt x="316484" y="72644"/>
                  </a:lnTo>
                  <a:lnTo>
                    <a:pt x="315595" y="291465"/>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4" name="TextBox 4"/>
          <p:cNvSpPr txBox="1"/>
          <p:nvPr/>
        </p:nvSpPr>
        <p:spPr>
          <a:xfrm>
            <a:off x="8232480" y="881100"/>
            <a:ext cx="9104580" cy="897682"/>
          </a:xfrm>
          <a:prstGeom prst="rect">
            <a:avLst/>
          </a:prstGeom>
        </p:spPr>
        <p:txBody>
          <a:bodyPr lIns="0" tIns="0" rIns="0" bIns="0" rtlCol="0" anchor="t">
            <a:spAutoFit/>
          </a:bodyPr>
          <a:lstStyle/>
          <a:p>
            <a:pPr algn="r" rtl="1">
              <a:lnSpc>
                <a:spcPts val="6959"/>
              </a:lnSpc>
            </a:pPr>
            <a:r>
              <a:rPr lang="fa-IR" sz="5799" spc="84" dirty="0">
                <a:solidFill>
                  <a:srgbClr val="0070C0"/>
                </a:solidFill>
                <a:latin typeface="Montserrat"/>
                <a:cs typeface="B Nazanin" pitchFamily="2" charset="-78"/>
              </a:rPr>
              <a:t>سبک دستور کار</a:t>
            </a:r>
            <a:endParaRPr lang="en-US" sz="5799" spc="84" dirty="0">
              <a:solidFill>
                <a:srgbClr val="262626"/>
              </a:solidFill>
              <a:latin typeface="Montserrat"/>
              <a:cs typeface="B Nazanin" pitchFamily="2" charset="-78"/>
            </a:endParaRPr>
          </a:p>
        </p:txBody>
      </p:sp>
      <p:sp>
        <p:nvSpPr>
          <p:cNvPr id="5" name="TextBox 5"/>
          <p:cNvSpPr txBox="1"/>
          <p:nvPr/>
        </p:nvSpPr>
        <p:spPr>
          <a:xfrm>
            <a:off x="8954166" y="4079111"/>
            <a:ext cx="6578460" cy="487313"/>
          </a:xfrm>
          <a:prstGeom prst="rect">
            <a:avLst/>
          </a:prstGeom>
        </p:spPr>
        <p:txBody>
          <a:bodyPr lIns="0" tIns="0" rIns="0" bIns="0" rtlCol="0" anchor="t">
            <a:spAutoFit/>
          </a:bodyPr>
          <a:lstStyle/>
          <a:p>
            <a:pPr algn="r" rtl="1">
              <a:lnSpc>
                <a:spcPts val="1919"/>
              </a:lnSpc>
            </a:pPr>
            <a:r>
              <a:rPr lang="fa-IR" sz="1599" spc="22" dirty="0">
                <a:solidFill>
                  <a:srgbClr val="262626"/>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599" spc="22" dirty="0">
              <a:solidFill>
                <a:srgbClr val="262626"/>
              </a:solidFill>
              <a:latin typeface="Montserrat"/>
              <a:cs typeface="B Nazanin" pitchFamily="2" charset="-78"/>
            </a:endParaRPr>
          </a:p>
        </p:txBody>
      </p:sp>
      <p:sp>
        <p:nvSpPr>
          <p:cNvPr id="6" name="TextBox 6"/>
          <p:cNvSpPr txBox="1"/>
          <p:nvPr/>
        </p:nvSpPr>
        <p:spPr>
          <a:xfrm>
            <a:off x="8929686" y="3500426"/>
            <a:ext cx="6545340" cy="476250"/>
          </a:xfrm>
          <a:prstGeom prst="rect">
            <a:avLst/>
          </a:prstGeom>
        </p:spPr>
        <p:txBody>
          <a:bodyPr lIns="0" tIns="0" rIns="0" bIns="0" rtlCol="0" anchor="t">
            <a:spAutoFit/>
          </a:bodyPr>
          <a:lstStyle/>
          <a:p>
            <a:pPr algn="r" rtl="1">
              <a:lnSpc>
                <a:spcPts val="3719"/>
              </a:lnSpc>
            </a:pPr>
            <a:r>
              <a:rPr lang="fa-IR" sz="3099" spc="44" dirty="0">
                <a:solidFill>
                  <a:srgbClr val="262626"/>
                </a:solidFill>
                <a:latin typeface="Montserrat Bold"/>
                <a:cs typeface="B Nazanin" pitchFamily="2" charset="-78"/>
              </a:rPr>
              <a:t>فهرست</a:t>
            </a:r>
            <a:endParaRPr lang="en-US" sz="3099" spc="44" dirty="0">
              <a:solidFill>
                <a:srgbClr val="262626"/>
              </a:solidFill>
              <a:latin typeface="Montserrat Bold"/>
              <a:cs typeface="B Nazanin" pitchFamily="2" charset="-78"/>
            </a:endParaRPr>
          </a:p>
        </p:txBody>
      </p:sp>
      <p:sp>
        <p:nvSpPr>
          <p:cNvPr id="7" name="TextBox 7"/>
          <p:cNvSpPr txBox="1"/>
          <p:nvPr/>
        </p:nvSpPr>
        <p:spPr>
          <a:xfrm>
            <a:off x="15787734" y="3571864"/>
            <a:ext cx="1400220" cy="795089"/>
          </a:xfrm>
          <a:prstGeom prst="rect">
            <a:avLst/>
          </a:prstGeom>
        </p:spPr>
        <p:txBody>
          <a:bodyPr lIns="0" tIns="0" rIns="0" bIns="0" rtlCol="0" anchor="t">
            <a:spAutoFit/>
          </a:bodyPr>
          <a:lstStyle/>
          <a:p>
            <a:pPr algn="l" rtl="1">
              <a:lnSpc>
                <a:spcPts val="6239"/>
              </a:lnSpc>
            </a:pPr>
            <a:r>
              <a:rPr lang="en-US" sz="5199" spc="75">
                <a:solidFill>
                  <a:srgbClr val="262626"/>
                </a:solidFill>
                <a:latin typeface="Montserrat Bold"/>
                <a:cs typeface="B Nazanin" pitchFamily="2" charset="-78"/>
              </a:rPr>
              <a:t>01</a:t>
            </a:r>
          </a:p>
        </p:txBody>
      </p:sp>
      <p:sp>
        <p:nvSpPr>
          <p:cNvPr id="8" name="TextBox 8"/>
          <p:cNvSpPr txBox="1"/>
          <p:nvPr/>
        </p:nvSpPr>
        <p:spPr>
          <a:xfrm>
            <a:off x="8957406" y="5577071"/>
            <a:ext cx="6578460" cy="487313"/>
          </a:xfrm>
          <a:prstGeom prst="rect">
            <a:avLst/>
          </a:prstGeom>
        </p:spPr>
        <p:txBody>
          <a:bodyPr lIns="0" tIns="0" rIns="0" bIns="0" rtlCol="0" anchor="t">
            <a:spAutoFit/>
          </a:bodyPr>
          <a:lstStyle/>
          <a:p>
            <a:pPr algn="r" rtl="1">
              <a:lnSpc>
                <a:spcPts val="1919"/>
              </a:lnSpc>
            </a:pPr>
            <a:r>
              <a:rPr lang="fa-IR" sz="1599" spc="22" dirty="0">
                <a:solidFill>
                  <a:srgbClr val="262626"/>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599" spc="22" dirty="0">
              <a:solidFill>
                <a:srgbClr val="262626"/>
              </a:solidFill>
              <a:latin typeface="Montserrat"/>
              <a:cs typeface="B Nazanin" pitchFamily="2" charset="-78"/>
            </a:endParaRPr>
          </a:p>
        </p:txBody>
      </p:sp>
      <p:sp>
        <p:nvSpPr>
          <p:cNvPr id="9" name="TextBox 9"/>
          <p:cNvSpPr txBox="1"/>
          <p:nvPr/>
        </p:nvSpPr>
        <p:spPr>
          <a:xfrm>
            <a:off x="8932926" y="4998386"/>
            <a:ext cx="6545340" cy="476250"/>
          </a:xfrm>
          <a:prstGeom prst="rect">
            <a:avLst/>
          </a:prstGeom>
        </p:spPr>
        <p:txBody>
          <a:bodyPr lIns="0" tIns="0" rIns="0" bIns="0" rtlCol="0" anchor="t">
            <a:spAutoFit/>
          </a:bodyPr>
          <a:lstStyle/>
          <a:p>
            <a:pPr algn="r" rtl="1">
              <a:lnSpc>
                <a:spcPts val="3719"/>
              </a:lnSpc>
            </a:pPr>
            <a:r>
              <a:rPr lang="fa-IR" sz="3099" spc="44" dirty="0">
                <a:solidFill>
                  <a:srgbClr val="262626"/>
                </a:solidFill>
                <a:latin typeface="Montserrat Bold"/>
                <a:cs typeface="B Nazanin" pitchFamily="2" charset="-78"/>
              </a:rPr>
              <a:t>فهرست</a:t>
            </a:r>
            <a:endParaRPr lang="en-US" sz="3099" spc="44" dirty="0">
              <a:solidFill>
                <a:srgbClr val="262626"/>
              </a:solidFill>
              <a:latin typeface="Montserrat Bold"/>
              <a:cs typeface="B Nazanin" pitchFamily="2" charset="-78"/>
            </a:endParaRPr>
          </a:p>
        </p:txBody>
      </p:sp>
      <p:sp>
        <p:nvSpPr>
          <p:cNvPr id="10" name="TextBox 10"/>
          <p:cNvSpPr txBox="1"/>
          <p:nvPr/>
        </p:nvSpPr>
        <p:spPr>
          <a:xfrm>
            <a:off x="15790974" y="5069824"/>
            <a:ext cx="1400220" cy="795089"/>
          </a:xfrm>
          <a:prstGeom prst="rect">
            <a:avLst/>
          </a:prstGeom>
        </p:spPr>
        <p:txBody>
          <a:bodyPr lIns="0" tIns="0" rIns="0" bIns="0" rtlCol="0" anchor="t">
            <a:spAutoFit/>
          </a:bodyPr>
          <a:lstStyle/>
          <a:p>
            <a:pPr algn="l" rtl="1">
              <a:lnSpc>
                <a:spcPts val="6239"/>
              </a:lnSpc>
            </a:pPr>
            <a:r>
              <a:rPr lang="en-US" sz="5199" spc="75">
                <a:solidFill>
                  <a:srgbClr val="262626"/>
                </a:solidFill>
                <a:latin typeface="Montserrat Bold"/>
                <a:cs typeface="B Nazanin" pitchFamily="2" charset="-78"/>
              </a:rPr>
              <a:t>02</a:t>
            </a:r>
          </a:p>
        </p:txBody>
      </p:sp>
      <p:sp>
        <p:nvSpPr>
          <p:cNvPr id="11" name="TextBox 11"/>
          <p:cNvSpPr txBox="1"/>
          <p:nvPr/>
        </p:nvSpPr>
        <p:spPr>
          <a:xfrm>
            <a:off x="8960646" y="7075031"/>
            <a:ext cx="6578460" cy="487313"/>
          </a:xfrm>
          <a:prstGeom prst="rect">
            <a:avLst/>
          </a:prstGeom>
        </p:spPr>
        <p:txBody>
          <a:bodyPr lIns="0" tIns="0" rIns="0" bIns="0" rtlCol="0" anchor="t">
            <a:spAutoFit/>
          </a:bodyPr>
          <a:lstStyle/>
          <a:p>
            <a:pPr algn="r" rtl="1">
              <a:lnSpc>
                <a:spcPts val="1919"/>
              </a:lnSpc>
            </a:pPr>
            <a:r>
              <a:rPr lang="fa-IR" sz="1599" spc="22" dirty="0">
                <a:solidFill>
                  <a:srgbClr val="262626"/>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599" spc="22" dirty="0">
              <a:solidFill>
                <a:srgbClr val="262626"/>
              </a:solidFill>
              <a:latin typeface="Montserrat"/>
              <a:cs typeface="B Nazanin" pitchFamily="2" charset="-78"/>
            </a:endParaRPr>
          </a:p>
        </p:txBody>
      </p:sp>
      <p:sp>
        <p:nvSpPr>
          <p:cNvPr id="12" name="TextBox 12"/>
          <p:cNvSpPr txBox="1"/>
          <p:nvPr/>
        </p:nvSpPr>
        <p:spPr>
          <a:xfrm>
            <a:off x="8936706" y="6496346"/>
            <a:ext cx="6545340" cy="476250"/>
          </a:xfrm>
          <a:prstGeom prst="rect">
            <a:avLst/>
          </a:prstGeom>
        </p:spPr>
        <p:txBody>
          <a:bodyPr lIns="0" tIns="0" rIns="0" bIns="0" rtlCol="0" anchor="t">
            <a:spAutoFit/>
          </a:bodyPr>
          <a:lstStyle/>
          <a:p>
            <a:pPr algn="r" rtl="1">
              <a:lnSpc>
                <a:spcPts val="3719"/>
              </a:lnSpc>
            </a:pPr>
            <a:r>
              <a:rPr lang="fa-IR" sz="3099" spc="44" dirty="0">
                <a:solidFill>
                  <a:srgbClr val="262626"/>
                </a:solidFill>
                <a:latin typeface="Montserrat Bold"/>
                <a:cs typeface="B Nazanin" pitchFamily="2" charset="-78"/>
              </a:rPr>
              <a:t>فهرست</a:t>
            </a:r>
            <a:endParaRPr lang="en-US" sz="3099" spc="44" dirty="0">
              <a:solidFill>
                <a:srgbClr val="262626"/>
              </a:solidFill>
              <a:latin typeface="Montserrat Bold"/>
              <a:cs typeface="B Nazanin" pitchFamily="2" charset="-78"/>
            </a:endParaRPr>
          </a:p>
        </p:txBody>
      </p:sp>
      <p:sp>
        <p:nvSpPr>
          <p:cNvPr id="13" name="TextBox 13"/>
          <p:cNvSpPr txBox="1"/>
          <p:nvPr/>
        </p:nvSpPr>
        <p:spPr>
          <a:xfrm>
            <a:off x="15794214" y="6567784"/>
            <a:ext cx="1400220" cy="795089"/>
          </a:xfrm>
          <a:prstGeom prst="rect">
            <a:avLst/>
          </a:prstGeom>
        </p:spPr>
        <p:txBody>
          <a:bodyPr lIns="0" tIns="0" rIns="0" bIns="0" rtlCol="0" anchor="t">
            <a:spAutoFit/>
          </a:bodyPr>
          <a:lstStyle/>
          <a:p>
            <a:pPr algn="l" rtl="1">
              <a:lnSpc>
                <a:spcPts val="6239"/>
              </a:lnSpc>
            </a:pPr>
            <a:r>
              <a:rPr lang="en-US" sz="5199" spc="75">
                <a:solidFill>
                  <a:srgbClr val="262626"/>
                </a:solidFill>
                <a:latin typeface="Montserrat Bold"/>
                <a:cs typeface="B Nazanin" pitchFamily="2" charset="-78"/>
              </a:rPr>
              <a:t>03</a:t>
            </a:r>
          </a:p>
        </p:txBody>
      </p:sp>
      <p:sp>
        <p:nvSpPr>
          <p:cNvPr id="14" name="TextBox 14"/>
          <p:cNvSpPr txBox="1"/>
          <p:nvPr/>
        </p:nvSpPr>
        <p:spPr>
          <a:xfrm>
            <a:off x="9001124" y="8358210"/>
            <a:ext cx="6578460" cy="487313"/>
          </a:xfrm>
          <a:prstGeom prst="rect">
            <a:avLst/>
          </a:prstGeom>
        </p:spPr>
        <p:txBody>
          <a:bodyPr lIns="0" tIns="0" rIns="0" bIns="0" rtlCol="0" anchor="t">
            <a:spAutoFit/>
          </a:bodyPr>
          <a:lstStyle/>
          <a:p>
            <a:pPr algn="r" rtl="1">
              <a:lnSpc>
                <a:spcPts val="1919"/>
              </a:lnSpc>
            </a:pPr>
            <a:r>
              <a:rPr lang="fa-IR" sz="1599" spc="22" dirty="0">
                <a:solidFill>
                  <a:srgbClr val="262626"/>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599" spc="22" dirty="0">
              <a:solidFill>
                <a:srgbClr val="262626"/>
              </a:solidFill>
              <a:latin typeface="Montserrat"/>
              <a:cs typeface="B Nazanin" pitchFamily="2" charset="-78"/>
            </a:endParaRPr>
          </a:p>
        </p:txBody>
      </p:sp>
      <p:sp>
        <p:nvSpPr>
          <p:cNvPr id="15" name="TextBox 15"/>
          <p:cNvSpPr txBox="1"/>
          <p:nvPr/>
        </p:nvSpPr>
        <p:spPr>
          <a:xfrm>
            <a:off x="9001124" y="7786706"/>
            <a:ext cx="6545340" cy="476250"/>
          </a:xfrm>
          <a:prstGeom prst="rect">
            <a:avLst/>
          </a:prstGeom>
        </p:spPr>
        <p:txBody>
          <a:bodyPr lIns="0" tIns="0" rIns="0" bIns="0" rtlCol="0" anchor="t">
            <a:spAutoFit/>
          </a:bodyPr>
          <a:lstStyle/>
          <a:p>
            <a:pPr algn="r" rtl="1">
              <a:lnSpc>
                <a:spcPts val="3719"/>
              </a:lnSpc>
            </a:pPr>
            <a:r>
              <a:rPr lang="fa-IR" sz="3099" spc="44" dirty="0">
                <a:solidFill>
                  <a:srgbClr val="262626"/>
                </a:solidFill>
                <a:latin typeface="Montserrat Bold"/>
                <a:cs typeface="B Nazanin" pitchFamily="2" charset="-78"/>
              </a:rPr>
              <a:t>فهرست</a:t>
            </a:r>
            <a:endParaRPr lang="en-US" sz="3099" spc="44" dirty="0">
              <a:solidFill>
                <a:srgbClr val="262626"/>
              </a:solidFill>
              <a:latin typeface="Montserrat Bold"/>
              <a:cs typeface="B Nazanin" pitchFamily="2" charset="-78"/>
            </a:endParaRPr>
          </a:p>
        </p:txBody>
      </p:sp>
      <p:sp>
        <p:nvSpPr>
          <p:cNvPr id="16" name="TextBox 16"/>
          <p:cNvSpPr txBox="1"/>
          <p:nvPr/>
        </p:nvSpPr>
        <p:spPr>
          <a:xfrm>
            <a:off x="15797994" y="8065744"/>
            <a:ext cx="1400220" cy="795089"/>
          </a:xfrm>
          <a:prstGeom prst="rect">
            <a:avLst/>
          </a:prstGeom>
        </p:spPr>
        <p:txBody>
          <a:bodyPr lIns="0" tIns="0" rIns="0" bIns="0" rtlCol="0" anchor="t">
            <a:spAutoFit/>
          </a:bodyPr>
          <a:lstStyle/>
          <a:p>
            <a:pPr algn="l" rtl="1">
              <a:lnSpc>
                <a:spcPts val="6239"/>
              </a:lnSpc>
            </a:pPr>
            <a:r>
              <a:rPr lang="en-US" sz="5199" spc="75">
                <a:solidFill>
                  <a:srgbClr val="262626"/>
                </a:solidFill>
                <a:latin typeface="Montserrat Bold"/>
                <a:cs typeface="B Nazanin" pitchFamily="2" charset="-78"/>
              </a:rPr>
              <a:t>04</a:t>
            </a:r>
          </a:p>
        </p:txBody>
      </p:sp>
      <p:sp>
        <p:nvSpPr>
          <p:cNvPr id="17" name="TextBox 17"/>
          <p:cNvSpPr txBox="1"/>
          <p:nvPr/>
        </p:nvSpPr>
        <p:spPr>
          <a:xfrm>
            <a:off x="7786678" y="2201401"/>
            <a:ext cx="9499622" cy="243656"/>
          </a:xfrm>
          <a:prstGeom prst="rect">
            <a:avLst/>
          </a:prstGeom>
        </p:spPr>
        <p:txBody>
          <a:bodyPr wrap="square" lIns="0" tIns="0" rIns="0" bIns="0" rtlCol="0" anchor="t">
            <a:spAutoFit/>
          </a:bodyPr>
          <a:lstStyle/>
          <a:p>
            <a:pPr algn="r" rtl="1">
              <a:lnSpc>
                <a:spcPts val="1919"/>
              </a:lnSpc>
            </a:pPr>
            <a:r>
              <a:rPr lang="fa-IR" sz="1599" spc="22" dirty="0">
                <a:solidFill>
                  <a:srgbClr val="000000"/>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599" spc="22" dirty="0">
              <a:solidFill>
                <a:srgbClr val="000000"/>
              </a:solidFill>
              <a:latin typeface="Montserrat"/>
              <a:cs typeface="B Nazanin" pitchFamily="2" charset="-78"/>
            </a:endParaRPr>
          </a:p>
        </p:txBody>
      </p:sp>
      <p:grpSp>
        <p:nvGrpSpPr>
          <p:cNvPr id="18" name="Group 18"/>
          <p:cNvGrpSpPr/>
          <p:nvPr/>
        </p:nvGrpSpPr>
        <p:grpSpPr>
          <a:xfrm>
            <a:off x="13687920" y="9412200"/>
            <a:ext cx="4599720" cy="732780"/>
            <a:chOff x="0" y="0"/>
            <a:chExt cx="6132960" cy="977040"/>
          </a:xfrm>
        </p:grpSpPr>
        <p:sp>
          <p:nvSpPr>
            <p:cNvPr id="19" name="Freeform 19"/>
            <p:cNvSpPr/>
            <p:nvPr/>
          </p:nvSpPr>
          <p:spPr>
            <a:xfrm>
              <a:off x="0" y="-127"/>
              <a:ext cx="6132957" cy="977138"/>
            </a:xfrm>
            <a:custGeom>
              <a:avLst/>
              <a:gdLst/>
              <a:ahLst/>
              <a:cxnLst/>
              <a:rect l="l" t="t" r="r" b="b"/>
              <a:pathLst>
                <a:path w="6132957" h="977138">
                  <a:moveTo>
                    <a:pt x="2670048" y="127"/>
                  </a:moveTo>
                  <a:cubicBezTo>
                    <a:pt x="2670048" y="127"/>
                    <a:pt x="2670048" y="127"/>
                    <a:pt x="2926207" y="127"/>
                  </a:cubicBezTo>
                  <a:cubicBezTo>
                    <a:pt x="2926207" y="127"/>
                    <a:pt x="2926207" y="127"/>
                    <a:pt x="2926207" y="350901"/>
                  </a:cubicBezTo>
                  <a:cubicBezTo>
                    <a:pt x="2926207" y="350901"/>
                    <a:pt x="2926207" y="350901"/>
                    <a:pt x="3113786" y="350901"/>
                  </a:cubicBezTo>
                  <a:cubicBezTo>
                    <a:pt x="3113786" y="350901"/>
                    <a:pt x="3113786" y="350901"/>
                    <a:pt x="3113786" y="667131"/>
                  </a:cubicBezTo>
                  <a:cubicBezTo>
                    <a:pt x="3113786" y="667131"/>
                    <a:pt x="3113786" y="667131"/>
                    <a:pt x="3264408" y="667131"/>
                  </a:cubicBezTo>
                  <a:cubicBezTo>
                    <a:pt x="3264408" y="667131"/>
                    <a:pt x="3264408" y="667131"/>
                    <a:pt x="3264408" y="560832"/>
                  </a:cubicBezTo>
                  <a:cubicBezTo>
                    <a:pt x="3264408" y="560832"/>
                    <a:pt x="3264408" y="560832"/>
                    <a:pt x="3470402" y="560832"/>
                  </a:cubicBezTo>
                  <a:cubicBezTo>
                    <a:pt x="3470402" y="560832"/>
                    <a:pt x="3470402" y="560832"/>
                    <a:pt x="3470402" y="175514"/>
                  </a:cubicBezTo>
                  <a:cubicBezTo>
                    <a:pt x="3470402" y="175514"/>
                    <a:pt x="3470402" y="175514"/>
                    <a:pt x="3631565" y="175514"/>
                  </a:cubicBezTo>
                  <a:cubicBezTo>
                    <a:pt x="3631565" y="175514"/>
                    <a:pt x="3631565" y="175514"/>
                    <a:pt x="3631565" y="550164"/>
                  </a:cubicBezTo>
                  <a:cubicBezTo>
                    <a:pt x="3631565" y="550164"/>
                    <a:pt x="3631565" y="550164"/>
                    <a:pt x="3729355" y="550164"/>
                  </a:cubicBezTo>
                  <a:cubicBezTo>
                    <a:pt x="3729355" y="550164"/>
                    <a:pt x="3729355" y="550164"/>
                    <a:pt x="3729355" y="260477"/>
                  </a:cubicBezTo>
                  <a:cubicBezTo>
                    <a:pt x="3729355" y="260477"/>
                    <a:pt x="3729355" y="260477"/>
                    <a:pt x="3961765" y="260477"/>
                  </a:cubicBezTo>
                  <a:cubicBezTo>
                    <a:pt x="3961765" y="260477"/>
                    <a:pt x="3961765" y="260477"/>
                    <a:pt x="3961765" y="555498"/>
                  </a:cubicBezTo>
                  <a:cubicBezTo>
                    <a:pt x="3961765" y="555498"/>
                    <a:pt x="3961765" y="555498"/>
                    <a:pt x="4196842" y="555498"/>
                  </a:cubicBezTo>
                  <a:cubicBezTo>
                    <a:pt x="4196842" y="555498"/>
                    <a:pt x="4196842" y="555498"/>
                    <a:pt x="4196842" y="372110"/>
                  </a:cubicBezTo>
                  <a:cubicBezTo>
                    <a:pt x="4196842" y="372110"/>
                    <a:pt x="4196842" y="372110"/>
                    <a:pt x="4453001" y="372110"/>
                  </a:cubicBezTo>
                  <a:cubicBezTo>
                    <a:pt x="4453001" y="372110"/>
                    <a:pt x="4453001" y="372110"/>
                    <a:pt x="4453001" y="550164"/>
                  </a:cubicBezTo>
                  <a:cubicBezTo>
                    <a:pt x="4453001" y="550164"/>
                    <a:pt x="4453001" y="550164"/>
                    <a:pt x="4648454" y="550164"/>
                  </a:cubicBezTo>
                  <a:cubicBezTo>
                    <a:pt x="4648454" y="550164"/>
                    <a:pt x="4648454" y="550164"/>
                    <a:pt x="4648454" y="465074"/>
                  </a:cubicBezTo>
                  <a:cubicBezTo>
                    <a:pt x="4648454" y="465074"/>
                    <a:pt x="4648454" y="465074"/>
                    <a:pt x="4780534" y="467741"/>
                  </a:cubicBezTo>
                  <a:cubicBezTo>
                    <a:pt x="4780534" y="467741"/>
                    <a:pt x="4780534" y="467741"/>
                    <a:pt x="4780534" y="393319"/>
                  </a:cubicBezTo>
                  <a:cubicBezTo>
                    <a:pt x="4780534" y="393319"/>
                    <a:pt x="4780534" y="393319"/>
                    <a:pt x="4915281" y="393319"/>
                  </a:cubicBezTo>
                  <a:cubicBezTo>
                    <a:pt x="4915281" y="393319"/>
                    <a:pt x="4915281" y="393319"/>
                    <a:pt x="4915281" y="462407"/>
                  </a:cubicBezTo>
                  <a:cubicBezTo>
                    <a:pt x="4915281" y="462407"/>
                    <a:pt x="4915281" y="462407"/>
                    <a:pt x="5044694" y="462407"/>
                  </a:cubicBezTo>
                  <a:cubicBezTo>
                    <a:pt x="5044694" y="462407"/>
                    <a:pt x="5044694" y="462407"/>
                    <a:pt x="5044694" y="385318"/>
                  </a:cubicBezTo>
                  <a:cubicBezTo>
                    <a:pt x="5044694" y="385318"/>
                    <a:pt x="5044694" y="385318"/>
                    <a:pt x="5171440" y="387985"/>
                  </a:cubicBezTo>
                  <a:cubicBezTo>
                    <a:pt x="5171440" y="387985"/>
                    <a:pt x="5171440" y="387985"/>
                    <a:pt x="5171440" y="95631"/>
                  </a:cubicBezTo>
                  <a:cubicBezTo>
                    <a:pt x="5171440" y="95631"/>
                    <a:pt x="5171440" y="95631"/>
                    <a:pt x="5427599" y="95631"/>
                  </a:cubicBezTo>
                  <a:cubicBezTo>
                    <a:pt x="5427599" y="95631"/>
                    <a:pt x="5427599" y="95631"/>
                    <a:pt x="5427599" y="350774"/>
                  </a:cubicBezTo>
                  <a:cubicBezTo>
                    <a:pt x="5427599" y="350774"/>
                    <a:pt x="5427599" y="350774"/>
                    <a:pt x="5617718" y="350774"/>
                  </a:cubicBezTo>
                  <a:cubicBezTo>
                    <a:pt x="5617718" y="350774"/>
                    <a:pt x="5617718" y="350774"/>
                    <a:pt x="5617718" y="815848"/>
                  </a:cubicBezTo>
                  <a:cubicBezTo>
                    <a:pt x="5617718" y="815848"/>
                    <a:pt x="5617718" y="815848"/>
                    <a:pt x="5768340" y="815848"/>
                  </a:cubicBezTo>
                  <a:cubicBezTo>
                    <a:pt x="5768340" y="815848"/>
                    <a:pt x="5768340" y="815848"/>
                    <a:pt x="5768340" y="560705"/>
                  </a:cubicBezTo>
                  <a:cubicBezTo>
                    <a:pt x="5768340" y="560705"/>
                    <a:pt x="5768340" y="560705"/>
                    <a:pt x="5971667" y="560705"/>
                  </a:cubicBezTo>
                  <a:cubicBezTo>
                    <a:pt x="5971667" y="560705"/>
                    <a:pt x="5971667" y="560705"/>
                    <a:pt x="5971667" y="175387"/>
                  </a:cubicBezTo>
                  <a:cubicBezTo>
                    <a:pt x="5971667" y="175387"/>
                    <a:pt x="5971667" y="175387"/>
                    <a:pt x="6132830" y="175387"/>
                  </a:cubicBezTo>
                  <a:cubicBezTo>
                    <a:pt x="6132830" y="175387"/>
                    <a:pt x="6132830" y="175387"/>
                    <a:pt x="6132830" y="882650"/>
                  </a:cubicBezTo>
                  <a:lnTo>
                    <a:pt x="6132830" y="954405"/>
                  </a:lnTo>
                  <a:lnTo>
                    <a:pt x="6132957" y="954405"/>
                  </a:lnTo>
                  <a:lnTo>
                    <a:pt x="6132957" y="977138"/>
                  </a:lnTo>
                  <a:lnTo>
                    <a:pt x="0" y="977138"/>
                  </a:lnTo>
                  <a:lnTo>
                    <a:pt x="0" y="954532"/>
                  </a:lnTo>
                  <a:lnTo>
                    <a:pt x="0" y="791972"/>
                  </a:lnTo>
                  <a:lnTo>
                    <a:pt x="56769" y="791972"/>
                  </a:lnTo>
                  <a:cubicBezTo>
                    <a:pt x="83058" y="791972"/>
                    <a:pt x="113157" y="791972"/>
                    <a:pt x="147447" y="791972"/>
                  </a:cubicBezTo>
                  <a:cubicBezTo>
                    <a:pt x="147447" y="791972"/>
                    <a:pt x="147447" y="791972"/>
                    <a:pt x="147447" y="207391"/>
                  </a:cubicBezTo>
                  <a:cubicBezTo>
                    <a:pt x="147447" y="207391"/>
                    <a:pt x="147447" y="207391"/>
                    <a:pt x="329692" y="207391"/>
                  </a:cubicBezTo>
                  <a:cubicBezTo>
                    <a:pt x="329692" y="207391"/>
                    <a:pt x="329692" y="207391"/>
                    <a:pt x="329692" y="691007"/>
                  </a:cubicBezTo>
                  <a:cubicBezTo>
                    <a:pt x="340233" y="661797"/>
                    <a:pt x="369316" y="598043"/>
                    <a:pt x="398399" y="598043"/>
                  </a:cubicBezTo>
                  <a:cubicBezTo>
                    <a:pt x="440690" y="598043"/>
                    <a:pt x="480314" y="704342"/>
                    <a:pt x="480314" y="704342"/>
                  </a:cubicBezTo>
                  <a:cubicBezTo>
                    <a:pt x="480314" y="704342"/>
                    <a:pt x="514604" y="598043"/>
                    <a:pt x="554228" y="598043"/>
                  </a:cubicBezTo>
                  <a:cubicBezTo>
                    <a:pt x="593852" y="598043"/>
                    <a:pt x="636143" y="704342"/>
                    <a:pt x="636143" y="704342"/>
                  </a:cubicBezTo>
                  <a:cubicBezTo>
                    <a:pt x="636143" y="704342"/>
                    <a:pt x="670433" y="598043"/>
                    <a:pt x="710057" y="598043"/>
                  </a:cubicBezTo>
                  <a:cubicBezTo>
                    <a:pt x="749681" y="598043"/>
                    <a:pt x="791972" y="704342"/>
                    <a:pt x="791972" y="704342"/>
                  </a:cubicBezTo>
                  <a:cubicBezTo>
                    <a:pt x="791972" y="704342"/>
                    <a:pt x="791972" y="704342"/>
                    <a:pt x="791972" y="728218"/>
                  </a:cubicBezTo>
                  <a:cubicBezTo>
                    <a:pt x="791972" y="728218"/>
                    <a:pt x="791972" y="728218"/>
                    <a:pt x="865886" y="728218"/>
                  </a:cubicBezTo>
                  <a:cubicBezTo>
                    <a:pt x="865886" y="728218"/>
                    <a:pt x="865886" y="728218"/>
                    <a:pt x="865886" y="653796"/>
                  </a:cubicBezTo>
                  <a:cubicBezTo>
                    <a:pt x="813054" y="643128"/>
                    <a:pt x="773430" y="595376"/>
                    <a:pt x="773430" y="539496"/>
                  </a:cubicBezTo>
                  <a:cubicBezTo>
                    <a:pt x="773430" y="483616"/>
                    <a:pt x="813054" y="435864"/>
                    <a:pt x="865886" y="425196"/>
                  </a:cubicBezTo>
                  <a:cubicBezTo>
                    <a:pt x="865886" y="425196"/>
                    <a:pt x="865886" y="425196"/>
                    <a:pt x="865886" y="295021"/>
                  </a:cubicBezTo>
                  <a:cubicBezTo>
                    <a:pt x="865886" y="295021"/>
                    <a:pt x="865886" y="295021"/>
                    <a:pt x="913384" y="295021"/>
                  </a:cubicBezTo>
                  <a:cubicBezTo>
                    <a:pt x="913384" y="295021"/>
                    <a:pt x="913384" y="295021"/>
                    <a:pt x="913384" y="425196"/>
                  </a:cubicBezTo>
                  <a:cubicBezTo>
                    <a:pt x="966216" y="435864"/>
                    <a:pt x="1005840" y="483616"/>
                    <a:pt x="1005840" y="539496"/>
                  </a:cubicBezTo>
                  <a:cubicBezTo>
                    <a:pt x="1005840" y="597916"/>
                    <a:pt x="966216" y="643128"/>
                    <a:pt x="913384" y="653796"/>
                  </a:cubicBezTo>
                  <a:cubicBezTo>
                    <a:pt x="913384" y="653796"/>
                    <a:pt x="913384" y="653796"/>
                    <a:pt x="913384" y="728218"/>
                  </a:cubicBezTo>
                  <a:cubicBezTo>
                    <a:pt x="913384" y="728218"/>
                    <a:pt x="913384" y="728218"/>
                    <a:pt x="976757" y="728218"/>
                  </a:cubicBezTo>
                  <a:cubicBezTo>
                    <a:pt x="976757" y="728218"/>
                    <a:pt x="976757" y="728218"/>
                    <a:pt x="976757" y="651129"/>
                  </a:cubicBezTo>
                  <a:cubicBezTo>
                    <a:pt x="976757" y="651129"/>
                    <a:pt x="976757" y="651129"/>
                    <a:pt x="1056005" y="651129"/>
                  </a:cubicBezTo>
                  <a:cubicBezTo>
                    <a:pt x="1056005" y="651129"/>
                    <a:pt x="1056005" y="651129"/>
                    <a:pt x="1056005" y="550164"/>
                  </a:cubicBezTo>
                  <a:cubicBezTo>
                    <a:pt x="1056005" y="550164"/>
                    <a:pt x="1056005" y="550164"/>
                    <a:pt x="1227709" y="550164"/>
                  </a:cubicBezTo>
                  <a:cubicBezTo>
                    <a:pt x="1227709" y="550164"/>
                    <a:pt x="1227709" y="550164"/>
                    <a:pt x="1227709" y="260477"/>
                  </a:cubicBezTo>
                  <a:cubicBezTo>
                    <a:pt x="1227709" y="260477"/>
                    <a:pt x="1227709" y="260477"/>
                    <a:pt x="1457452" y="260477"/>
                  </a:cubicBezTo>
                  <a:cubicBezTo>
                    <a:pt x="1457452" y="260477"/>
                    <a:pt x="1457452" y="260477"/>
                    <a:pt x="1457452" y="555498"/>
                  </a:cubicBezTo>
                  <a:cubicBezTo>
                    <a:pt x="1457452" y="555498"/>
                    <a:pt x="1457452" y="555498"/>
                    <a:pt x="1692529" y="555498"/>
                  </a:cubicBezTo>
                  <a:cubicBezTo>
                    <a:pt x="1692529" y="555498"/>
                    <a:pt x="1692529" y="555498"/>
                    <a:pt x="1692529" y="372110"/>
                  </a:cubicBezTo>
                  <a:cubicBezTo>
                    <a:pt x="1692529" y="372110"/>
                    <a:pt x="1692529" y="372110"/>
                    <a:pt x="1951355" y="372110"/>
                  </a:cubicBezTo>
                  <a:cubicBezTo>
                    <a:pt x="1951355" y="372110"/>
                    <a:pt x="1951355" y="372110"/>
                    <a:pt x="1951355" y="550164"/>
                  </a:cubicBezTo>
                  <a:cubicBezTo>
                    <a:pt x="1951355" y="550164"/>
                    <a:pt x="1951355" y="550164"/>
                    <a:pt x="2146808" y="550164"/>
                  </a:cubicBezTo>
                  <a:cubicBezTo>
                    <a:pt x="2146808" y="550164"/>
                    <a:pt x="2146808" y="550164"/>
                    <a:pt x="2146808" y="465074"/>
                  </a:cubicBezTo>
                  <a:cubicBezTo>
                    <a:pt x="2146808" y="465074"/>
                    <a:pt x="2146808" y="465074"/>
                    <a:pt x="2278888" y="467741"/>
                  </a:cubicBezTo>
                  <a:cubicBezTo>
                    <a:pt x="2278888" y="467741"/>
                    <a:pt x="2278888" y="467741"/>
                    <a:pt x="2278888" y="393319"/>
                  </a:cubicBezTo>
                  <a:cubicBezTo>
                    <a:pt x="2278888" y="393319"/>
                    <a:pt x="2278888" y="393319"/>
                    <a:pt x="2413635" y="393319"/>
                  </a:cubicBezTo>
                  <a:cubicBezTo>
                    <a:pt x="2413635" y="393319"/>
                    <a:pt x="2413635" y="393319"/>
                    <a:pt x="2413635" y="462407"/>
                  </a:cubicBezTo>
                  <a:cubicBezTo>
                    <a:pt x="2413635" y="462407"/>
                    <a:pt x="2413635" y="462407"/>
                    <a:pt x="2543048" y="462407"/>
                  </a:cubicBezTo>
                  <a:cubicBezTo>
                    <a:pt x="2543048" y="462407"/>
                    <a:pt x="2543048" y="462407"/>
                    <a:pt x="2543048" y="385318"/>
                  </a:cubicBezTo>
                  <a:cubicBezTo>
                    <a:pt x="2543048" y="385318"/>
                    <a:pt x="2543048" y="385318"/>
                    <a:pt x="2669794" y="387985"/>
                  </a:cubicBezTo>
                  <a:cubicBezTo>
                    <a:pt x="2669794" y="387985"/>
                    <a:pt x="2669794" y="387985"/>
                    <a:pt x="2669794" y="0"/>
                  </a:cubicBezTo>
                  <a:close/>
                </a:path>
              </a:pathLst>
            </a:custGeom>
            <a:solidFill>
              <a:srgbClr val="0070C0"/>
            </a:solidFill>
          </p:spPr>
        </p:sp>
      </p:grpSp>
      <p:grpSp>
        <p:nvGrpSpPr>
          <p:cNvPr id="20" name="Group 20"/>
          <p:cNvGrpSpPr/>
          <p:nvPr/>
        </p:nvGrpSpPr>
        <p:grpSpPr>
          <a:xfrm>
            <a:off x="0" y="10095300"/>
            <a:ext cx="18288180" cy="205740"/>
            <a:chOff x="0" y="0"/>
            <a:chExt cx="24384240" cy="274320"/>
          </a:xfrm>
        </p:grpSpPr>
        <p:sp>
          <p:nvSpPr>
            <p:cNvPr id="21" name="Freeform 21"/>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22" name="Group 22"/>
          <p:cNvGrpSpPr/>
          <p:nvPr/>
        </p:nvGrpSpPr>
        <p:grpSpPr>
          <a:xfrm>
            <a:off x="17680140" y="9448380"/>
            <a:ext cx="25920" cy="349920"/>
            <a:chOff x="0" y="0"/>
            <a:chExt cx="34560" cy="466560"/>
          </a:xfrm>
        </p:grpSpPr>
        <p:sp>
          <p:nvSpPr>
            <p:cNvPr id="23" name="Freeform 23"/>
            <p:cNvSpPr/>
            <p:nvPr/>
          </p:nvSpPr>
          <p:spPr>
            <a:xfrm>
              <a:off x="0" y="0"/>
              <a:ext cx="34544" cy="466598"/>
            </a:xfrm>
            <a:custGeom>
              <a:avLst/>
              <a:gdLst/>
              <a:ahLst/>
              <a:cxnLst/>
              <a:rect l="l" t="t" r="r" b="b"/>
              <a:pathLst>
                <a:path w="34544" h="466598">
                  <a:moveTo>
                    <a:pt x="34544" y="0"/>
                  </a:moveTo>
                  <a:lnTo>
                    <a:pt x="0" y="0"/>
                  </a:lnTo>
                  <a:lnTo>
                    <a:pt x="0" y="466598"/>
                  </a:lnTo>
                  <a:lnTo>
                    <a:pt x="34544" y="466598"/>
                  </a:lnTo>
                  <a:close/>
                </a:path>
              </a:pathLst>
            </a:custGeom>
            <a:solidFill>
              <a:srgbClr val="0070C0"/>
            </a:solidFill>
          </p:spPr>
        </p:sp>
      </p:grpSp>
      <p:grpSp>
        <p:nvGrpSpPr>
          <p:cNvPr id="24" name="Group 24"/>
          <p:cNvGrpSpPr/>
          <p:nvPr/>
        </p:nvGrpSpPr>
        <p:grpSpPr>
          <a:xfrm>
            <a:off x="17593200" y="9448380"/>
            <a:ext cx="22680" cy="349920"/>
            <a:chOff x="0" y="0"/>
            <a:chExt cx="30240" cy="466560"/>
          </a:xfrm>
        </p:grpSpPr>
        <p:sp>
          <p:nvSpPr>
            <p:cNvPr id="25" name="Freeform 25"/>
            <p:cNvSpPr/>
            <p:nvPr/>
          </p:nvSpPr>
          <p:spPr>
            <a:xfrm>
              <a:off x="0" y="0"/>
              <a:ext cx="30226" cy="466598"/>
            </a:xfrm>
            <a:custGeom>
              <a:avLst/>
              <a:gdLst/>
              <a:ahLst/>
              <a:cxnLst/>
              <a:rect l="l" t="t" r="r" b="b"/>
              <a:pathLst>
                <a:path w="30226" h="466598">
                  <a:moveTo>
                    <a:pt x="30226" y="0"/>
                  </a:moveTo>
                  <a:lnTo>
                    <a:pt x="0" y="0"/>
                  </a:lnTo>
                  <a:lnTo>
                    <a:pt x="0" y="466598"/>
                  </a:lnTo>
                  <a:lnTo>
                    <a:pt x="30226" y="466598"/>
                  </a:lnTo>
                  <a:close/>
                </a:path>
              </a:pathLst>
            </a:custGeom>
            <a:solidFill>
              <a:srgbClr val="0070C0"/>
            </a:solidFill>
          </p:spPr>
        </p:sp>
      </p:grpSp>
      <p:grpSp>
        <p:nvGrpSpPr>
          <p:cNvPr id="26" name="Group 26"/>
          <p:cNvGrpSpPr/>
          <p:nvPr/>
        </p:nvGrpSpPr>
        <p:grpSpPr>
          <a:xfrm>
            <a:off x="17600220" y="9462960"/>
            <a:ext cx="93420" cy="16740"/>
            <a:chOff x="0" y="0"/>
            <a:chExt cx="124560" cy="22320"/>
          </a:xfrm>
        </p:grpSpPr>
        <p:sp>
          <p:nvSpPr>
            <p:cNvPr id="27" name="Freeform 2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28" name="Group 28"/>
          <p:cNvGrpSpPr/>
          <p:nvPr/>
        </p:nvGrpSpPr>
        <p:grpSpPr>
          <a:xfrm>
            <a:off x="17607240" y="9469980"/>
            <a:ext cx="80460" cy="80460"/>
            <a:chOff x="0" y="0"/>
            <a:chExt cx="107280" cy="107280"/>
          </a:xfrm>
        </p:grpSpPr>
        <p:sp>
          <p:nvSpPr>
            <p:cNvPr id="29" name="Freeform 29"/>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0070C0"/>
            </a:solidFill>
          </p:spPr>
        </p:sp>
      </p:grpSp>
      <p:grpSp>
        <p:nvGrpSpPr>
          <p:cNvPr id="30" name="Group 30"/>
          <p:cNvGrpSpPr/>
          <p:nvPr/>
        </p:nvGrpSpPr>
        <p:grpSpPr>
          <a:xfrm>
            <a:off x="17607240" y="9469980"/>
            <a:ext cx="80460" cy="80460"/>
            <a:chOff x="0" y="0"/>
            <a:chExt cx="107280" cy="107280"/>
          </a:xfrm>
        </p:grpSpPr>
        <p:sp>
          <p:nvSpPr>
            <p:cNvPr id="31" name="Freeform 31"/>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0070C0"/>
            </a:solidFill>
          </p:spPr>
        </p:sp>
      </p:grpSp>
      <p:grpSp>
        <p:nvGrpSpPr>
          <p:cNvPr id="32" name="Group 32"/>
          <p:cNvGrpSpPr/>
          <p:nvPr/>
        </p:nvGrpSpPr>
        <p:grpSpPr>
          <a:xfrm>
            <a:off x="17600220" y="9539640"/>
            <a:ext cx="93420" cy="16740"/>
            <a:chOff x="0" y="0"/>
            <a:chExt cx="124560" cy="22320"/>
          </a:xfrm>
        </p:grpSpPr>
        <p:sp>
          <p:nvSpPr>
            <p:cNvPr id="33" name="Freeform 33"/>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34" name="Group 34"/>
          <p:cNvGrpSpPr/>
          <p:nvPr/>
        </p:nvGrpSpPr>
        <p:grpSpPr>
          <a:xfrm>
            <a:off x="17607240" y="9547200"/>
            <a:ext cx="80460" cy="79920"/>
            <a:chOff x="0" y="0"/>
            <a:chExt cx="107280" cy="106560"/>
          </a:xfrm>
        </p:grpSpPr>
        <p:sp>
          <p:nvSpPr>
            <p:cNvPr id="35" name="Freeform 35"/>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0070C0"/>
            </a:solidFill>
          </p:spPr>
        </p:sp>
      </p:grpSp>
      <p:grpSp>
        <p:nvGrpSpPr>
          <p:cNvPr id="36" name="Group 36"/>
          <p:cNvGrpSpPr/>
          <p:nvPr/>
        </p:nvGrpSpPr>
        <p:grpSpPr>
          <a:xfrm>
            <a:off x="17607240" y="9547200"/>
            <a:ext cx="80460" cy="79920"/>
            <a:chOff x="0" y="0"/>
            <a:chExt cx="107280" cy="106560"/>
          </a:xfrm>
        </p:grpSpPr>
        <p:sp>
          <p:nvSpPr>
            <p:cNvPr id="37" name="Freeform 37"/>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0070C0"/>
            </a:solidFill>
          </p:spPr>
        </p:sp>
      </p:grpSp>
      <p:grpSp>
        <p:nvGrpSpPr>
          <p:cNvPr id="38" name="Group 38"/>
          <p:cNvGrpSpPr/>
          <p:nvPr/>
        </p:nvGrpSpPr>
        <p:grpSpPr>
          <a:xfrm>
            <a:off x="17600220" y="9616320"/>
            <a:ext cx="93420" cy="16740"/>
            <a:chOff x="0" y="0"/>
            <a:chExt cx="124560" cy="22320"/>
          </a:xfrm>
        </p:grpSpPr>
        <p:sp>
          <p:nvSpPr>
            <p:cNvPr id="39" name="Freeform 3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40" name="Group 40"/>
          <p:cNvGrpSpPr/>
          <p:nvPr/>
        </p:nvGrpSpPr>
        <p:grpSpPr>
          <a:xfrm>
            <a:off x="17607240" y="9623340"/>
            <a:ext cx="80460" cy="80460"/>
            <a:chOff x="0" y="0"/>
            <a:chExt cx="107280" cy="107280"/>
          </a:xfrm>
        </p:grpSpPr>
        <p:sp>
          <p:nvSpPr>
            <p:cNvPr id="41" name="Freeform 41"/>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0070C0"/>
            </a:solidFill>
          </p:spPr>
        </p:sp>
      </p:grpSp>
      <p:grpSp>
        <p:nvGrpSpPr>
          <p:cNvPr id="42" name="Group 42"/>
          <p:cNvGrpSpPr/>
          <p:nvPr/>
        </p:nvGrpSpPr>
        <p:grpSpPr>
          <a:xfrm>
            <a:off x="17607240" y="9623340"/>
            <a:ext cx="80460" cy="80460"/>
            <a:chOff x="0" y="0"/>
            <a:chExt cx="107280" cy="107280"/>
          </a:xfrm>
        </p:grpSpPr>
        <p:sp>
          <p:nvSpPr>
            <p:cNvPr id="43" name="Freeform 43"/>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0070C0"/>
            </a:solidFill>
          </p:spPr>
        </p:sp>
      </p:grpSp>
      <p:grpSp>
        <p:nvGrpSpPr>
          <p:cNvPr id="44" name="Group 44"/>
          <p:cNvGrpSpPr/>
          <p:nvPr/>
        </p:nvGrpSpPr>
        <p:grpSpPr>
          <a:xfrm>
            <a:off x="17600220" y="9693000"/>
            <a:ext cx="93420" cy="16740"/>
            <a:chOff x="0" y="0"/>
            <a:chExt cx="124560" cy="22320"/>
          </a:xfrm>
        </p:grpSpPr>
        <p:sp>
          <p:nvSpPr>
            <p:cNvPr id="45" name="Freeform 4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46" name="Group 46"/>
          <p:cNvGrpSpPr/>
          <p:nvPr/>
        </p:nvGrpSpPr>
        <p:grpSpPr>
          <a:xfrm>
            <a:off x="17607240" y="9700560"/>
            <a:ext cx="80460" cy="79920"/>
            <a:chOff x="0" y="0"/>
            <a:chExt cx="107280" cy="106560"/>
          </a:xfrm>
        </p:grpSpPr>
        <p:sp>
          <p:nvSpPr>
            <p:cNvPr id="47" name="Freeform 47"/>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0070C0"/>
            </a:solidFill>
          </p:spPr>
        </p:sp>
      </p:grpSp>
      <p:grpSp>
        <p:nvGrpSpPr>
          <p:cNvPr id="48" name="Group 48"/>
          <p:cNvGrpSpPr/>
          <p:nvPr/>
        </p:nvGrpSpPr>
        <p:grpSpPr>
          <a:xfrm>
            <a:off x="17607240" y="9700560"/>
            <a:ext cx="80460" cy="79920"/>
            <a:chOff x="0" y="0"/>
            <a:chExt cx="107280" cy="106560"/>
          </a:xfrm>
        </p:grpSpPr>
        <p:sp>
          <p:nvSpPr>
            <p:cNvPr id="49" name="Freeform 49"/>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0070C0"/>
            </a:solidFill>
          </p:spPr>
        </p:sp>
      </p:grpSp>
      <p:grpSp>
        <p:nvGrpSpPr>
          <p:cNvPr id="50" name="Group 50"/>
          <p:cNvGrpSpPr/>
          <p:nvPr/>
        </p:nvGrpSpPr>
        <p:grpSpPr>
          <a:xfrm>
            <a:off x="17680140" y="9135180"/>
            <a:ext cx="25920" cy="335880"/>
            <a:chOff x="0" y="0"/>
            <a:chExt cx="34560" cy="447840"/>
          </a:xfrm>
        </p:grpSpPr>
        <p:sp>
          <p:nvSpPr>
            <p:cNvPr id="51" name="Freeform 51"/>
            <p:cNvSpPr/>
            <p:nvPr/>
          </p:nvSpPr>
          <p:spPr>
            <a:xfrm>
              <a:off x="0" y="0"/>
              <a:ext cx="34544" cy="447802"/>
            </a:xfrm>
            <a:custGeom>
              <a:avLst/>
              <a:gdLst/>
              <a:ahLst/>
              <a:cxnLst/>
              <a:rect l="l" t="t" r="r" b="b"/>
              <a:pathLst>
                <a:path w="34544" h="447802">
                  <a:moveTo>
                    <a:pt x="34544" y="0"/>
                  </a:moveTo>
                  <a:lnTo>
                    <a:pt x="0" y="0"/>
                  </a:lnTo>
                  <a:lnTo>
                    <a:pt x="0" y="447802"/>
                  </a:lnTo>
                  <a:lnTo>
                    <a:pt x="34544" y="447802"/>
                  </a:lnTo>
                  <a:close/>
                </a:path>
              </a:pathLst>
            </a:custGeom>
            <a:solidFill>
              <a:srgbClr val="0070C0"/>
            </a:solidFill>
          </p:spPr>
        </p:sp>
      </p:grpSp>
      <p:grpSp>
        <p:nvGrpSpPr>
          <p:cNvPr id="52" name="Group 52"/>
          <p:cNvGrpSpPr/>
          <p:nvPr/>
        </p:nvGrpSpPr>
        <p:grpSpPr>
          <a:xfrm>
            <a:off x="17593200" y="9135180"/>
            <a:ext cx="22680" cy="335880"/>
            <a:chOff x="0" y="0"/>
            <a:chExt cx="30240" cy="447840"/>
          </a:xfrm>
        </p:grpSpPr>
        <p:sp>
          <p:nvSpPr>
            <p:cNvPr id="53" name="Freeform 53"/>
            <p:cNvSpPr/>
            <p:nvPr/>
          </p:nvSpPr>
          <p:spPr>
            <a:xfrm>
              <a:off x="0" y="0"/>
              <a:ext cx="30226" cy="447802"/>
            </a:xfrm>
            <a:custGeom>
              <a:avLst/>
              <a:gdLst/>
              <a:ahLst/>
              <a:cxnLst/>
              <a:rect l="l" t="t" r="r" b="b"/>
              <a:pathLst>
                <a:path w="30226" h="447802">
                  <a:moveTo>
                    <a:pt x="30226" y="0"/>
                  </a:moveTo>
                  <a:lnTo>
                    <a:pt x="0" y="0"/>
                  </a:lnTo>
                  <a:lnTo>
                    <a:pt x="0" y="447802"/>
                  </a:lnTo>
                  <a:lnTo>
                    <a:pt x="30226" y="447802"/>
                  </a:lnTo>
                  <a:close/>
                </a:path>
              </a:pathLst>
            </a:custGeom>
            <a:solidFill>
              <a:srgbClr val="0070C0"/>
            </a:solidFill>
          </p:spPr>
        </p:sp>
      </p:grpSp>
      <p:grpSp>
        <p:nvGrpSpPr>
          <p:cNvPr id="54" name="Group 54"/>
          <p:cNvGrpSpPr/>
          <p:nvPr/>
        </p:nvGrpSpPr>
        <p:grpSpPr>
          <a:xfrm>
            <a:off x="17600220" y="9135180"/>
            <a:ext cx="93420" cy="16740"/>
            <a:chOff x="0" y="0"/>
            <a:chExt cx="124560" cy="22320"/>
          </a:xfrm>
        </p:grpSpPr>
        <p:sp>
          <p:nvSpPr>
            <p:cNvPr id="55" name="Freeform 5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56" name="Group 56"/>
          <p:cNvGrpSpPr/>
          <p:nvPr/>
        </p:nvGrpSpPr>
        <p:grpSpPr>
          <a:xfrm>
            <a:off x="17607240" y="9142740"/>
            <a:ext cx="80460" cy="79920"/>
            <a:chOff x="0" y="0"/>
            <a:chExt cx="107280" cy="106560"/>
          </a:xfrm>
        </p:grpSpPr>
        <p:sp>
          <p:nvSpPr>
            <p:cNvPr id="57" name="Freeform 57"/>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0070C0"/>
            </a:solidFill>
          </p:spPr>
        </p:sp>
      </p:grpSp>
      <p:grpSp>
        <p:nvGrpSpPr>
          <p:cNvPr id="58" name="Group 58"/>
          <p:cNvGrpSpPr/>
          <p:nvPr/>
        </p:nvGrpSpPr>
        <p:grpSpPr>
          <a:xfrm>
            <a:off x="17607240" y="9142740"/>
            <a:ext cx="80460" cy="79920"/>
            <a:chOff x="0" y="0"/>
            <a:chExt cx="107280" cy="106560"/>
          </a:xfrm>
        </p:grpSpPr>
        <p:sp>
          <p:nvSpPr>
            <p:cNvPr id="59" name="Freeform 59"/>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0070C0"/>
            </a:solidFill>
          </p:spPr>
        </p:sp>
      </p:grpSp>
      <p:grpSp>
        <p:nvGrpSpPr>
          <p:cNvPr id="60" name="Group 60"/>
          <p:cNvGrpSpPr/>
          <p:nvPr/>
        </p:nvGrpSpPr>
        <p:grpSpPr>
          <a:xfrm>
            <a:off x="17600220" y="9211860"/>
            <a:ext cx="93420" cy="16740"/>
            <a:chOff x="0" y="0"/>
            <a:chExt cx="124560" cy="22320"/>
          </a:xfrm>
        </p:grpSpPr>
        <p:sp>
          <p:nvSpPr>
            <p:cNvPr id="61" name="Freeform 6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62" name="Group 62"/>
          <p:cNvGrpSpPr/>
          <p:nvPr/>
        </p:nvGrpSpPr>
        <p:grpSpPr>
          <a:xfrm>
            <a:off x="17607240" y="9219420"/>
            <a:ext cx="80460" cy="80460"/>
            <a:chOff x="0" y="0"/>
            <a:chExt cx="107280" cy="107280"/>
          </a:xfrm>
        </p:grpSpPr>
        <p:sp>
          <p:nvSpPr>
            <p:cNvPr id="63" name="Freeform 63"/>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0070C0"/>
            </a:solidFill>
          </p:spPr>
        </p:sp>
      </p:grpSp>
      <p:grpSp>
        <p:nvGrpSpPr>
          <p:cNvPr id="64" name="Group 64"/>
          <p:cNvGrpSpPr/>
          <p:nvPr/>
        </p:nvGrpSpPr>
        <p:grpSpPr>
          <a:xfrm>
            <a:off x="17607240" y="9219420"/>
            <a:ext cx="80460" cy="80460"/>
            <a:chOff x="0" y="0"/>
            <a:chExt cx="107280" cy="107280"/>
          </a:xfrm>
        </p:grpSpPr>
        <p:sp>
          <p:nvSpPr>
            <p:cNvPr id="65" name="Freeform 65"/>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0070C0"/>
            </a:solidFill>
          </p:spPr>
        </p:sp>
      </p:grpSp>
      <p:grpSp>
        <p:nvGrpSpPr>
          <p:cNvPr id="66" name="Group 66"/>
          <p:cNvGrpSpPr/>
          <p:nvPr/>
        </p:nvGrpSpPr>
        <p:grpSpPr>
          <a:xfrm>
            <a:off x="17600220" y="9288540"/>
            <a:ext cx="93420" cy="16740"/>
            <a:chOff x="0" y="0"/>
            <a:chExt cx="124560" cy="22320"/>
          </a:xfrm>
        </p:grpSpPr>
        <p:sp>
          <p:nvSpPr>
            <p:cNvPr id="67" name="Freeform 6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68" name="Group 68"/>
          <p:cNvGrpSpPr/>
          <p:nvPr/>
        </p:nvGrpSpPr>
        <p:grpSpPr>
          <a:xfrm>
            <a:off x="17607240" y="9296100"/>
            <a:ext cx="80460" cy="79920"/>
            <a:chOff x="0" y="0"/>
            <a:chExt cx="107280" cy="106560"/>
          </a:xfrm>
        </p:grpSpPr>
        <p:sp>
          <p:nvSpPr>
            <p:cNvPr id="69" name="Freeform 69"/>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0070C0"/>
            </a:solidFill>
          </p:spPr>
        </p:sp>
      </p:grpSp>
      <p:grpSp>
        <p:nvGrpSpPr>
          <p:cNvPr id="70" name="Group 70"/>
          <p:cNvGrpSpPr/>
          <p:nvPr/>
        </p:nvGrpSpPr>
        <p:grpSpPr>
          <a:xfrm>
            <a:off x="17607240" y="9296100"/>
            <a:ext cx="80460" cy="79920"/>
            <a:chOff x="0" y="0"/>
            <a:chExt cx="107280" cy="106560"/>
          </a:xfrm>
        </p:grpSpPr>
        <p:sp>
          <p:nvSpPr>
            <p:cNvPr id="71" name="Freeform 71"/>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0070C0"/>
            </a:solidFill>
          </p:spPr>
        </p:sp>
      </p:grpSp>
      <p:grpSp>
        <p:nvGrpSpPr>
          <p:cNvPr id="72" name="Group 72"/>
          <p:cNvGrpSpPr/>
          <p:nvPr/>
        </p:nvGrpSpPr>
        <p:grpSpPr>
          <a:xfrm>
            <a:off x="17600220" y="9365220"/>
            <a:ext cx="93420" cy="16740"/>
            <a:chOff x="0" y="0"/>
            <a:chExt cx="124560" cy="22320"/>
          </a:xfrm>
        </p:grpSpPr>
        <p:sp>
          <p:nvSpPr>
            <p:cNvPr id="73" name="Freeform 73"/>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0070C0"/>
            </a:solidFill>
          </p:spPr>
        </p:sp>
      </p:grpSp>
      <p:grpSp>
        <p:nvGrpSpPr>
          <p:cNvPr id="74" name="Group 74"/>
          <p:cNvGrpSpPr/>
          <p:nvPr/>
        </p:nvGrpSpPr>
        <p:grpSpPr>
          <a:xfrm>
            <a:off x="17607240" y="9372780"/>
            <a:ext cx="80460" cy="80460"/>
            <a:chOff x="0" y="0"/>
            <a:chExt cx="107280" cy="107280"/>
          </a:xfrm>
        </p:grpSpPr>
        <p:sp>
          <p:nvSpPr>
            <p:cNvPr id="75" name="Freeform 75"/>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0070C0"/>
            </a:solidFill>
          </p:spPr>
        </p:sp>
      </p:grpSp>
      <p:grpSp>
        <p:nvGrpSpPr>
          <p:cNvPr id="76" name="Group 76"/>
          <p:cNvGrpSpPr/>
          <p:nvPr/>
        </p:nvGrpSpPr>
        <p:grpSpPr>
          <a:xfrm>
            <a:off x="17607240" y="9372780"/>
            <a:ext cx="80460" cy="80460"/>
            <a:chOff x="0" y="0"/>
            <a:chExt cx="107280" cy="107280"/>
          </a:xfrm>
        </p:grpSpPr>
        <p:sp>
          <p:nvSpPr>
            <p:cNvPr id="77" name="Freeform 77"/>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0070C0"/>
            </a:solidFill>
          </p:spPr>
        </p:sp>
      </p:grpSp>
      <p:grpSp>
        <p:nvGrpSpPr>
          <p:cNvPr id="78" name="Group 78"/>
          <p:cNvGrpSpPr/>
          <p:nvPr/>
        </p:nvGrpSpPr>
        <p:grpSpPr>
          <a:xfrm>
            <a:off x="17675280" y="8879220"/>
            <a:ext cx="11880" cy="257040"/>
            <a:chOff x="0" y="0"/>
            <a:chExt cx="15840" cy="342720"/>
          </a:xfrm>
        </p:grpSpPr>
        <p:sp>
          <p:nvSpPr>
            <p:cNvPr id="79" name="Freeform 79"/>
            <p:cNvSpPr/>
            <p:nvPr/>
          </p:nvSpPr>
          <p:spPr>
            <a:xfrm>
              <a:off x="0" y="0"/>
              <a:ext cx="15875" cy="342773"/>
            </a:xfrm>
            <a:custGeom>
              <a:avLst/>
              <a:gdLst/>
              <a:ahLst/>
              <a:cxnLst/>
              <a:rect l="l" t="t" r="r" b="b"/>
              <a:pathLst>
                <a:path w="15875" h="342773">
                  <a:moveTo>
                    <a:pt x="15875" y="0"/>
                  </a:moveTo>
                  <a:lnTo>
                    <a:pt x="0" y="0"/>
                  </a:lnTo>
                  <a:lnTo>
                    <a:pt x="0" y="342773"/>
                  </a:lnTo>
                  <a:lnTo>
                    <a:pt x="15875" y="342773"/>
                  </a:lnTo>
                  <a:close/>
                </a:path>
              </a:pathLst>
            </a:custGeom>
            <a:solidFill>
              <a:srgbClr val="0070C0"/>
            </a:solidFill>
          </p:spPr>
        </p:sp>
      </p:grpSp>
      <p:grpSp>
        <p:nvGrpSpPr>
          <p:cNvPr id="80" name="Group 80"/>
          <p:cNvGrpSpPr/>
          <p:nvPr/>
        </p:nvGrpSpPr>
        <p:grpSpPr>
          <a:xfrm>
            <a:off x="17611560" y="8879220"/>
            <a:ext cx="14040" cy="257040"/>
            <a:chOff x="0" y="0"/>
            <a:chExt cx="18720" cy="342720"/>
          </a:xfrm>
        </p:grpSpPr>
        <p:sp>
          <p:nvSpPr>
            <p:cNvPr id="81" name="Freeform 81"/>
            <p:cNvSpPr/>
            <p:nvPr/>
          </p:nvSpPr>
          <p:spPr>
            <a:xfrm>
              <a:off x="0" y="0"/>
              <a:ext cx="18669" cy="342773"/>
            </a:xfrm>
            <a:custGeom>
              <a:avLst/>
              <a:gdLst/>
              <a:ahLst/>
              <a:cxnLst/>
              <a:rect l="l" t="t" r="r" b="b"/>
              <a:pathLst>
                <a:path w="18669" h="342773">
                  <a:moveTo>
                    <a:pt x="18669" y="0"/>
                  </a:moveTo>
                  <a:lnTo>
                    <a:pt x="0" y="0"/>
                  </a:lnTo>
                  <a:lnTo>
                    <a:pt x="0" y="342773"/>
                  </a:lnTo>
                  <a:lnTo>
                    <a:pt x="18669" y="342773"/>
                  </a:lnTo>
                  <a:close/>
                </a:path>
              </a:pathLst>
            </a:custGeom>
            <a:solidFill>
              <a:srgbClr val="0070C0"/>
            </a:solidFill>
          </p:spPr>
        </p:sp>
      </p:grpSp>
      <p:grpSp>
        <p:nvGrpSpPr>
          <p:cNvPr id="82" name="Group 82"/>
          <p:cNvGrpSpPr/>
          <p:nvPr/>
        </p:nvGrpSpPr>
        <p:grpSpPr>
          <a:xfrm>
            <a:off x="17613720" y="8878680"/>
            <a:ext cx="71820" cy="12420"/>
            <a:chOff x="0" y="0"/>
            <a:chExt cx="95760" cy="16560"/>
          </a:xfrm>
        </p:grpSpPr>
        <p:sp>
          <p:nvSpPr>
            <p:cNvPr id="83" name="Freeform 83"/>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0070C0"/>
            </a:solidFill>
          </p:spPr>
        </p:sp>
      </p:grpSp>
      <p:grpSp>
        <p:nvGrpSpPr>
          <p:cNvPr id="84" name="Group 84"/>
          <p:cNvGrpSpPr/>
          <p:nvPr/>
        </p:nvGrpSpPr>
        <p:grpSpPr>
          <a:xfrm>
            <a:off x="17618580" y="8884080"/>
            <a:ext cx="62100" cy="61560"/>
            <a:chOff x="0" y="0"/>
            <a:chExt cx="82800" cy="82080"/>
          </a:xfrm>
        </p:grpSpPr>
        <p:sp>
          <p:nvSpPr>
            <p:cNvPr id="85" name="Freeform 85"/>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0070C0"/>
            </a:solidFill>
          </p:spPr>
        </p:sp>
      </p:grpSp>
      <p:grpSp>
        <p:nvGrpSpPr>
          <p:cNvPr id="86" name="Group 86"/>
          <p:cNvGrpSpPr/>
          <p:nvPr/>
        </p:nvGrpSpPr>
        <p:grpSpPr>
          <a:xfrm>
            <a:off x="17618580" y="8884080"/>
            <a:ext cx="62100" cy="61560"/>
            <a:chOff x="0" y="0"/>
            <a:chExt cx="82800" cy="82080"/>
          </a:xfrm>
        </p:grpSpPr>
        <p:sp>
          <p:nvSpPr>
            <p:cNvPr id="87" name="Freeform 87"/>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0070C0"/>
            </a:solidFill>
          </p:spPr>
        </p:sp>
      </p:grpSp>
      <p:grpSp>
        <p:nvGrpSpPr>
          <p:cNvPr id="88" name="Group 88"/>
          <p:cNvGrpSpPr/>
          <p:nvPr/>
        </p:nvGrpSpPr>
        <p:grpSpPr>
          <a:xfrm>
            <a:off x="17613720" y="8937540"/>
            <a:ext cx="71820" cy="12420"/>
            <a:chOff x="0" y="0"/>
            <a:chExt cx="95760" cy="16560"/>
          </a:xfrm>
        </p:grpSpPr>
        <p:sp>
          <p:nvSpPr>
            <p:cNvPr id="89" name="Freeform 89"/>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0070C0"/>
            </a:solidFill>
          </p:spPr>
        </p:sp>
      </p:grpSp>
      <p:grpSp>
        <p:nvGrpSpPr>
          <p:cNvPr id="90" name="Group 90"/>
          <p:cNvGrpSpPr/>
          <p:nvPr/>
        </p:nvGrpSpPr>
        <p:grpSpPr>
          <a:xfrm>
            <a:off x="17618580" y="8942400"/>
            <a:ext cx="62100" cy="62100"/>
            <a:chOff x="0" y="0"/>
            <a:chExt cx="82800" cy="82800"/>
          </a:xfrm>
        </p:grpSpPr>
        <p:sp>
          <p:nvSpPr>
            <p:cNvPr id="91" name="Freeform 91"/>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0070C0"/>
            </a:solidFill>
          </p:spPr>
        </p:sp>
      </p:grpSp>
      <p:grpSp>
        <p:nvGrpSpPr>
          <p:cNvPr id="92" name="Group 92"/>
          <p:cNvGrpSpPr/>
          <p:nvPr/>
        </p:nvGrpSpPr>
        <p:grpSpPr>
          <a:xfrm>
            <a:off x="17618580" y="8942400"/>
            <a:ext cx="62100" cy="62100"/>
            <a:chOff x="0" y="0"/>
            <a:chExt cx="82800" cy="82800"/>
          </a:xfrm>
        </p:grpSpPr>
        <p:sp>
          <p:nvSpPr>
            <p:cNvPr id="93" name="Freeform 93"/>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0070C0"/>
            </a:solidFill>
          </p:spPr>
        </p:sp>
      </p:grpSp>
      <p:grpSp>
        <p:nvGrpSpPr>
          <p:cNvPr id="94" name="Group 94"/>
          <p:cNvGrpSpPr/>
          <p:nvPr/>
        </p:nvGrpSpPr>
        <p:grpSpPr>
          <a:xfrm>
            <a:off x="17613720" y="8995860"/>
            <a:ext cx="71820" cy="12420"/>
            <a:chOff x="0" y="0"/>
            <a:chExt cx="95760" cy="16560"/>
          </a:xfrm>
        </p:grpSpPr>
        <p:sp>
          <p:nvSpPr>
            <p:cNvPr id="95" name="Freeform 95"/>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0070C0"/>
            </a:solidFill>
          </p:spPr>
        </p:sp>
      </p:grpSp>
      <p:grpSp>
        <p:nvGrpSpPr>
          <p:cNvPr id="96" name="Group 96"/>
          <p:cNvGrpSpPr/>
          <p:nvPr/>
        </p:nvGrpSpPr>
        <p:grpSpPr>
          <a:xfrm>
            <a:off x="17618580" y="9001800"/>
            <a:ext cx="62100" cy="60480"/>
            <a:chOff x="0" y="0"/>
            <a:chExt cx="82800" cy="80640"/>
          </a:xfrm>
        </p:grpSpPr>
        <p:sp>
          <p:nvSpPr>
            <p:cNvPr id="97" name="Freeform 97"/>
            <p:cNvSpPr/>
            <p:nvPr/>
          </p:nvSpPr>
          <p:spPr>
            <a:xfrm>
              <a:off x="0" y="0"/>
              <a:ext cx="82804" cy="80645"/>
            </a:xfrm>
            <a:custGeom>
              <a:avLst/>
              <a:gdLst/>
              <a:ahLst/>
              <a:cxnLst/>
              <a:rect l="l" t="t" r="r" b="b"/>
              <a:pathLst>
                <a:path w="82804" h="80645">
                  <a:moveTo>
                    <a:pt x="7747" y="80645"/>
                  </a:moveTo>
                  <a:lnTo>
                    <a:pt x="82804" y="6604"/>
                  </a:lnTo>
                  <a:lnTo>
                    <a:pt x="75057" y="0"/>
                  </a:lnTo>
                  <a:lnTo>
                    <a:pt x="0" y="74041"/>
                  </a:lnTo>
                  <a:lnTo>
                    <a:pt x="7747" y="80645"/>
                  </a:lnTo>
                  <a:close/>
                </a:path>
              </a:pathLst>
            </a:custGeom>
            <a:solidFill>
              <a:srgbClr val="0070C0"/>
            </a:solidFill>
          </p:spPr>
        </p:sp>
      </p:grpSp>
      <p:grpSp>
        <p:nvGrpSpPr>
          <p:cNvPr id="98" name="Group 98"/>
          <p:cNvGrpSpPr/>
          <p:nvPr/>
        </p:nvGrpSpPr>
        <p:grpSpPr>
          <a:xfrm>
            <a:off x="17618580" y="9001800"/>
            <a:ext cx="62100" cy="60480"/>
            <a:chOff x="0" y="0"/>
            <a:chExt cx="82800" cy="80640"/>
          </a:xfrm>
        </p:grpSpPr>
        <p:sp>
          <p:nvSpPr>
            <p:cNvPr id="99" name="Freeform 99"/>
            <p:cNvSpPr/>
            <p:nvPr/>
          </p:nvSpPr>
          <p:spPr>
            <a:xfrm>
              <a:off x="0" y="0"/>
              <a:ext cx="82804" cy="80645"/>
            </a:xfrm>
            <a:custGeom>
              <a:avLst/>
              <a:gdLst/>
              <a:ahLst/>
              <a:cxnLst/>
              <a:rect l="l" t="t" r="r" b="b"/>
              <a:pathLst>
                <a:path w="82804" h="80645">
                  <a:moveTo>
                    <a:pt x="82804" y="74041"/>
                  </a:moveTo>
                  <a:lnTo>
                    <a:pt x="7747" y="0"/>
                  </a:lnTo>
                  <a:lnTo>
                    <a:pt x="0" y="6604"/>
                  </a:lnTo>
                  <a:lnTo>
                    <a:pt x="75057" y="80645"/>
                  </a:lnTo>
                  <a:lnTo>
                    <a:pt x="82804" y="74041"/>
                  </a:lnTo>
                  <a:close/>
                </a:path>
              </a:pathLst>
            </a:custGeom>
            <a:solidFill>
              <a:srgbClr val="0070C0"/>
            </a:solidFill>
          </p:spPr>
        </p:sp>
      </p:grpSp>
      <p:grpSp>
        <p:nvGrpSpPr>
          <p:cNvPr id="100" name="Group 100"/>
          <p:cNvGrpSpPr/>
          <p:nvPr/>
        </p:nvGrpSpPr>
        <p:grpSpPr>
          <a:xfrm>
            <a:off x="17613720" y="9055260"/>
            <a:ext cx="71820" cy="11880"/>
            <a:chOff x="0" y="0"/>
            <a:chExt cx="95760" cy="15840"/>
          </a:xfrm>
        </p:grpSpPr>
        <p:sp>
          <p:nvSpPr>
            <p:cNvPr id="101" name="Freeform 101"/>
            <p:cNvSpPr/>
            <p:nvPr/>
          </p:nvSpPr>
          <p:spPr>
            <a:xfrm>
              <a:off x="0" y="0"/>
              <a:ext cx="95758" cy="15875"/>
            </a:xfrm>
            <a:custGeom>
              <a:avLst/>
              <a:gdLst/>
              <a:ahLst/>
              <a:cxnLst/>
              <a:rect l="l" t="t" r="r" b="b"/>
              <a:pathLst>
                <a:path w="95758" h="15875">
                  <a:moveTo>
                    <a:pt x="95758" y="0"/>
                  </a:moveTo>
                  <a:lnTo>
                    <a:pt x="0" y="0"/>
                  </a:lnTo>
                  <a:lnTo>
                    <a:pt x="0" y="15875"/>
                  </a:lnTo>
                  <a:lnTo>
                    <a:pt x="95758" y="15875"/>
                  </a:lnTo>
                  <a:close/>
                </a:path>
              </a:pathLst>
            </a:custGeom>
            <a:solidFill>
              <a:srgbClr val="0070C0"/>
            </a:solidFill>
          </p:spPr>
        </p:sp>
      </p:grpSp>
      <p:grpSp>
        <p:nvGrpSpPr>
          <p:cNvPr id="102" name="Group 102"/>
          <p:cNvGrpSpPr/>
          <p:nvPr/>
        </p:nvGrpSpPr>
        <p:grpSpPr>
          <a:xfrm>
            <a:off x="17618580" y="9060120"/>
            <a:ext cx="62100" cy="62100"/>
            <a:chOff x="0" y="0"/>
            <a:chExt cx="82800" cy="82800"/>
          </a:xfrm>
        </p:grpSpPr>
        <p:sp>
          <p:nvSpPr>
            <p:cNvPr id="103" name="Freeform 103"/>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0070C0"/>
            </a:solidFill>
          </p:spPr>
        </p:sp>
      </p:grpSp>
      <p:grpSp>
        <p:nvGrpSpPr>
          <p:cNvPr id="104" name="Group 104"/>
          <p:cNvGrpSpPr/>
          <p:nvPr/>
        </p:nvGrpSpPr>
        <p:grpSpPr>
          <a:xfrm>
            <a:off x="17618580" y="9060120"/>
            <a:ext cx="62100" cy="62100"/>
            <a:chOff x="0" y="0"/>
            <a:chExt cx="82800" cy="82800"/>
          </a:xfrm>
        </p:grpSpPr>
        <p:sp>
          <p:nvSpPr>
            <p:cNvPr id="105" name="Freeform 105"/>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0070C0"/>
            </a:solidFill>
          </p:spPr>
        </p:sp>
      </p:grpSp>
      <p:grpSp>
        <p:nvGrpSpPr>
          <p:cNvPr id="106" name="Group 106"/>
          <p:cNvGrpSpPr/>
          <p:nvPr/>
        </p:nvGrpSpPr>
        <p:grpSpPr>
          <a:xfrm>
            <a:off x="17674200" y="8695620"/>
            <a:ext cx="11880" cy="195480"/>
            <a:chOff x="0" y="0"/>
            <a:chExt cx="15840" cy="260640"/>
          </a:xfrm>
        </p:grpSpPr>
        <p:sp>
          <p:nvSpPr>
            <p:cNvPr id="107" name="Freeform 107"/>
            <p:cNvSpPr/>
            <p:nvPr/>
          </p:nvSpPr>
          <p:spPr>
            <a:xfrm>
              <a:off x="0" y="0"/>
              <a:ext cx="15875" cy="260604"/>
            </a:xfrm>
            <a:custGeom>
              <a:avLst/>
              <a:gdLst/>
              <a:ahLst/>
              <a:cxnLst/>
              <a:rect l="l" t="t" r="r" b="b"/>
              <a:pathLst>
                <a:path w="15875" h="260604">
                  <a:moveTo>
                    <a:pt x="15875" y="0"/>
                  </a:moveTo>
                  <a:lnTo>
                    <a:pt x="0" y="0"/>
                  </a:lnTo>
                  <a:lnTo>
                    <a:pt x="0" y="260604"/>
                  </a:lnTo>
                  <a:lnTo>
                    <a:pt x="15875" y="260604"/>
                  </a:lnTo>
                  <a:close/>
                </a:path>
              </a:pathLst>
            </a:custGeom>
            <a:solidFill>
              <a:srgbClr val="0070C0"/>
            </a:solidFill>
          </p:spPr>
        </p:sp>
      </p:grpSp>
      <p:grpSp>
        <p:nvGrpSpPr>
          <p:cNvPr id="108" name="Group 108"/>
          <p:cNvGrpSpPr/>
          <p:nvPr/>
        </p:nvGrpSpPr>
        <p:grpSpPr>
          <a:xfrm>
            <a:off x="17610480" y="8695620"/>
            <a:ext cx="14040" cy="195480"/>
            <a:chOff x="0" y="0"/>
            <a:chExt cx="18720" cy="260640"/>
          </a:xfrm>
        </p:grpSpPr>
        <p:sp>
          <p:nvSpPr>
            <p:cNvPr id="109" name="Freeform 109"/>
            <p:cNvSpPr/>
            <p:nvPr/>
          </p:nvSpPr>
          <p:spPr>
            <a:xfrm>
              <a:off x="0" y="0"/>
              <a:ext cx="18669" cy="260604"/>
            </a:xfrm>
            <a:custGeom>
              <a:avLst/>
              <a:gdLst/>
              <a:ahLst/>
              <a:cxnLst/>
              <a:rect l="l" t="t" r="r" b="b"/>
              <a:pathLst>
                <a:path w="18669" h="260604">
                  <a:moveTo>
                    <a:pt x="18669" y="0"/>
                  </a:moveTo>
                  <a:lnTo>
                    <a:pt x="0" y="0"/>
                  </a:lnTo>
                  <a:lnTo>
                    <a:pt x="0" y="260604"/>
                  </a:lnTo>
                  <a:lnTo>
                    <a:pt x="18669" y="260604"/>
                  </a:lnTo>
                  <a:close/>
                </a:path>
              </a:pathLst>
            </a:custGeom>
            <a:solidFill>
              <a:srgbClr val="0070C0"/>
            </a:solidFill>
          </p:spPr>
        </p:sp>
      </p:grpSp>
      <p:grpSp>
        <p:nvGrpSpPr>
          <p:cNvPr id="110" name="Group 110"/>
          <p:cNvGrpSpPr/>
          <p:nvPr/>
        </p:nvGrpSpPr>
        <p:grpSpPr>
          <a:xfrm>
            <a:off x="17609400" y="8655660"/>
            <a:ext cx="75060" cy="49680"/>
            <a:chOff x="0" y="0"/>
            <a:chExt cx="100080" cy="66240"/>
          </a:xfrm>
        </p:grpSpPr>
        <p:sp>
          <p:nvSpPr>
            <p:cNvPr id="111" name="Freeform 111"/>
            <p:cNvSpPr/>
            <p:nvPr/>
          </p:nvSpPr>
          <p:spPr>
            <a:xfrm>
              <a:off x="0" y="0"/>
              <a:ext cx="100076" cy="66294"/>
            </a:xfrm>
            <a:custGeom>
              <a:avLst/>
              <a:gdLst/>
              <a:ahLst/>
              <a:cxnLst/>
              <a:rect l="l" t="t" r="r" b="b"/>
              <a:pathLst>
                <a:path w="100076" h="66294">
                  <a:moveTo>
                    <a:pt x="0" y="66294"/>
                  </a:moveTo>
                  <a:lnTo>
                    <a:pt x="100076" y="66294"/>
                  </a:lnTo>
                  <a:lnTo>
                    <a:pt x="100076" y="44577"/>
                  </a:lnTo>
                  <a:lnTo>
                    <a:pt x="52578" y="0"/>
                  </a:lnTo>
                  <a:lnTo>
                    <a:pt x="0" y="14478"/>
                  </a:lnTo>
                  <a:lnTo>
                    <a:pt x="0" y="66294"/>
                  </a:lnTo>
                  <a:close/>
                </a:path>
              </a:pathLst>
            </a:custGeom>
            <a:solidFill>
              <a:srgbClr val="0070C0"/>
            </a:solidFill>
          </p:spPr>
        </p:sp>
      </p:grpSp>
      <p:grpSp>
        <p:nvGrpSpPr>
          <p:cNvPr id="112" name="Group 112"/>
          <p:cNvGrpSpPr/>
          <p:nvPr/>
        </p:nvGrpSpPr>
        <p:grpSpPr>
          <a:xfrm>
            <a:off x="17618040" y="8698320"/>
            <a:ext cx="62100" cy="62100"/>
            <a:chOff x="0" y="0"/>
            <a:chExt cx="82800" cy="82800"/>
          </a:xfrm>
        </p:grpSpPr>
        <p:sp>
          <p:nvSpPr>
            <p:cNvPr id="113" name="Freeform 113"/>
            <p:cNvSpPr/>
            <p:nvPr/>
          </p:nvSpPr>
          <p:spPr>
            <a:xfrm>
              <a:off x="0" y="0"/>
              <a:ext cx="82804" cy="82804"/>
            </a:xfrm>
            <a:custGeom>
              <a:avLst/>
              <a:gdLst/>
              <a:ahLst/>
              <a:cxnLst/>
              <a:rect l="l" t="t" r="r" b="b"/>
              <a:pathLst>
                <a:path w="82804" h="82804">
                  <a:moveTo>
                    <a:pt x="7747" y="82804"/>
                  </a:moveTo>
                  <a:lnTo>
                    <a:pt x="82804" y="8382"/>
                  </a:lnTo>
                  <a:lnTo>
                    <a:pt x="75057" y="0"/>
                  </a:lnTo>
                  <a:lnTo>
                    <a:pt x="0" y="75057"/>
                  </a:lnTo>
                  <a:lnTo>
                    <a:pt x="7747" y="82804"/>
                  </a:lnTo>
                  <a:close/>
                </a:path>
              </a:pathLst>
            </a:custGeom>
            <a:solidFill>
              <a:srgbClr val="0070C0"/>
            </a:solidFill>
          </p:spPr>
        </p:sp>
      </p:grpSp>
      <p:grpSp>
        <p:nvGrpSpPr>
          <p:cNvPr id="114" name="Group 114"/>
          <p:cNvGrpSpPr/>
          <p:nvPr/>
        </p:nvGrpSpPr>
        <p:grpSpPr>
          <a:xfrm>
            <a:off x="17618040" y="8698320"/>
            <a:ext cx="62100" cy="62100"/>
            <a:chOff x="0" y="0"/>
            <a:chExt cx="82800" cy="82800"/>
          </a:xfrm>
        </p:grpSpPr>
        <p:sp>
          <p:nvSpPr>
            <p:cNvPr id="115" name="Freeform 115"/>
            <p:cNvSpPr/>
            <p:nvPr/>
          </p:nvSpPr>
          <p:spPr>
            <a:xfrm>
              <a:off x="0" y="0"/>
              <a:ext cx="82804" cy="82804"/>
            </a:xfrm>
            <a:custGeom>
              <a:avLst/>
              <a:gdLst/>
              <a:ahLst/>
              <a:cxnLst/>
              <a:rect l="l" t="t" r="r" b="b"/>
              <a:pathLst>
                <a:path w="82804" h="82804">
                  <a:moveTo>
                    <a:pt x="82804" y="75057"/>
                  </a:moveTo>
                  <a:lnTo>
                    <a:pt x="7747" y="0"/>
                  </a:lnTo>
                  <a:lnTo>
                    <a:pt x="0" y="8382"/>
                  </a:lnTo>
                  <a:lnTo>
                    <a:pt x="75057" y="82804"/>
                  </a:lnTo>
                  <a:lnTo>
                    <a:pt x="82804" y="75057"/>
                  </a:lnTo>
                  <a:close/>
                </a:path>
              </a:pathLst>
            </a:custGeom>
            <a:solidFill>
              <a:srgbClr val="0070C0"/>
            </a:solidFill>
          </p:spPr>
        </p:sp>
      </p:grpSp>
      <p:grpSp>
        <p:nvGrpSpPr>
          <p:cNvPr id="116" name="Group 116"/>
          <p:cNvGrpSpPr/>
          <p:nvPr/>
        </p:nvGrpSpPr>
        <p:grpSpPr>
          <a:xfrm>
            <a:off x="17612640" y="8751780"/>
            <a:ext cx="71820" cy="12420"/>
            <a:chOff x="0" y="0"/>
            <a:chExt cx="95760" cy="16560"/>
          </a:xfrm>
        </p:grpSpPr>
        <p:sp>
          <p:nvSpPr>
            <p:cNvPr id="117" name="Freeform 11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0070C0"/>
            </a:solidFill>
          </p:spPr>
        </p:sp>
      </p:grpSp>
      <p:grpSp>
        <p:nvGrpSpPr>
          <p:cNvPr id="118" name="Group 118"/>
          <p:cNvGrpSpPr/>
          <p:nvPr/>
        </p:nvGrpSpPr>
        <p:grpSpPr>
          <a:xfrm>
            <a:off x="17618040" y="8756640"/>
            <a:ext cx="62100" cy="61560"/>
            <a:chOff x="0" y="0"/>
            <a:chExt cx="82800" cy="82080"/>
          </a:xfrm>
        </p:grpSpPr>
        <p:sp>
          <p:nvSpPr>
            <p:cNvPr id="119" name="Freeform 119"/>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0070C0"/>
            </a:solidFill>
          </p:spPr>
        </p:sp>
      </p:grpSp>
      <p:grpSp>
        <p:nvGrpSpPr>
          <p:cNvPr id="120" name="Group 120"/>
          <p:cNvGrpSpPr/>
          <p:nvPr/>
        </p:nvGrpSpPr>
        <p:grpSpPr>
          <a:xfrm>
            <a:off x="17618040" y="8756640"/>
            <a:ext cx="62100" cy="61560"/>
            <a:chOff x="0" y="0"/>
            <a:chExt cx="82800" cy="82080"/>
          </a:xfrm>
        </p:grpSpPr>
        <p:sp>
          <p:nvSpPr>
            <p:cNvPr id="121" name="Freeform 121"/>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0070C0"/>
            </a:solidFill>
          </p:spPr>
        </p:sp>
      </p:grpSp>
      <p:grpSp>
        <p:nvGrpSpPr>
          <p:cNvPr id="122" name="Group 122"/>
          <p:cNvGrpSpPr/>
          <p:nvPr/>
        </p:nvGrpSpPr>
        <p:grpSpPr>
          <a:xfrm>
            <a:off x="17612640" y="8810100"/>
            <a:ext cx="71820" cy="12420"/>
            <a:chOff x="0" y="0"/>
            <a:chExt cx="95760" cy="16560"/>
          </a:xfrm>
        </p:grpSpPr>
        <p:sp>
          <p:nvSpPr>
            <p:cNvPr id="123" name="Freeform 123"/>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0070C0"/>
            </a:solidFill>
          </p:spPr>
        </p:sp>
      </p:grpSp>
      <p:grpSp>
        <p:nvGrpSpPr>
          <p:cNvPr id="124" name="Group 124"/>
          <p:cNvGrpSpPr/>
          <p:nvPr/>
        </p:nvGrpSpPr>
        <p:grpSpPr>
          <a:xfrm>
            <a:off x="17618040" y="8815500"/>
            <a:ext cx="62100" cy="61020"/>
            <a:chOff x="0" y="0"/>
            <a:chExt cx="82800" cy="81360"/>
          </a:xfrm>
        </p:grpSpPr>
        <p:sp>
          <p:nvSpPr>
            <p:cNvPr id="125" name="Freeform 125"/>
            <p:cNvSpPr/>
            <p:nvPr/>
          </p:nvSpPr>
          <p:spPr>
            <a:xfrm>
              <a:off x="0" y="0"/>
              <a:ext cx="82804" cy="81407"/>
            </a:xfrm>
            <a:custGeom>
              <a:avLst/>
              <a:gdLst/>
              <a:ahLst/>
              <a:cxnLst/>
              <a:rect l="l" t="t" r="r" b="b"/>
              <a:pathLst>
                <a:path w="82804" h="81407">
                  <a:moveTo>
                    <a:pt x="7747" y="81407"/>
                  </a:moveTo>
                  <a:lnTo>
                    <a:pt x="82804" y="6604"/>
                  </a:lnTo>
                  <a:lnTo>
                    <a:pt x="75057" y="0"/>
                  </a:lnTo>
                  <a:lnTo>
                    <a:pt x="0" y="74676"/>
                  </a:lnTo>
                  <a:lnTo>
                    <a:pt x="7747" y="81280"/>
                  </a:lnTo>
                  <a:close/>
                </a:path>
              </a:pathLst>
            </a:custGeom>
            <a:solidFill>
              <a:srgbClr val="0070C0"/>
            </a:solidFill>
          </p:spPr>
        </p:sp>
      </p:grpSp>
      <p:grpSp>
        <p:nvGrpSpPr>
          <p:cNvPr id="126" name="Group 126"/>
          <p:cNvGrpSpPr/>
          <p:nvPr/>
        </p:nvGrpSpPr>
        <p:grpSpPr>
          <a:xfrm>
            <a:off x="17618040" y="8815500"/>
            <a:ext cx="62100" cy="61020"/>
            <a:chOff x="0" y="0"/>
            <a:chExt cx="82800" cy="81360"/>
          </a:xfrm>
        </p:grpSpPr>
        <p:sp>
          <p:nvSpPr>
            <p:cNvPr id="127" name="Freeform 127"/>
            <p:cNvSpPr/>
            <p:nvPr/>
          </p:nvSpPr>
          <p:spPr>
            <a:xfrm>
              <a:off x="0" y="0"/>
              <a:ext cx="82804" cy="81407"/>
            </a:xfrm>
            <a:custGeom>
              <a:avLst/>
              <a:gdLst/>
              <a:ahLst/>
              <a:cxnLst/>
              <a:rect l="l" t="t" r="r" b="b"/>
              <a:pathLst>
                <a:path w="82804" h="81407">
                  <a:moveTo>
                    <a:pt x="82804" y="74676"/>
                  </a:moveTo>
                  <a:lnTo>
                    <a:pt x="7747" y="0"/>
                  </a:lnTo>
                  <a:lnTo>
                    <a:pt x="0" y="6604"/>
                  </a:lnTo>
                  <a:lnTo>
                    <a:pt x="75057" y="81407"/>
                  </a:lnTo>
                  <a:lnTo>
                    <a:pt x="82804" y="74803"/>
                  </a:lnTo>
                  <a:close/>
                </a:path>
              </a:pathLst>
            </a:custGeom>
            <a:solidFill>
              <a:srgbClr val="0070C0"/>
            </a:solidFill>
          </p:spPr>
        </p:sp>
      </p:grpSp>
      <p:grpSp>
        <p:nvGrpSpPr>
          <p:cNvPr id="128" name="Group 128"/>
          <p:cNvGrpSpPr/>
          <p:nvPr/>
        </p:nvGrpSpPr>
        <p:grpSpPr>
          <a:xfrm>
            <a:off x="17675280" y="8836560"/>
            <a:ext cx="216000" cy="10260"/>
            <a:chOff x="0" y="0"/>
            <a:chExt cx="288000" cy="13680"/>
          </a:xfrm>
        </p:grpSpPr>
        <p:sp>
          <p:nvSpPr>
            <p:cNvPr id="129" name="Freeform 129"/>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0070C0"/>
            </a:solidFill>
          </p:spPr>
        </p:sp>
      </p:grpSp>
      <p:grpSp>
        <p:nvGrpSpPr>
          <p:cNvPr id="130" name="Group 130"/>
          <p:cNvGrpSpPr/>
          <p:nvPr/>
        </p:nvGrpSpPr>
        <p:grpSpPr>
          <a:xfrm>
            <a:off x="17675280" y="8887860"/>
            <a:ext cx="216000" cy="11880"/>
            <a:chOff x="0" y="0"/>
            <a:chExt cx="288000" cy="15840"/>
          </a:xfrm>
        </p:grpSpPr>
        <p:sp>
          <p:nvSpPr>
            <p:cNvPr id="131" name="Freeform 131"/>
            <p:cNvSpPr/>
            <p:nvPr/>
          </p:nvSpPr>
          <p:spPr>
            <a:xfrm>
              <a:off x="0" y="0"/>
              <a:ext cx="288036" cy="15875"/>
            </a:xfrm>
            <a:custGeom>
              <a:avLst/>
              <a:gdLst/>
              <a:ahLst/>
              <a:cxnLst/>
              <a:rect l="l" t="t" r="r" b="b"/>
              <a:pathLst>
                <a:path w="288036" h="15875">
                  <a:moveTo>
                    <a:pt x="288036" y="0"/>
                  </a:moveTo>
                  <a:lnTo>
                    <a:pt x="0" y="0"/>
                  </a:lnTo>
                  <a:lnTo>
                    <a:pt x="0" y="15875"/>
                  </a:lnTo>
                  <a:lnTo>
                    <a:pt x="288036" y="15875"/>
                  </a:lnTo>
                  <a:close/>
                </a:path>
              </a:pathLst>
            </a:custGeom>
            <a:solidFill>
              <a:srgbClr val="0070C0"/>
            </a:solidFill>
          </p:spPr>
        </p:sp>
      </p:grpSp>
      <p:grpSp>
        <p:nvGrpSpPr>
          <p:cNvPr id="132" name="Group 132"/>
          <p:cNvGrpSpPr/>
          <p:nvPr/>
        </p:nvGrpSpPr>
        <p:grpSpPr>
          <a:xfrm>
            <a:off x="17675280" y="8836560"/>
            <a:ext cx="9720" cy="60480"/>
            <a:chOff x="0" y="0"/>
            <a:chExt cx="12960" cy="80640"/>
          </a:xfrm>
        </p:grpSpPr>
        <p:sp>
          <p:nvSpPr>
            <p:cNvPr id="133" name="Freeform 133"/>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0070C0"/>
            </a:solidFill>
          </p:spPr>
        </p:sp>
      </p:grpSp>
      <p:grpSp>
        <p:nvGrpSpPr>
          <p:cNvPr id="134" name="Group 134"/>
          <p:cNvGrpSpPr/>
          <p:nvPr/>
        </p:nvGrpSpPr>
        <p:grpSpPr>
          <a:xfrm>
            <a:off x="17679060" y="8840880"/>
            <a:ext cx="51840" cy="51300"/>
            <a:chOff x="0" y="0"/>
            <a:chExt cx="69120" cy="68400"/>
          </a:xfrm>
        </p:grpSpPr>
        <p:sp>
          <p:nvSpPr>
            <p:cNvPr id="135" name="Freeform 135"/>
            <p:cNvSpPr/>
            <p:nvPr/>
          </p:nvSpPr>
          <p:spPr>
            <a:xfrm>
              <a:off x="0" y="0"/>
              <a:ext cx="69088" cy="68453"/>
            </a:xfrm>
            <a:custGeom>
              <a:avLst/>
              <a:gdLst/>
              <a:ahLst/>
              <a:cxnLst/>
              <a:rect l="l" t="t" r="r" b="b"/>
              <a:pathLst>
                <a:path w="69088" h="68453">
                  <a:moveTo>
                    <a:pt x="69088" y="61722"/>
                  </a:moveTo>
                  <a:lnTo>
                    <a:pt x="6604" y="0"/>
                  </a:lnTo>
                  <a:lnTo>
                    <a:pt x="0" y="6604"/>
                  </a:lnTo>
                  <a:lnTo>
                    <a:pt x="62992" y="68453"/>
                  </a:lnTo>
                  <a:lnTo>
                    <a:pt x="69088" y="61849"/>
                  </a:lnTo>
                  <a:close/>
                </a:path>
              </a:pathLst>
            </a:custGeom>
            <a:solidFill>
              <a:srgbClr val="0070C0"/>
            </a:solidFill>
          </p:spPr>
        </p:sp>
      </p:grpSp>
      <p:grpSp>
        <p:nvGrpSpPr>
          <p:cNvPr id="136" name="Group 136"/>
          <p:cNvGrpSpPr/>
          <p:nvPr/>
        </p:nvGrpSpPr>
        <p:grpSpPr>
          <a:xfrm>
            <a:off x="17679060" y="8840880"/>
            <a:ext cx="51840" cy="51300"/>
            <a:chOff x="0" y="0"/>
            <a:chExt cx="69120" cy="68400"/>
          </a:xfrm>
        </p:grpSpPr>
        <p:sp>
          <p:nvSpPr>
            <p:cNvPr id="137" name="Freeform 137"/>
            <p:cNvSpPr/>
            <p:nvPr/>
          </p:nvSpPr>
          <p:spPr>
            <a:xfrm>
              <a:off x="0" y="0"/>
              <a:ext cx="69088" cy="68326"/>
            </a:xfrm>
            <a:custGeom>
              <a:avLst/>
              <a:gdLst/>
              <a:ahLst/>
              <a:cxnLst/>
              <a:rect l="l" t="t" r="r" b="b"/>
              <a:pathLst>
                <a:path w="69088" h="68326">
                  <a:moveTo>
                    <a:pt x="62992" y="0"/>
                  </a:moveTo>
                  <a:lnTo>
                    <a:pt x="0" y="61722"/>
                  </a:lnTo>
                  <a:lnTo>
                    <a:pt x="6604" y="68326"/>
                  </a:lnTo>
                  <a:lnTo>
                    <a:pt x="69088" y="6604"/>
                  </a:lnTo>
                  <a:lnTo>
                    <a:pt x="62992" y="0"/>
                  </a:lnTo>
                  <a:close/>
                </a:path>
              </a:pathLst>
            </a:custGeom>
            <a:solidFill>
              <a:srgbClr val="0070C0"/>
            </a:solidFill>
          </p:spPr>
        </p:sp>
      </p:grpSp>
      <p:grpSp>
        <p:nvGrpSpPr>
          <p:cNvPr id="138" name="Group 138"/>
          <p:cNvGrpSpPr/>
          <p:nvPr/>
        </p:nvGrpSpPr>
        <p:grpSpPr>
          <a:xfrm>
            <a:off x="17722800" y="8836560"/>
            <a:ext cx="10260" cy="60480"/>
            <a:chOff x="0" y="0"/>
            <a:chExt cx="13680" cy="80640"/>
          </a:xfrm>
        </p:grpSpPr>
        <p:sp>
          <p:nvSpPr>
            <p:cNvPr id="139" name="Freeform 139"/>
            <p:cNvSpPr/>
            <p:nvPr/>
          </p:nvSpPr>
          <p:spPr>
            <a:xfrm>
              <a:off x="0" y="0"/>
              <a:ext cx="13716" cy="80645"/>
            </a:xfrm>
            <a:custGeom>
              <a:avLst/>
              <a:gdLst/>
              <a:ahLst/>
              <a:cxnLst/>
              <a:rect l="l" t="t" r="r" b="b"/>
              <a:pathLst>
                <a:path w="13716" h="80645">
                  <a:moveTo>
                    <a:pt x="13716" y="0"/>
                  </a:moveTo>
                  <a:lnTo>
                    <a:pt x="0" y="0"/>
                  </a:lnTo>
                  <a:lnTo>
                    <a:pt x="0" y="80645"/>
                  </a:lnTo>
                  <a:lnTo>
                    <a:pt x="13716" y="80645"/>
                  </a:lnTo>
                  <a:close/>
                </a:path>
              </a:pathLst>
            </a:custGeom>
            <a:solidFill>
              <a:srgbClr val="0070C0"/>
            </a:solidFill>
          </p:spPr>
        </p:sp>
      </p:grpSp>
      <p:grpSp>
        <p:nvGrpSpPr>
          <p:cNvPr id="140" name="Group 140"/>
          <p:cNvGrpSpPr/>
          <p:nvPr/>
        </p:nvGrpSpPr>
        <p:grpSpPr>
          <a:xfrm>
            <a:off x="17728200" y="8840880"/>
            <a:ext cx="52920" cy="51300"/>
            <a:chOff x="0" y="0"/>
            <a:chExt cx="70560" cy="68400"/>
          </a:xfrm>
        </p:grpSpPr>
        <p:sp>
          <p:nvSpPr>
            <p:cNvPr id="141" name="Freeform 141"/>
            <p:cNvSpPr/>
            <p:nvPr/>
          </p:nvSpPr>
          <p:spPr>
            <a:xfrm>
              <a:off x="0" y="0"/>
              <a:ext cx="70612" cy="68453"/>
            </a:xfrm>
            <a:custGeom>
              <a:avLst/>
              <a:gdLst/>
              <a:ahLst/>
              <a:cxnLst/>
              <a:rect l="l" t="t" r="r" b="b"/>
              <a:pathLst>
                <a:path w="70612" h="68453">
                  <a:moveTo>
                    <a:pt x="70612" y="61722"/>
                  </a:moveTo>
                  <a:lnTo>
                    <a:pt x="7239" y="0"/>
                  </a:lnTo>
                  <a:lnTo>
                    <a:pt x="0" y="6604"/>
                  </a:lnTo>
                  <a:lnTo>
                    <a:pt x="63881" y="68453"/>
                  </a:lnTo>
                  <a:lnTo>
                    <a:pt x="70485" y="61849"/>
                  </a:lnTo>
                  <a:close/>
                </a:path>
              </a:pathLst>
            </a:custGeom>
            <a:solidFill>
              <a:srgbClr val="0070C0"/>
            </a:solidFill>
          </p:spPr>
        </p:sp>
      </p:grpSp>
      <p:grpSp>
        <p:nvGrpSpPr>
          <p:cNvPr id="142" name="Group 142"/>
          <p:cNvGrpSpPr/>
          <p:nvPr/>
        </p:nvGrpSpPr>
        <p:grpSpPr>
          <a:xfrm>
            <a:off x="17728200" y="8840880"/>
            <a:ext cx="52920" cy="51300"/>
            <a:chOff x="0" y="0"/>
            <a:chExt cx="70560" cy="68400"/>
          </a:xfrm>
        </p:grpSpPr>
        <p:sp>
          <p:nvSpPr>
            <p:cNvPr id="143" name="Freeform 143"/>
            <p:cNvSpPr/>
            <p:nvPr/>
          </p:nvSpPr>
          <p:spPr>
            <a:xfrm>
              <a:off x="0" y="0"/>
              <a:ext cx="70612" cy="68326"/>
            </a:xfrm>
            <a:custGeom>
              <a:avLst/>
              <a:gdLst/>
              <a:ahLst/>
              <a:cxnLst/>
              <a:rect l="l" t="t" r="r" b="b"/>
              <a:pathLst>
                <a:path w="70612" h="68326">
                  <a:moveTo>
                    <a:pt x="63881" y="0"/>
                  </a:moveTo>
                  <a:lnTo>
                    <a:pt x="0" y="61722"/>
                  </a:lnTo>
                  <a:lnTo>
                    <a:pt x="7239" y="68326"/>
                  </a:lnTo>
                  <a:lnTo>
                    <a:pt x="70612" y="6604"/>
                  </a:lnTo>
                  <a:lnTo>
                    <a:pt x="63881" y="0"/>
                  </a:lnTo>
                  <a:close/>
                </a:path>
              </a:pathLst>
            </a:custGeom>
            <a:solidFill>
              <a:srgbClr val="0070C0"/>
            </a:solidFill>
          </p:spPr>
        </p:sp>
      </p:grpSp>
      <p:grpSp>
        <p:nvGrpSpPr>
          <p:cNvPr id="144" name="Group 144"/>
          <p:cNvGrpSpPr/>
          <p:nvPr/>
        </p:nvGrpSpPr>
        <p:grpSpPr>
          <a:xfrm>
            <a:off x="17773560" y="8836560"/>
            <a:ext cx="10800" cy="60480"/>
            <a:chOff x="0" y="0"/>
            <a:chExt cx="14400" cy="80640"/>
          </a:xfrm>
        </p:grpSpPr>
        <p:sp>
          <p:nvSpPr>
            <p:cNvPr id="145" name="Freeform 145"/>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146" name="Group 146"/>
          <p:cNvGrpSpPr/>
          <p:nvPr/>
        </p:nvGrpSpPr>
        <p:grpSpPr>
          <a:xfrm>
            <a:off x="17777340" y="8840880"/>
            <a:ext cx="51300" cy="51300"/>
            <a:chOff x="0" y="0"/>
            <a:chExt cx="68400" cy="68400"/>
          </a:xfrm>
        </p:grpSpPr>
        <p:sp>
          <p:nvSpPr>
            <p:cNvPr id="147" name="Freeform 147"/>
            <p:cNvSpPr/>
            <p:nvPr/>
          </p:nvSpPr>
          <p:spPr>
            <a:xfrm>
              <a:off x="0" y="0"/>
              <a:ext cx="68453" cy="68453"/>
            </a:xfrm>
            <a:custGeom>
              <a:avLst/>
              <a:gdLst/>
              <a:ahLst/>
              <a:cxnLst/>
              <a:rect l="l" t="t" r="r" b="b"/>
              <a:pathLst>
                <a:path w="68453" h="68453">
                  <a:moveTo>
                    <a:pt x="68453" y="61722"/>
                  </a:moveTo>
                  <a:lnTo>
                    <a:pt x="5461" y="0"/>
                  </a:lnTo>
                  <a:lnTo>
                    <a:pt x="0" y="6604"/>
                  </a:lnTo>
                  <a:lnTo>
                    <a:pt x="61722" y="68453"/>
                  </a:lnTo>
                  <a:lnTo>
                    <a:pt x="68326" y="61849"/>
                  </a:lnTo>
                  <a:close/>
                </a:path>
              </a:pathLst>
            </a:custGeom>
            <a:solidFill>
              <a:srgbClr val="0070C0"/>
            </a:solidFill>
          </p:spPr>
        </p:sp>
      </p:grpSp>
      <p:grpSp>
        <p:nvGrpSpPr>
          <p:cNvPr id="148" name="Group 148"/>
          <p:cNvGrpSpPr/>
          <p:nvPr/>
        </p:nvGrpSpPr>
        <p:grpSpPr>
          <a:xfrm>
            <a:off x="17777340" y="8840880"/>
            <a:ext cx="51300" cy="51300"/>
            <a:chOff x="0" y="0"/>
            <a:chExt cx="68400" cy="68400"/>
          </a:xfrm>
        </p:grpSpPr>
        <p:sp>
          <p:nvSpPr>
            <p:cNvPr id="149" name="Freeform 149"/>
            <p:cNvSpPr/>
            <p:nvPr/>
          </p:nvSpPr>
          <p:spPr>
            <a:xfrm>
              <a:off x="0" y="0"/>
              <a:ext cx="68453" cy="68326"/>
            </a:xfrm>
            <a:custGeom>
              <a:avLst/>
              <a:gdLst/>
              <a:ahLst/>
              <a:cxnLst/>
              <a:rect l="l" t="t" r="r" b="b"/>
              <a:pathLst>
                <a:path w="68453" h="68326">
                  <a:moveTo>
                    <a:pt x="61722" y="0"/>
                  </a:moveTo>
                  <a:lnTo>
                    <a:pt x="0" y="61722"/>
                  </a:lnTo>
                  <a:lnTo>
                    <a:pt x="5461" y="68326"/>
                  </a:lnTo>
                  <a:lnTo>
                    <a:pt x="68453" y="6604"/>
                  </a:lnTo>
                  <a:lnTo>
                    <a:pt x="61722" y="0"/>
                  </a:lnTo>
                  <a:close/>
                </a:path>
              </a:pathLst>
            </a:custGeom>
            <a:solidFill>
              <a:srgbClr val="0070C0"/>
            </a:solidFill>
          </p:spPr>
        </p:sp>
      </p:grpSp>
      <p:grpSp>
        <p:nvGrpSpPr>
          <p:cNvPr id="150" name="Group 150"/>
          <p:cNvGrpSpPr/>
          <p:nvPr/>
        </p:nvGrpSpPr>
        <p:grpSpPr>
          <a:xfrm>
            <a:off x="17821620" y="8836560"/>
            <a:ext cx="11340" cy="60480"/>
            <a:chOff x="0" y="0"/>
            <a:chExt cx="15120" cy="80640"/>
          </a:xfrm>
        </p:grpSpPr>
        <p:sp>
          <p:nvSpPr>
            <p:cNvPr id="151" name="Freeform 151"/>
            <p:cNvSpPr/>
            <p:nvPr/>
          </p:nvSpPr>
          <p:spPr>
            <a:xfrm>
              <a:off x="0" y="0"/>
              <a:ext cx="15113" cy="80645"/>
            </a:xfrm>
            <a:custGeom>
              <a:avLst/>
              <a:gdLst/>
              <a:ahLst/>
              <a:cxnLst/>
              <a:rect l="l" t="t" r="r" b="b"/>
              <a:pathLst>
                <a:path w="15113" h="80645">
                  <a:moveTo>
                    <a:pt x="15113" y="0"/>
                  </a:moveTo>
                  <a:lnTo>
                    <a:pt x="0" y="0"/>
                  </a:lnTo>
                  <a:lnTo>
                    <a:pt x="0" y="80645"/>
                  </a:lnTo>
                  <a:lnTo>
                    <a:pt x="15113" y="80645"/>
                  </a:lnTo>
                  <a:close/>
                </a:path>
              </a:pathLst>
            </a:custGeom>
            <a:solidFill>
              <a:srgbClr val="0070C0"/>
            </a:solidFill>
          </p:spPr>
        </p:sp>
      </p:grpSp>
      <p:grpSp>
        <p:nvGrpSpPr>
          <p:cNvPr id="152" name="Group 152"/>
          <p:cNvGrpSpPr/>
          <p:nvPr/>
        </p:nvGrpSpPr>
        <p:grpSpPr>
          <a:xfrm>
            <a:off x="17827560" y="8840880"/>
            <a:ext cx="51840" cy="51300"/>
            <a:chOff x="0" y="0"/>
            <a:chExt cx="69120" cy="68400"/>
          </a:xfrm>
        </p:grpSpPr>
        <p:sp>
          <p:nvSpPr>
            <p:cNvPr id="153" name="Freeform 153"/>
            <p:cNvSpPr/>
            <p:nvPr/>
          </p:nvSpPr>
          <p:spPr>
            <a:xfrm>
              <a:off x="0" y="0"/>
              <a:ext cx="69088" cy="68453"/>
            </a:xfrm>
            <a:custGeom>
              <a:avLst/>
              <a:gdLst/>
              <a:ahLst/>
              <a:cxnLst/>
              <a:rect l="l" t="t" r="r" b="b"/>
              <a:pathLst>
                <a:path w="69088" h="68453">
                  <a:moveTo>
                    <a:pt x="69088" y="61722"/>
                  </a:moveTo>
                  <a:lnTo>
                    <a:pt x="7239" y="0"/>
                  </a:lnTo>
                  <a:lnTo>
                    <a:pt x="0" y="6604"/>
                  </a:lnTo>
                  <a:lnTo>
                    <a:pt x="62484" y="68453"/>
                  </a:lnTo>
                  <a:lnTo>
                    <a:pt x="69088" y="61849"/>
                  </a:lnTo>
                  <a:close/>
                </a:path>
              </a:pathLst>
            </a:custGeom>
            <a:solidFill>
              <a:srgbClr val="0070C0"/>
            </a:solidFill>
          </p:spPr>
        </p:sp>
      </p:grpSp>
      <p:grpSp>
        <p:nvGrpSpPr>
          <p:cNvPr id="154" name="Group 154"/>
          <p:cNvGrpSpPr/>
          <p:nvPr/>
        </p:nvGrpSpPr>
        <p:grpSpPr>
          <a:xfrm>
            <a:off x="17827560" y="8840880"/>
            <a:ext cx="51840" cy="51300"/>
            <a:chOff x="0" y="0"/>
            <a:chExt cx="69120" cy="68400"/>
          </a:xfrm>
        </p:grpSpPr>
        <p:sp>
          <p:nvSpPr>
            <p:cNvPr id="155" name="Freeform 155"/>
            <p:cNvSpPr/>
            <p:nvPr/>
          </p:nvSpPr>
          <p:spPr>
            <a:xfrm>
              <a:off x="0" y="0"/>
              <a:ext cx="69088" cy="68326"/>
            </a:xfrm>
            <a:custGeom>
              <a:avLst/>
              <a:gdLst/>
              <a:ahLst/>
              <a:cxnLst/>
              <a:rect l="l" t="t" r="r" b="b"/>
              <a:pathLst>
                <a:path w="69088" h="68326">
                  <a:moveTo>
                    <a:pt x="62484" y="0"/>
                  </a:moveTo>
                  <a:lnTo>
                    <a:pt x="0" y="61722"/>
                  </a:lnTo>
                  <a:lnTo>
                    <a:pt x="7239" y="68326"/>
                  </a:lnTo>
                  <a:lnTo>
                    <a:pt x="69088" y="6604"/>
                  </a:lnTo>
                  <a:lnTo>
                    <a:pt x="62484" y="0"/>
                  </a:lnTo>
                  <a:close/>
                </a:path>
              </a:pathLst>
            </a:custGeom>
            <a:solidFill>
              <a:srgbClr val="0070C0"/>
            </a:solidFill>
          </p:spPr>
        </p:sp>
      </p:grpSp>
      <p:grpSp>
        <p:nvGrpSpPr>
          <p:cNvPr id="156" name="Group 156"/>
          <p:cNvGrpSpPr/>
          <p:nvPr/>
        </p:nvGrpSpPr>
        <p:grpSpPr>
          <a:xfrm>
            <a:off x="17385300" y="8836560"/>
            <a:ext cx="215460" cy="10260"/>
            <a:chOff x="0" y="0"/>
            <a:chExt cx="287280" cy="13680"/>
          </a:xfrm>
        </p:grpSpPr>
        <p:sp>
          <p:nvSpPr>
            <p:cNvPr id="157" name="Freeform 157"/>
            <p:cNvSpPr/>
            <p:nvPr/>
          </p:nvSpPr>
          <p:spPr>
            <a:xfrm>
              <a:off x="0" y="0"/>
              <a:ext cx="287274" cy="13716"/>
            </a:xfrm>
            <a:custGeom>
              <a:avLst/>
              <a:gdLst/>
              <a:ahLst/>
              <a:cxnLst/>
              <a:rect l="l" t="t" r="r" b="b"/>
              <a:pathLst>
                <a:path w="287274" h="13716">
                  <a:moveTo>
                    <a:pt x="287274" y="0"/>
                  </a:moveTo>
                  <a:lnTo>
                    <a:pt x="0" y="0"/>
                  </a:lnTo>
                  <a:lnTo>
                    <a:pt x="0" y="13716"/>
                  </a:lnTo>
                  <a:lnTo>
                    <a:pt x="287274" y="13716"/>
                  </a:lnTo>
                  <a:close/>
                </a:path>
              </a:pathLst>
            </a:custGeom>
            <a:solidFill>
              <a:srgbClr val="0070C0"/>
            </a:solidFill>
          </p:spPr>
        </p:sp>
      </p:grpSp>
      <p:grpSp>
        <p:nvGrpSpPr>
          <p:cNvPr id="158" name="Group 158"/>
          <p:cNvGrpSpPr/>
          <p:nvPr/>
        </p:nvGrpSpPr>
        <p:grpSpPr>
          <a:xfrm>
            <a:off x="17385300" y="8887860"/>
            <a:ext cx="215460" cy="11880"/>
            <a:chOff x="0" y="0"/>
            <a:chExt cx="287280" cy="15840"/>
          </a:xfrm>
        </p:grpSpPr>
        <p:sp>
          <p:nvSpPr>
            <p:cNvPr id="159" name="Freeform 159"/>
            <p:cNvSpPr/>
            <p:nvPr/>
          </p:nvSpPr>
          <p:spPr>
            <a:xfrm>
              <a:off x="0" y="0"/>
              <a:ext cx="287274" cy="15875"/>
            </a:xfrm>
            <a:custGeom>
              <a:avLst/>
              <a:gdLst/>
              <a:ahLst/>
              <a:cxnLst/>
              <a:rect l="l" t="t" r="r" b="b"/>
              <a:pathLst>
                <a:path w="287274" h="15875">
                  <a:moveTo>
                    <a:pt x="287274" y="0"/>
                  </a:moveTo>
                  <a:lnTo>
                    <a:pt x="0" y="0"/>
                  </a:lnTo>
                  <a:lnTo>
                    <a:pt x="0" y="15875"/>
                  </a:lnTo>
                  <a:lnTo>
                    <a:pt x="287274" y="15875"/>
                  </a:lnTo>
                  <a:close/>
                </a:path>
              </a:pathLst>
            </a:custGeom>
            <a:solidFill>
              <a:srgbClr val="0070C0"/>
            </a:solidFill>
          </p:spPr>
        </p:sp>
      </p:grpSp>
      <p:grpSp>
        <p:nvGrpSpPr>
          <p:cNvPr id="160" name="Group 160"/>
          <p:cNvGrpSpPr/>
          <p:nvPr/>
        </p:nvGrpSpPr>
        <p:grpSpPr>
          <a:xfrm>
            <a:off x="17385300" y="8836560"/>
            <a:ext cx="9720" cy="60480"/>
            <a:chOff x="0" y="0"/>
            <a:chExt cx="12960" cy="80640"/>
          </a:xfrm>
        </p:grpSpPr>
        <p:sp>
          <p:nvSpPr>
            <p:cNvPr id="161" name="Freeform 161"/>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0070C0"/>
            </a:solidFill>
          </p:spPr>
        </p:sp>
      </p:grpSp>
      <p:grpSp>
        <p:nvGrpSpPr>
          <p:cNvPr id="162" name="Group 162"/>
          <p:cNvGrpSpPr/>
          <p:nvPr/>
        </p:nvGrpSpPr>
        <p:grpSpPr>
          <a:xfrm>
            <a:off x="17389620" y="8840880"/>
            <a:ext cx="51840" cy="51300"/>
            <a:chOff x="0" y="0"/>
            <a:chExt cx="69120" cy="68400"/>
          </a:xfrm>
        </p:grpSpPr>
        <p:sp>
          <p:nvSpPr>
            <p:cNvPr id="163" name="Freeform 163"/>
            <p:cNvSpPr/>
            <p:nvPr/>
          </p:nvSpPr>
          <p:spPr>
            <a:xfrm>
              <a:off x="0" y="0"/>
              <a:ext cx="69215" cy="68453"/>
            </a:xfrm>
            <a:custGeom>
              <a:avLst/>
              <a:gdLst/>
              <a:ahLst/>
              <a:cxnLst/>
              <a:rect l="l" t="t" r="r" b="b"/>
              <a:pathLst>
                <a:path w="69215" h="68453">
                  <a:moveTo>
                    <a:pt x="69088" y="61722"/>
                  </a:moveTo>
                  <a:lnTo>
                    <a:pt x="6604" y="0"/>
                  </a:lnTo>
                  <a:lnTo>
                    <a:pt x="0" y="6604"/>
                  </a:lnTo>
                  <a:lnTo>
                    <a:pt x="63627" y="68453"/>
                  </a:lnTo>
                  <a:lnTo>
                    <a:pt x="69215" y="61849"/>
                  </a:lnTo>
                  <a:close/>
                </a:path>
              </a:pathLst>
            </a:custGeom>
            <a:solidFill>
              <a:srgbClr val="0070C0"/>
            </a:solidFill>
          </p:spPr>
        </p:sp>
      </p:grpSp>
      <p:grpSp>
        <p:nvGrpSpPr>
          <p:cNvPr id="164" name="Group 164"/>
          <p:cNvGrpSpPr/>
          <p:nvPr/>
        </p:nvGrpSpPr>
        <p:grpSpPr>
          <a:xfrm>
            <a:off x="17389620" y="8840880"/>
            <a:ext cx="51840" cy="51300"/>
            <a:chOff x="0" y="0"/>
            <a:chExt cx="69120" cy="68400"/>
          </a:xfrm>
        </p:grpSpPr>
        <p:sp>
          <p:nvSpPr>
            <p:cNvPr id="165" name="Freeform 165"/>
            <p:cNvSpPr/>
            <p:nvPr/>
          </p:nvSpPr>
          <p:spPr>
            <a:xfrm>
              <a:off x="0" y="0"/>
              <a:ext cx="69088" cy="68326"/>
            </a:xfrm>
            <a:custGeom>
              <a:avLst/>
              <a:gdLst/>
              <a:ahLst/>
              <a:cxnLst/>
              <a:rect l="l" t="t" r="r" b="b"/>
              <a:pathLst>
                <a:path w="69088" h="68326">
                  <a:moveTo>
                    <a:pt x="63627" y="0"/>
                  </a:moveTo>
                  <a:lnTo>
                    <a:pt x="0" y="61722"/>
                  </a:lnTo>
                  <a:lnTo>
                    <a:pt x="6604" y="68326"/>
                  </a:lnTo>
                  <a:lnTo>
                    <a:pt x="69088" y="6604"/>
                  </a:lnTo>
                  <a:lnTo>
                    <a:pt x="63627" y="0"/>
                  </a:lnTo>
                  <a:close/>
                </a:path>
              </a:pathLst>
            </a:custGeom>
            <a:solidFill>
              <a:srgbClr val="0070C0"/>
            </a:solidFill>
          </p:spPr>
        </p:sp>
      </p:grpSp>
      <p:grpSp>
        <p:nvGrpSpPr>
          <p:cNvPr id="166" name="Group 166"/>
          <p:cNvGrpSpPr/>
          <p:nvPr/>
        </p:nvGrpSpPr>
        <p:grpSpPr>
          <a:xfrm>
            <a:off x="17434980" y="8836560"/>
            <a:ext cx="10800" cy="60480"/>
            <a:chOff x="0" y="0"/>
            <a:chExt cx="14400" cy="80640"/>
          </a:xfrm>
        </p:grpSpPr>
        <p:sp>
          <p:nvSpPr>
            <p:cNvPr id="167" name="Freeform 16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168" name="Group 168"/>
          <p:cNvGrpSpPr/>
          <p:nvPr/>
        </p:nvGrpSpPr>
        <p:grpSpPr>
          <a:xfrm>
            <a:off x="17437680" y="8840880"/>
            <a:ext cx="52380" cy="51300"/>
            <a:chOff x="0" y="0"/>
            <a:chExt cx="69840" cy="68400"/>
          </a:xfrm>
        </p:grpSpPr>
        <p:sp>
          <p:nvSpPr>
            <p:cNvPr id="169" name="Freeform 169"/>
            <p:cNvSpPr/>
            <p:nvPr/>
          </p:nvSpPr>
          <p:spPr>
            <a:xfrm>
              <a:off x="0" y="0"/>
              <a:ext cx="69850" cy="68453"/>
            </a:xfrm>
            <a:custGeom>
              <a:avLst/>
              <a:gdLst/>
              <a:ahLst/>
              <a:cxnLst/>
              <a:rect l="l" t="t" r="r" b="b"/>
              <a:pathLst>
                <a:path w="69850" h="68453">
                  <a:moveTo>
                    <a:pt x="69850" y="61722"/>
                  </a:moveTo>
                  <a:lnTo>
                    <a:pt x="6604" y="0"/>
                  </a:lnTo>
                  <a:lnTo>
                    <a:pt x="0" y="6604"/>
                  </a:lnTo>
                  <a:lnTo>
                    <a:pt x="63246" y="68453"/>
                  </a:lnTo>
                  <a:lnTo>
                    <a:pt x="69850" y="61849"/>
                  </a:lnTo>
                  <a:close/>
                </a:path>
              </a:pathLst>
            </a:custGeom>
            <a:solidFill>
              <a:srgbClr val="0070C0"/>
            </a:solidFill>
          </p:spPr>
        </p:sp>
      </p:grpSp>
      <p:grpSp>
        <p:nvGrpSpPr>
          <p:cNvPr id="170" name="Group 170"/>
          <p:cNvGrpSpPr/>
          <p:nvPr/>
        </p:nvGrpSpPr>
        <p:grpSpPr>
          <a:xfrm>
            <a:off x="17437680" y="8840880"/>
            <a:ext cx="52380" cy="51300"/>
            <a:chOff x="0" y="0"/>
            <a:chExt cx="69840" cy="68400"/>
          </a:xfrm>
        </p:grpSpPr>
        <p:sp>
          <p:nvSpPr>
            <p:cNvPr id="171" name="Freeform 171"/>
            <p:cNvSpPr/>
            <p:nvPr/>
          </p:nvSpPr>
          <p:spPr>
            <a:xfrm>
              <a:off x="0" y="0"/>
              <a:ext cx="69850" cy="68326"/>
            </a:xfrm>
            <a:custGeom>
              <a:avLst/>
              <a:gdLst/>
              <a:ahLst/>
              <a:cxnLst/>
              <a:rect l="l" t="t" r="r" b="b"/>
              <a:pathLst>
                <a:path w="69850" h="68326">
                  <a:moveTo>
                    <a:pt x="63246" y="0"/>
                  </a:moveTo>
                  <a:lnTo>
                    <a:pt x="0" y="61722"/>
                  </a:lnTo>
                  <a:lnTo>
                    <a:pt x="6604" y="68326"/>
                  </a:lnTo>
                  <a:lnTo>
                    <a:pt x="69850" y="6604"/>
                  </a:lnTo>
                  <a:lnTo>
                    <a:pt x="63246" y="0"/>
                  </a:lnTo>
                  <a:close/>
                </a:path>
              </a:pathLst>
            </a:custGeom>
            <a:solidFill>
              <a:srgbClr val="0070C0"/>
            </a:solidFill>
          </p:spPr>
        </p:sp>
      </p:grpSp>
      <p:grpSp>
        <p:nvGrpSpPr>
          <p:cNvPr id="172" name="Group 172"/>
          <p:cNvGrpSpPr/>
          <p:nvPr/>
        </p:nvGrpSpPr>
        <p:grpSpPr>
          <a:xfrm>
            <a:off x="17484120" y="8836560"/>
            <a:ext cx="10800" cy="60480"/>
            <a:chOff x="0" y="0"/>
            <a:chExt cx="14400" cy="80640"/>
          </a:xfrm>
        </p:grpSpPr>
        <p:sp>
          <p:nvSpPr>
            <p:cNvPr id="173" name="Freeform 173"/>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174" name="Group 174"/>
          <p:cNvGrpSpPr/>
          <p:nvPr/>
        </p:nvGrpSpPr>
        <p:grpSpPr>
          <a:xfrm>
            <a:off x="17488980" y="8840880"/>
            <a:ext cx="51840" cy="51300"/>
            <a:chOff x="0" y="0"/>
            <a:chExt cx="69120" cy="68400"/>
          </a:xfrm>
        </p:grpSpPr>
        <p:sp>
          <p:nvSpPr>
            <p:cNvPr id="175" name="Freeform 175"/>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0070C0"/>
            </a:solidFill>
          </p:spPr>
        </p:sp>
      </p:grpSp>
      <p:grpSp>
        <p:nvGrpSpPr>
          <p:cNvPr id="176" name="Group 176"/>
          <p:cNvGrpSpPr/>
          <p:nvPr/>
        </p:nvGrpSpPr>
        <p:grpSpPr>
          <a:xfrm>
            <a:off x="17488980" y="8840880"/>
            <a:ext cx="51840" cy="51300"/>
            <a:chOff x="0" y="0"/>
            <a:chExt cx="69120" cy="68400"/>
          </a:xfrm>
        </p:grpSpPr>
        <p:sp>
          <p:nvSpPr>
            <p:cNvPr id="177" name="Freeform 177"/>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0070C0"/>
            </a:solidFill>
          </p:spPr>
        </p:sp>
      </p:grpSp>
      <p:grpSp>
        <p:nvGrpSpPr>
          <p:cNvPr id="178" name="Group 178"/>
          <p:cNvGrpSpPr/>
          <p:nvPr/>
        </p:nvGrpSpPr>
        <p:grpSpPr>
          <a:xfrm>
            <a:off x="17534340" y="8836560"/>
            <a:ext cx="9720" cy="60480"/>
            <a:chOff x="0" y="0"/>
            <a:chExt cx="12960" cy="80640"/>
          </a:xfrm>
        </p:grpSpPr>
        <p:sp>
          <p:nvSpPr>
            <p:cNvPr id="179" name="Freeform 179"/>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0070C0"/>
            </a:solidFill>
          </p:spPr>
        </p:sp>
      </p:grpSp>
      <p:grpSp>
        <p:nvGrpSpPr>
          <p:cNvPr id="180" name="Group 180"/>
          <p:cNvGrpSpPr/>
          <p:nvPr/>
        </p:nvGrpSpPr>
        <p:grpSpPr>
          <a:xfrm>
            <a:off x="17537040" y="8840880"/>
            <a:ext cx="51300" cy="51300"/>
            <a:chOff x="0" y="0"/>
            <a:chExt cx="68400" cy="68400"/>
          </a:xfrm>
        </p:grpSpPr>
        <p:sp>
          <p:nvSpPr>
            <p:cNvPr id="181" name="Freeform 181"/>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0070C0"/>
            </a:solidFill>
          </p:spPr>
        </p:sp>
      </p:grpSp>
      <p:grpSp>
        <p:nvGrpSpPr>
          <p:cNvPr id="182" name="Group 182"/>
          <p:cNvGrpSpPr/>
          <p:nvPr/>
        </p:nvGrpSpPr>
        <p:grpSpPr>
          <a:xfrm>
            <a:off x="17537040" y="8840880"/>
            <a:ext cx="51300" cy="51300"/>
            <a:chOff x="0" y="0"/>
            <a:chExt cx="68400" cy="68400"/>
          </a:xfrm>
        </p:grpSpPr>
        <p:sp>
          <p:nvSpPr>
            <p:cNvPr id="183" name="Freeform 183"/>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0070C0"/>
            </a:solidFill>
          </p:spPr>
        </p:sp>
      </p:grpSp>
      <p:grpSp>
        <p:nvGrpSpPr>
          <p:cNvPr id="184" name="Group 184"/>
          <p:cNvGrpSpPr/>
          <p:nvPr/>
        </p:nvGrpSpPr>
        <p:grpSpPr>
          <a:xfrm>
            <a:off x="17186040" y="8836560"/>
            <a:ext cx="216000" cy="10260"/>
            <a:chOff x="0" y="0"/>
            <a:chExt cx="288000" cy="13680"/>
          </a:xfrm>
        </p:grpSpPr>
        <p:sp>
          <p:nvSpPr>
            <p:cNvPr id="185" name="Freeform 185"/>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0070C0"/>
            </a:solidFill>
          </p:spPr>
        </p:sp>
      </p:grpSp>
      <p:grpSp>
        <p:nvGrpSpPr>
          <p:cNvPr id="186" name="Group 186"/>
          <p:cNvGrpSpPr/>
          <p:nvPr/>
        </p:nvGrpSpPr>
        <p:grpSpPr>
          <a:xfrm>
            <a:off x="17039700" y="8887860"/>
            <a:ext cx="361260" cy="11880"/>
            <a:chOff x="0" y="0"/>
            <a:chExt cx="481680" cy="15840"/>
          </a:xfrm>
        </p:grpSpPr>
        <p:sp>
          <p:nvSpPr>
            <p:cNvPr id="187" name="Freeform 187"/>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lnTo>
                    <a:pt x="0" y="0"/>
                  </a:lnTo>
                  <a:close/>
                </a:path>
              </a:pathLst>
            </a:custGeom>
            <a:solidFill>
              <a:srgbClr val="0070C0"/>
            </a:solidFill>
          </p:spPr>
        </p:sp>
      </p:grpSp>
      <p:grpSp>
        <p:nvGrpSpPr>
          <p:cNvPr id="188" name="Group 188"/>
          <p:cNvGrpSpPr/>
          <p:nvPr/>
        </p:nvGrpSpPr>
        <p:grpSpPr>
          <a:xfrm>
            <a:off x="17039700" y="8887860"/>
            <a:ext cx="361260" cy="11880"/>
            <a:chOff x="0" y="0"/>
            <a:chExt cx="481680" cy="15840"/>
          </a:xfrm>
        </p:grpSpPr>
        <p:sp>
          <p:nvSpPr>
            <p:cNvPr id="189" name="Freeform 189"/>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path>
              </a:pathLst>
            </a:custGeom>
            <a:solidFill>
              <a:srgbClr val="0070C0"/>
            </a:solidFill>
          </p:spPr>
        </p:sp>
      </p:grpSp>
      <p:grpSp>
        <p:nvGrpSpPr>
          <p:cNvPr id="190" name="Group 190"/>
          <p:cNvGrpSpPr/>
          <p:nvPr/>
        </p:nvGrpSpPr>
        <p:grpSpPr>
          <a:xfrm>
            <a:off x="17184960" y="8836560"/>
            <a:ext cx="10800" cy="60480"/>
            <a:chOff x="0" y="0"/>
            <a:chExt cx="14400" cy="80640"/>
          </a:xfrm>
        </p:grpSpPr>
        <p:sp>
          <p:nvSpPr>
            <p:cNvPr id="191" name="Freeform 191"/>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192" name="Group 192"/>
          <p:cNvGrpSpPr/>
          <p:nvPr/>
        </p:nvGrpSpPr>
        <p:grpSpPr>
          <a:xfrm>
            <a:off x="17190360" y="8840880"/>
            <a:ext cx="51840" cy="51300"/>
            <a:chOff x="0" y="0"/>
            <a:chExt cx="69120" cy="68400"/>
          </a:xfrm>
        </p:grpSpPr>
        <p:sp>
          <p:nvSpPr>
            <p:cNvPr id="193" name="Freeform 193"/>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0070C0"/>
            </a:solidFill>
          </p:spPr>
        </p:sp>
      </p:grpSp>
      <p:grpSp>
        <p:nvGrpSpPr>
          <p:cNvPr id="194" name="Group 194"/>
          <p:cNvGrpSpPr/>
          <p:nvPr/>
        </p:nvGrpSpPr>
        <p:grpSpPr>
          <a:xfrm>
            <a:off x="17190360" y="8840880"/>
            <a:ext cx="51840" cy="51300"/>
            <a:chOff x="0" y="0"/>
            <a:chExt cx="69120" cy="68400"/>
          </a:xfrm>
        </p:grpSpPr>
        <p:sp>
          <p:nvSpPr>
            <p:cNvPr id="195" name="Freeform 195"/>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0070C0"/>
            </a:solidFill>
          </p:spPr>
        </p:sp>
      </p:grpSp>
      <p:grpSp>
        <p:nvGrpSpPr>
          <p:cNvPr id="196" name="Group 196"/>
          <p:cNvGrpSpPr/>
          <p:nvPr/>
        </p:nvGrpSpPr>
        <p:grpSpPr>
          <a:xfrm>
            <a:off x="17235180" y="8836560"/>
            <a:ext cx="9720" cy="60480"/>
            <a:chOff x="0" y="0"/>
            <a:chExt cx="12960" cy="80640"/>
          </a:xfrm>
        </p:grpSpPr>
        <p:sp>
          <p:nvSpPr>
            <p:cNvPr id="197" name="Freeform 197"/>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0070C0"/>
            </a:solidFill>
          </p:spPr>
        </p:sp>
      </p:grpSp>
      <p:grpSp>
        <p:nvGrpSpPr>
          <p:cNvPr id="198" name="Group 198"/>
          <p:cNvGrpSpPr/>
          <p:nvPr/>
        </p:nvGrpSpPr>
        <p:grpSpPr>
          <a:xfrm>
            <a:off x="17238420" y="8840880"/>
            <a:ext cx="51300" cy="51300"/>
            <a:chOff x="0" y="0"/>
            <a:chExt cx="68400" cy="68400"/>
          </a:xfrm>
        </p:grpSpPr>
        <p:sp>
          <p:nvSpPr>
            <p:cNvPr id="199" name="Freeform 199"/>
            <p:cNvSpPr/>
            <p:nvPr/>
          </p:nvSpPr>
          <p:spPr>
            <a:xfrm>
              <a:off x="0" y="0"/>
              <a:ext cx="68453" cy="68453"/>
            </a:xfrm>
            <a:custGeom>
              <a:avLst/>
              <a:gdLst/>
              <a:ahLst/>
              <a:cxnLst/>
              <a:rect l="l" t="t" r="r" b="b"/>
              <a:pathLst>
                <a:path w="68453" h="68453">
                  <a:moveTo>
                    <a:pt x="68453" y="61722"/>
                  </a:moveTo>
                  <a:lnTo>
                    <a:pt x="6604" y="0"/>
                  </a:lnTo>
                  <a:lnTo>
                    <a:pt x="0" y="6604"/>
                  </a:lnTo>
                  <a:lnTo>
                    <a:pt x="62865" y="68453"/>
                  </a:lnTo>
                  <a:lnTo>
                    <a:pt x="68326" y="61849"/>
                  </a:lnTo>
                  <a:close/>
                </a:path>
              </a:pathLst>
            </a:custGeom>
            <a:solidFill>
              <a:srgbClr val="0070C0"/>
            </a:solidFill>
          </p:spPr>
        </p:sp>
      </p:grpSp>
      <p:grpSp>
        <p:nvGrpSpPr>
          <p:cNvPr id="200" name="Group 200"/>
          <p:cNvGrpSpPr/>
          <p:nvPr/>
        </p:nvGrpSpPr>
        <p:grpSpPr>
          <a:xfrm>
            <a:off x="17238420" y="8840880"/>
            <a:ext cx="51300" cy="51300"/>
            <a:chOff x="0" y="0"/>
            <a:chExt cx="68400" cy="68400"/>
          </a:xfrm>
        </p:grpSpPr>
        <p:sp>
          <p:nvSpPr>
            <p:cNvPr id="201" name="Freeform 201"/>
            <p:cNvSpPr/>
            <p:nvPr/>
          </p:nvSpPr>
          <p:spPr>
            <a:xfrm>
              <a:off x="0" y="0"/>
              <a:ext cx="68453" cy="68326"/>
            </a:xfrm>
            <a:custGeom>
              <a:avLst/>
              <a:gdLst/>
              <a:ahLst/>
              <a:cxnLst/>
              <a:rect l="l" t="t" r="r" b="b"/>
              <a:pathLst>
                <a:path w="68453" h="68326">
                  <a:moveTo>
                    <a:pt x="62865" y="0"/>
                  </a:moveTo>
                  <a:lnTo>
                    <a:pt x="0" y="61722"/>
                  </a:lnTo>
                  <a:lnTo>
                    <a:pt x="6604" y="68326"/>
                  </a:lnTo>
                  <a:lnTo>
                    <a:pt x="68453" y="6604"/>
                  </a:lnTo>
                  <a:lnTo>
                    <a:pt x="62865" y="0"/>
                  </a:lnTo>
                  <a:close/>
                </a:path>
              </a:pathLst>
            </a:custGeom>
            <a:solidFill>
              <a:srgbClr val="0070C0"/>
            </a:solidFill>
          </p:spPr>
        </p:sp>
      </p:grpSp>
      <p:grpSp>
        <p:nvGrpSpPr>
          <p:cNvPr id="202" name="Group 202"/>
          <p:cNvGrpSpPr/>
          <p:nvPr/>
        </p:nvGrpSpPr>
        <p:grpSpPr>
          <a:xfrm>
            <a:off x="17284320" y="8836560"/>
            <a:ext cx="10800" cy="60480"/>
            <a:chOff x="0" y="0"/>
            <a:chExt cx="14400" cy="80640"/>
          </a:xfrm>
        </p:grpSpPr>
        <p:sp>
          <p:nvSpPr>
            <p:cNvPr id="203" name="Freeform 203"/>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204" name="Group 204"/>
          <p:cNvGrpSpPr/>
          <p:nvPr/>
        </p:nvGrpSpPr>
        <p:grpSpPr>
          <a:xfrm>
            <a:off x="17288640" y="8840880"/>
            <a:ext cx="52920" cy="51300"/>
            <a:chOff x="0" y="0"/>
            <a:chExt cx="70560" cy="68400"/>
          </a:xfrm>
        </p:grpSpPr>
        <p:sp>
          <p:nvSpPr>
            <p:cNvPr id="205" name="Freeform 205"/>
            <p:cNvSpPr/>
            <p:nvPr/>
          </p:nvSpPr>
          <p:spPr>
            <a:xfrm>
              <a:off x="0" y="0"/>
              <a:ext cx="70612" cy="68453"/>
            </a:xfrm>
            <a:custGeom>
              <a:avLst/>
              <a:gdLst/>
              <a:ahLst/>
              <a:cxnLst/>
              <a:rect l="l" t="t" r="r" b="b"/>
              <a:pathLst>
                <a:path w="70612" h="68453">
                  <a:moveTo>
                    <a:pt x="70612" y="61722"/>
                  </a:moveTo>
                  <a:lnTo>
                    <a:pt x="6604" y="0"/>
                  </a:lnTo>
                  <a:lnTo>
                    <a:pt x="0" y="6604"/>
                  </a:lnTo>
                  <a:lnTo>
                    <a:pt x="63881" y="68453"/>
                  </a:lnTo>
                  <a:lnTo>
                    <a:pt x="70485" y="61849"/>
                  </a:lnTo>
                  <a:close/>
                </a:path>
              </a:pathLst>
            </a:custGeom>
            <a:solidFill>
              <a:srgbClr val="0070C0"/>
            </a:solidFill>
          </p:spPr>
        </p:sp>
      </p:grpSp>
      <p:grpSp>
        <p:nvGrpSpPr>
          <p:cNvPr id="206" name="Group 206"/>
          <p:cNvGrpSpPr/>
          <p:nvPr/>
        </p:nvGrpSpPr>
        <p:grpSpPr>
          <a:xfrm>
            <a:off x="17288640" y="8840880"/>
            <a:ext cx="52920" cy="51300"/>
            <a:chOff x="0" y="0"/>
            <a:chExt cx="70560" cy="68400"/>
          </a:xfrm>
        </p:grpSpPr>
        <p:sp>
          <p:nvSpPr>
            <p:cNvPr id="207" name="Freeform 207"/>
            <p:cNvSpPr/>
            <p:nvPr/>
          </p:nvSpPr>
          <p:spPr>
            <a:xfrm>
              <a:off x="0" y="0"/>
              <a:ext cx="70612" cy="68326"/>
            </a:xfrm>
            <a:custGeom>
              <a:avLst/>
              <a:gdLst/>
              <a:ahLst/>
              <a:cxnLst/>
              <a:rect l="l" t="t" r="r" b="b"/>
              <a:pathLst>
                <a:path w="70612" h="68326">
                  <a:moveTo>
                    <a:pt x="63881" y="0"/>
                  </a:moveTo>
                  <a:lnTo>
                    <a:pt x="0" y="61722"/>
                  </a:lnTo>
                  <a:lnTo>
                    <a:pt x="6604" y="68326"/>
                  </a:lnTo>
                  <a:lnTo>
                    <a:pt x="70612" y="6604"/>
                  </a:lnTo>
                  <a:lnTo>
                    <a:pt x="63881" y="0"/>
                  </a:lnTo>
                  <a:close/>
                </a:path>
              </a:pathLst>
            </a:custGeom>
            <a:solidFill>
              <a:srgbClr val="0070C0"/>
            </a:solidFill>
          </p:spPr>
        </p:sp>
      </p:grpSp>
      <p:grpSp>
        <p:nvGrpSpPr>
          <p:cNvPr id="208" name="Group 208"/>
          <p:cNvGrpSpPr/>
          <p:nvPr/>
        </p:nvGrpSpPr>
        <p:grpSpPr>
          <a:xfrm>
            <a:off x="17334000" y="8836560"/>
            <a:ext cx="10800" cy="60480"/>
            <a:chOff x="0" y="0"/>
            <a:chExt cx="14400" cy="80640"/>
          </a:xfrm>
        </p:grpSpPr>
        <p:sp>
          <p:nvSpPr>
            <p:cNvPr id="209" name="Freeform 209"/>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0070C0"/>
            </a:solidFill>
          </p:spPr>
        </p:sp>
      </p:grpSp>
      <p:grpSp>
        <p:nvGrpSpPr>
          <p:cNvPr id="210" name="Group 210"/>
          <p:cNvGrpSpPr/>
          <p:nvPr/>
        </p:nvGrpSpPr>
        <p:grpSpPr>
          <a:xfrm>
            <a:off x="17337780" y="8840880"/>
            <a:ext cx="51300" cy="51300"/>
            <a:chOff x="0" y="0"/>
            <a:chExt cx="68400" cy="68400"/>
          </a:xfrm>
        </p:grpSpPr>
        <p:sp>
          <p:nvSpPr>
            <p:cNvPr id="211" name="Freeform 211"/>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0070C0"/>
            </a:solidFill>
          </p:spPr>
        </p:sp>
      </p:grpSp>
      <p:grpSp>
        <p:nvGrpSpPr>
          <p:cNvPr id="212" name="Group 212"/>
          <p:cNvGrpSpPr/>
          <p:nvPr/>
        </p:nvGrpSpPr>
        <p:grpSpPr>
          <a:xfrm>
            <a:off x="17337780" y="8840880"/>
            <a:ext cx="51300" cy="51300"/>
            <a:chOff x="0" y="0"/>
            <a:chExt cx="68400" cy="68400"/>
          </a:xfrm>
        </p:grpSpPr>
        <p:sp>
          <p:nvSpPr>
            <p:cNvPr id="213" name="Freeform 213"/>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0070C0"/>
            </a:solidFill>
          </p:spPr>
        </p:sp>
      </p:grpSp>
      <p:grpSp>
        <p:nvGrpSpPr>
          <p:cNvPr id="214" name="Group 214"/>
          <p:cNvGrpSpPr/>
          <p:nvPr/>
        </p:nvGrpSpPr>
        <p:grpSpPr>
          <a:xfrm>
            <a:off x="17548920" y="8803080"/>
            <a:ext cx="170640" cy="124200"/>
            <a:chOff x="0" y="0"/>
            <a:chExt cx="227520" cy="165600"/>
          </a:xfrm>
        </p:grpSpPr>
        <p:sp>
          <p:nvSpPr>
            <p:cNvPr id="215" name="Freeform 215"/>
            <p:cNvSpPr/>
            <p:nvPr/>
          </p:nvSpPr>
          <p:spPr>
            <a:xfrm>
              <a:off x="0" y="0"/>
              <a:ext cx="227457" cy="165608"/>
            </a:xfrm>
            <a:custGeom>
              <a:avLst/>
              <a:gdLst/>
              <a:ahLst/>
              <a:cxnLst/>
              <a:rect l="l" t="t" r="r" b="b"/>
              <a:pathLst>
                <a:path w="227457" h="165608">
                  <a:moveTo>
                    <a:pt x="0" y="165608"/>
                  </a:moveTo>
                  <a:cubicBezTo>
                    <a:pt x="227457" y="165608"/>
                    <a:pt x="227457" y="165608"/>
                    <a:pt x="227457" y="165608"/>
                  </a:cubicBezTo>
                  <a:cubicBezTo>
                    <a:pt x="227457" y="0"/>
                    <a:pt x="227457" y="0"/>
                    <a:pt x="227457" y="0"/>
                  </a:cubicBezTo>
                  <a:cubicBezTo>
                    <a:pt x="88773" y="0"/>
                    <a:pt x="88773" y="0"/>
                    <a:pt x="88773" y="0"/>
                  </a:cubicBezTo>
                  <a:cubicBezTo>
                    <a:pt x="40005" y="0"/>
                    <a:pt x="0" y="33401"/>
                    <a:pt x="0" y="74422"/>
                  </a:cubicBezTo>
                  <a:lnTo>
                    <a:pt x="0" y="165608"/>
                  </a:lnTo>
                  <a:close/>
                </a:path>
              </a:pathLst>
            </a:custGeom>
            <a:solidFill>
              <a:srgbClr val="0070C0"/>
            </a:solidFill>
          </p:spPr>
        </p:sp>
      </p:grpSp>
      <p:grpSp>
        <p:nvGrpSpPr>
          <p:cNvPr id="216" name="Group 216"/>
          <p:cNvGrpSpPr/>
          <p:nvPr/>
        </p:nvGrpSpPr>
        <p:grpSpPr>
          <a:xfrm>
            <a:off x="17876160" y="8821440"/>
            <a:ext cx="57240" cy="128520"/>
            <a:chOff x="0" y="0"/>
            <a:chExt cx="76320" cy="171360"/>
          </a:xfrm>
        </p:grpSpPr>
        <p:sp>
          <p:nvSpPr>
            <p:cNvPr id="217" name="Freeform 217"/>
            <p:cNvSpPr/>
            <p:nvPr/>
          </p:nvSpPr>
          <p:spPr>
            <a:xfrm>
              <a:off x="0" y="0"/>
              <a:ext cx="76327" cy="171323"/>
            </a:xfrm>
            <a:custGeom>
              <a:avLst/>
              <a:gdLst/>
              <a:ahLst/>
              <a:cxnLst/>
              <a:rect l="l" t="t" r="r" b="b"/>
              <a:pathLst>
                <a:path w="76327" h="171323">
                  <a:moveTo>
                    <a:pt x="76327" y="0"/>
                  </a:moveTo>
                  <a:lnTo>
                    <a:pt x="0" y="0"/>
                  </a:lnTo>
                  <a:lnTo>
                    <a:pt x="0" y="171323"/>
                  </a:lnTo>
                  <a:lnTo>
                    <a:pt x="76327" y="171323"/>
                  </a:lnTo>
                  <a:close/>
                </a:path>
              </a:pathLst>
            </a:custGeom>
            <a:solidFill>
              <a:srgbClr val="0070C0"/>
            </a:solidFill>
          </p:spPr>
        </p:sp>
      </p:grpSp>
      <p:grpSp>
        <p:nvGrpSpPr>
          <p:cNvPr id="218" name="Group 218"/>
          <p:cNvGrpSpPr/>
          <p:nvPr/>
        </p:nvGrpSpPr>
        <p:grpSpPr>
          <a:xfrm>
            <a:off x="16852860" y="8638920"/>
            <a:ext cx="1034640" cy="255960"/>
            <a:chOff x="0" y="0"/>
            <a:chExt cx="1379520" cy="341280"/>
          </a:xfrm>
        </p:grpSpPr>
        <p:sp>
          <p:nvSpPr>
            <p:cNvPr id="219" name="Freeform 219"/>
            <p:cNvSpPr/>
            <p:nvPr/>
          </p:nvSpPr>
          <p:spPr>
            <a:xfrm>
              <a:off x="0" y="0"/>
              <a:ext cx="1379474" cy="341249"/>
            </a:xfrm>
            <a:custGeom>
              <a:avLst/>
              <a:gdLst/>
              <a:ahLst/>
              <a:cxnLst/>
              <a:rect l="l" t="t" r="r" b="b"/>
              <a:pathLst>
                <a:path w="1379474" h="341249">
                  <a:moveTo>
                    <a:pt x="8890" y="341249"/>
                  </a:moveTo>
                  <a:lnTo>
                    <a:pt x="1058164" y="26543"/>
                  </a:lnTo>
                  <a:lnTo>
                    <a:pt x="1363980" y="259842"/>
                  </a:lnTo>
                  <a:lnTo>
                    <a:pt x="1379474" y="242062"/>
                  </a:lnTo>
                  <a:lnTo>
                    <a:pt x="1062609" y="0"/>
                  </a:lnTo>
                  <a:lnTo>
                    <a:pt x="0" y="320167"/>
                  </a:lnTo>
                  <a:lnTo>
                    <a:pt x="8890" y="341249"/>
                  </a:lnTo>
                  <a:close/>
                </a:path>
              </a:pathLst>
            </a:custGeom>
            <a:solidFill>
              <a:srgbClr val="0070C0"/>
            </a:solidFill>
          </p:spPr>
        </p:sp>
      </p:grpSp>
      <p:grpSp>
        <p:nvGrpSpPr>
          <p:cNvPr id="220" name="Group 220"/>
          <p:cNvGrpSpPr/>
          <p:nvPr/>
        </p:nvGrpSpPr>
        <p:grpSpPr>
          <a:xfrm>
            <a:off x="16859880" y="8891640"/>
            <a:ext cx="11880" cy="265140"/>
            <a:chOff x="0" y="0"/>
            <a:chExt cx="15840" cy="353520"/>
          </a:xfrm>
        </p:grpSpPr>
        <p:sp>
          <p:nvSpPr>
            <p:cNvPr id="221" name="Freeform 221"/>
            <p:cNvSpPr/>
            <p:nvPr/>
          </p:nvSpPr>
          <p:spPr>
            <a:xfrm>
              <a:off x="0" y="0"/>
              <a:ext cx="15875" cy="353568"/>
            </a:xfrm>
            <a:custGeom>
              <a:avLst/>
              <a:gdLst/>
              <a:ahLst/>
              <a:cxnLst/>
              <a:rect l="l" t="t" r="r" b="b"/>
              <a:pathLst>
                <a:path w="15875" h="353568">
                  <a:moveTo>
                    <a:pt x="15875" y="0"/>
                  </a:moveTo>
                  <a:lnTo>
                    <a:pt x="0" y="0"/>
                  </a:lnTo>
                  <a:lnTo>
                    <a:pt x="0" y="353568"/>
                  </a:lnTo>
                  <a:lnTo>
                    <a:pt x="15875" y="353568"/>
                  </a:lnTo>
                  <a:close/>
                </a:path>
              </a:pathLst>
            </a:custGeom>
            <a:solidFill>
              <a:srgbClr val="0070C0"/>
            </a:solidFill>
          </p:spPr>
        </p:sp>
      </p:grpSp>
      <p:grpSp>
        <p:nvGrpSpPr>
          <p:cNvPr id="222" name="Group 222"/>
          <p:cNvGrpSpPr/>
          <p:nvPr/>
        </p:nvGrpSpPr>
        <p:grpSpPr>
          <a:xfrm>
            <a:off x="16767000" y="9145980"/>
            <a:ext cx="192780" cy="63180"/>
            <a:chOff x="0" y="0"/>
            <a:chExt cx="257040" cy="84240"/>
          </a:xfrm>
        </p:grpSpPr>
        <p:sp>
          <p:nvSpPr>
            <p:cNvPr id="223" name="Freeform 223"/>
            <p:cNvSpPr/>
            <p:nvPr/>
          </p:nvSpPr>
          <p:spPr>
            <a:xfrm>
              <a:off x="0" y="0"/>
              <a:ext cx="257048" cy="84201"/>
            </a:xfrm>
            <a:custGeom>
              <a:avLst/>
              <a:gdLst/>
              <a:ahLst/>
              <a:cxnLst/>
              <a:rect l="l" t="t" r="r" b="b"/>
              <a:pathLst>
                <a:path w="257048" h="84201">
                  <a:moveTo>
                    <a:pt x="257048" y="0"/>
                  </a:moveTo>
                  <a:lnTo>
                    <a:pt x="0" y="0"/>
                  </a:lnTo>
                  <a:lnTo>
                    <a:pt x="0" y="84201"/>
                  </a:lnTo>
                  <a:lnTo>
                    <a:pt x="257048" y="84201"/>
                  </a:lnTo>
                  <a:close/>
                </a:path>
              </a:pathLst>
            </a:custGeom>
            <a:solidFill>
              <a:srgbClr val="0070C0"/>
            </a:solidFill>
          </p:spPr>
        </p:sp>
      </p:grpSp>
      <p:grpSp>
        <p:nvGrpSpPr>
          <p:cNvPr id="224" name="Group 224"/>
          <p:cNvGrpSpPr/>
          <p:nvPr/>
        </p:nvGrpSpPr>
        <p:grpSpPr>
          <a:xfrm>
            <a:off x="16839360" y="9124380"/>
            <a:ext cx="49140" cy="32400"/>
            <a:chOff x="0" y="0"/>
            <a:chExt cx="65520" cy="43200"/>
          </a:xfrm>
        </p:grpSpPr>
        <p:sp>
          <p:nvSpPr>
            <p:cNvPr id="225" name="Freeform 225"/>
            <p:cNvSpPr/>
            <p:nvPr/>
          </p:nvSpPr>
          <p:spPr>
            <a:xfrm>
              <a:off x="0" y="0"/>
              <a:ext cx="65532" cy="43180"/>
            </a:xfrm>
            <a:custGeom>
              <a:avLst/>
              <a:gdLst/>
              <a:ahLst/>
              <a:cxnLst/>
              <a:rect l="l" t="t" r="r" b="b"/>
              <a:pathLst>
                <a:path w="65532" h="43180">
                  <a:moveTo>
                    <a:pt x="65532" y="0"/>
                  </a:moveTo>
                  <a:lnTo>
                    <a:pt x="0" y="0"/>
                  </a:lnTo>
                  <a:lnTo>
                    <a:pt x="0" y="43180"/>
                  </a:lnTo>
                  <a:lnTo>
                    <a:pt x="65532" y="43180"/>
                  </a:lnTo>
                  <a:close/>
                </a:path>
              </a:pathLst>
            </a:custGeom>
            <a:solidFill>
              <a:srgbClr val="0070C0"/>
            </a:solidFill>
          </p:spPr>
        </p:sp>
      </p:grpSp>
      <p:grpSp>
        <p:nvGrpSpPr>
          <p:cNvPr id="226" name="Group 226"/>
          <p:cNvGrpSpPr/>
          <p:nvPr/>
        </p:nvGrpSpPr>
        <p:grpSpPr>
          <a:xfrm>
            <a:off x="16996500" y="8835480"/>
            <a:ext cx="201960" cy="9720"/>
            <a:chOff x="0" y="0"/>
            <a:chExt cx="269280" cy="12960"/>
          </a:xfrm>
        </p:grpSpPr>
        <p:sp>
          <p:nvSpPr>
            <p:cNvPr id="227" name="Freeform 227"/>
            <p:cNvSpPr/>
            <p:nvPr/>
          </p:nvSpPr>
          <p:spPr>
            <a:xfrm>
              <a:off x="0" y="0"/>
              <a:ext cx="269240" cy="12954"/>
            </a:xfrm>
            <a:custGeom>
              <a:avLst/>
              <a:gdLst/>
              <a:ahLst/>
              <a:cxnLst/>
              <a:rect l="l" t="t" r="r" b="b"/>
              <a:pathLst>
                <a:path w="269240" h="12954">
                  <a:moveTo>
                    <a:pt x="269240" y="0"/>
                  </a:moveTo>
                  <a:lnTo>
                    <a:pt x="0" y="0"/>
                  </a:lnTo>
                  <a:lnTo>
                    <a:pt x="0" y="12954"/>
                  </a:lnTo>
                  <a:lnTo>
                    <a:pt x="269240" y="12954"/>
                  </a:lnTo>
                  <a:close/>
                </a:path>
              </a:pathLst>
            </a:custGeom>
            <a:solidFill>
              <a:srgbClr val="0070C0"/>
            </a:solidFill>
          </p:spPr>
        </p:sp>
      </p:grpSp>
      <p:grpSp>
        <p:nvGrpSpPr>
          <p:cNvPr id="228" name="Group 228"/>
          <p:cNvGrpSpPr/>
          <p:nvPr/>
        </p:nvGrpSpPr>
        <p:grpSpPr>
          <a:xfrm>
            <a:off x="16861500" y="8874360"/>
            <a:ext cx="336960" cy="23220"/>
            <a:chOff x="0" y="0"/>
            <a:chExt cx="449280" cy="30960"/>
          </a:xfrm>
        </p:grpSpPr>
        <p:sp>
          <p:nvSpPr>
            <p:cNvPr id="229" name="Freeform 229"/>
            <p:cNvSpPr/>
            <p:nvPr/>
          </p:nvSpPr>
          <p:spPr>
            <a:xfrm>
              <a:off x="0" y="0"/>
              <a:ext cx="449326" cy="30988"/>
            </a:xfrm>
            <a:custGeom>
              <a:avLst/>
              <a:gdLst/>
              <a:ahLst/>
              <a:cxnLst/>
              <a:rect l="l" t="t" r="r" b="b"/>
              <a:pathLst>
                <a:path w="449326" h="30988">
                  <a:moveTo>
                    <a:pt x="449326" y="30988"/>
                  </a:moveTo>
                  <a:lnTo>
                    <a:pt x="449326" y="16637"/>
                  </a:lnTo>
                  <a:lnTo>
                    <a:pt x="47625" y="16637"/>
                  </a:lnTo>
                  <a:lnTo>
                    <a:pt x="42164" y="0"/>
                  </a:lnTo>
                  <a:lnTo>
                    <a:pt x="0" y="16637"/>
                  </a:lnTo>
                  <a:lnTo>
                    <a:pt x="0" y="30988"/>
                  </a:lnTo>
                  <a:lnTo>
                    <a:pt x="449326" y="30988"/>
                  </a:lnTo>
                  <a:close/>
                </a:path>
              </a:pathLst>
            </a:custGeom>
            <a:solidFill>
              <a:srgbClr val="0070C0"/>
            </a:solidFill>
          </p:spPr>
        </p:sp>
      </p:grpSp>
      <p:grpSp>
        <p:nvGrpSpPr>
          <p:cNvPr id="230" name="Group 230"/>
          <p:cNvGrpSpPr/>
          <p:nvPr/>
        </p:nvGrpSpPr>
        <p:grpSpPr>
          <a:xfrm>
            <a:off x="16995420" y="8835480"/>
            <a:ext cx="9180" cy="56160"/>
            <a:chOff x="0" y="0"/>
            <a:chExt cx="12240" cy="74880"/>
          </a:xfrm>
        </p:grpSpPr>
        <p:sp>
          <p:nvSpPr>
            <p:cNvPr id="231" name="Freeform 231"/>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0070C0"/>
            </a:solidFill>
          </p:spPr>
        </p:sp>
      </p:grpSp>
      <p:grpSp>
        <p:nvGrpSpPr>
          <p:cNvPr id="232" name="Group 232"/>
          <p:cNvGrpSpPr/>
          <p:nvPr/>
        </p:nvGrpSpPr>
        <p:grpSpPr>
          <a:xfrm>
            <a:off x="16951680" y="8853300"/>
            <a:ext cx="9720" cy="35100"/>
            <a:chOff x="0" y="0"/>
            <a:chExt cx="12960" cy="46800"/>
          </a:xfrm>
        </p:grpSpPr>
        <p:sp>
          <p:nvSpPr>
            <p:cNvPr id="233" name="Freeform 233"/>
            <p:cNvSpPr/>
            <p:nvPr/>
          </p:nvSpPr>
          <p:spPr>
            <a:xfrm>
              <a:off x="0" y="0"/>
              <a:ext cx="12954" cy="46863"/>
            </a:xfrm>
            <a:custGeom>
              <a:avLst/>
              <a:gdLst/>
              <a:ahLst/>
              <a:cxnLst/>
              <a:rect l="l" t="t" r="r" b="b"/>
              <a:pathLst>
                <a:path w="12954" h="46863">
                  <a:moveTo>
                    <a:pt x="12954" y="0"/>
                  </a:moveTo>
                  <a:lnTo>
                    <a:pt x="0" y="0"/>
                  </a:lnTo>
                  <a:lnTo>
                    <a:pt x="0" y="46863"/>
                  </a:lnTo>
                  <a:lnTo>
                    <a:pt x="12954" y="46863"/>
                  </a:lnTo>
                  <a:close/>
                </a:path>
              </a:pathLst>
            </a:custGeom>
            <a:solidFill>
              <a:srgbClr val="0070C0"/>
            </a:solidFill>
          </p:spPr>
        </p:sp>
      </p:grpSp>
      <p:grpSp>
        <p:nvGrpSpPr>
          <p:cNvPr id="234" name="Group 234"/>
          <p:cNvGrpSpPr/>
          <p:nvPr/>
        </p:nvGrpSpPr>
        <p:grpSpPr>
          <a:xfrm>
            <a:off x="17000820" y="8839800"/>
            <a:ext cx="48600" cy="48600"/>
            <a:chOff x="0" y="0"/>
            <a:chExt cx="64800" cy="64800"/>
          </a:xfrm>
        </p:grpSpPr>
        <p:sp>
          <p:nvSpPr>
            <p:cNvPr id="235" name="Freeform 235"/>
            <p:cNvSpPr/>
            <p:nvPr/>
          </p:nvSpPr>
          <p:spPr>
            <a:xfrm>
              <a:off x="0" y="0"/>
              <a:ext cx="64770" cy="64770"/>
            </a:xfrm>
            <a:custGeom>
              <a:avLst/>
              <a:gdLst/>
              <a:ahLst/>
              <a:cxnLst/>
              <a:rect l="l" t="t" r="r" b="b"/>
              <a:pathLst>
                <a:path w="64770" h="64770">
                  <a:moveTo>
                    <a:pt x="64770" y="58166"/>
                  </a:moveTo>
                  <a:lnTo>
                    <a:pt x="5588" y="0"/>
                  </a:lnTo>
                  <a:lnTo>
                    <a:pt x="0" y="6096"/>
                  </a:lnTo>
                  <a:lnTo>
                    <a:pt x="58166" y="64770"/>
                  </a:lnTo>
                  <a:lnTo>
                    <a:pt x="64770" y="58166"/>
                  </a:lnTo>
                  <a:close/>
                </a:path>
              </a:pathLst>
            </a:custGeom>
            <a:solidFill>
              <a:srgbClr val="0070C0"/>
            </a:solidFill>
          </p:spPr>
        </p:sp>
      </p:grpSp>
      <p:grpSp>
        <p:nvGrpSpPr>
          <p:cNvPr id="236" name="Group 236"/>
          <p:cNvGrpSpPr/>
          <p:nvPr/>
        </p:nvGrpSpPr>
        <p:grpSpPr>
          <a:xfrm>
            <a:off x="16963020" y="8851680"/>
            <a:ext cx="37260" cy="36720"/>
            <a:chOff x="0" y="0"/>
            <a:chExt cx="49680" cy="48960"/>
          </a:xfrm>
        </p:grpSpPr>
        <p:sp>
          <p:nvSpPr>
            <p:cNvPr id="237" name="Freeform 237"/>
            <p:cNvSpPr/>
            <p:nvPr/>
          </p:nvSpPr>
          <p:spPr>
            <a:xfrm>
              <a:off x="0" y="0"/>
              <a:ext cx="49657" cy="49022"/>
            </a:xfrm>
            <a:custGeom>
              <a:avLst/>
              <a:gdLst/>
              <a:ahLst/>
              <a:cxnLst/>
              <a:rect l="l" t="t" r="r" b="b"/>
              <a:pathLst>
                <a:path w="49657" h="49022">
                  <a:moveTo>
                    <a:pt x="49657" y="43434"/>
                  </a:moveTo>
                  <a:lnTo>
                    <a:pt x="6604" y="0"/>
                  </a:lnTo>
                  <a:lnTo>
                    <a:pt x="0" y="5588"/>
                  </a:lnTo>
                  <a:lnTo>
                    <a:pt x="43053" y="49022"/>
                  </a:lnTo>
                  <a:lnTo>
                    <a:pt x="49657" y="43434"/>
                  </a:lnTo>
                  <a:close/>
                </a:path>
              </a:pathLst>
            </a:custGeom>
            <a:solidFill>
              <a:srgbClr val="0070C0"/>
            </a:solidFill>
          </p:spPr>
        </p:sp>
      </p:grpSp>
      <p:grpSp>
        <p:nvGrpSpPr>
          <p:cNvPr id="238" name="Group 238"/>
          <p:cNvGrpSpPr/>
          <p:nvPr/>
        </p:nvGrpSpPr>
        <p:grpSpPr>
          <a:xfrm>
            <a:off x="17000820" y="8839800"/>
            <a:ext cx="48600" cy="48600"/>
            <a:chOff x="0" y="0"/>
            <a:chExt cx="64800" cy="64800"/>
          </a:xfrm>
        </p:grpSpPr>
        <p:sp>
          <p:nvSpPr>
            <p:cNvPr id="239" name="Freeform 239"/>
            <p:cNvSpPr/>
            <p:nvPr/>
          </p:nvSpPr>
          <p:spPr>
            <a:xfrm>
              <a:off x="0" y="0"/>
              <a:ext cx="64770" cy="64770"/>
            </a:xfrm>
            <a:custGeom>
              <a:avLst/>
              <a:gdLst/>
              <a:ahLst/>
              <a:cxnLst/>
              <a:rect l="l" t="t" r="r" b="b"/>
              <a:pathLst>
                <a:path w="64770" h="64770">
                  <a:moveTo>
                    <a:pt x="58166" y="0"/>
                  </a:moveTo>
                  <a:lnTo>
                    <a:pt x="0" y="58166"/>
                  </a:lnTo>
                  <a:lnTo>
                    <a:pt x="5588" y="64770"/>
                  </a:lnTo>
                  <a:lnTo>
                    <a:pt x="64770" y="6096"/>
                  </a:lnTo>
                  <a:lnTo>
                    <a:pt x="58166" y="0"/>
                  </a:lnTo>
                  <a:close/>
                </a:path>
              </a:pathLst>
            </a:custGeom>
            <a:solidFill>
              <a:srgbClr val="0070C0"/>
            </a:solidFill>
          </p:spPr>
        </p:sp>
      </p:grpSp>
      <p:grpSp>
        <p:nvGrpSpPr>
          <p:cNvPr id="240" name="Group 240"/>
          <p:cNvGrpSpPr/>
          <p:nvPr/>
        </p:nvGrpSpPr>
        <p:grpSpPr>
          <a:xfrm>
            <a:off x="17042400" y="8835480"/>
            <a:ext cx="9720" cy="56160"/>
            <a:chOff x="0" y="0"/>
            <a:chExt cx="12960" cy="74880"/>
          </a:xfrm>
        </p:grpSpPr>
        <p:sp>
          <p:nvSpPr>
            <p:cNvPr id="241" name="Freeform 241"/>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0070C0"/>
            </a:solidFill>
          </p:spPr>
        </p:sp>
      </p:grpSp>
      <p:grpSp>
        <p:nvGrpSpPr>
          <p:cNvPr id="242" name="Group 242"/>
          <p:cNvGrpSpPr/>
          <p:nvPr/>
        </p:nvGrpSpPr>
        <p:grpSpPr>
          <a:xfrm>
            <a:off x="17045640" y="8839800"/>
            <a:ext cx="48060" cy="48600"/>
            <a:chOff x="0" y="0"/>
            <a:chExt cx="64080" cy="64800"/>
          </a:xfrm>
        </p:grpSpPr>
        <p:sp>
          <p:nvSpPr>
            <p:cNvPr id="243" name="Freeform 243"/>
            <p:cNvSpPr/>
            <p:nvPr/>
          </p:nvSpPr>
          <p:spPr>
            <a:xfrm>
              <a:off x="0" y="0"/>
              <a:ext cx="64135" cy="64770"/>
            </a:xfrm>
            <a:custGeom>
              <a:avLst/>
              <a:gdLst/>
              <a:ahLst/>
              <a:cxnLst/>
              <a:rect l="l" t="t" r="r" b="b"/>
              <a:pathLst>
                <a:path w="64135" h="64770">
                  <a:moveTo>
                    <a:pt x="64135" y="58166"/>
                  </a:moveTo>
                  <a:lnTo>
                    <a:pt x="6604" y="0"/>
                  </a:lnTo>
                  <a:lnTo>
                    <a:pt x="0" y="6096"/>
                  </a:lnTo>
                  <a:lnTo>
                    <a:pt x="58547" y="64770"/>
                  </a:lnTo>
                  <a:lnTo>
                    <a:pt x="64008" y="58166"/>
                  </a:lnTo>
                  <a:close/>
                </a:path>
              </a:pathLst>
            </a:custGeom>
            <a:solidFill>
              <a:srgbClr val="0070C0"/>
            </a:solidFill>
          </p:spPr>
        </p:sp>
      </p:grpSp>
      <p:grpSp>
        <p:nvGrpSpPr>
          <p:cNvPr id="244" name="Group 244"/>
          <p:cNvGrpSpPr/>
          <p:nvPr/>
        </p:nvGrpSpPr>
        <p:grpSpPr>
          <a:xfrm>
            <a:off x="17045640" y="8839800"/>
            <a:ext cx="48060" cy="48600"/>
            <a:chOff x="0" y="0"/>
            <a:chExt cx="64080" cy="64800"/>
          </a:xfrm>
        </p:grpSpPr>
        <p:sp>
          <p:nvSpPr>
            <p:cNvPr id="245" name="Freeform 245"/>
            <p:cNvSpPr/>
            <p:nvPr/>
          </p:nvSpPr>
          <p:spPr>
            <a:xfrm>
              <a:off x="0" y="0"/>
              <a:ext cx="64135" cy="64770"/>
            </a:xfrm>
            <a:custGeom>
              <a:avLst/>
              <a:gdLst/>
              <a:ahLst/>
              <a:cxnLst/>
              <a:rect l="l" t="t" r="r" b="b"/>
              <a:pathLst>
                <a:path w="64135" h="64770">
                  <a:moveTo>
                    <a:pt x="58547" y="0"/>
                  </a:moveTo>
                  <a:lnTo>
                    <a:pt x="0" y="58166"/>
                  </a:lnTo>
                  <a:lnTo>
                    <a:pt x="6604" y="64770"/>
                  </a:lnTo>
                  <a:lnTo>
                    <a:pt x="64135" y="6096"/>
                  </a:lnTo>
                  <a:lnTo>
                    <a:pt x="58547" y="0"/>
                  </a:lnTo>
                  <a:close/>
                </a:path>
              </a:pathLst>
            </a:custGeom>
            <a:solidFill>
              <a:srgbClr val="0070C0"/>
            </a:solidFill>
          </p:spPr>
        </p:sp>
      </p:grpSp>
      <p:grpSp>
        <p:nvGrpSpPr>
          <p:cNvPr id="246" name="Group 246"/>
          <p:cNvGrpSpPr/>
          <p:nvPr/>
        </p:nvGrpSpPr>
        <p:grpSpPr>
          <a:xfrm>
            <a:off x="17088300" y="8835480"/>
            <a:ext cx="9720" cy="56160"/>
            <a:chOff x="0" y="0"/>
            <a:chExt cx="12960" cy="74880"/>
          </a:xfrm>
        </p:grpSpPr>
        <p:sp>
          <p:nvSpPr>
            <p:cNvPr id="247" name="Freeform 247"/>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0070C0"/>
            </a:solidFill>
          </p:spPr>
        </p:sp>
      </p:grpSp>
      <p:grpSp>
        <p:nvGrpSpPr>
          <p:cNvPr id="248" name="Group 248"/>
          <p:cNvGrpSpPr/>
          <p:nvPr/>
        </p:nvGrpSpPr>
        <p:grpSpPr>
          <a:xfrm>
            <a:off x="17092620" y="8839800"/>
            <a:ext cx="49680" cy="48600"/>
            <a:chOff x="0" y="0"/>
            <a:chExt cx="66240" cy="64800"/>
          </a:xfrm>
        </p:grpSpPr>
        <p:sp>
          <p:nvSpPr>
            <p:cNvPr id="249" name="Freeform 249"/>
            <p:cNvSpPr/>
            <p:nvPr/>
          </p:nvSpPr>
          <p:spPr>
            <a:xfrm>
              <a:off x="0" y="0"/>
              <a:ext cx="66294" cy="64770"/>
            </a:xfrm>
            <a:custGeom>
              <a:avLst/>
              <a:gdLst/>
              <a:ahLst/>
              <a:cxnLst/>
              <a:rect l="l" t="t" r="r" b="b"/>
              <a:pathLst>
                <a:path w="66294" h="64770">
                  <a:moveTo>
                    <a:pt x="66294" y="58166"/>
                  </a:moveTo>
                  <a:lnTo>
                    <a:pt x="6731" y="0"/>
                  </a:lnTo>
                  <a:lnTo>
                    <a:pt x="0" y="6096"/>
                  </a:lnTo>
                  <a:lnTo>
                    <a:pt x="59563" y="64770"/>
                  </a:lnTo>
                  <a:lnTo>
                    <a:pt x="66294" y="58166"/>
                  </a:lnTo>
                  <a:close/>
                </a:path>
              </a:pathLst>
            </a:custGeom>
            <a:solidFill>
              <a:srgbClr val="0070C0"/>
            </a:solidFill>
          </p:spPr>
        </p:sp>
      </p:grpSp>
      <p:grpSp>
        <p:nvGrpSpPr>
          <p:cNvPr id="250" name="Group 250"/>
          <p:cNvGrpSpPr/>
          <p:nvPr/>
        </p:nvGrpSpPr>
        <p:grpSpPr>
          <a:xfrm>
            <a:off x="17092620" y="8839800"/>
            <a:ext cx="49680" cy="48600"/>
            <a:chOff x="0" y="0"/>
            <a:chExt cx="66240" cy="64800"/>
          </a:xfrm>
        </p:grpSpPr>
        <p:sp>
          <p:nvSpPr>
            <p:cNvPr id="251" name="Freeform 251"/>
            <p:cNvSpPr/>
            <p:nvPr/>
          </p:nvSpPr>
          <p:spPr>
            <a:xfrm>
              <a:off x="0" y="0"/>
              <a:ext cx="66294" cy="64770"/>
            </a:xfrm>
            <a:custGeom>
              <a:avLst/>
              <a:gdLst/>
              <a:ahLst/>
              <a:cxnLst/>
              <a:rect l="l" t="t" r="r" b="b"/>
              <a:pathLst>
                <a:path w="66294" h="64770">
                  <a:moveTo>
                    <a:pt x="59563" y="0"/>
                  </a:moveTo>
                  <a:lnTo>
                    <a:pt x="0" y="58166"/>
                  </a:lnTo>
                  <a:lnTo>
                    <a:pt x="6731" y="64770"/>
                  </a:lnTo>
                  <a:lnTo>
                    <a:pt x="66294" y="6096"/>
                  </a:lnTo>
                  <a:lnTo>
                    <a:pt x="59563" y="0"/>
                  </a:lnTo>
                  <a:close/>
                </a:path>
              </a:pathLst>
            </a:custGeom>
            <a:solidFill>
              <a:srgbClr val="0070C0"/>
            </a:solidFill>
          </p:spPr>
        </p:sp>
      </p:grpSp>
      <p:grpSp>
        <p:nvGrpSpPr>
          <p:cNvPr id="252" name="Group 252"/>
          <p:cNvGrpSpPr/>
          <p:nvPr/>
        </p:nvGrpSpPr>
        <p:grpSpPr>
          <a:xfrm>
            <a:off x="17134200" y="8835480"/>
            <a:ext cx="9180" cy="56160"/>
            <a:chOff x="0" y="0"/>
            <a:chExt cx="12240" cy="74880"/>
          </a:xfrm>
        </p:grpSpPr>
        <p:sp>
          <p:nvSpPr>
            <p:cNvPr id="253" name="Freeform 253"/>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0070C0"/>
            </a:solidFill>
          </p:spPr>
        </p:sp>
      </p:grpSp>
      <p:grpSp>
        <p:nvGrpSpPr>
          <p:cNvPr id="254" name="Group 254"/>
          <p:cNvGrpSpPr/>
          <p:nvPr/>
        </p:nvGrpSpPr>
        <p:grpSpPr>
          <a:xfrm>
            <a:off x="17138520" y="8839800"/>
            <a:ext cx="48060" cy="48600"/>
            <a:chOff x="0" y="0"/>
            <a:chExt cx="64080" cy="64800"/>
          </a:xfrm>
        </p:grpSpPr>
        <p:sp>
          <p:nvSpPr>
            <p:cNvPr id="255" name="Freeform 255"/>
            <p:cNvSpPr/>
            <p:nvPr/>
          </p:nvSpPr>
          <p:spPr>
            <a:xfrm>
              <a:off x="0" y="0"/>
              <a:ext cx="64135" cy="64770"/>
            </a:xfrm>
            <a:custGeom>
              <a:avLst/>
              <a:gdLst/>
              <a:ahLst/>
              <a:cxnLst/>
              <a:rect l="l" t="t" r="r" b="b"/>
              <a:pathLst>
                <a:path w="64135" h="64770">
                  <a:moveTo>
                    <a:pt x="64135" y="58166"/>
                  </a:moveTo>
                  <a:lnTo>
                    <a:pt x="5461" y="0"/>
                  </a:lnTo>
                  <a:lnTo>
                    <a:pt x="0" y="6096"/>
                  </a:lnTo>
                  <a:lnTo>
                    <a:pt x="57404" y="64770"/>
                  </a:lnTo>
                  <a:lnTo>
                    <a:pt x="64008" y="58166"/>
                  </a:lnTo>
                  <a:close/>
                </a:path>
              </a:pathLst>
            </a:custGeom>
            <a:solidFill>
              <a:srgbClr val="0070C0"/>
            </a:solidFill>
          </p:spPr>
        </p:sp>
      </p:grpSp>
      <p:grpSp>
        <p:nvGrpSpPr>
          <p:cNvPr id="256" name="Group 256"/>
          <p:cNvGrpSpPr/>
          <p:nvPr/>
        </p:nvGrpSpPr>
        <p:grpSpPr>
          <a:xfrm>
            <a:off x="17138520" y="8839800"/>
            <a:ext cx="48060" cy="48600"/>
            <a:chOff x="0" y="0"/>
            <a:chExt cx="64080" cy="64800"/>
          </a:xfrm>
        </p:grpSpPr>
        <p:sp>
          <p:nvSpPr>
            <p:cNvPr id="257" name="Freeform 257"/>
            <p:cNvSpPr/>
            <p:nvPr/>
          </p:nvSpPr>
          <p:spPr>
            <a:xfrm>
              <a:off x="0" y="0"/>
              <a:ext cx="64135" cy="64770"/>
            </a:xfrm>
            <a:custGeom>
              <a:avLst/>
              <a:gdLst/>
              <a:ahLst/>
              <a:cxnLst/>
              <a:rect l="l" t="t" r="r" b="b"/>
              <a:pathLst>
                <a:path w="64135" h="64770">
                  <a:moveTo>
                    <a:pt x="57404" y="0"/>
                  </a:moveTo>
                  <a:lnTo>
                    <a:pt x="0" y="58166"/>
                  </a:lnTo>
                  <a:lnTo>
                    <a:pt x="5461" y="64770"/>
                  </a:lnTo>
                  <a:lnTo>
                    <a:pt x="64135" y="6096"/>
                  </a:lnTo>
                  <a:lnTo>
                    <a:pt x="57404" y="0"/>
                  </a:lnTo>
                  <a:close/>
                </a:path>
              </a:pathLst>
            </a:custGeom>
            <a:solidFill>
              <a:srgbClr val="0070C0"/>
            </a:solidFill>
          </p:spPr>
        </p:sp>
      </p:grpSp>
      <p:grpSp>
        <p:nvGrpSpPr>
          <p:cNvPr id="258" name="Group 258"/>
          <p:cNvGrpSpPr/>
          <p:nvPr/>
        </p:nvGrpSpPr>
        <p:grpSpPr>
          <a:xfrm>
            <a:off x="16767000" y="9212400"/>
            <a:ext cx="192780" cy="63720"/>
            <a:chOff x="0" y="0"/>
            <a:chExt cx="257040" cy="84960"/>
          </a:xfrm>
        </p:grpSpPr>
        <p:sp>
          <p:nvSpPr>
            <p:cNvPr id="259" name="Freeform 259"/>
            <p:cNvSpPr/>
            <p:nvPr/>
          </p:nvSpPr>
          <p:spPr>
            <a:xfrm>
              <a:off x="0" y="0"/>
              <a:ext cx="257048" cy="84963"/>
            </a:xfrm>
            <a:custGeom>
              <a:avLst/>
              <a:gdLst/>
              <a:ahLst/>
              <a:cxnLst/>
              <a:rect l="l" t="t" r="r" b="b"/>
              <a:pathLst>
                <a:path w="257048" h="84963">
                  <a:moveTo>
                    <a:pt x="257048" y="0"/>
                  </a:moveTo>
                  <a:lnTo>
                    <a:pt x="0" y="0"/>
                  </a:lnTo>
                  <a:lnTo>
                    <a:pt x="0" y="84963"/>
                  </a:lnTo>
                  <a:lnTo>
                    <a:pt x="257048" y="84963"/>
                  </a:lnTo>
                  <a:close/>
                </a:path>
              </a:pathLst>
            </a:custGeom>
            <a:solidFill>
              <a:srgbClr val="0070C0"/>
            </a:solidFill>
          </p:spPr>
        </p:sp>
      </p:grpSp>
      <p:grpSp>
        <p:nvGrpSpPr>
          <p:cNvPr id="260" name="Group 260"/>
          <p:cNvGrpSpPr/>
          <p:nvPr/>
        </p:nvGrpSpPr>
        <p:grpSpPr>
          <a:xfrm>
            <a:off x="17940420" y="8820900"/>
            <a:ext cx="54000" cy="177120"/>
            <a:chOff x="0" y="0"/>
            <a:chExt cx="72000" cy="236160"/>
          </a:xfrm>
        </p:grpSpPr>
        <p:sp>
          <p:nvSpPr>
            <p:cNvPr id="261" name="Freeform 261"/>
            <p:cNvSpPr/>
            <p:nvPr/>
          </p:nvSpPr>
          <p:spPr>
            <a:xfrm>
              <a:off x="0" y="0"/>
              <a:ext cx="72009" cy="236220"/>
            </a:xfrm>
            <a:custGeom>
              <a:avLst/>
              <a:gdLst/>
              <a:ahLst/>
              <a:cxnLst/>
              <a:rect l="l" t="t" r="r" b="b"/>
              <a:pathLst>
                <a:path w="72009" h="236220">
                  <a:moveTo>
                    <a:pt x="72009" y="0"/>
                  </a:moveTo>
                  <a:lnTo>
                    <a:pt x="0" y="0"/>
                  </a:lnTo>
                  <a:lnTo>
                    <a:pt x="0" y="236220"/>
                  </a:lnTo>
                  <a:lnTo>
                    <a:pt x="72009" y="236220"/>
                  </a:lnTo>
                  <a:close/>
                </a:path>
              </a:pathLst>
            </a:custGeom>
            <a:solidFill>
              <a:srgbClr val="0070C0"/>
            </a:solidFill>
          </p:spPr>
        </p:sp>
      </p:grpSp>
      <p:grpSp>
        <p:nvGrpSpPr>
          <p:cNvPr id="262" name="Group 262"/>
          <p:cNvGrpSpPr/>
          <p:nvPr/>
        </p:nvGrpSpPr>
        <p:grpSpPr>
          <a:xfrm>
            <a:off x="17495460" y="9798300"/>
            <a:ext cx="301860" cy="54540"/>
            <a:chOff x="0" y="0"/>
            <a:chExt cx="402480" cy="72720"/>
          </a:xfrm>
        </p:grpSpPr>
        <p:sp>
          <p:nvSpPr>
            <p:cNvPr id="263" name="Freeform 263"/>
            <p:cNvSpPr/>
            <p:nvPr/>
          </p:nvSpPr>
          <p:spPr>
            <a:xfrm>
              <a:off x="0" y="0"/>
              <a:ext cx="402463" cy="72771"/>
            </a:xfrm>
            <a:custGeom>
              <a:avLst/>
              <a:gdLst/>
              <a:ahLst/>
              <a:cxnLst/>
              <a:rect l="l" t="t" r="r" b="b"/>
              <a:pathLst>
                <a:path w="402463" h="72771">
                  <a:moveTo>
                    <a:pt x="0" y="34671"/>
                  </a:moveTo>
                  <a:cubicBezTo>
                    <a:pt x="0" y="72771"/>
                    <a:pt x="0" y="72771"/>
                    <a:pt x="0" y="72771"/>
                  </a:cubicBezTo>
                  <a:cubicBezTo>
                    <a:pt x="402463" y="72771"/>
                    <a:pt x="402463" y="72771"/>
                    <a:pt x="402463" y="72771"/>
                  </a:cubicBezTo>
                  <a:cubicBezTo>
                    <a:pt x="402463" y="34671"/>
                    <a:pt x="402463" y="34671"/>
                    <a:pt x="402463" y="34671"/>
                  </a:cubicBezTo>
                  <a:cubicBezTo>
                    <a:pt x="402463" y="15621"/>
                    <a:pt x="387985" y="0"/>
                    <a:pt x="369062" y="0"/>
                  </a:cubicBezTo>
                  <a:cubicBezTo>
                    <a:pt x="33401" y="0"/>
                    <a:pt x="33401" y="0"/>
                    <a:pt x="33401" y="0"/>
                  </a:cubicBezTo>
                  <a:cubicBezTo>
                    <a:pt x="14478" y="0"/>
                    <a:pt x="0" y="15621"/>
                    <a:pt x="0" y="34671"/>
                  </a:cubicBezTo>
                  <a:close/>
                </a:path>
              </a:pathLst>
            </a:custGeom>
            <a:solidFill>
              <a:srgbClr val="0070C0"/>
            </a:solidFill>
          </p:spPr>
        </p:sp>
      </p:grpSp>
      <p:grpSp>
        <p:nvGrpSpPr>
          <p:cNvPr id="264" name="Group 264"/>
          <p:cNvGrpSpPr/>
          <p:nvPr/>
        </p:nvGrpSpPr>
        <p:grpSpPr>
          <a:xfrm>
            <a:off x="426060" y="2442420"/>
            <a:ext cx="8594100" cy="7257600"/>
            <a:chOff x="0" y="0"/>
            <a:chExt cx="11458800" cy="9676800"/>
          </a:xfrm>
        </p:grpSpPr>
        <p:sp>
          <p:nvSpPr>
            <p:cNvPr id="265" name="Freeform 265"/>
            <p:cNvSpPr/>
            <p:nvPr/>
          </p:nvSpPr>
          <p:spPr>
            <a:xfrm>
              <a:off x="9398" y="9398"/>
              <a:ext cx="11440160" cy="9657715"/>
            </a:xfrm>
            <a:custGeom>
              <a:avLst/>
              <a:gdLst/>
              <a:ahLst/>
              <a:cxnLst/>
              <a:rect l="l" t="t" r="r" b="b"/>
              <a:pathLst>
                <a:path w="11440160" h="9657715">
                  <a:moveTo>
                    <a:pt x="8372602" y="9649333"/>
                  </a:moveTo>
                  <a:cubicBezTo>
                    <a:pt x="8346694" y="9614663"/>
                    <a:pt x="8355330" y="9580118"/>
                    <a:pt x="8381238" y="9554083"/>
                  </a:cubicBezTo>
                  <a:cubicBezTo>
                    <a:pt x="8407146" y="9536812"/>
                    <a:pt x="8424418" y="9519413"/>
                    <a:pt x="8450326" y="9510777"/>
                  </a:cubicBezTo>
                  <a:cubicBezTo>
                    <a:pt x="8502142" y="9493504"/>
                    <a:pt x="8562594" y="9476105"/>
                    <a:pt x="8614537" y="9450197"/>
                  </a:cubicBezTo>
                  <a:cubicBezTo>
                    <a:pt x="8631809" y="9441562"/>
                    <a:pt x="8649081" y="9432926"/>
                    <a:pt x="8649081" y="9424290"/>
                  </a:cubicBezTo>
                  <a:cubicBezTo>
                    <a:pt x="8640445" y="9380982"/>
                    <a:pt x="8631809" y="9329040"/>
                    <a:pt x="8623173" y="9285859"/>
                  </a:cubicBezTo>
                  <a:cubicBezTo>
                    <a:pt x="8605901" y="9285859"/>
                    <a:pt x="8597265" y="9285859"/>
                    <a:pt x="8579993" y="9285859"/>
                  </a:cubicBezTo>
                  <a:cubicBezTo>
                    <a:pt x="7793736" y="9285859"/>
                    <a:pt x="6998716" y="9285859"/>
                    <a:pt x="6212459" y="9285859"/>
                  </a:cubicBezTo>
                  <a:cubicBezTo>
                    <a:pt x="5521198" y="9285859"/>
                    <a:pt x="4829937" y="9285859"/>
                    <a:pt x="4138676" y="9285859"/>
                  </a:cubicBezTo>
                  <a:cubicBezTo>
                    <a:pt x="4035044" y="9285859"/>
                    <a:pt x="3922649" y="9277224"/>
                    <a:pt x="3819017" y="9277224"/>
                  </a:cubicBezTo>
                  <a:cubicBezTo>
                    <a:pt x="3741293" y="9277224"/>
                    <a:pt x="3654806" y="9285859"/>
                    <a:pt x="3577082" y="9285859"/>
                  </a:cubicBezTo>
                  <a:cubicBezTo>
                    <a:pt x="3084576" y="9285859"/>
                    <a:pt x="2600706" y="9285859"/>
                    <a:pt x="2108200" y="9285859"/>
                  </a:cubicBezTo>
                  <a:cubicBezTo>
                    <a:pt x="2099564" y="9285859"/>
                    <a:pt x="2082292" y="9285859"/>
                    <a:pt x="2073656" y="9285859"/>
                  </a:cubicBezTo>
                  <a:cubicBezTo>
                    <a:pt x="2065020" y="9277224"/>
                    <a:pt x="2047748" y="9268588"/>
                    <a:pt x="2047748" y="9268588"/>
                  </a:cubicBezTo>
                  <a:cubicBezTo>
                    <a:pt x="2047748" y="9190737"/>
                    <a:pt x="2047748" y="9112758"/>
                    <a:pt x="2047748" y="9043543"/>
                  </a:cubicBezTo>
                  <a:cubicBezTo>
                    <a:pt x="2047748" y="9034907"/>
                    <a:pt x="2056384" y="9026271"/>
                    <a:pt x="2065020" y="9017635"/>
                  </a:cubicBezTo>
                  <a:cubicBezTo>
                    <a:pt x="2272411" y="8758047"/>
                    <a:pt x="2488438" y="8498332"/>
                    <a:pt x="2695829" y="8238744"/>
                  </a:cubicBezTo>
                  <a:cubicBezTo>
                    <a:pt x="2704465" y="8221472"/>
                    <a:pt x="2713101" y="8212837"/>
                    <a:pt x="2730373" y="8186802"/>
                  </a:cubicBezTo>
                  <a:cubicBezTo>
                    <a:pt x="2445258" y="8186802"/>
                    <a:pt x="2168779" y="8186802"/>
                    <a:pt x="1883537" y="8186802"/>
                  </a:cubicBezTo>
                  <a:cubicBezTo>
                    <a:pt x="1883537" y="8057007"/>
                    <a:pt x="1883537" y="7935850"/>
                    <a:pt x="1883537" y="7806055"/>
                  </a:cubicBezTo>
                  <a:cubicBezTo>
                    <a:pt x="1943989" y="7806055"/>
                    <a:pt x="2004568" y="7806055"/>
                    <a:pt x="2065020" y="7806055"/>
                  </a:cubicBezTo>
                  <a:cubicBezTo>
                    <a:pt x="2065020" y="5763641"/>
                    <a:pt x="2065020" y="3738626"/>
                    <a:pt x="2065020" y="1696212"/>
                  </a:cubicBezTo>
                  <a:cubicBezTo>
                    <a:pt x="1805813" y="1696212"/>
                    <a:pt x="1546606" y="1696212"/>
                    <a:pt x="1296035" y="1696212"/>
                  </a:cubicBezTo>
                  <a:cubicBezTo>
                    <a:pt x="1287399" y="1678940"/>
                    <a:pt x="1287399" y="1661541"/>
                    <a:pt x="1287399" y="1644269"/>
                  </a:cubicBezTo>
                  <a:cubicBezTo>
                    <a:pt x="959104" y="1644269"/>
                    <a:pt x="639318" y="1644269"/>
                    <a:pt x="311023" y="1644269"/>
                  </a:cubicBezTo>
                  <a:cubicBezTo>
                    <a:pt x="311023" y="1670177"/>
                    <a:pt x="311023" y="1687576"/>
                    <a:pt x="311023" y="1713484"/>
                  </a:cubicBezTo>
                  <a:cubicBezTo>
                    <a:pt x="207391" y="1713484"/>
                    <a:pt x="103632" y="1713484"/>
                    <a:pt x="0" y="1713484"/>
                  </a:cubicBezTo>
                  <a:cubicBezTo>
                    <a:pt x="0" y="1635633"/>
                    <a:pt x="0" y="1549019"/>
                    <a:pt x="0" y="1471168"/>
                  </a:cubicBezTo>
                  <a:cubicBezTo>
                    <a:pt x="86360" y="1479804"/>
                    <a:pt x="164211" y="1471168"/>
                    <a:pt x="241935" y="1419225"/>
                  </a:cubicBezTo>
                  <a:cubicBezTo>
                    <a:pt x="388874" y="1315339"/>
                    <a:pt x="535686" y="1220216"/>
                    <a:pt x="682625" y="1124966"/>
                  </a:cubicBezTo>
                  <a:cubicBezTo>
                    <a:pt x="1157732" y="813435"/>
                    <a:pt x="1632966" y="501904"/>
                    <a:pt x="2099564" y="190373"/>
                  </a:cubicBezTo>
                  <a:cubicBezTo>
                    <a:pt x="2116836" y="181737"/>
                    <a:pt x="2134108" y="164465"/>
                    <a:pt x="2134108" y="147066"/>
                  </a:cubicBezTo>
                  <a:cubicBezTo>
                    <a:pt x="2134108" y="95123"/>
                    <a:pt x="2134108" y="51816"/>
                    <a:pt x="2134108" y="0"/>
                  </a:cubicBezTo>
                  <a:cubicBezTo>
                    <a:pt x="2194560" y="0"/>
                    <a:pt x="2263775" y="0"/>
                    <a:pt x="2324227" y="0"/>
                  </a:cubicBezTo>
                  <a:cubicBezTo>
                    <a:pt x="2384679" y="129794"/>
                    <a:pt x="2384679" y="129794"/>
                    <a:pt x="2514346" y="173101"/>
                  </a:cubicBezTo>
                  <a:cubicBezTo>
                    <a:pt x="3629025" y="579882"/>
                    <a:pt x="4734941" y="986536"/>
                    <a:pt x="5849620" y="1393317"/>
                  </a:cubicBezTo>
                  <a:cubicBezTo>
                    <a:pt x="5901436" y="1410589"/>
                    <a:pt x="5953252" y="1419225"/>
                    <a:pt x="6005195" y="1419225"/>
                  </a:cubicBezTo>
                  <a:cubicBezTo>
                    <a:pt x="6480429" y="1419225"/>
                    <a:pt x="6955663" y="1419225"/>
                    <a:pt x="7430897" y="1419225"/>
                  </a:cubicBezTo>
                  <a:cubicBezTo>
                    <a:pt x="7482713" y="1419225"/>
                    <a:pt x="7534529" y="1419225"/>
                    <a:pt x="7586472" y="1419225"/>
                  </a:cubicBezTo>
                  <a:cubicBezTo>
                    <a:pt x="7621016" y="1419225"/>
                    <a:pt x="7638288" y="1427861"/>
                    <a:pt x="7655560" y="1453896"/>
                  </a:cubicBezTo>
                  <a:cubicBezTo>
                    <a:pt x="7750556" y="1583690"/>
                    <a:pt x="7845679" y="1722120"/>
                    <a:pt x="7932039" y="1852041"/>
                  </a:cubicBezTo>
                  <a:cubicBezTo>
                    <a:pt x="7949311" y="1869313"/>
                    <a:pt x="7949311" y="1886712"/>
                    <a:pt x="7957947" y="1921256"/>
                  </a:cubicBezTo>
                  <a:cubicBezTo>
                    <a:pt x="7932039" y="1921256"/>
                    <a:pt x="7923403" y="1921256"/>
                    <a:pt x="7906131" y="1921256"/>
                  </a:cubicBezTo>
                  <a:cubicBezTo>
                    <a:pt x="7690104" y="1921256"/>
                    <a:pt x="7474077" y="1921256"/>
                    <a:pt x="7258050" y="1921256"/>
                  </a:cubicBezTo>
                  <a:cubicBezTo>
                    <a:pt x="7232142" y="1921256"/>
                    <a:pt x="7206234" y="1921256"/>
                    <a:pt x="7188962" y="1929892"/>
                  </a:cubicBezTo>
                  <a:cubicBezTo>
                    <a:pt x="6679184" y="2120265"/>
                    <a:pt x="6160770" y="2215515"/>
                    <a:pt x="5625084" y="2180844"/>
                  </a:cubicBezTo>
                  <a:cubicBezTo>
                    <a:pt x="5391785" y="2172208"/>
                    <a:pt x="5158486" y="2120265"/>
                    <a:pt x="4925187" y="2051050"/>
                  </a:cubicBezTo>
                  <a:cubicBezTo>
                    <a:pt x="4916551" y="2042414"/>
                    <a:pt x="4899279" y="2042414"/>
                    <a:pt x="4882007" y="2033778"/>
                  </a:cubicBezTo>
                  <a:cubicBezTo>
                    <a:pt x="4864735" y="2094357"/>
                    <a:pt x="4838827" y="2146300"/>
                    <a:pt x="4821555" y="2198243"/>
                  </a:cubicBezTo>
                  <a:cubicBezTo>
                    <a:pt x="4812919" y="2215515"/>
                    <a:pt x="4795647" y="2224151"/>
                    <a:pt x="4787011" y="2232914"/>
                  </a:cubicBezTo>
                  <a:cubicBezTo>
                    <a:pt x="4778375" y="2241677"/>
                    <a:pt x="4761103" y="2250186"/>
                    <a:pt x="4761103" y="2258822"/>
                  </a:cubicBezTo>
                  <a:cubicBezTo>
                    <a:pt x="4709287" y="2371344"/>
                    <a:pt x="4666107" y="2492502"/>
                    <a:pt x="4631436" y="2605024"/>
                  </a:cubicBezTo>
                  <a:cubicBezTo>
                    <a:pt x="4622800" y="2622296"/>
                    <a:pt x="4622800" y="2630932"/>
                    <a:pt x="4622800" y="2639695"/>
                  </a:cubicBezTo>
                  <a:cubicBezTo>
                    <a:pt x="4622800" y="2760853"/>
                    <a:pt x="4622800" y="2873375"/>
                    <a:pt x="4631436" y="2985897"/>
                  </a:cubicBezTo>
                  <a:cubicBezTo>
                    <a:pt x="4631436" y="3055112"/>
                    <a:pt x="4657344" y="3124327"/>
                    <a:pt x="4683252" y="3193542"/>
                  </a:cubicBezTo>
                  <a:cubicBezTo>
                    <a:pt x="4691888" y="3236849"/>
                    <a:pt x="4691888" y="3271393"/>
                    <a:pt x="4657344" y="3306064"/>
                  </a:cubicBezTo>
                  <a:cubicBezTo>
                    <a:pt x="4631436" y="3340735"/>
                    <a:pt x="4614164" y="3375279"/>
                    <a:pt x="4579620" y="3409950"/>
                  </a:cubicBezTo>
                  <a:cubicBezTo>
                    <a:pt x="4570984" y="3427222"/>
                    <a:pt x="4545076" y="3444621"/>
                    <a:pt x="4527804" y="3453257"/>
                  </a:cubicBezTo>
                  <a:cubicBezTo>
                    <a:pt x="4527804" y="3453257"/>
                    <a:pt x="4519168" y="3453257"/>
                    <a:pt x="4519168" y="3444621"/>
                  </a:cubicBezTo>
                  <a:cubicBezTo>
                    <a:pt x="4519168" y="3487928"/>
                    <a:pt x="4519168" y="3531108"/>
                    <a:pt x="4519168" y="3574415"/>
                  </a:cubicBezTo>
                  <a:cubicBezTo>
                    <a:pt x="4519168" y="3600323"/>
                    <a:pt x="4510532" y="3609086"/>
                    <a:pt x="4484624" y="3617722"/>
                  </a:cubicBezTo>
                  <a:cubicBezTo>
                    <a:pt x="4441444" y="3643630"/>
                    <a:pt x="4424172" y="3669665"/>
                    <a:pt x="4424172" y="3721608"/>
                  </a:cubicBezTo>
                  <a:cubicBezTo>
                    <a:pt x="4432808" y="3764915"/>
                    <a:pt x="4458716" y="3799459"/>
                    <a:pt x="4501896" y="3816858"/>
                  </a:cubicBezTo>
                  <a:cubicBezTo>
                    <a:pt x="4579620" y="3842766"/>
                    <a:pt x="4631563" y="3816858"/>
                    <a:pt x="4674743" y="3730371"/>
                  </a:cubicBezTo>
                  <a:cubicBezTo>
                    <a:pt x="4674743" y="3799586"/>
                    <a:pt x="4614291" y="3860165"/>
                    <a:pt x="4536440" y="3868801"/>
                  </a:cubicBezTo>
                  <a:cubicBezTo>
                    <a:pt x="4450080" y="3877437"/>
                    <a:pt x="4372229" y="3816858"/>
                    <a:pt x="4363593" y="3739007"/>
                  </a:cubicBezTo>
                  <a:cubicBezTo>
                    <a:pt x="4346321" y="3678428"/>
                    <a:pt x="4354957" y="3617849"/>
                    <a:pt x="4406773" y="3583178"/>
                  </a:cubicBezTo>
                  <a:cubicBezTo>
                    <a:pt x="4467225" y="3548507"/>
                    <a:pt x="4467225" y="3505327"/>
                    <a:pt x="4458589" y="3470656"/>
                  </a:cubicBezTo>
                  <a:cubicBezTo>
                    <a:pt x="4424045" y="3435985"/>
                    <a:pt x="4398137" y="3418713"/>
                    <a:pt x="4380865" y="3401441"/>
                  </a:cubicBezTo>
                  <a:cubicBezTo>
                    <a:pt x="4346321" y="3349498"/>
                    <a:pt x="4294505" y="3306191"/>
                    <a:pt x="4285869" y="3254375"/>
                  </a:cubicBezTo>
                  <a:cubicBezTo>
                    <a:pt x="4277233" y="3202559"/>
                    <a:pt x="4311777" y="3141853"/>
                    <a:pt x="4329049" y="3081274"/>
                  </a:cubicBezTo>
                  <a:cubicBezTo>
                    <a:pt x="4337685" y="3029331"/>
                    <a:pt x="4337685" y="2977388"/>
                    <a:pt x="4346321" y="2925445"/>
                  </a:cubicBezTo>
                  <a:cubicBezTo>
                    <a:pt x="4372229" y="2709037"/>
                    <a:pt x="4320413" y="2501392"/>
                    <a:pt x="4242689" y="2302383"/>
                  </a:cubicBezTo>
                  <a:cubicBezTo>
                    <a:pt x="4242689" y="2293747"/>
                    <a:pt x="4234053" y="2285111"/>
                    <a:pt x="4234053" y="2276475"/>
                  </a:cubicBezTo>
                  <a:cubicBezTo>
                    <a:pt x="4234053" y="2241804"/>
                    <a:pt x="4216781" y="2233168"/>
                    <a:pt x="4182237" y="2233168"/>
                  </a:cubicBezTo>
                  <a:cubicBezTo>
                    <a:pt x="4164965" y="2233168"/>
                    <a:pt x="4147693" y="2215896"/>
                    <a:pt x="4139057" y="2198497"/>
                  </a:cubicBezTo>
                  <a:cubicBezTo>
                    <a:pt x="4113149" y="2120646"/>
                    <a:pt x="4078605" y="2042668"/>
                    <a:pt x="4052697" y="1956181"/>
                  </a:cubicBezTo>
                  <a:cubicBezTo>
                    <a:pt x="4044061" y="1930273"/>
                    <a:pt x="4026789" y="1912874"/>
                    <a:pt x="3992245" y="1912874"/>
                  </a:cubicBezTo>
                  <a:cubicBezTo>
                    <a:pt x="3534283" y="1921510"/>
                    <a:pt x="3076321" y="1921510"/>
                    <a:pt x="2618359" y="1912874"/>
                  </a:cubicBezTo>
                  <a:cubicBezTo>
                    <a:pt x="2575179" y="1912874"/>
                    <a:pt x="2566543" y="1930146"/>
                    <a:pt x="2566543" y="1964817"/>
                  </a:cubicBezTo>
                  <a:cubicBezTo>
                    <a:pt x="2566543" y="2423541"/>
                    <a:pt x="2566543" y="2873502"/>
                    <a:pt x="2566543" y="3332226"/>
                  </a:cubicBezTo>
                  <a:cubicBezTo>
                    <a:pt x="2566543" y="4794758"/>
                    <a:pt x="2566543" y="6257290"/>
                    <a:pt x="2566543" y="7719949"/>
                  </a:cubicBezTo>
                  <a:cubicBezTo>
                    <a:pt x="2566543" y="7745857"/>
                    <a:pt x="2566543" y="7771892"/>
                    <a:pt x="2566543" y="7806436"/>
                  </a:cubicBezTo>
                  <a:cubicBezTo>
                    <a:pt x="2635631" y="7806436"/>
                    <a:pt x="2704846" y="7806436"/>
                    <a:pt x="2773934" y="7806436"/>
                  </a:cubicBezTo>
                  <a:cubicBezTo>
                    <a:pt x="2773934" y="7910322"/>
                    <a:pt x="2773934" y="8022844"/>
                    <a:pt x="2773934" y="8135239"/>
                  </a:cubicBezTo>
                  <a:cubicBezTo>
                    <a:pt x="2791206" y="8117967"/>
                    <a:pt x="2799842" y="8109330"/>
                    <a:pt x="2808478" y="8100568"/>
                  </a:cubicBezTo>
                  <a:cubicBezTo>
                    <a:pt x="2946781" y="7936103"/>
                    <a:pt x="3076321" y="7763002"/>
                    <a:pt x="3214624" y="7598664"/>
                  </a:cubicBezTo>
                  <a:cubicBezTo>
                    <a:pt x="3223260" y="7581392"/>
                    <a:pt x="3231896" y="7555357"/>
                    <a:pt x="3231896" y="7529449"/>
                  </a:cubicBezTo>
                  <a:cubicBezTo>
                    <a:pt x="3231896" y="6378448"/>
                    <a:pt x="3231896" y="5227447"/>
                    <a:pt x="3231896" y="4076446"/>
                  </a:cubicBezTo>
                  <a:cubicBezTo>
                    <a:pt x="3231896" y="4059174"/>
                    <a:pt x="3231896" y="4041774"/>
                    <a:pt x="3240532" y="4024503"/>
                  </a:cubicBezTo>
                  <a:cubicBezTo>
                    <a:pt x="3240532" y="4015867"/>
                    <a:pt x="3257804" y="4007231"/>
                    <a:pt x="3266440" y="3998595"/>
                  </a:cubicBezTo>
                  <a:cubicBezTo>
                    <a:pt x="3275076" y="3989959"/>
                    <a:pt x="3292348" y="3998595"/>
                    <a:pt x="3300984" y="3998595"/>
                  </a:cubicBezTo>
                  <a:cubicBezTo>
                    <a:pt x="3862578" y="3998595"/>
                    <a:pt x="4432935" y="3998595"/>
                    <a:pt x="4994529" y="3998595"/>
                  </a:cubicBezTo>
                  <a:cubicBezTo>
                    <a:pt x="5011801" y="3998595"/>
                    <a:pt x="5020437" y="3998595"/>
                    <a:pt x="5046345" y="3998595"/>
                  </a:cubicBezTo>
                  <a:cubicBezTo>
                    <a:pt x="5046345" y="3972687"/>
                    <a:pt x="5046345" y="3955288"/>
                    <a:pt x="5046345" y="3938016"/>
                  </a:cubicBezTo>
                  <a:cubicBezTo>
                    <a:pt x="5046345" y="3539871"/>
                    <a:pt x="5046345" y="3141853"/>
                    <a:pt x="5046345" y="2743708"/>
                  </a:cubicBezTo>
                  <a:cubicBezTo>
                    <a:pt x="5046345" y="2700401"/>
                    <a:pt x="5054981" y="2683129"/>
                    <a:pt x="5098161" y="2683129"/>
                  </a:cubicBezTo>
                  <a:cubicBezTo>
                    <a:pt x="5512943" y="2683129"/>
                    <a:pt x="5936234" y="2683129"/>
                    <a:pt x="6351016" y="2683129"/>
                  </a:cubicBezTo>
                  <a:cubicBezTo>
                    <a:pt x="6394196" y="2683129"/>
                    <a:pt x="6411468" y="2691765"/>
                    <a:pt x="6411468" y="2743708"/>
                  </a:cubicBezTo>
                  <a:cubicBezTo>
                    <a:pt x="6411468" y="2968752"/>
                    <a:pt x="6411468" y="3193669"/>
                    <a:pt x="6411468" y="3418713"/>
                  </a:cubicBezTo>
                  <a:cubicBezTo>
                    <a:pt x="6411468" y="3444621"/>
                    <a:pt x="6411468" y="3462020"/>
                    <a:pt x="6411468" y="3479292"/>
                  </a:cubicBezTo>
                  <a:cubicBezTo>
                    <a:pt x="6428740" y="3479292"/>
                    <a:pt x="6446012" y="3479292"/>
                    <a:pt x="6463284" y="3479292"/>
                  </a:cubicBezTo>
                  <a:cubicBezTo>
                    <a:pt x="6834886" y="3479292"/>
                    <a:pt x="7197725" y="3479292"/>
                    <a:pt x="7569327" y="3479292"/>
                  </a:cubicBezTo>
                  <a:cubicBezTo>
                    <a:pt x="7638415" y="3479292"/>
                    <a:pt x="7638415" y="3479292"/>
                    <a:pt x="7638415" y="3557143"/>
                  </a:cubicBezTo>
                  <a:cubicBezTo>
                    <a:pt x="7638415" y="3686937"/>
                    <a:pt x="7638415" y="3816731"/>
                    <a:pt x="7638415" y="3946524"/>
                  </a:cubicBezTo>
                  <a:cubicBezTo>
                    <a:pt x="7638415" y="3955161"/>
                    <a:pt x="7638415" y="3972433"/>
                    <a:pt x="7647051" y="3998468"/>
                  </a:cubicBezTo>
                  <a:cubicBezTo>
                    <a:pt x="7664323" y="3998468"/>
                    <a:pt x="7681595" y="3998468"/>
                    <a:pt x="7690231" y="3998468"/>
                  </a:cubicBezTo>
                  <a:cubicBezTo>
                    <a:pt x="7906258" y="3998468"/>
                    <a:pt x="8122285" y="3998468"/>
                    <a:pt x="8329676" y="3998468"/>
                  </a:cubicBezTo>
                  <a:cubicBezTo>
                    <a:pt x="8372856" y="3998468"/>
                    <a:pt x="8390128" y="4007104"/>
                    <a:pt x="8381492" y="4050411"/>
                  </a:cubicBezTo>
                  <a:cubicBezTo>
                    <a:pt x="8381492" y="4292727"/>
                    <a:pt x="8381492" y="4526407"/>
                    <a:pt x="8381492" y="4768723"/>
                  </a:cubicBezTo>
                  <a:cubicBezTo>
                    <a:pt x="8381492" y="4785995"/>
                    <a:pt x="8381492" y="4794631"/>
                    <a:pt x="8381492" y="4829302"/>
                  </a:cubicBezTo>
                  <a:cubicBezTo>
                    <a:pt x="8398764" y="4803394"/>
                    <a:pt x="8407400" y="4794631"/>
                    <a:pt x="8416036" y="4785995"/>
                  </a:cubicBezTo>
                  <a:cubicBezTo>
                    <a:pt x="8519668" y="4630166"/>
                    <a:pt x="8632063" y="4474464"/>
                    <a:pt x="8744331" y="4309999"/>
                  </a:cubicBezTo>
                  <a:cubicBezTo>
                    <a:pt x="8752967" y="4292727"/>
                    <a:pt x="8752967" y="4275328"/>
                    <a:pt x="8761603" y="4258056"/>
                  </a:cubicBezTo>
                  <a:cubicBezTo>
                    <a:pt x="8796147" y="4214749"/>
                    <a:pt x="8822055" y="4180205"/>
                    <a:pt x="8856599" y="4136898"/>
                  </a:cubicBezTo>
                  <a:cubicBezTo>
                    <a:pt x="8873871" y="4110990"/>
                    <a:pt x="8899779" y="4093591"/>
                    <a:pt x="8908415" y="4067683"/>
                  </a:cubicBezTo>
                  <a:cubicBezTo>
                    <a:pt x="8934323" y="4015740"/>
                    <a:pt x="8908415" y="3972433"/>
                    <a:pt x="8891143" y="3920617"/>
                  </a:cubicBezTo>
                  <a:cubicBezTo>
                    <a:pt x="8891143" y="3911981"/>
                    <a:pt x="8873871" y="3903345"/>
                    <a:pt x="8865235" y="3903345"/>
                  </a:cubicBezTo>
                  <a:cubicBezTo>
                    <a:pt x="8839327" y="3903345"/>
                    <a:pt x="8813419" y="3911981"/>
                    <a:pt x="8787511" y="3911981"/>
                  </a:cubicBezTo>
                  <a:cubicBezTo>
                    <a:pt x="8752967" y="3911981"/>
                    <a:pt x="8727059" y="3903345"/>
                    <a:pt x="8727059" y="3868674"/>
                  </a:cubicBezTo>
                  <a:cubicBezTo>
                    <a:pt x="8718423" y="3834003"/>
                    <a:pt x="8744331" y="3816731"/>
                    <a:pt x="8770239" y="3816731"/>
                  </a:cubicBezTo>
                  <a:cubicBezTo>
                    <a:pt x="8796147" y="3808095"/>
                    <a:pt x="8822055" y="3808095"/>
                    <a:pt x="8847963" y="3808095"/>
                  </a:cubicBezTo>
                  <a:cubicBezTo>
                    <a:pt x="8899779" y="3808095"/>
                    <a:pt x="8925687" y="3790823"/>
                    <a:pt x="8942959" y="3756152"/>
                  </a:cubicBezTo>
                  <a:cubicBezTo>
                    <a:pt x="9072626" y="3557143"/>
                    <a:pt x="9279890" y="3496564"/>
                    <a:pt x="9521825" y="3574415"/>
                  </a:cubicBezTo>
                  <a:cubicBezTo>
                    <a:pt x="9565005" y="3591687"/>
                    <a:pt x="9608185" y="3600323"/>
                    <a:pt x="9651492" y="3626358"/>
                  </a:cubicBezTo>
                  <a:cubicBezTo>
                    <a:pt x="9858883" y="3738880"/>
                    <a:pt x="9945243" y="3929253"/>
                    <a:pt x="9876155" y="4162933"/>
                  </a:cubicBezTo>
                  <a:cubicBezTo>
                    <a:pt x="9858883" y="4214876"/>
                    <a:pt x="9841611" y="4258183"/>
                    <a:pt x="9815703" y="4309999"/>
                  </a:cubicBezTo>
                  <a:cubicBezTo>
                    <a:pt x="9807067" y="4327271"/>
                    <a:pt x="9798431" y="4353306"/>
                    <a:pt x="9781159" y="4361942"/>
                  </a:cubicBezTo>
                  <a:cubicBezTo>
                    <a:pt x="9703435" y="4405249"/>
                    <a:pt x="9625584" y="4457192"/>
                    <a:pt x="9547860" y="4491736"/>
                  </a:cubicBezTo>
                  <a:cubicBezTo>
                    <a:pt x="9521952" y="4509008"/>
                    <a:pt x="9487408" y="4509008"/>
                    <a:pt x="9461500" y="4509008"/>
                  </a:cubicBezTo>
                  <a:cubicBezTo>
                    <a:pt x="9418320" y="4509008"/>
                    <a:pt x="9409684" y="4517644"/>
                    <a:pt x="9409684" y="4552315"/>
                  </a:cubicBezTo>
                  <a:cubicBezTo>
                    <a:pt x="9418320" y="4595622"/>
                    <a:pt x="9418320" y="4630166"/>
                    <a:pt x="9426956" y="4673473"/>
                  </a:cubicBezTo>
                  <a:cubicBezTo>
                    <a:pt x="9470136" y="4682109"/>
                    <a:pt x="9513316" y="4690745"/>
                    <a:pt x="9565259" y="4699381"/>
                  </a:cubicBezTo>
                  <a:cubicBezTo>
                    <a:pt x="9651619" y="4725289"/>
                    <a:pt x="9720834" y="4768596"/>
                    <a:pt x="9781286" y="4837811"/>
                  </a:cubicBezTo>
                  <a:cubicBezTo>
                    <a:pt x="9971405" y="5071491"/>
                    <a:pt x="10161524" y="5305171"/>
                    <a:pt x="10360152" y="5530088"/>
                  </a:cubicBezTo>
                  <a:cubicBezTo>
                    <a:pt x="10403332" y="5582031"/>
                    <a:pt x="10403332" y="5651246"/>
                    <a:pt x="10411968" y="5711825"/>
                  </a:cubicBezTo>
                  <a:cubicBezTo>
                    <a:pt x="10420604" y="5962777"/>
                    <a:pt x="10429240" y="6213729"/>
                    <a:pt x="10437876" y="6464680"/>
                  </a:cubicBezTo>
                  <a:cubicBezTo>
                    <a:pt x="10437876" y="6490589"/>
                    <a:pt x="10420604" y="6516624"/>
                    <a:pt x="10420604" y="6533896"/>
                  </a:cubicBezTo>
                  <a:cubicBezTo>
                    <a:pt x="10576179" y="6490589"/>
                    <a:pt x="10740263" y="6438646"/>
                    <a:pt x="10904474" y="6386830"/>
                  </a:cubicBezTo>
                  <a:cubicBezTo>
                    <a:pt x="11025505" y="6352159"/>
                    <a:pt x="11146409" y="6326251"/>
                    <a:pt x="11267440" y="6282944"/>
                  </a:cubicBezTo>
                  <a:cubicBezTo>
                    <a:pt x="11301984" y="6274308"/>
                    <a:pt x="11327892" y="6282944"/>
                    <a:pt x="11353800" y="6308852"/>
                  </a:cubicBezTo>
                  <a:cubicBezTo>
                    <a:pt x="11396980" y="6369430"/>
                    <a:pt x="11422888" y="6430010"/>
                    <a:pt x="11440160" y="6499225"/>
                  </a:cubicBezTo>
                  <a:cubicBezTo>
                    <a:pt x="11440160" y="6525133"/>
                    <a:pt x="11440160" y="6551167"/>
                    <a:pt x="11440160" y="6577076"/>
                  </a:cubicBezTo>
                  <a:cubicBezTo>
                    <a:pt x="11431524" y="6594348"/>
                    <a:pt x="11431524" y="6611747"/>
                    <a:pt x="11422888" y="6629019"/>
                  </a:cubicBezTo>
                  <a:cubicBezTo>
                    <a:pt x="11396980" y="6715505"/>
                    <a:pt x="11396980" y="6715505"/>
                    <a:pt x="11319256" y="6706870"/>
                  </a:cubicBezTo>
                  <a:cubicBezTo>
                    <a:pt x="11042777" y="6706870"/>
                    <a:pt x="10774934" y="6706870"/>
                    <a:pt x="10507091" y="6706870"/>
                  </a:cubicBezTo>
                  <a:cubicBezTo>
                    <a:pt x="10489819" y="6706870"/>
                    <a:pt x="10463911" y="6706870"/>
                    <a:pt x="10455275" y="6724141"/>
                  </a:cubicBezTo>
                  <a:cubicBezTo>
                    <a:pt x="10377551" y="6810628"/>
                    <a:pt x="10273792" y="6810628"/>
                    <a:pt x="10204704" y="6715505"/>
                  </a:cubicBezTo>
                  <a:cubicBezTo>
                    <a:pt x="10144252" y="6724141"/>
                    <a:pt x="10083673" y="6741414"/>
                    <a:pt x="10049129" y="6801992"/>
                  </a:cubicBezTo>
                  <a:cubicBezTo>
                    <a:pt x="10031857" y="6836664"/>
                    <a:pt x="9988677" y="6871208"/>
                    <a:pt x="9954133" y="6888479"/>
                  </a:cubicBezTo>
                  <a:cubicBezTo>
                    <a:pt x="9910953" y="6914388"/>
                    <a:pt x="9876409" y="6923151"/>
                    <a:pt x="9833102" y="6940423"/>
                  </a:cubicBezTo>
                  <a:cubicBezTo>
                    <a:pt x="9833102" y="6966330"/>
                    <a:pt x="9833102" y="6983729"/>
                    <a:pt x="9833102" y="7009638"/>
                  </a:cubicBezTo>
                  <a:cubicBezTo>
                    <a:pt x="9824466" y="7277862"/>
                    <a:pt x="9824466" y="7554849"/>
                    <a:pt x="9798558" y="7823073"/>
                  </a:cubicBezTo>
                  <a:cubicBezTo>
                    <a:pt x="9755378" y="8238490"/>
                    <a:pt x="9694926" y="8645271"/>
                    <a:pt x="9651619" y="9051925"/>
                  </a:cubicBezTo>
                  <a:cubicBezTo>
                    <a:pt x="9625711" y="9216390"/>
                    <a:pt x="9591167" y="9389491"/>
                    <a:pt x="9608439" y="9562465"/>
                  </a:cubicBezTo>
                  <a:cubicBezTo>
                    <a:pt x="9608439" y="9588373"/>
                    <a:pt x="9608439" y="9623044"/>
                    <a:pt x="9608439" y="9657715"/>
                  </a:cubicBezTo>
                  <a:moveTo>
                    <a:pt x="1226947" y="1566418"/>
                  </a:moveTo>
                  <a:cubicBezTo>
                    <a:pt x="1244219" y="1540510"/>
                    <a:pt x="1252855" y="1514475"/>
                    <a:pt x="1270127" y="1488567"/>
                  </a:cubicBezTo>
                  <a:cubicBezTo>
                    <a:pt x="1235583" y="1488567"/>
                    <a:pt x="1209675" y="1488567"/>
                    <a:pt x="1183767" y="1488567"/>
                  </a:cubicBezTo>
                  <a:cubicBezTo>
                    <a:pt x="1183767" y="1531874"/>
                    <a:pt x="1183767" y="1566418"/>
                    <a:pt x="1183767" y="1609725"/>
                  </a:cubicBezTo>
                  <a:cubicBezTo>
                    <a:pt x="1201039" y="1592453"/>
                    <a:pt x="1218311" y="1575054"/>
                    <a:pt x="1226947" y="1566418"/>
                  </a:cubicBezTo>
                  <a:cubicBezTo>
                    <a:pt x="1218311" y="1583690"/>
                    <a:pt x="1209675" y="1601089"/>
                    <a:pt x="1192403" y="1626997"/>
                  </a:cubicBezTo>
                  <a:cubicBezTo>
                    <a:pt x="1226947" y="1626997"/>
                    <a:pt x="1252855" y="1626997"/>
                    <a:pt x="1287399" y="1626997"/>
                  </a:cubicBezTo>
                  <a:cubicBezTo>
                    <a:pt x="1287399" y="1583690"/>
                    <a:pt x="1287399" y="1549146"/>
                    <a:pt x="1287399" y="1505839"/>
                  </a:cubicBezTo>
                  <a:cubicBezTo>
                    <a:pt x="1261491" y="1523111"/>
                    <a:pt x="1244219" y="1549146"/>
                    <a:pt x="1226947" y="1566418"/>
                  </a:cubicBezTo>
                  <a:close/>
                  <a:moveTo>
                    <a:pt x="1045464" y="1505839"/>
                  </a:moveTo>
                  <a:cubicBezTo>
                    <a:pt x="1019556" y="1497203"/>
                    <a:pt x="993648" y="1488567"/>
                    <a:pt x="967740" y="1479931"/>
                  </a:cubicBezTo>
                  <a:cubicBezTo>
                    <a:pt x="967740" y="1531874"/>
                    <a:pt x="967740" y="1566418"/>
                    <a:pt x="967740" y="1609725"/>
                  </a:cubicBezTo>
                  <a:cubicBezTo>
                    <a:pt x="993648" y="1575054"/>
                    <a:pt x="1019556" y="1540510"/>
                    <a:pt x="1045464" y="1505839"/>
                  </a:cubicBezTo>
                  <a:cubicBezTo>
                    <a:pt x="1019556" y="1540510"/>
                    <a:pt x="1002284" y="1583690"/>
                    <a:pt x="976376" y="1626997"/>
                  </a:cubicBezTo>
                  <a:cubicBezTo>
                    <a:pt x="1036828" y="1626997"/>
                    <a:pt x="1097407" y="1626997"/>
                    <a:pt x="1157859" y="1626997"/>
                  </a:cubicBezTo>
                  <a:cubicBezTo>
                    <a:pt x="1123315" y="1583690"/>
                    <a:pt x="1097407" y="1540510"/>
                    <a:pt x="1071499" y="1505839"/>
                  </a:cubicBezTo>
                  <a:cubicBezTo>
                    <a:pt x="1062863" y="1505839"/>
                    <a:pt x="1054227" y="1505839"/>
                    <a:pt x="1045591" y="1505839"/>
                  </a:cubicBezTo>
                  <a:close/>
                  <a:moveTo>
                    <a:pt x="371602" y="1549146"/>
                  </a:moveTo>
                  <a:cubicBezTo>
                    <a:pt x="380238" y="1531874"/>
                    <a:pt x="388874" y="1514475"/>
                    <a:pt x="397510" y="1488567"/>
                  </a:cubicBezTo>
                  <a:cubicBezTo>
                    <a:pt x="371602" y="1488567"/>
                    <a:pt x="345694" y="1488567"/>
                    <a:pt x="319786" y="1488567"/>
                  </a:cubicBezTo>
                  <a:cubicBezTo>
                    <a:pt x="319786" y="1531874"/>
                    <a:pt x="319786" y="1566418"/>
                    <a:pt x="319786" y="1609725"/>
                  </a:cubicBezTo>
                  <a:cubicBezTo>
                    <a:pt x="345694" y="1583817"/>
                    <a:pt x="362966" y="1566418"/>
                    <a:pt x="380238" y="1549146"/>
                  </a:cubicBezTo>
                  <a:cubicBezTo>
                    <a:pt x="362966" y="1575054"/>
                    <a:pt x="354330" y="1601089"/>
                    <a:pt x="337058" y="1626997"/>
                  </a:cubicBezTo>
                  <a:cubicBezTo>
                    <a:pt x="397510" y="1626997"/>
                    <a:pt x="449326" y="1626997"/>
                    <a:pt x="518541" y="1626997"/>
                  </a:cubicBezTo>
                  <a:cubicBezTo>
                    <a:pt x="483997" y="1575054"/>
                    <a:pt x="449453" y="1540510"/>
                    <a:pt x="423545" y="1488567"/>
                  </a:cubicBezTo>
                  <a:cubicBezTo>
                    <a:pt x="406273" y="1514475"/>
                    <a:pt x="389001" y="1531874"/>
                    <a:pt x="371729" y="1549146"/>
                  </a:cubicBezTo>
                  <a:close/>
                  <a:moveTo>
                    <a:pt x="881507" y="1531874"/>
                  </a:moveTo>
                  <a:cubicBezTo>
                    <a:pt x="872871" y="1523238"/>
                    <a:pt x="855599" y="1505966"/>
                    <a:pt x="846963" y="1497203"/>
                  </a:cubicBezTo>
                  <a:cubicBezTo>
                    <a:pt x="838327" y="1497203"/>
                    <a:pt x="829691" y="1505839"/>
                    <a:pt x="821055" y="1514475"/>
                  </a:cubicBezTo>
                  <a:cubicBezTo>
                    <a:pt x="821055" y="1505839"/>
                    <a:pt x="821055" y="1497203"/>
                    <a:pt x="821055" y="1488567"/>
                  </a:cubicBezTo>
                  <a:cubicBezTo>
                    <a:pt x="795147" y="1488567"/>
                    <a:pt x="777875" y="1488567"/>
                    <a:pt x="751967" y="1488567"/>
                  </a:cubicBezTo>
                  <a:cubicBezTo>
                    <a:pt x="751967" y="1531874"/>
                    <a:pt x="751967" y="1566418"/>
                    <a:pt x="751967" y="1609725"/>
                  </a:cubicBezTo>
                  <a:cubicBezTo>
                    <a:pt x="777875" y="1575054"/>
                    <a:pt x="803783" y="1540510"/>
                    <a:pt x="821055" y="1514475"/>
                  </a:cubicBezTo>
                  <a:cubicBezTo>
                    <a:pt x="803783" y="1549146"/>
                    <a:pt x="786511" y="1583690"/>
                    <a:pt x="760603" y="1626997"/>
                  </a:cubicBezTo>
                  <a:cubicBezTo>
                    <a:pt x="821055" y="1626997"/>
                    <a:pt x="881634" y="1626997"/>
                    <a:pt x="942086" y="1626997"/>
                  </a:cubicBezTo>
                  <a:cubicBezTo>
                    <a:pt x="916178" y="1592326"/>
                    <a:pt x="898906" y="1557782"/>
                    <a:pt x="881634" y="1531747"/>
                  </a:cubicBezTo>
                  <a:cubicBezTo>
                    <a:pt x="907542" y="1557655"/>
                    <a:pt x="924814" y="1575054"/>
                    <a:pt x="950722" y="1600962"/>
                  </a:cubicBezTo>
                  <a:cubicBezTo>
                    <a:pt x="950722" y="1566291"/>
                    <a:pt x="950722" y="1523111"/>
                    <a:pt x="950722" y="1488440"/>
                  </a:cubicBezTo>
                  <a:cubicBezTo>
                    <a:pt x="916178" y="1488440"/>
                    <a:pt x="890270" y="1488440"/>
                    <a:pt x="864362" y="1488440"/>
                  </a:cubicBezTo>
                  <a:cubicBezTo>
                    <a:pt x="872998" y="1505712"/>
                    <a:pt x="881634" y="1523111"/>
                    <a:pt x="881634" y="1531747"/>
                  </a:cubicBezTo>
                  <a:close/>
                  <a:moveTo>
                    <a:pt x="674243" y="1531747"/>
                  </a:moveTo>
                  <a:cubicBezTo>
                    <a:pt x="656971" y="1514475"/>
                    <a:pt x="648335" y="1505839"/>
                    <a:pt x="631063" y="1497076"/>
                  </a:cubicBezTo>
                  <a:cubicBezTo>
                    <a:pt x="605155" y="1531747"/>
                    <a:pt x="579247" y="1574927"/>
                    <a:pt x="544703" y="1609598"/>
                  </a:cubicBezTo>
                  <a:cubicBezTo>
                    <a:pt x="570611" y="1574927"/>
                    <a:pt x="587883" y="1531747"/>
                    <a:pt x="613791" y="1488440"/>
                  </a:cubicBezTo>
                  <a:cubicBezTo>
                    <a:pt x="587883" y="1488440"/>
                    <a:pt x="561975" y="1488440"/>
                    <a:pt x="527431" y="1488440"/>
                  </a:cubicBezTo>
                  <a:cubicBezTo>
                    <a:pt x="536067" y="1531747"/>
                    <a:pt x="544703" y="1574927"/>
                    <a:pt x="553339" y="1609598"/>
                  </a:cubicBezTo>
                  <a:cubicBezTo>
                    <a:pt x="553339" y="1618234"/>
                    <a:pt x="553339" y="1626870"/>
                    <a:pt x="561975" y="1626870"/>
                  </a:cubicBezTo>
                  <a:cubicBezTo>
                    <a:pt x="613791" y="1626870"/>
                    <a:pt x="656971" y="1626870"/>
                    <a:pt x="708914" y="1626870"/>
                  </a:cubicBezTo>
                  <a:cubicBezTo>
                    <a:pt x="717550" y="1626870"/>
                    <a:pt x="717550" y="1618234"/>
                    <a:pt x="726186" y="1609598"/>
                  </a:cubicBezTo>
                  <a:cubicBezTo>
                    <a:pt x="726186" y="1566291"/>
                    <a:pt x="734822" y="1531747"/>
                    <a:pt x="743458" y="1488440"/>
                  </a:cubicBezTo>
                  <a:cubicBezTo>
                    <a:pt x="700278" y="1488440"/>
                    <a:pt x="683006" y="1488440"/>
                    <a:pt x="648462" y="1488440"/>
                  </a:cubicBezTo>
                  <a:cubicBezTo>
                    <a:pt x="657098" y="1505712"/>
                    <a:pt x="665734" y="1514348"/>
                    <a:pt x="674370" y="1531747"/>
                  </a:cubicBezTo>
                  <a:close/>
                  <a:moveTo>
                    <a:pt x="6316218" y="7027164"/>
                  </a:moveTo>
                  <a:cubicBezTo>
                    <a:pt x="6307582" y="7027164"/>
                    <a:pt x="6307582" y="7027164"/>
                    <a:pt x="6298946" y="7027164"/>
                  </a:cubicBezTo>
                  <a:cubicBezTo>
                    <a:pt x="6298946" y="6975221"/>
                    <a:pt x="6298946" y="6914642"/>
                    <a:pt x="6298946" y="6862699"/>
                  </a:cubicBezTo>
                  <a:cubicBezTo>
                    <a:pt x="6298946" y="6187694"/>
                    <a:pt x="6298946" y="5512689"/>
                    <a:pt x="6298946" y="4837557"/>
                  </a:cubicBezTo>
                  <a:cubicBezTo>
                    <a:pt x="6298946" y="4413504"/>
                    <a:pt x="6298946" y="3980815"/>
                    <a:pt x="6298946" y="3556762"/>
                  </a:cubicBezTo>
                  <a:cubicBezTo>
                    <a:pt x="6298946" y="3513455"/>
                    <a:pt x="6298946" y="3470275"/>
                    <a:pt x="6359398" y="3478911"/>
                  </a:cubicBezTo>
                  <a:cubicBezTo>
                    <a:pt x="6359398" y="3227959"/>
                    <a:pt x="6359398" y="2985643"/>
                    <a:pt x="6359398" y="2734691"/>
                  </a:cubicBezTo>
                  <a:cubicBezTo>
                    <a:pt x="5935980" y="2734691"/>
                    <a:pt x="5512562" y="2734691"/>
                    <a:pt x="5097907" y="2734691"/>
                  </a:cubicBezTo>
                  <a:cubicBezTo>
                    <a:pt x="5097907" y="3305810"/>
                    <a:pt x="5097907" y="3877056"/>
                    <a:pt x="5097907" y="4439539"/>
                  </a:cubicBezTo>
                  <a:cubicBezTo>
                    <a:pt x="5184267" y="4448175"/>
                    <a:pt x="5184267" y="4448175"/>
                    <a:pt x="5184267" y="4543425"/>
                  </a:cubicBezTo>
                  <a:cubicBezTo>
                    <a:pt x="5184267" y="4872228"/>
                    <a:pt x="5184267" y="5209794"/>
                    <a:pt x="5184267" y="5547360"/>
                  </a:cubicBezTo>
                  <a:cubicBezTo>
                    <a:pt x="5184267" y="5573268"/>
                    <a:pt x="5166995" y="5599303"/>
                    <a:pt x="5166995" y="5625211"/>
                  </a:cubicBezTo>
                  <a:cubicBezTo>
                    <a:pt x="5175631" y="5694426"/>
                    <a:pt x="5184267" y="5772277"/>
                    <a:pt x="5184267" y="5841619"/>
                  </a:cubicBezTo>
                  <a:cubicBezTo>
                    <a:pt x="5184267" y="6334887"/>
                    <a:pt x="5184267" y="6828155"/>
                    <a:pt x="5184267" y="7321423"/>
                  </a:cubicBezTo>
                  <a:cubicBezTo>
                    <a:pt x="5184267" y="7338695"/>
                    <a:pt x="5184267" y="7356094"/>
                    <a:pt x="5184267" y="7373366"/>
                  </a:cubicBezTo>
                  <a:cubicBezTo>
                    <a:pt x="5210175" y="7373366"/>
                    <a:pt x="5236083" y="7373366"/>
                    <a:pt x="5261991" y="7373366"/>
                  </a:cubicBezTo>
                  <a:cubicBezTo>
                    <a:pt x="5261991" y="7356094"/>
                    <a:pt x="5261991" y="7338695"/>
                    <a:pt x="5261991" y="7321423"/>
                  </a:cubicBezTo>
                  <a:cubicBezTo>
                    <a:pt x="5261991" y="7105015"/>
                    <a:pt x="5261991" y="6888734"/>
                    <a:pt x="5261991" y="6672326"/>
                  </a:cubicBezTo>
                  <a:cubicBezTo>
                    <a:pt x="5261991" y="6637655"/>
                    <a:pt x="5279263" y="6620383"/>
                    <a:pt x="5313807" y="6620383"/>
                  </a:cubicBezTo>
                  <a:cubicBezTo>
                    <a:pt x="5590286" y="6620383"/>
                    <a:pt x="5858129" y="6620383"/>
                    <a:pt x="6134608" y="6620383"/>
                  </a:cubicBezTo>
                  <a:cubicBezTo>
                    <a:pt x="6177788" y="6620383"/>
                    <a:pt x="6186424" y="6637655"/>
                    <a:pt x="6186424" y="6672326"/>
                  </a:cubicBezTo>
                  <a:cubicBezTo>
                    <a:pt x="6186424" y="6854063"/>
                    <a:pt x="6186424" y="7027164"/>
                    <a:pt x="6186424" y="7208901"/>
                  </a:cubicBezTo>
                  <a:cubicBezTo>
                    <a:pt x="6186424" y="7260844"/>
                    <a:pt x="6186424" y="7312787"/>
                    <a:pt x="6186424" y="7373366"/>
                  </a:cubicBezTo>
                  <a:cubicBezTo>
                    <a:pt x="6229604" y="7373366"/>
                    <a:pt x="6264148" y="7373366"/>
                    <a:pt x="6298692" y="7373366"/>
                  </a:cubicBezTo>
                  <a:cubicBezTo>
                    <a:pt x="6298692" y="7304151"/>
                    <a:pt x="6298692" y="7243572"/>
                    <a:pt x="6298692" y="7182993"/>
                  </a:cubicBezTo>
                  <a:cubicBezTo>
                    <a:pt x="6298692" y="7157085"/>
                    <a:pt x="6307328" y="7131050"/>
                    <a:pt x="6307328" y="7105142"/>
                  </a:cubicBezTo>
                  <a:cubicBezTo>
                    <a:pt x="6307328" y="7096506"/>
                    <a:pt x="6298692" y="7079234"/>
                    <a:pt x="6298692" y="7070471"/>
                  </a:cubicBezTo>
                  <a:cubicBezTo>
                    <a:pt x="6298692" y="7061708"/>
                    <a:pt x="6307328" y="7053199"/>
                    <a:pt x="6315964" y="7044563"/>
                  </a:cubicBezTo>
                  <a:cubicBezTo>
                    <a:pt x="6324600" y="7053199"/>
                    <a:pt x="6341872" y="7061835"/>
                    <a:pt x="6341872" y="7079234"/>
                  </a:cubicBezTo>
                  <a:cubicBezTo>
                    <a:pt x="6341872" y="7113905"/>
                    <a:pt x="6341872" y="7157085"/>
                    <a:pt x="6350508" y="7191756"/>
                  </a:cubicBezTo>
                  <a:cubicBezTo>
                    <a:pt x="6350508" y="7252335"/>
                    <a:pt x="6350508" y="7312914"/>
                    <a:pt x="6350508" y="7373493"/>
                  </a:cubicBezTo>
                  <a:cubicBezTo>
                    <a:pt x="6402324" y="7373493"/>
                    <a:pt x="6445504" y="7373493"/>
                    <a:pt x="6506083" y="7373493"/>
                  </a:cubicBezTo>
                  <a:cubicBezTo>
                    <a:pt x="6506083" y="7356221"/>
                    <a:pt x="6506083" y="7338822"/>
                    <a:pt x="6506083" y="7321550"/>
                  </a:cubicBezTo>
                  <a:cubicBezTo>
                    <a:pt x="6506083" y="7174484"/>
                    <a:pt x="6506083" y="7027291"/>
                    <a:pt x="6506083" y="6880225"/>
                  </a:cubicBezTo>
                  <a:cubicBezTo>
                    <a:pt x="6506083" y="6836918"/>
                    <a:pt x="6514719" y="6828282"/>
                    <a:pt x="6549263" y="6828282"/>
                  </a:cubicBezTo>
                  <a:cubicBezTo>
                    <a:pt x="6825742" y="6828282"/>
                    <a:pt x="7110857" y="6828282"/>
                    <a:pt x="7387336" y="6828282"/>
                  </a:cubicBezTo>
                  <a:cubicBezTo>
                    <a:pt x="7430516" y="6828282"/>
                    <a:pt x="7439152" y="6845554"/>
                    <a:pt x="7439152" y="6880225"/>
                  </a:cubicBezTo>
                  <a:cubicBezTo>
                    <a:pt x="7439152" y="7027291"/>
                    <a:pt x="7439152" y="7174484"/>
                    <a:pt x="7439152" y="7321550"/>
                  </a:cubicBezTo>
                  <a:cubicBezTo>
                    <a:pt x="7439152" y="7338822"/>
                    <a:pt x="7439152" y="7356221"/>
                    <a:pt x="7439152" y="7373493"/>
                  </a:cubicBezTo>
                  <a:cubicBezTo>
                    <a:pt x="7490967" y="7373493"/>
                    <a:pt x="7542784" y="7373493"/>
                    <a:pt x="7594727" y="7373493"/>
                  </a:cubicBezTo>
                  <a:cubicBezTo>
                    <a:pt x="7594727" y="6092698"/>
                    <a:pt x="7594727" y="4811903"/>
                    <a:pt x="7594727" y="3530981"/>
                  </a:cubicBezTo>
                  <a:cubicBezTo>
                    <a:pt x="7179945" y="3530981"/>
                    <a:pt x="6765290" y="3530981"/>
                    <a:pt x="6350508" y="3530981"/>
                  </a:cubicBezTo>
                  <a:cubicBezTo>
                    <a:pt x="6350508" y="3548253"/>
                    <a:pt x="6350508" y="3565652"/>
                    <a:pt x="6350508" y="3582924"/>
                  </a:cubicBezTo>
                  <a:cubicBezTo>
                    <a:pt x="6341872" y="4673346"/>
                    <a:pt x="6341872" y="5763768"/>
                    <a:pt x="6341872" y="6854190"/>
                  </a:cubicBezTo>
                  <a:cubicBezTo>
                    <a:pt x="6341872" y="6888861"/>
                    <a:pt x="6350508" y="6914769"/>
                    <a:pt x="6350508" y="6949440"/>
                  </a:cubicBezTo>
                  <a:cubicBezTo>
                    <a:pt x="6341872" y="6975348"/>
                    <a:pt x="6333236" y="7010019"/>
                    <a:pt x="6315964" y="7027291"/>
                  </a:cubicBezTo>
                  <a:close/>
                  <a:moveTo>
                    <a:pt x="8588629" y="8403209"/>
                  </a:moveTo>
                  <a:cubicBezTo>
                    <a:pt x="8579993" y="8385937"/>
                    <a:pt x="8571357" y="8377301"/>
                    <a:pt x="8562721" y="8368538"/>
                  </a:cubicBezTo>
                  <a:cubicBezTo>
                    <a:pt x="8441690" y="8186801"/>
                    <a:pt x="8303514" y="8005064"/>
                    <a:pt x="8182483" y="7823327"/>
                  </a:cubicBezTo>
                  <a:cubicBezTo>
                    <a:pt x="8130667" y="7745476"/>
                    <a:pt x="8078851" y="7719440"/>
                    <a:pt x="7983728" y="7719440"/>
                  </a:cubicBezTo>
                  <a:cubicBezTo>
                    <a:pt x="6480302" y="7719440"/>
                    <a:pt x="4976876" y="7719440"/>
                    <a:pt x="3473323" y="7719440"/>
                  </a:cubicBezTo>
                  <a:cubicBezTo>
                    <a:pt x="3447415" y="7719440"/>
                    <a:pt x="3430143" y="7728077"/>
                    <a:pt x="3412871" y="7754112"/>
                  </a:cubicBezTo>
                  <a:cubicBezTo>
                    <a:pt x="3248660" y="7944485"/>
                    <a:pt x="3093212" y="8143494"/>
                    <a:pt x="2929001" y="8333994"/>
                  </a:cubicBezTo>
                  <a:cubicBezTo>
                    <a:pt x="2911729" y="8359902"/>
                    <a:pt x="2894457" y="8377301"/>
                    <a:pt x="2877185" y="8403209"/>
                  </a:cubicBezTo>
                  <a:cubicBezTo>
                    <a:pt x="4786757" y="8403209"/>
                    <a:pt x="6679057" y="8403209"/>
                    <a:pt x="8588629" y="8403209"/>
                  </a:cubicBezTo>
                  <a:close/>
                  <a:moveTo>
                    <a:pt x="2125599" y="9026271"/>
                  </a:moveTo>
                  <a:cubicBezTo>
                    <a:pt x="2134235" y="9026271"/>
                    <a:pt x="2134235" y="9026271"/>
                    <a:pt x="2142871" y="9026271"/>
                  </a:cubicBezTo>
                  <a:cubicBezTo>
                    <a:pt x="2237867" y="9026271"/>
                    <a:pt x="2341626" y="9026271"/>
                    <a:pt x="2445258" y="9026271"/>
                  </a:cubicBezTo>
                  <a:cubicBezTo>
                    <a:pt x="2540254" y="9026271"/>
                    <a:pt x="2644013" y="9026271"/>
                    <a:pt x="2747645" y="9026271"/>
                  </a:cubicBezTo>
                  <a:cubicBezTo>
                    <a:pt x="2851277" y="9026271"/>
                    <a:pt x="2946400" y="9026271"/>
                    <a:pt x="3050032" y="9026271"/>
                  </a:cubicBezTo>
                  <a:cubicBezTo>
                    <a:pt x="3153664" y="9026271"/>
                    <a:pt x="3257423" y="9026271"/>
                    <a:pt x="3361055" y="9026271"/>
                  </a:cubicBezTo>
                  <a:cubicBezTo>
                    <a:pt x="3456051" y="9026271"/>
                    <a:pt x="3559810" y="9034907"/>
                    <a:pt x="3663442" y="9026271"/>
                  </a:cubicBezTo>
                  <a:cubicBezTo>
                    <a:pt x="3758438" y="9017635"/>
                    <a:pt x="3853561" y="9043542"/>
                    <a:pt x="3957193" y="9034907"/>
                  </a:cubicBezTo>
                  <a:cubicBezTo>
                    <a:pt x="4009009" y="9017635"/>
                    <a:pt x="4069461" y="9026271"/>
                    <a:pt x="4121404" y="9026271"/>
                  </a:cubicBezTo>
                  <a:cubicBezTo>
                    <a:pt x="5598922" y="9026271"/>
                    <a:pt x="7076440" y="9026271"/>
                    <a:pt x="8553958" y="9026271"/>
                  </a:cubicBezTo>
                  <a:cubicBezTo>
                    <a:pt x="8571230" y="9026271"/>
                    <a:pt x="8597138" y="9026271"/>
                    <a:pt x="8623046" y="9026271"/>
                  </a:cubicBezTo>
                  <a:cubicBezTo>
                    <a:pt x="8614410" y="8835898"/>
                    <a:pt x="8605774" y="8645525"/>
                    <a:pt x="8597138" y="8455152"/>
                  </a:cubicBezTo>
                  <a:cubicBezTo>
                    <a:pt x="8579866" y="8455152"/>
                    <a:pt x="8571230" y="8455152"/>
                    <a:pt x="8553958" y="8455152"/>
                  </a:cubicBezTo>
                  <a:cubicBezTo>
                    <a:pt x="8070088" y="8455152"/>
                    <a:pt x="7594854" y="8455152"/>
                    <a:pt x="7110984" y="8455152"/>
                  </a:cubicBezTo>
                  <a:cubicBezTo>
                    <a:pt x="5693918" y="8455152"/>
                    <a:pt x="4276852" y="8455152"/>
                    <a:pt x="2859786" y="8455152"/>
                  </a:cubicBezTo>
                  <a:cubicBezTo>
                    <a:pt x="2842514" y="8455152"/>
                    <a:pt x="2816606" y="8446515"/>
                    <a:pt x="2799334" y="8437879"/>
                  </a:cubicBezTo>
                  <a:cubicBezTo>
                    <a:pt x="2807970" y="8420608"/>
                    <a:pt x="2816606" y="8403209"/>
                    <a:pt x="2825242" y="8385937"/>
                  </a:cubicBezTo>
                  <a:cubicBezTo>
                    <a:pt x="3015361" y="8160892"/>
                    <a:pt x="3196844" y="7935976"/>
                    <a:pt x="3386836" y="7702296"/>
                  </a:cubicBezTo>
                  <a:cubicBezTo>
                    <a:pt x="3404108" y="7685024"/>
                    <a:pt x="3421380" y="7667625"/>
                    <a:pt x="3455924" y="7667625"/>
                  </a:cubicBezTo>
                  <a:cubicBezTo>
                    <a:pt x="5002530" y="7667625"/>
                    <a:pt x="6549263" y="7667625"/>
                    <a:pt x="8087233" y="7667625"/>
                  </a:cubicBezTo>
                  <a:cubicBezTo>
                    <a:pt x="8121777" y="7667625"/>
                    <a:pt x="8139049" y="7676261"/>
                    <a:pt x="8156321" y="7702296"/>
                  </a:cubicBezTo>
                  <a:cubicBezTo>
                    <a:pt x="8294624" y="7901304"/>
                    <a:pt x="8432800" y="8091677"/>
                    <a:pt x="8562467" y="8282177"/>
                  </a:cubicBezTo>
                  <a:cubicBezTo>
                    <a:pt x="8571103" y="8290814"/>
                    <a:pt x="8579739" y="8308086"/>
                    <a:pt x="8597011" y="8325485"/>
                  </a:cubicBezTo>
                  <a:cubicBezTo>
                    <a:pt x="8597011" y="8195690"/>
                    <a:pt x="8597011" y="8083169"/>
                    <a:pt x="8597011" y="7970647"/>
                  </a:cubicBezTo>
                  <a:cubicBezTo>
                    <a:pt x="8597011" y="7953375"/>
                    <a:pt x="8588375" y="7935976"/>
                    <a:pt x="8579739" y="7927339"/>
                  </a:cubicBezTo>
                  <a:cubicBezTo>
                    <a:pt x="8510651" y="7823453"/>
                    <a:pt x="8441436" y="7728330"/>
                    <a:pt x="8380984" y="7633080"/>
                  </a:cubicBezTo>
                  <a:cubicBezTo>
                    <a:pt x="8363712" y="7598410"/>
                    <a:pt x="8337804" y="7598410"/>
                    <a:pt x="8303260" y="7598410"/>
                  </a:cubicBezTo>
                  <a:cubicBezTo>
                    <a:pt x="6644259" y="7598410"/>
                    <a:pt x="4985258" y="7598410"/>
                    <a:pt x="3326257" y="7598410"/>
                  </a:cubicBezTo>
                  <a:cubicBezTo>
                    <a:pt x="3291713" y="7598410"/>
                    <a:pt x="3265805" y="7607046"/>
                    <a:pt x="3248533" y="7633080"/>
                  </a:cubicBezTo>
                  <a:cubicBezTo>
                    <a:pt x="2946146" y="8013826"/>
                    <a:pt x="2634996" y="8385937"/>
                    <a:pt x="2332609" y="8766810"/>
                  </a:cubicBezTo>
                  <a:cubicBezTo>
                    <a:pt x="2263521" y="8853297"/>
                    <a:pt x="2194306" y="8939911"/>
                    <a:pt x="2125218" y="9026398"/>
                  </a:cubicBezTo>
                  <a:close/>
                  <a:moveTo>
                    <a:pt x="3870960" y="4491482"/>
                  </a:moveTo>
                  <a:cubicBezTo>
                    <a:pt x="3870960" y="5460746"/>
                    <a:pt x="3870960" y="6412738"/>
                    <a:pt x="3870960" y="7373366"/>
                  </a:cubicBezTo>
                  <a:cubicBezTo>
                    <a:pt x="3991991" y="7373366"/>
                    <a:pt x="4112895" y="7373366"/>
                    <a:pt x="4233926" y="7373366"/>
                  </a:cubicBezTo>
                  <a:cubicBezTo>
                    <a:pt x="4233926" y="7356094"/>
                    <a:pt x="4233926" y="7338695"/>
                    <a:pt x="4233926" y="7321423"/>
                  </a:cubicBezTo>
                  <a:cubicBezTo>
                    <a:pt x="4233926" y="7156958"/>
                    <a:pt x="4233926" y="6983857"/>
                    <a:pt x="4233926" y="6819519"/>
                  </a:cubicBezTo>
                  <a:cubicBezTo>
                    <a:pt x="4233926" y="6776212"/>
                    <a:pt x="4251198" y="6767576"/>
                    <a:pt x="4285742" y="6767576"/>
                  </a:cubicBezTo>
                  <a:cubicBezTo>
                    <a:pt x="4432681" y="6767576"/>
                    <a:pt x="4570857" y="6767576"/>
                    <a:pt x="4709160" y="6767576"/>
                  </a:cubicBezTo>
                  <a:cubicBezTo>
                    <a:pt x="4769612" y="6767576"/>
                    <a:pt x="4769612" y="6767576"/>
                    <a:pt x="4769612" y="6819519"/>
                  </a:cubicBezTo>
                  <a:cubicBezTo>
                    <a:pt x="4769612" y="6992620"/>
                    <a:pt x="4769612" y="7157085"/>
                    <a:pt x="4769612" y="7321423"/>
                  </a:cubicBezTo>
                  <a:cubicBezTo>
                    <a:pt x="4769612" y="7338695"/>
                    <a:pt x="4769612" y="7356094"/>
                    <a:pt x="4769612" y="7373366"/>
                  </a:cubicBezTo>
                  <a:cubicBezTo>
                    <a:pt x="4890643" y="7373366"/>
                    <a:pt x="5011547" y="7373366"/>
                    <a:pt x="5132578" y="7373366"/>
                  </a:cubicBezTo>
                  <a:cubicBezTo>
                    <a:pt x="5132578" y="6412738"/>
                    <a:pt x="5132578" y="5452110"/>
                    <a:pt x="5132578" y="4491482"/>
                  </a:cubicBezTo>
                  <a:cubicBezTo>
                    <a:pt x="4709160" y="4491482"/>
                    <a:pt x="4294505" y="4491482"/>
                    <a:pt x="3871087" y="4491482"/>
                  </a:cubicBezTo>
                  <a:close/>
                  <a:moveTo>
                    <a:pt x="5823712" y="1419225"/>
                  </a:moveTo>
                  <a:cubicBezTo>
                    <a:pt x="5823712" y="1410589"/>
                    <a:pt x="5823712" y="1410589"/>
                    <a:pt x="5823712" y="1410589"/>
                  </a:cubicBezTo>
                  <a:cubicBezTo>
                    <a:pt x="4691761" y="995172"/>
                    <a:pt x="3551174" y="579755"/>
                    <a:pt x="2402078" y="155702"/>
                  </a:cubicBezTo>
                  <a:cubicBezTo>
                    <a:pt x="2427986" y="199009"/>
                    <a:pt x="2445258" y="224917"/>
                    <a:pt x="2453894" y="250952"/>
                  </a:cubicBezTo>
                  <a:cubicBezTo>
                    <a:pt x="2462530" y="285623"/>
                    <a:pt x="2479802" y="320167"/>
                    <a:pt x="2479802" y="363474"/>
                  </a:cubicBezTo>
                  <a:cubicBezTo>
                    <a:pt x="2497074" y="614426"/>
                    <a:pt x="2514346" y="874014"/>
                    <a:pt x="2531618" y="1133729"/>
                  </a:cubicBezTo>
                  <a:cubicBezTo>
                    <a:pt x="2531618" y="1228979"/>
                    <a:pt x="2540254" y="1315466"/>
                    <a:pt x="2548890" y="1419352"/>
                  </a:cubicBezTo>
                  <a:cubicBezTo>
                    <a:pt x="3646297" y="1419352"/>
                    <a:pt x="4734941" y="1419352"/>
                    <a:pt x="5823712" y="1419352"/>
                  </a:cubicBezTo>
                  <a:close/>
                  <a:moveTo>
                    <a:pt x="8156702" y="4214622"/>
                  </a:moveTo>
                  <a:cubicBezTo>
                    <a:pt x="7983855" y="4214622"/>
                    <a:pt x="7811135" y="4214622"/>
                    <a:pt x="7646924" y="4214622"/>
                  </a:cubicBezTo>
                  <a:cubicBezTo>
                    <a:pt x="7646924" y="5270373"/>
                    <a:pt x="7646924" y="6317615"/>
                    <a:pt x="7646924" y="7373366"/>
                  </a:cubicBezTo>
                  <a:cubicBezTo>
                    <a:pt x="7819771" y="7373366"/>
                    <a:pt x="7983855" y="7373366"/>
                    <a:pt x="8156702" y="7373366"/>
                  </a:cubicBezTo>
                  <a:cubicBezTo>
                    <a:pt x="8156702" y="6317615"/>
                    <a:pt x="8156702" y="5270373"/>
                    <a:pt x="8156702" y="4214622"/>
                  </a:cubicBezTo>
                  <a:close/>
                  <a:moveTo>
                    <a:pt x="3819144" y="7373366"/>
                  </a:moveTo>
                  <a:cubicBezTo>
                    <a:pt x="3819144" y="7356094"/>
                    <a:pt x="3819144" y="7338695"/>
                    <a:pt x="3819144" y="7321423"/>
                  </a:cubicBezTo>
                  <a:cubicBezTo>
                    <a:pt x="3819144" y="6386830"/>
                    <a:pt x="3819144" y="5443474"/>
                    <a:pt x="3819144" y="4508754"/>
                  </a:cubicBezTo>
                  <a:cubicBezTo>
                    <a:pt x="3819144" y="4448175"/>
                    <a:pt x="3819144" y="4448175"/>
                    <a:pt x="3879596" y="4448175"/>
                  </a:cubicBezTo>
                  <a:cubicBezTo>
                    <a:pt x="4251198" y="4448175"/>
                    <a:pt x="4622673" y="4448175"/>
                    <a:pt x="4985639" y="4448175"/>
                  </a:cubicBezTo>
                  <a:cubicBezTo>
                    <a:pt x="5002911" y="4448175"/>
                    <a:pt x="5020183" y="4448175"/>
                    <a:pt x="5037455" y="4448175"/>
                  </a:cubicBezTo>
                  <a:cubicBezTo>
                    <a:pt x="5037455" y="4361688"/>
                    <a:pt x="5037455" y="4292346"/>
                    <a:pt x="5037455" y="4214495"/>
                  </a:cubicBezTo>
                  <a:cubicBezTo>
                    <a:pt x="4510405" y="4214495"/>
                    <a:pt x="3991991" y="4214495"/>
                    <a:pt x="3464814" y="4214495"/>
                  </a:cubicBezTo>
                  <a:cubicBezTo>
                    <a:pt x="3464814" y="5270246"/>
                    <a:pt x="3464814" y="6317488"/>
                    <a:pt x="3464814" y="7373239"/>
                  </a:cubicBezTo>
                  <a:cubicBezTo>
                    <a:pt x="3585845" y="7373239"/>
                    <a:pt x="3698113" y="7373239"/>
                    <a:pt x="3819017" y="7373239"/>
                  </a:cubicBezTo>
                  <a:close/>
                  <a:moveTo>
                    <a:pt x="1287399" y="1471168"/>
                  </a:moveTo>
                  <a:cubicBezTo>
                    <a:pt x="1287399" y="1453896"/>
                    <a:pt x="1287399" y="1436497"/>
                    <a:pt x="1296035" y="1419225"/>
                  </a:cubicBezTo>
                  <a:cubicBezTo>
                    <a:pt x="1555242" y="1419225"/>
                    <a:pt x="1814449" y="1419225"/>
                    <a:pt x="2073656" y="1419225"/>
                  </a:cubicBezTo>
                  <a:cubicBezTo>
                    <a:pt x="2099564" y="1012444"/>
                    <a:pt x="2116836" y="605790"/>
                    <a:pt x="2142744" y="190373"/>
                  </a:cubicBezTo>
                  <a:cubicBezTo>
                    <a:pt x="1486154" y="623062"/>
                    <a:pt x="846709" y="1047115"/>
                    <a:pt x="207391" y="1462532"/>
                  </a:cubicBezTo>
                  <a:cubicBezTo>
                    <a:pt x="216027" y="1471168"/>
                    <a:pt x="216027" y="1471168"/>
                    <a:pt x="216027" y="1471168"/>
                  </a:cubicBezTo>
                  <a:cubicBezTo>
                    <a:pt x="570230" y="1471168"/>
                    <a:pt x="924560" y="1471168"/>
                    <a:pt x="1287399" y="1471168"/>
                  </a:cubicBezTo>
                  <a:close/>
                  <a:moveTo>
                    <a:pt x="6134735" y="7373366"/>
                  </a:moveTo>
                  <a:cubicBezTo>
                    <a:pt x="6134735" y="7364730"/>
                    <a:pt x="6143371" y="7356094"/>
                    <a:pt x="6143371" y="7347458"/>
                  </a:cubicBezTo>
                  <a:cubicBezTo>
                    <a:pt x="6143371" y="7139813"/>
                    <a:pt x="6143371" y="6923405"/>
                    <a:pt x="6143371" y="6706997"/>
                  </a:cubicBezTo>
                  <a:cubicBezTo>
                    <a:pt x="6143371" y="6672326"/>
                    <a:pt x="6126099" y="6672326"/>
                    <a:pt x="6100191" y="6672326"/>
                  </a:cubicBezTo>
                  <a:cubicBezTo>
                    <a:pt x="5849620" y="6672326"/>
                    <a:pt x="5599049" y="6672326"/>
                    <a:pt x="5348478" y="6672326"/>
                  </a:cubicBezTo>
                  <a:cubicBezTo>
                    <a:pt x="5339842" y="6672326"/>
                    <a:pt x="5331206" y="6672326"/>
                    <a:pt x="5313934" y="6672326"/>
                  </a:cubicBezTo>
                  <a:cubicBezTo>
                    <a:pt x="5313934" y="6906006"/>
                    <a:pt x="5313934" y="7139686"/>
                    <a:pt x="5313934" y="7373366"/>
                  </a:cubicBezTo>
                  <a:cubicBezTo>
                    <a:pt x="5590413" y="7373366"/>
                    <a:pt x="5866892" y="7373366"/>
                    <a:pt x="6134735" y="7373366"/>
                  </a:cubicBezTo>
                  <a:close/>
                  <a:moveTo>
                    <a:pt x="9781032" y="6585839"/>
                  </a:moveTo>
                  <a:cubicBezTo>
                    <a:pt x="9781032" y="6577203"/>
                    <a:pt x="9789668" y="6568567"/>
                    <a:pt x="9789668" y="6559931"/>
                  </a:cubicBezTo>
                  <a:cubicBezTo>
                    <a:pt x="9789668" y="6161786"/>
                    <a:pt x="9789668" y="5763768"/>
                    <a:pt x="9781032" y="5356987"/>
                  </a:cubicBezTo>
                  <a:cubicBezTo>
                    <a:pt x="9781032" y="5339715"/>
                    <a:pt x="9772396" y="5322316"/>
                    <a:pt x="9763760" y="5305044"/>
                  </a:cubicBezTo>
                  <a:cubicBezTo>
                    <a:pt x="9694672" y="5209794"/>
                    <a:pt x="9625457" y="5106035"/>
                    <a:pt x="9547733" y="5010785"/>
                  </a:cubicBezTo>
                  <a:cubicBezTo>
                    <a:pt x="9487281" y="4924298"/>
                    <a:pt x="9504553" y="4837684"/>
                    <a:pt x="9590914" y="4777105"/>
                  </a:cubicBezTo>
                  <a:cubicBezTo>
                    <a:pt x="9599550" y="4777105"/>
                    <a:pt x="9599550" y="4777105"/>
                    <a:pt x="9608185" y="4777105"/>
                  </a:cubicBezTo>
                  <a:cubicBezTo>
                    <a:pt x="9573641" y="4759833"/>
                    <a:pt x="9539097" y="4742434"/>
                    <a:pt x="9513189" y="4733798"/>
                  </a:cubicBezTo>
                  <a:cubicBezTo>
                    <a:pt x="9452738" y="4725162"/>
                    <a:pt x="9426829" y="4716526"/>
                    <a:pt x="9426829" y="4803013"/>
                  </a:cubicBezTo>
                  <a:cubicBezTo>
                    <a:pt x="9426829" y="5382895"/>
                    <a:pt x="9426829" y="5954014"/>
                    <a:pt x="9426829" y="6533896"/>
                  </a:cubicBezTo>
                  <a:cubicBezTo>
                    <a:pt x="9426829" y="6551168"/>
                    <a:pt x="9426829" y="6568567"/>
                    <a:pt x="9426829" y="6585839"/>
                  </a:cubicBezTo>
                  <a:cubicBezTo>
                    <a:pt x="9547860" y="6585839"/>
                    <a:pt x="9660128" y="6585839"/>
                    <a:pt x="9781032" y="6585839"/>
                  </a:cubicBezTo>
                  <a:close/>
                  <a:moveTo>
                    <a:pt x="9374887" y="6585839"/>
                  </a:moveTo>
                  <a:cubicBezTo>
                    <a:pt x="9374887" y="5997321"/>
                    <a:pt x="9374887" y="5417566"/>
                    <a:pt x="9374887" y="4837684"/>
                  </a:cubicBezTo>
                  <a:cubicBezTo>
                    <a:pt x="9374887" y="4837684"/>
                    <a:pt x="9366251" y="4837684"/>
                    <a:pt x="9366251" y="4837684"/>
                  </a:cubicBezTo>
                  <a:cubicBezTo>
                    <a:pt x="9340342" y="4880991"/>
                    <a:pt x="9314434" y="4924171"/>
                    <a:pt x="9279890" y="4976114"/>
                  </a:cubicBezTo>
                  <a:cubicBezTo>
                    <a:pt x="9271254" y="4993386"/>
                    <a:pt x="9253982" y="5010785"/>
                    <a:pt x="9236710" y="5028057"/>
                  </a:cubicBezTo>
                  <a:cubicBezTo>
                    <a:pt x="9236710" y="5019421"/>
                    <a:pt x="9228075" y="5019421"/>
                    <a:pt x="9219439" y="5019421"/>
                  </a:cubicBezTo>
                  <a:cubicBezTo>
                    <a:pt x="9219439" y="5036693"/>
                    <a:pt x="9219439" y="5062728"/>
                    <a:pt x="9219439" y="5080000"/>
                  </a:cubicBezTo>
                  <a:cubicBezTo>
                    <a:pt x="9236710" y="5322316"/>
                    <a:pt x="9245346" y="5564632"/>
                    <a:pt x="9253982" y="5806948"/>
                  </a:cubicBezTo>
                  <a:cubicBezTo>
                    <a:pt x="9253982" y="5824220"/>
                    <a:pt x="9253982" y="5850255"/>
                    <a:pt x="9245346" y="5867527"/>
                  </a:cubicBezTo>
                  <a:cubicBezTo>
                    <a:pt x="9202166" y="5936742"/>
                    <a:pt x="9158987" y="5997321"/>
                    <a:pt x="9115679" y="6057900"/>
                  </a:cubicBezTo>
                  <a:cubicBezTo>
                    <a:pt x="9089771" y="6092571"/>
                    <a:pt x="9072500" y="6092571"/>
                    <a:pt x="9055227" y="6057900"/>
                  </a:cubicBezTo>
                  <a:cubicBezTo>
                    <a:pt x="9012047" y="5936742"/>
                    <a:pt x="8942959" y="5824220"/>
                    <a:pt x="8968867" y="5685790"/>
                  </a:cubicBezTo>
                  <a:cubicBezTo>
                    <a:pt x="8968867" y="5685790"/>
                    <a:pt x="8968867" y="5677154"/>
                    <a:pt x="8960231" y="5668518"/>
                  </a:cubicBezTo>
                  <a:cubicBezTo>
                    <a:pt x="8882507" y="6023356"/>
                    <a:pt x="8813292" y="6369558"/>
                    <a:pt x="8735568" y="6724269"/>
                  </a:cubicBezTo>
                  <a:cubicBezTo>
                    <a:pt x="8796020" y="6724269"/>
                    <a:pt x="8856600" y="6724269"/>
                    <a:pt x="8908415" y="6724269"/>
                  </a:cubicBezTo>
                  <a:cubicBezTo>
                    <a:pt x="8934324" y="6724269"/>
                    <a:pt x="8977503" y="6732905"/>
                    <a:pt x="8994776" y="6724269"/>
                  </a:cubicBezTo>
                  <a:cubicBezTo>
                    <a:pt x="9012047" y="6706997"/>
                    <a:pt x="9012047" y="6672326"/>
                    <a:pt x="9020683" y="6646418"/>
                  </a:cubicBezTo>
                  <a:cubicBezTo>
                    <a:pt x="9029319" y="6646418"/>
                    <a:pt x="9029319" y="6637782"/>
                    <a:pt x="9029319" y="6637782"/>
                  </a:cubicBezTo>
                  <a:cubicBezTo>
                    <a:pt x="9037955" y="6594475"/>
                    <a:pt x="9055227" y="6585839"/>
                    <a:pt x="9098407" y="6585839"/>
                  </a:cubicBezTo>
                  <a:cubicBezTo>
                    <a:pt x="9184767" y="6585839"/>
                    <a:pt x="9279890" y="6585839"/>
                    <a:pt x="9374887" y="6585839"/>
                  </a:cubicBezTo>
                  <a:close/>
                  <a:moveTo>
                    <a:pt x="8683752" y="5201158"/>
                  </a:moveTo>
                  <a:cubicBezTo>
                    <a:pt x="8666480" y="5209794"/>
                    <a:pt x="8657844" y="5209794"/>
                    <a:pt x="8640572" y="5218430"/>
                  </a:cubicBezTo>
                  <a:cubicBezTo>
                    <a:pt x="8571484" y="5253101"/>
                    <a:pt x="8502269" y="5296281"/>
                    <a:pt x="8424545" y="5330952"/>
                  </a:cubicBezTo>
                  <a:cubicBezTo>
                    <a:pt x="8390001" y="5348224"/>
                    <a:pt x="8381365" y="5365623"/>
                    <a:pt x="8381365" y="5400167"/>
                  </a:cubicBezTo>
                  <a:cubicBezTo>
                    <a:pt x="8381365" y="5962650"/>
                    <a:pt x="8381365" y="6525260"/>
                    <a:pt x="8381365" y="7087743"/>
                  </a:cubicBezTo>
                  <a:cubicBezTo>
                    <a:pt x="8381365" y="7156958"/>
                    <a:pt x="8372729" y="7226173"/>
                    <a:pt x="8372729" y="7295388"/>
                  </a:cubicBezTo>
                  <a:cubicBezTo>
                    <a:pt x="8372729" y="7355967"/>
                    <a:pt x="8390001" y="7416546"/>
                    <a:pt x="8381365" y="7477125"/>
                  </a:cubicBezTo>
                  <a:cubicBezTo>
                    <a:pt x="8381365" y="7529068"/>
                    <a:pt x="8390001" y="7572375"/>
                    <a:pt x="8424545" y="7615555"/>
                  </a:cubicBezTo>
                  <a:cubicBezTo>
                    <a:pt x="8484997" y="7693406"/>
                    <a:pt x="8536813" y="7771384"/>
                    <a:pt x="8597392" y="7857871"/>
                  </a:cubicBezTo>
                  <a:cubicBezTo>
                    <a:pt x="8597392" y="7840599"/>
                    <a:pt x="8597392" y="7823200"/>
                    <a:pt x="8606028" y="7814564"/>
                  </a:cubicBezTo>
                  <a:cubicBezTo>
                    <a:pt x="8614664" y="7598156"/>
                    <a:pt x="8623300" y="7373239"/>
                    <a:pt x="8631936" y="7156831"/>
                  </a:cubicBezTo>
                  <a:cubicBezTo>
                    <a:pt x="8631936" y="7130923"/>
                    <a:pt x="8640572" y="7104888"/>
                    <a:pt x="8649208" y="7087616"/>
                  </a:cubicBezTo>
                  <a:cubicBezTo>
                    <a:pt x="8640572" y="7070344"/>
                    <a:pt x="8631936" y="7061708"/>
                    <a:pt x="8631936" y="7052945"/>
                  </a:cubicBezTo>
                  <a:cubicBezTo>
                    <a:pt x="8640572" y="6992366"/>
                    <a:pt x="8640572" y="6940423"/>
                    <a:pt x="8640572" y="6879844"/>
                  </a:cubicBezTo>
                  <a:cubicBezTo>
                    <a:pt x="8640572" y="6871208"/>
                    <a:pt x="8640572" y="6853936"/>
                    <a:pt x="8631936" y="6845173"/>
                  </a:cubicBezTo>
                  <a:cubicBezTo>
                    <a:pt x="8519668" y="6801866"/>
                    <a:pt x="8502269" y="6706743"/>
                    <a:pt x="8510905" y="6611493"/>
                  </a:cubicBezTo>
                  <a:cubicBezTo>
                    <a:pt x="8519541" y="6525006"/>
                    <a:pt x="8536813" y="6438392"/>
                    <a:pt x="8545449" y="6351905"/>
                  </a:cubicBezTo>
                  <a:cubicBezTo>
                    <a:pt x="8579993" y="6083681"/>
                    <a:pt x="8605901" y="5823966"/>
                    <a:pt x="8640445" y="5555742"/>
                  </a:cubicBezTo>
                  <a:cubicBezTo>
                    <a:pt x="8657717" y="5443220"/>
                    <a:pt x="8666353" y="5322062"/>
                    <a:pt x="8683625" y="5200904"/>
                  </a:cubicBezTo>
                  <a:close/>
                  <a:moveTo>
                    <a:pt x="8666353" y="6801993"/>
                  </a:moveTo>
                  <a:cubicBezTo>
                    <a:pt x="8813292" y="6109843"/>
                    <a:pt x="8968867" y="5426202"/>
                    <a:pt x="9115679" y="4716526"/>
                  </a:cubicBezTo>
                  <a:cubicBezTo>
                    <a:pt x="9037955" y="4742434"/>
                    <a:pt x="8977376" y="4759833"/>
                    <a:pt x="8908288" y="4777105"/>
                  </a:cubicBezTo>
                  <a:cubicBezTo>
                    <a:pt x="8830564" y="4811776"/>
                    <a:pt x="8778621" y="4872355"/>
                    <a:pt x="8769985" y="4967478"/>
                  </a:cubicBezTo>
                  <a:cubicBezTo>
                    <a:pt x="8744077" y="5149215"/>
                    <a:pt x="8718169" y="5330952"/>
                    <a:pt x="8692261" y="5512689"/>
                  </a:cubicBezTo>
                  <a:cubicBezTo>
                    <a:pt x="8657717" y="5824220"/>
                    <a:pt x="8623173" y="6135751"/>
                    <a:pt x="8579993" y="6447282"/>
                  </a:cubicBezTo>
                  <a:cubicBezTo>
                    <a:pt x="8571357" y="6525133"/>
                    <a:pt x="8562721" y="6594348"/>
                    <a:pt x="8562721" y="6672326"/>
                  </a:cubicBezTo>
                  <a:cubicBezTo>
                    <a:pt x="8562721" y="6741541"/>
                    <a:pt x="8597265" y="6784848"/>
                    <a:pt x="8666353" y="6802120"/>
                  </a:cubicBezTo>
                  <a:close/>
                  <a:moveTo>
                    <a:pt x="7387590" y="6879971"/>
                  </a:moveTo>
                  <a:cubicBezTo>
                    <a:pt x="7111111" y="6879971"/>
                    <a:pt x="6834632" y="6879971"/>
                    <a:pt x="6549517" y="6879971"/>
                  </a:cubicBezTo>
                  <a:cubicBezTo>
                    <a:pt x="6549517" y="7044436"/>
                    <a:pt x="6549517" y="7208774"/>
                    <a:pt x="6549517" y="7373239"/>
                  </a:cubicBezTo>
                  <a:cubicBezTo>
                    <a:pt x="6834632" y="7373239"/>
                    <a:pt x="7111111" y="7373239"/>
                    <a:pt x="7387590" y="7373239"/>
                  </a:cubicBezTo>
                  <a:cubicBezTo>
                    <a:pt x="7387590" y="7208774"/>
                    <a:pt x="7387590" y="7044436"/>
                    <a:pt x="7387590" y="6879971"/>
                  </a:cubicBezTo>
                  <a:close/>
                  <a:moveTo>
                    <a:pt x="4890516" y="2016379"/>
                  </a:moveTo>
                  <a:cubicBezTo>
                    <a:pt x="5650865" y="2267331"/>
                    <a:pt x="6393942" y="2180844"/>
                    <a:pt x="7128383" y="1929892"/>
                  </a:cubicBezTo>
                  <a:cubicBezTo>
                    <a:pt x="7128383" y="1929892"/>
                    <a:pt x="7128383" y="1921256"/>
                    <a:pt x="7128383" y="1921256"/>
                  </a:cubicBezTo>
                  <a:cubicBezTo>
                    <a:pt x="7111112" y="1921256"/>
                    <a:pt x="7093839" y="1921256"/>
                    <a:pt x="7085203" y="1921256"/>
                  </a:cubicBezTo>
                  <a:cubicBezTo>
                    <a:pt x="6601333" y="1921256"/>
                    <a:pt x="6117463" y="1921256"/>
                    <a:pt x="5642229" y="1921256"/>
                  </a:cubicBezTo>
                  <a:cubicBezTo>
                    <a:pt x="5417566" y="1921256"/>
                    <a:pt x="5192903" y="1921256"/>
                    <a:pt x="4968240" y="1921256"/>
                  </a:cubicBezTo>
                  <a:cubicBezTo>
                    <a:pt x="4950968" y="1921256"/>
                    <a:pt x="4933696" y="1921256"/>
                    <a:pt x="4925060" y="1938528"/>
                  </a:cubicBezTo>
                  <a:cubicBezTo>
                    <a:pt x="4907788" y="1955800"/>
                    <a:pt x="4907788" y="1981835"/>
                    <a:pt x="4890516" y="2016379"/>
                  </a:cubicBezTo>
                  <a:close/>
                  <a:moveTo>
                    <a:pt x="10377297" y="6481953"/>
                  </a:moveTo>
                  <a:cubicBezTo>
                    <a:pt x="10385933" y="6473317"/>
                    <a:pt x="10385933" y="6464681"/>
                    <a:pt x="10385933" y="6464681"/>
                  </a:cubicBezTo>
                  <a:cubicBezTo>
                    <a:pt x="10377297" y="6196457"/>
                    <a:pt x="10368661" y="5928106"/>
                    <a:pt x="10351389" y="5659882"/>
                  </a:cubicBezTo>
                  <a:cubicBezTo>
                    <a:pt x="10351389" y="5625211"/>
                    <a:pt x="10334116" y="5582031"/>
                    <a:pt x="10316845" y="5555996"/>
                  </a:cubicBezTo>
                  <a:cubicBezTo>
                    <a:pt x="10187178" y="5400167"/>
                    <a:pt x="10057638" y="5244465"/>
                    <a:pt x="9927971" y="5088636"/>
                  </a:cubicBezTo>
                  <a:cubicBezTo>
                    <a:pt x="9858883" y="5010785"/>
                    <a:pt x="9798303" y="4932807"/>
                    <a:pt x="9729215" y="4854956"/>
                  </a:cubicBezTo>
                  <a:cubicBezTo>
                    <a:pt x="9686036" y="4811649"/>
                    <a:pt x="9651491" y="4803013"/>
                    <a:pt x="9616948" y="4820285"/>
                  </a:cubicBezTo>
                  <a:cubicBezTo>
                    <a:pt x="9547860" y="4854956"/>
                    <a:pt x="9539224" y="4915535"/>
                    <a:pt x="9591040" y="4984750"/>
                  </a:cubicBezTo>
                  <a:cubicBezTo>
                    <a:pt x="9755251" y="5209794"/>
                    <a:pt x="9919335" y="5434711"/>
                    <a:pt x="10083546" y="5659755"/>
                  </a:cubicBezTo>
                  <a:cubicBezTo>
                    <a:pt x="10092182" y="5677027"/>
                    <a:pt x="10100817" y="5703062"/>
                    <a:pt x="10109453" y="5720334"/>
                  </a:cubicBezTo>
                  <a:cubicBezTo>
                    <a:pt x="10126726" y="5832856"/>
                    <a:pt x="10143998" y="5945378"/>
                    <a:pt x="10161270" y="6057900"/>
                  </a:cubicBezTo>
                  <a:cubicBezTo>
                    <a:pt x="10187177" y="6187694"/>
                    <a:pt x="10204450" y="6326124"/>
                    <a:pt x="10230358" y="6456045"/>
                  </a:cubicBezTo>
                  <a:cubicBezTo>
                    <a:pt x="10230358" y="6464681"/>
                    <a:pt x="10247629" y="6481953"/>
                    <a:pt x="10256265" y="6481953"/>
                  </a:cubicBezTo>
                  <a:cubicBezTo>
                    <a:pt x="10299446" y="6490589"/>
                    <a:pt x="10333990" y="6481953"/>
                    <a:pt x="10377297" y="6481953"/>
                  </a:cubicBezTo>
                  <a:close/>
                  <a:moveTo>
                    <a:pt x="4285615" y="6819519"/>
                  </a:moveTo>
                  <a:cubicBezTo>
                    <a:pt x="4285615" y="7001256"/>
                    <a:pt x="4285615" y="7182993"/>
                    <a:pt x="4285615" y="7373366"/>
                  </a:cubicBezTo>
                  <a:cubicBezTo>
                    <a:pt x="4432554" y="7373366"/>
                    <a:pt x="4570730" y="7373366"/>
                    <a:pt x="4717669" y="7373366"/>
                  </a:cubicBezTo>
                  <a:cubicBezTo>
                    <a:pt x="4717669" y="7182993"/>
                    <a:pt x="4717669" y="7001256"/>
                    <a:pt x="4717669" y="6819519"/>
                  </a:cubicBezTo>
                  <a:cubicBezTo>
                    <a:pt x="4570730" y="6819519"/>
                    <a:pt x="4432554" y="6819519"/>
                    <a:pt x="4285615" y="6819519"/>
                  </a:cubicBezTo>
                  <a:close/>
                  <a:moveTo>
                    <a:pt x="8761476" y="4370324"/>
                  </a:moveTo>
                  <a:cubicBezTo>
                    <a:pt x="8649208" y="4534789"/>
                    <a:pt x="8528177" y="4699127"/>
                    <a:pt x="8415909" y="4863592"/>
                  </a:cubicBezTo>
                  <a:cubicBezTo>
                    <a:pt x="8355457" y="4967478"/>
                    <a:pt x="8286242" y="5062601"/>
                    <a:pt x="8225790" y="5157851"/>
                  </a:cubicBezTo>
                  <a:cubicBezTo>
                    <a:pt x="8199882" y="5201158"/>
                    <a:pt x="8191246" y="5235702"/>
                    <a:pt x="8225790" y="5279009"/>
                  </a:cubicBezTo>
                  <a:cubicBezTo>
                    <a:pt x="8251698" y="5313680"/>
                    <a:pt x="8294878" y="5330952"/>
                    <a:pt x="8338058" y="5313680"/>
                  </a:cubicBezTo>
                  <a:cubicBezTo>
                    <a:pt x="8363966" y="5305044"/>
                    <a:pt x="8381238" y="5296408"/>
                    <a:pt x="8398510" y="5287772"/>
                  </a:cubicBezTo>
                  <a:cubicBezTo>
                    <a:pt x="8493506" y="5244465"/>
                    <a:pt x="8579993" y="5192522"/>
                    <a:pt x="8674989" y="5149342"/>
                  </a:cubicBezTo>
                  <a:cubicBezTo>
                    <a:pt x="8683625" y="5140706"/>
                    <a:pt x="8692261" y="5123434"/>
                    <a:pt x="8692261" y="5114671"/>
                  </a:cubicBezTo>
                  <a:cubicBezTo>
                    <a:pt x="8709533" y="5045456"/>
                    <a:pt x="8718169" y="4967605"/>
                    <a:pt x="8726805" y="4898263"/>
                  </a:cubicBezTo>
                  <a:cubicBezTo>
                    <a:pt x="8666353" y="4906899"/>
                    <a:pt x="8649081" y="4958842"/>
                    <a:pt x="8623173" y="5010785"/>
                  </a:cubicBezTo>
                  <a:cubicBezTo>
                    <a:pt x="8614537" y="5028057"/>
                    <a:pt x="8605901" y="5071364"/>
                    <a:pt x="8571357" y="5054092"/>
                  </a:cubicBezTo>
                  <a:cubicBezTo>
                    <a:pt x="8536813" y="5036820"/>
                    <a:pt x="8571357" y="5002149"/>
                    <a:pt x="8579993" y="4984877"/>
                  </a:cubicBezTo>
                  <a:cubicBezTo>
                    <a:pt x="8674989" y="4803140"/>
                    <a:pt x="8770112" y="4621403"/>
                    <a:pt x="8873744" y="4431030"/>
                  </a:cubicBezTo>
                  <a:cubicBezTo>
                    <a:pt x="8839200" y="4413758"/>
                    <a:pt x="8804656" y="4387723"/>
                    <a:pt x="8761476" y="4370451"/>
                  </a:cubicBezTo>
                  <a:close/>
                  <a:moveTo>
                    <a:pt x="9176258" y="7061962"/>
                  </a:moveTo>
                  <a:cubicBezTo>
                    <a:pt x="9167622" y="7079234"/>
                    <a:pt x="9167622" y="7087870"/>
                    <a:pt x="9167622" y="7096633"/>
                  </a:cubicBezTo>
                  <a:cubicBezTo>
                    <a:pt x="9150350" y="7338949"/>
                    <a:pt x="9141714" y="7581265"/>
                    <a:pt x="9115806" y="7814945"/>
                  </a:cubicBezTo>
                  <a:cubicBezTo>
                    <a:pt x="9098534" y="8022590"/>
                    <a:pt x="9063990" y="8230362"/>
                    <a:pt x="9038082" y="8438007"/>
                  </a:cubicBezTo>
                  <a:cubicBezTo>
                    <a:pt x="9038082" y="8463915"/>
                    <a:pt x="9038082" y="8498586"/>
                    <a:pt x="9055354" y="8515858"/>
                  </a:cubicBezTo>
                  <a:cubicBezTo>
                    <a:pt x="9133078" y="8637016"/>
                    <a:pt x="9210929" y="8749538"/>
                    <a:pt x="9288653" y="8862060"/>
                  </a:cubicBezTo>
                  <a:cubicBezTo>
                    <a:pt x="9297289" y="8870696"/>
                    <a:pt x="9297289" y="8879332"/>
                    <a:pt x="9297289" y="8887967"/>
                  </a:cubicBezTo>
                  <a:cubicBezTo>
                    <a:pt x="9305925" y="8879332"/>
                    <a:pt x="9305925" y="8879332"/>
                    <a:pt x="9305925" y="8879332"/>
                  </a:cubicBezTo>
                  <a:cubicBezTo>
                    <a:pt x="9305925" y="8862060"/>
                    <a:pt x="9314561" y="8853424"/>
                    <a:pt x="9305925" y="8844661"/>
                  </a:cubicBezTo>
                  <a:cubicBezTo>
                    <a:pt x="9262745" y="8264779"/>
                    <a:pt x="9228201" y="7685024"/>
                    <a:pt x="9228201" y="7096505"/>
                  </a:cubicBezTo>
                  <a:cubicBezTo>
                    <a:pt x="9219565" y="7061835"/>
                    <a:pt x="9202293" y="7061835"/>
                    <a:pt x="9176385" y="7061835"/>
                  </a:cubicBezTo>
                  <a:close/>
                  <a:moveTo>
                    <a:pt x="9202293" y="4803140"/>
                  </a:moveTo>
                  <a:cubicBezTo>
                    <a:pt x="9262745" y="4759833"/>
                    <a:pt x="9314561" y="4725289"/>
                    <a:pt x="9366504" y="4681982"/>
                  </a:cubicBezTo>
                  <a:cubicBezTo>
                    <a:pt x="9375140" y="4681982"/>
                    <a:pt x="9375140" y="4681982"/>
                    <a:pt x="9375140" y="4681982"/>
                  </a:cubicBezTo>
                  <a:cubicBezTo>
                    <a:pt x="9375140" y="4612767"/>
                    <a:pt x="9375140" y="4543552"/>
                    <a:pt x="9366504" y="4474337"/>
                  </a:cubicBezTo>
                  <a:cubicBezTo>
                    <a:pt x="9366504" y="4448429"/>
                    <a:pt x="9357868" y="4422394"/>
                    <a:pt x="9357868" y="4396486"/>
                  </a:cubicBezTo>
                  <a:cubicBezTo>
                    <a:pt x="9349232" y="4379214"/>
                    <a:pt x="9349232" y="4353179"/>
                    <a:pt x="9331960" y="4344543"/>
                  </a:cubicBezTo>
                  <a:cubicBezTo>
                    <a:pt x="9314688" y="4318635"/>
                    <a:pt x="9297416" y="4292600"/>
                    <a:pt x="9323324" y="4258056"/>
                  </a:cubicBezTo>
                  <a:cubicBezTo>
                    <a:pt x="9340596" y="4232148"/>
                    <a:pt x="9375140" y="4232148"/>
                    <a:pt x="9401048" y="4240784"/>
                  </a:cubicBezTo>
                  <a:cubicBezTo>
                    <a:pt x="9452864" y="4249420"/>
                    <a:pt x="9496044" y="4223512"/>
                    <a:pt x="9487408" y="4171569"/>
                  </a:cubicBezTo>
                  <a:cubicBezTo>
                    <a:pt x="9478772" y="4154297"/>
                    <a:pt x="9461500" y="4136898"/>
                    <a:pt x="9452864" y="4128262"/>
                  </a:cubicBezTo>
                  <a:cubicBezTo>
                    <a:pt x="9452864" y="4128262"/>
                    <a:pt x="9435592" y="4128262"/>
                    <a:pt x="9426956" y="4136898"/>
                  </a:cubicBezTo>
                  <a:cubicBezTo>
                    <a:pt x="9349232" y="4206113"/>
                    <a:pt x="9271381" y="4197477"/>
                    <a:pt x="9219565" y="4093591"/>
                  </a:cubicBezTo>
                  <a:cubicBezTo>
                    <a:pt x="9210929" y="4067683"/>
                    <a:pt x="9202293" y="4041648"/>
                    <a:pt x="9185021" y="4024376"/>
                  </a:cubicBezTo>
                  <a:cubicBezTo>
                    <a:pt x="9159113" y="3981069"/>
                    <a:pt x="9133205" y="3981069"/>
                    <a:pt x="9098661" y="3998468"/>
                  </a:cubicBezTo>
                  <a:cubicBezTo>
                    <a:pt x="9055481" y="4015740"/>
                    <a:pt x="9012301" y="4033139"/>
                    <a:pt x="8968994" y="4050411"/>
                  </a:cubicBezTo>
                  <a:cubicBezTo>
                    <a:pt x="8951722" y="4110990"/>
                    <a:pt x="8934450" y="4188841"/>
                    <a:pt x="8917178" y="4266819"/>
                  </a:cubicBezTo>
                  <a:cubicBezTo>
                    <a:pt x="8943086" y="4266819"/>
                    <a:pt x="8977630" y="4258183"/>
                    <a:pt x="8986266" y="4301490"/>
                  </a:cubicBezTo>
                  <a:cubicBezTo>
                    <a:pt x="9003538" y="4431284"/>
                    <a:pt x="9038082" y="4457319"/>
                    <a:pt x="9167749" y="4483227"/>
                  </a:cubicBezTo>
                  <a:cubicBezTo>
                    <a:pt x="9193657" y="4491863"/>
                    <a:pt x="9210929" y="4500499"/>
                    <a:pt x="9202293" y="4526534"/>
                  </a:cubicBezTo>
                  <a:cubicBezTo>
                    <a:pt x="9193657" y="4569841"/>
                    <a:pt x="9185021" y="4613021"/>
                    <a:pt x="9176385" y="4656328"/>
                  </a:cubicBezTo>
                  <a:cubicBezTo>
                    <a:pt x="9167749" y="4708271"/>
                    <a:pt x="9193657" y="4751578"/>
                    <a:pt x="9202293" y="4803394"/>
                  </a:cubicBezTo>
                  <a:close/>
                  <a:moveTo>
                    <a:pt x="10204577" y="6655435"/>
                  </a:moveTo>
                  <a:cubicBezTo>
                    <a:pt x="10204577" y="6655435"/>
                    <a:pt x="10204577" y="6646799"/>
                    <a:pt x="10195941" y="6638163"/>
                  </a:cubicBezTo>
                  <a:cubicBezTo>
                    <a:pt x="10161397" y="6638163"/>
                    <a:pt x="10118217" y="6638163"/>
                    <a:pt x="10083673" y="6638163"/>
                  </a:cubicBezTo>
                  <a:cubicBezTo>
                    <a:pt x="9764014" y="6638163"/>
                    <a:pt x="9444228" y="6638163"/>
                    <a:pt x="9124569" y="6638163"/>
                  </a:cubicBezTo>
                  <a:cubicBezTo>
                    <a:pt x="9098661" y="6629527"/>
                    <a:pt x="9081389" y="6629527"/>
                    <a:pt x="9072753" y="6655435"/>
                  </a:cubicBezTo>
                  <a:cubicBezTo>
                    <a:pt x="9029573" y="6767957"/>
                    <a:pt x="9046845" y="6863079"/>
                    <a:pt x="9124569" y="6949694"/>
                  </a:cubicBezTo>
                  <a:cubicBezTo>
                    <a:pt x="9133205" y="6958329"/>
                    <a:pt x="9150477" y="6966966"/>
                    <a:pt x="9167749" y="6958329"/>
                  </a:cubicBezTo>
                  <a:cubicBezTo>
                    <a:pt x="9210929" y="6949694"/>
                    <a:pt x="9254109" y="6932422"/>
                    <a:pt x="9297416" y="6923659"/>
                  </a:cubicBezTo>
                  <a:cubicBezTo>
                    <a:pt x="9582531" y="6837172"/>
                    <a:pt x="9867646" y="6759194"/>
                    <a:pt x="10152888" y="6672707"/>
                  </a:cubicBezTo>
                  <a:cubicBezTo>
                    <a:pt x="10170160" y="6672707"/>
                    <a:pt x="10187432" y="6664071"/>
                    <a:pt x="10204704" y="6655435"/>
                  </a:cubicBezTo>
                  <a:close/>
                  <a:moveTo>
                    <a:pt x="10429367" y="6577584"/>
                  </a:moveTo>
                  <a:cubicBezTo>
                    <a:pt x="10463911" y="6612254"/>
                    <a:pt x="10455275" y="6655435"/>
                    <a:pt x="10515727" y="6655435"/>
                  </a:cubicBezTo>
                  <a:cubicBezTo>
                    <a:pt x="10783570" y="6655435"/>
                    <a:pt x="11051413" y="6664071"/>
                    <a:pt x="11327892" y="6664071"/>
                  </a:cubicBezTo>
                  <a:cubicBezTo>
                    <a:pt x="11353800" y="6664071"/>
                    <a:pt x="11362436" y="6655435"/>
                    <a:pt x="11371072" y="6629400"/>
                  </a:cubicBezTo>
                  <a:cubicBezTo>
                    <a:pt x="11405616" y="6525514"/>
                    <a:pt x="11379708" y="6439027"/>
                    <a:pt x="11327892" y="6361176"/>
                  </a:cubicBezTo>
                  <a:cubicBezTo>
                    <a:pt x="11310620" y="6335268"/>
                    <a:pt x="11293348" y="6326505"/>
                    <a:pt x="11258804" y="6335268"/>
                  </a:cubicBezTo>
                  <a:cubicBezTo>
                    <a:pt x="11068685" y="6395847"/>
                    <a:pt x="10878566" y="6447790"/>
                    <a:pt x="10688574" y="6508369"/>
                  </a:cubicBezTo>
                  <a:cubicBezTo>
                    <a:pt x="10602214" y="6534277"/>
                    <a:pt x="10515727" y="6551676"/>
                    <a:pt x="10429367" y="6577584"/>
                  </a:cubicBezTo>
                  <a:close/>
                  <a:moveTo>
                    <a:pt x="9798304" y="4223258"/>
                  </a:moveTo>
                  <a:cubicBezTo>
                    <a:pt x="9806940" y="4214622"/>
                    <a:pt x="9806940" y="4205986"/>
                    <a:pt x="9806940" y="4205986"/>
                  </a:cubicBezTo>
                  <a:cubicBezTo>
                    <a:pt x="9815576" y="4188714"/>
                    <a:pt x="9824212" y="4171315"/>
                    <a:pt x="9824212" y="4154043"/>
                  </a:cubicBezTo>
                  <a:cubicBezTo>
                    <a:pt x="9858756" y="4024249"/>
                    <a:pt x="9858756" y="3894455"/>
                    <a:pt x="9772396" y="3790569"/>
                  </a:cubicBezTo>
                  <a:cubicBezTo>
                    <a:pt x="9755124" y="3764661"/>
                    <a:pt x="9729216" y="3755898"/>
                    <a:pt x="9711944" y="3747262"/>
                  </a:cubicBezTo>
                  <a:cubicBezTo>
                    <a:pt x="9616948" y="3721354"/>
                    <a:pt x="9530461" y="3721354"/>
                    <a:pt x="9435465" y="3747262"/>
                  </a:cubicBezTo>
                  <a:cubicBezTo>
                    <a:pt x="9357741" y="3764534"/>
                    <a:pt x="9279890" y="3799205"/>
                    <a:pt x="9219438" y="3868420"/>
                  </a:cubicBezTo>
                  <a:cubicBezTo>
                    <a:pt x="9435465" y="3954907"/>
                    <a:pt x="9625584" y="4076065"/>
                    <a:pt x="9798304" y="4223258"/>
                  </a:cubicBezTo>
                  <a:close/>
                  <a:moveTo>
                    <a:pt x="9850120" y="5417566"/>
                  </a:moveTo>
                  <a:cubicBezTo>
                    <a:pt x="9850120" y="5417566"/>
                    <a:pt x="9841484" y="5417566"/>
                    <a:pt x="9841484" y="5417566"/>
                  </a:cubicBezTo>
                  <a:cubicBezTo>
                    <a:pt x="9841484" y="5806948"/>
                    <a:pt x="9841484" y="6196457"/>
                    <a:pt x="9841484" y="6585839"/>
                  </a:cubicBezTo>
                  <a:cubicBezTo>
                    <a:pt x="9919208" y="6585839"/>
                    <a:pt x="10005695" y="6585839"/>
                    <a:pt x="10092055" y="6585839"/>
                  </a:cubicBezTo>
                  <a:cubicBezTo>
                    <a:pt x="10014331" y="6196457"/>
                    <a:pt x="9927844" y="5806948"/>
                    <a:pt x="9850120" y="5417566"/>
                  </a:cubicBezTo>
                  <a:close/>
                  <a:moveTo>
                    <a:pt x="9340342" y="9285859"/>
                  </a:moveTo>
                  <a:cubicBezTo>
                    <a:pt x="9210675" y="9285859"/>
                    <a:pt x="9089771" y="9285859"/>
                    <a:pt x="8960104" y="9285859"/>
                  </a:cubicBezTo>
                  <a:cubicBezTo>
                    <a:pt x="8916924" y="9285859"/>
                    <a:pt x="8891016" y="9294495"/>
                    <a:pt x="8891016" y="9346438"/>
                  </a:cubicBezTo>
                  <a:cubicBezTo>
                    <a:pt x="8891016" y="9372346"/>
                    <a:pt x="8873744" y="9398380"/>
                    <a:pt x="8873744" y="9424289"/>
                  </a:cubicBezTo>
                  <a:cubicBezTo>
                    <a:pt x="8873744" y="9502140"/>
                    <a:pt x="8882380" y="9580117"/>
                    <a:pt x="8891016" y="9649333"/>
                  </a:cubicBezTo>
                  <a:cubicBezTo>
                    <a:pt x="8951468" y="9649333"/>
                    <a:pt x="9020683" y="9649333"/>
                    <a:pt x="9089771" y="9649333"/>
                  </a:cubicBezTo>
                  <a:cubicBezTo>
                    <a:pt x="9063863" y="9606026"/>
                    <a:pt x="9081135" y="9571482"/>
                    <a:pt x="9115679" y="9545447"/>
                  </a:cubicBezTo>
                  <a:cubicBezTo>
                    <a:pt x="9132951" y="9528175"/>
                    <a:pt x="9150224" y="9519539"/>
                    <a:pt x="9176131" y="9510776"/>
                  </a:cubicBezTo>
                  <a:cubicBezTo>
                    <a:pt x="9227947" y="9493503"/>
                    <a:pt x="9288399" y="9467469"/>
                    <a:pt x="9340342" y="9450197"/>
                  </a:cubicBezTo>
                  <a:cubicBezTo>
                    <a:pt x="9348978" y="9441561"/>
                    <a:pt x="9366250" y="9424289"/>
                    <a:pt x="9366250" y="9415526"/>
                  </a:cubicBezTo>
                  <a:cubicBezTo>
                    <a:pt x="9366250" y="9372219"/>
                    <a:pt x="9348978" y="9329039"/>
                    <a:pt x="9340342" y="9285732"/>
                  </a:cubicBezTo>
                  <a:close/>
                  <a:moveTo>
                    <a:pt x="2108200" y="7797419"/>
                  </a:moveTo>
                  <a:cubicBezTo>
                    <a:pt x="2255139" y="7797419"/>
                    <a:pt x="2393315" y="7797419"/>
                    <a:pt x="2531618" y="7797419"/>
                  </a:cubicBezTo>
                  <a:cubicBezTo>
                    <a:pt x="2531618" y="7762749"/>
                    <a:pt x="2540254" y="7736840"/>
                    <a:pt x="2531618" y="7702169"/>
                  </a:cubicBezTo>
                  <a:cubicBezTo>
                    <a:pt x="2531618" y="7684897"/>
                    <a:pt x="2522982" y="7667499"/>
                    <a:pt x="2505710" y="7658863"/>
                  </a:cubicBezTo>
                  <a:cubicBezTo>
                    <a:pt x="2384679" y="7563613"/>
                    <a:pt x="2263775" y="7468489"/>
                    <a:pt x="2142744" y="7373239"/>
                  </a:cubicBezTo>
                  <a:cubicBezTo>
                    <a:pt x="2134108" y="7373239"/>
                    <a:pt x="2116836" y="7364603"/>
                    <a:pt x="2108200" y="7355967"/>
                  </a:cubicBezTo>
                  <a:cubicBezTo>
                    <a:pt x="2108200" y="7511796"/>
                    <a:pt x="2108200" y="7650226"/>
                    <a:pt x="2108200" y="7797292"/>
                  </a:cubicBezTo>
                  <a:close/>
                  <a:moveTo>
                    <a:pt x="6074156" y="1877822"/>
                  </a:moveTo>
                  <a:cubicBezTo>
                    <a:pt x="6264275" y="1877822"/>
                    <a:pt x="6445758" y="1877822"/>
                    <a:pt x="6627114" y="1877822"/>
                  </a:cubicBezTo>
                  <a:cubicBezTo>
                    <a:pt x="6532118" y="1739392"/>
                    <a:pt x="6428359" y="1600835"/>
                    <a:pt x="6333363" y="1453769"/>
                  </a:cubicBezTo>
                  <a:cubicBezTo>
                    <a:pt x="6247003" y="1600835"/>
                    <a:pt x="6160516" y="1739392"/>
                    <a:pt x="6074156" y="1877822"/>
                  </a:cubicBezTo>
                  <a:close/>
                  <a:moveTo>
                    <a:pt x="6713601" y="1877822"/>
                  </a:moveTo>
                  <a:cubicBezTo>
                    <a:pt x="6903720" y="1877822"/>
                    <a:pt x="7085203" y="1877822"/>
                    <a:pt x="7266559" y="1877822"/>
                  </a:cubicBezTo>
                  <a:cubicBezTo>
                    <a:pt x="7171563" y="1739392"/>
                    <a:pt x="7067804" y="1600835"/>
                    <a:pt x="6972808" y="1453769"/>
                  </a:cubicBezTo>
                  <a:cubicBezTo>
                    <a:pt x="6886448" y="1600835"/>
                    <a:pt x="6799961" y="1739392"/>
                    <a:pt x="6713601" y="1877822"/>
                  </a:cubicBezTo>
                  <a:close/>
                  <a:moveTo>
                    <a:pt x="5348351" y="1877822"/>
                  </a:moveTo>
                  <a:cubicBezTo>
                    <a:pt x="5253355" y="1739392"/>
                    <a:pt x="5158232" y="1600835"/>
                    <a:pt x="5054600" y="1453769"/>
                  </a:cubicBezTo>
                  <a:cubicBezTo>
                    <a:pt x="4968240" y="1600835"/>
                    <a:pt x="4881753" y="1739392"/>
                    <a:pt x="4795393" y="1877822"/>
                  </a:cubicBezTo>
                  <a:cubicBezTo>
                    <a:pt x="4985512" y="1877822"/>
                    <a:pt x="5166995" y="1877822"/>
                    <a:pt x="5348351" y="1877822"/>
                  </a:cubicBezTo>
                  <a:close/>
                  <a:moveTo>
                    <a:pt x="4717542" y="1877822"/>
                  </a:moveTo>
                  <a:cubicBezTo>
                    <a:pt x="4613910" y="1739392"/>
                    <a:pt x="4518787" y="1600835"/>
                    <a:pt x="4415155" y="1453769"/>
                  </a:cubicBezTo>
                  <a:cubicBezTo>
                    <a:pt x="4328795" y="1600835"/>
                    <a:pt x="4242308" y="1739392"/>
                    <a:pt x="4155948" y="1877822"/>
                  </a:cubicBezTo>
                  <a:cubicBezTo>
                    <a:pt x="4346067" y="1877822"/>
                    <a:pt x="4527550" y="1877822"/>
                    <a:pt x="4717542" y="1877822"/>
                  </a:cubicBezTo>
                  <a:close/>
                  <a:moveTo>
                    <a:pt x="5987669" y="1877822"/>
                  </a:moveTo>
                  <a:cubicBezTo>
                    <a:pt x="5892673" y="1739392"/>
                    <a:pt x="5788914" y="1600835"/>
                    <a:pt x="5693918" y="1453769"/>
                  </a:cubicBezTo>
                  <a:cubicBezTo>
                    <a:pt x="5607558" y="1600835"/>
                    <a:pt x="5521071" y="1739392"/>
                    <a:pt x="5434711" y="1877822"/>
                  </a:cubicBezTo>
                  <a:cubicBezTo>
                    <a:pt x="5624830" y="1877822"/>
                    <a:pt x="5806313" y="1877822"/>
                    <a:pt x="5987669" y="1877822"/>
                  </a:cubicBezTo>
                  <a:close/>
                  <a:moveTo>
                    <a:pt x="7352919" y="1877822"/>
                  </a:moveTo>
                  <a:cubicBezTo>
                    <a:pt x="7543038" y="1877822"/>
                    <a:pt x="7724521" y="1877822"/>
                    <a:pt x="7905877" y="1877822"/>
                  </a:cubicBezTo>
                  <a:cubicBezTo>
                    <a:pt x="7810881" y="1739392"/>
                    <a:pt x="7707122" y="1600835"/>
                    <a:pt x="7612126" y="1453769"/>
                  </a:cubicBezTo>
                  <a:cubicBezTo>
                    <a:pt x="7525766" y="1600835"/>
                    <a:pt x="7439279" y="1739392"/>
                    <a:pt x="7352919" y="1877822"/>
                  </a:cubicBezTo>
                  <a:close/>
                  <a:moveTo>
                    <a:pt x="2877058" y="1877822"/>
                  </a:moveTo>
                  <a:cubicBezTo>
                    <a:pt x="3067177" y="1877822"/>
                    <a:pt x="3248660" y="1877822"/>
                    <a:pt x="3438652" y="1877822"/>
                  </a:cubicBezTo>
                  <a:cubicBezTo>
                    <a:pt x="3335020" y="1739392"/>
                    <a:pt x="3231261" y="1600835"/>
                    <a:pt x="3136265" y="1453769"/>
                  </a:cubicBezTo>
                  <a:cubicBezTo>
                    <a:pt x="3049905" y="1600835"/>
                    <a:pt x="2963418" y="1739392"/>
                    <a:pt x="2877058" y="1877822"/>
                  </a:cubicBezTo>
                  <a:close/>
                  <a:moveTo>
                    <a:pt x="3775710" y="1453769"/>
                  </a:moveTo>
                  <a:cubicBezTo>
                    <a:pt x="3689350" y="1600835"/>
                    <a:pt x="3602863" y="1739392"/>
                    <a:pt x="3516503" y="1877822"/>
                  </a:cubicBezTo>
                  <a:cubicBezTo>
                    <a:pt x="3706622" y="1877822"/>
                    <a:pt x="3888106" y="1877822"/>
                    <a:pt x="4078097" y="1877822"/>
                  </a:cubicBezTo>
                  <a:cubicBezTo>
                    <a:pt x="3974465" y="1739392"/>
                    <a:pt x="3879343" y="1600835"/>
                    <a:pt x="3775710" y="1453769"/>
                  </a:cubicBezTo>
                  <a:close/>
                  <a:moveTo>
                    <a:pt x="9184640" y="4924044"/>
                  </a:moveTo>
                  <a:cubicBezTo>
                    <a:pt x="9184640" y="4924044"/>
                    <a:pt x="9176004" y="4924044"/>
                    <a:pt x="9176004" y="4924044"/>
                  </a:cubicBezTo>
                  <a:cubicBezTo>
                    <a:pt x="9167368" y="4932680"/>
                    <a:pt x="9158732" y="4949952"/>
                    <a:pt x="9158732" y="4967351"/>
                  </a:cubicBezTo>
                  <a:cubicBezTo>
                    <a:pt x="9115552" y="5192395"/>
                    <a:pt x="9063737" y="5417312"/>
                    <a:pt x="9020429" y="5642356"/>
                  </a:cubicBezTo>
                  <a:cubicBezTo>
                    <a:pt x="8994521" y="5772150"/>
                    <a:pt x="9020429" y="5884672"/>
                    <a:pt x="9089517" y="5997194"/>
                  </a:cubicBezTo>
                  <a:cubicBezTo>
                    <a:pt x="9115426" y="5962523"/>
                    <a:pt x="9132697" y="5927979"/>
                    <a:pt x="9158605" y="5901944"/>
                  </a:cubicBezTo>
                  <a:cubicBezTo>
                    <a:pt x="9201785" y="5858637"/>
                    <a:pt x="9201785" y="5798058"/>
                    <a:pt x="9201785" y="5737479"/>
                  </a:cubicBezTo>
                  <a:cubicBezTo>
                    <a:pt x="9193150" y="5495163"/>
                    <a:pt x="9184514" y="5252847"/>
                    <a:pt x="9175877" y="5010531"/>
                  </a:cubicBezTo>
                  <a:cubicBezTo>
                    <a:pt x="9175877" y="4984623"/>
                    <a:pt x="9184514" y="4949952"/>
                    <a:pt x="9184514" y="4924044"/>
                  </a:cubicBezTo>
                  <a:close/>
                  <a:moveTo>
                    <a:pt x="2531618" y="6966585"/>
                  </a:moveTo>
                  <a:cubicBezTo>
                    <a:pt x="2384679" y="6880098"/>
                    <a:pt x="2246503" y="6793484"/>
                    <a:pt x="2108200" y="6706997"/>
                  </a:cubicBezTo>
                  <a:cubicBezTo>
                    <a:pt x="2108200" y="6897370"/>
                    <a:pt x="2108200" y="7079107"/>
                    <a:pt x="2108200" y="7269479"/>
                  </a:cubicBezTo>
                  <a:cubicBezTo>
                    <a:pt x="2246503" y="7165594"/>
                    <a:pt x="2384679" y="7070471"/>
                    <a:pt x="2531618" y="6966585"/>
                  </a:cubicBezTo>
                  <a:close/>
                  <a:moveTo>
                    <a:pt x="2531618" y="6326124"/>
                  </a:moveTo>
                  <a:cubicBezTo>
                    <a:pt x="2384679" y="6239637"/>
                    <a:pt x="2246503" y="6153023"/>
                    <a:pt x="2108200" y="6066536"/>
                  </a:cubicBezTo>
                  <a:cubicBezTo>
                    <a:pt x="2108200" y="6256909"/>
                    <a:pt x="2108200" y="6438646"/>
                    <a:pt x="2108200" y="6629019"/>
                  </a:cubicBezTo>
                  <a:cubicBezTo>
                    <a:pt x="2246503" y="6525133"/>
                    <a:pt x="2384679" y="6430010"/>
                    <a:pt x="2531618" y="6326124"/>
                  </a:cubicBezTo>
                  <a:close/>
                  <a:moveTo>
                    <a:pt x="2531618" y="5685663"/>
                  </a:moveTo>
                  <a:cubicBezTo>
                    <a:pt x="2384679" y="5599176"/>
                    <a:pt x="2246503" y="5512562"/>
                    <a:pt x="2108200" y="5426075"/>
                  </a:cubicBezTo>
                  <a:cubicBezTo>
                    <a:pt x="2108200" y="5616448"/>
                    <a:pt x="2108200" y="5798185"/>
                    <a:pt x="2108200" y="5988558"/>
                  </a:cubicBezTo>
                  <a:cubicBezTo>
                    <a:pt x="2246503" y="5884672"/>
                    <a:pt x="2384679" y="5789549"/>
                    <a:pt x="2531618" y="5685663"/>
                  </a:cubicBezTo>
                  <a:close/>
                  <a:moveTo>
                    <a:pt x="2108200" y="2224151"/>
                  </a:moveTo>
                  <a:cubicBezTo>
                    <a:pt x="2108200" y="2414524"/>
                    <a:pt x="2108200" y="2596261"/>
                    <a:pt x="2108200" y="2786634"/>
                  </a:cubicBezTo>
                  <a:cubicBezTo>
                    <a:pt x="2246503" y="2682748"/>
                    <a:pt x="2384679" y="2587625"/>
                    <a:pt x="2531618" y="2483739"/>
                  </a:cubicBezTo>
                  <a:cubicBezTo>
                    <a:pt x="2384679" y="2397252"/>
                    <a:pt x="2246503" y="2319274"/>
                    <a:pt x="2108200" y="2224151"/>
                  </a:cubicBezTo>
                  <a:close/>
                  <a:moveTo>
                    <a:pt x="2108200" y="2873248"/>
                  </a:moveTo>
                  <a:cubicBezTo>
                    <a:pt x="2108200" y="3054985"/>
                    <a:pt x="2108200" y="3236722"/>
                    <a:pt x="2108200" y="3427095"/>
                  </a:cubicBezTo>
                  <a:cubicBezTo>
                    <a:pt x="2255139" y="3323209"/>
                    <a:pt x="2384679" y="3228086"/>
                    <a:pt x="2531618" y="3124200"/>
                  </a:cubicBezTo>
                  <a:cubicBezTo>
                    <a:pt x="2384679" y="3037713"/>
                    <a:pt x="2246503" y="2951099"/>
                    <a:pt x="2108200" y="2873248"/>
                  </a:cubicBezTo>
                  <a:close/>
                  <a:moveTo>
                    <a:pt x="2531618" y="5045456"/>
                  </a:moveTo>
                  <a:cubicBezTo>
                    <a:pt x="2384679" y="4958969"/>
                    <a:pt x="2246503" y="4872355"/>
                    <a:pt x="2108200" y="4785868"/>
                  </a:cubicBezTo>
                  <a:cubicBezTo>
                    <a:pt x="2108200" y="4976241"/>
                    <a:pt x="2108200" y="5157978"/>
                    <a:pt x="2108200" y="5348351"/>
                  </a:cubicBezTo>
                  <a:cubicBezTo>
                    <a:pt x="2246503" y="5244465"/>
                    <a:pt x="2384679" y="5149342"/>
                    <a:pt x="2531618" y="5045456"/>
                  </a:cubicBezTo>
                  <a:close/>
                  <a:moveTo>
                    <a:pt x="2108200" y="4707890"/>
                  </a:moveTo>
                  <a:cubicBezTo>
                    <a:pt x="2246503" y="4604004"/>
                    <a:pt x="2384679" y="4508881"/>
                    <a:pt x="2531618" y="4404995"/>
                  </a:cubicBezTo>
                  <a:cubicBezTo>
                    <a:pt x="2384679" y="4318508"/>
                    <a:pt x="2246503" y="4231894"/>
                    <a:pt x="2108200" y="4145407"/>
                  </a:cubicBezTo>
                  <a:cubicBezTo>
                    <a:pt x="2108200" y="4335780"/>
                    <a:pt x="2108200" y="4517517"/>
                    <a:pt x="2108200" y="4707890"/>
                  </a:cubicBezTo>
                  <a:close/>
                  <a:moveTo>
                    <a:pt x="2108200" y="4067429"/>
                  </a:moveTo>
                  <a:cubicBezTo>
                    <a:pt x="2246503" y="3963543"/>
                    <a:pt x="2384679" y="3868420"/>
                    <a:pt x="2531618" y="3764534"/>
                  </a:cubicBezTo>
                  <a:cubicBezTo>
                    <a:pt x="2384679" y="3678047"/>
                    <a:pt x="2246503" y="3591433"/>
                    <a:pt x="2108200" y="3504946"/>
                  </a:cubicBezTo>
                  <a:cubicBezTo>
                    <a:pt x="2108200" y="3695319"/>
                    <a:pt x="2108200" y="3877056"/>
                    <a:pt x="2108200" y="4067429"/>
                  </a:cubicBezTo>
                  <a:close/>
                  <a:moveTo>
                    <a:pt x="2583434" y="1453896"/>
                  </a:moveTo>
                  <a:cubicBezTo>
                    <a:pt x="2583434" y="1600962"/>
                    <a:pt x="2583434" y="1739519"/>
                    <a:pt x="2583434" y="1877949"/>
                  </a:cubicBezTo>
                  <a:cubicBezTo>
                    <a:pt x="2661158" y="1877949"/>
                    <a:pt x="2730373" y="1877949"/>
                    <a:pt x="2808097" y="1877949"/>
                  </a:cubicBezTo>
                  <a:cubicBezTo>
                    <a:pt x="2808097" y="1739519"/>
                    <a:pt x="2808097" y="1592326"/>
                    <a:pt x="2808097" y="1453896"/>
                  </a:cubicBezTo>
                  <a:cubicBezTo>
                    <a:pt x="2730373" y="1453896"/>
                    <a:pt x="2652522" y="1453896"/>
                    <a:pt x="2583434" y="1453896"/>
                  </a:cubicBezTo>
                  <a:close/>
                  <a:moveTo>
                    <a:pt x="2108200" y="2154936"/>
                  </a:moveTo>
                  <a:cubicBezTo>
                    <a:pt x="2255139" y="2154936"/>
                    <a:pt x="2393315" y="2154936"/>
                    <a:pt x="2531618" y="2154936"/>
                  </a:cubicBezTo>
                  <a:cubicBezTo>
                    <a:pt x="2531618" y="2077085"/>
                    <a:pt x="2531618" y="2007870"/>
                    <a:pt x="2531618" y="1929892"/>
                  </a:cubicBezTo>
                  <a:cubicBezTo>
                    <a:pt x="2453894" y="1929892"/>
                    <a:pt x="2384679" y="1929892"/>
                    <a:pt x="2315591" y="1929892"/>
                  </a:cubicBezTo>
                  <a:cubicBezTo>
                    <a:pt x="2246503" y="1929892"/>
                    <a:pt x="2177288" y="1929892"/>
                    <a:pt x="2108200" y="1929892"/>
                  </a:cubicBezTo>
                  <a:cubicBezTo>
                    <a:pt x="2108200" y="2007743"/>
                    <a:pt x="2108200" y="2085721"/>
                    <a:pt x="2108200" y="2154936"/>
                  </a:cubicBezTo>
                  <a:close/>
                  <a:moveTo>
                    <a:pt x="9314434" y="9026271"/>
                  </a:moveTo>
                  <a:cubicBezTo>
                    <a:pt x="9323070" y="8991600"/>
                    <a:pt x="9081135" y="8619490"/>
                    <a:pt x="9020683" y="8576310"/>
                  </a:cubicBezTo>
                  <a:cubicBezTo>
                    <a:pt x="8994775" y="8714739"/>
                    <a:pt x="8977502" y="8861933"/>
                    <a:pt x="8951595" y="9000363"/>
                  </a:cubicBezTo>
                  <a:cubicBezTo>
                    <a:pt x="8951595" y="9008999"/>
                    <a:pt x="8951595" y="9017635"/>
                    <a:pt x="8951595" y="9026271"/>
                  </a:cubicBezTo>
                  <a:cubicBezTo>
                    <a:pt x="9072626" y="9026271"/>
                    <a:pt x="9193529" y="9026271"/>
                    <a:pt x="9314561" y="9026271"/>
                  </a:cubicBezTo>
                  <a:close/>
                  <a:moveTo>
                    <a:pt x="8977503" y="3799205"/>
                  </a:moveTo>
                  <a:cubicBezTo>
                    <a:pt x="9029319" y="3816477"/>
                    <a:pt x="9081135" y="3833876"/>
                    <a:pt x="9133078" y="3842512"/>
                  </a:cubicBezTo>
                  <a:cubicBezTo>
                    <a:pt x="9150350" y="3842512"/>
                    <a:pt x="9167622" y="3833876"/>
                    <a:pt x="9184894" y="3825240"/>
                  </a:cubicBezTo>
                  <a:cubicBezTo>
                    <a:pt x="9271254" y="3756025"/>
                    <a:pt x="9366377" y="3704082"/>
                    <a:pt x="9478645" y="3686810"/>
                  </a:cubicBezTo>
                  <a:cubicBezTo>
                    <a:pt x="9530461" y="3686810"/>
                    <a:pt x="9582277" y="3678174"/>
                    <a:pt x="9634220" y="3678174"/>
                  </a:cubicBezTo>
                  <a:cubicBezTo>
                    <a:pt x="9392285" y="3539744"/>
                    <a:pt x="9107170" y="3557016"/>
                    <a:pt x="8977503" y="3799332"/>
                  </a:cubicBezTo>
                  <a:close/>
                  <a:moveTo>
                    <a:pt x="8718296" y="4829175"/>
                  </a:moveTo>
                  <a:cubicBezTo>
                    <a:pt x="8718296" y="4837811"/>
                    <a:pt x="8718296" y="4837811"/>
                    <a:pt x="8718296" y="4837811"/>
                  </a:cubicBezTo>
                  <a:cubicBezTo>
                    <a:pt x="8744204" y="4829175"/>
                    <a:pt x="8761476" y="4820539"/>
                    <a:pt x="8778748" y="4803140"/>
                  </a:cubicBezTo>
                  <a:cubicBezTo>
                    <a:pt x="8847836" y="4759833"/>
                    <a:pt x="8917051" y="4707890"/>
                    <a:pt x="9003411" y="4699254"/>
                  </a:cubicBezTo>
                  <a:cubicBezTo>
                    <a:pt x="9046591" y="4690618"/>
                    <a:pt x="9098407" y="4690618"/>
                    <a:pt x="9124442" y="4664583"/>
                  </a:cubicBezTo>
                  <a:cubicBezTo>
                    <a:pt x="9150477" y="4638548"/>
                    <a:pt x="9141714" y="4586732"/>
                    <a:pt x="9150350" y="4543425"/>
                  </a:cubicBezTo>
                  <a:cubicBezTo>
                    <a:pt x="9150350" y="4543425"/>
                    <a:pt x="9150350" y="4534789"/>
                    <a:pt x="9141714" y="4534789"/>
                  </a:cubicBezTo>
                  <a:cubicBezTo>
                    <a:pt x="9063990" y="4517517"/>
                    <a:pt x="8994775" y="4482846"/>
                    <a:pt x="8951595" y="4387723"/>
                  </a:cubicBezTo>
                  <a:cubicBezTo>
                    <a:pt x="8873871" y="4543552"/>
                    <a:pt x="8796020" y="4690618"/>
                    <a:pt x="8718296" y="4829048"/>
                  </a:cubicBezTo>
                  <a:close/>
                  <a:moveTo>
                    <a:pt x="9945243" y="5555996"/>
                  </a:moveTo>
                  <a:cubicBezTo>
                    <a:pt x="9936607" y="5555996"/>
                    <a:pt x="9936607" y="5555996"/>
                    <a:pt x="9927971" y="5555996"/>
                  </a:cubicBezTo>
                  <a:cubicBezTo>
                    <a:pt x="9997059" y="5893562"/>
                    <a:pt x="10066274" y="6239637"/>
                    <a:pt x="10143998" y="6585839"/>
                  </a:cubicBezTo>
                  <a:cubicBezTo>
                    <a:pt x="10161270" y="6559931"/>
                    <a:pt x="10187178" y="6542532"/>
                    <a:pt x="10187178" y="6516624"/>
                  </a:cubicBezTo>
                  <a:cubicBezTo>
                    <a:pt x="10152634" y="6291580"/>
                    <a:pt x="10118090" y="6057900"/>
                    <a:pt x="10083546" y="5832983"/>
                  </a:cubicBezTo>
                  <a:cubicBezTo>
                    <a:pt x="10074910" y="5789676"/>
                    <a:pt x="10066274" y="5746496"/>
                    <a:pt x="10049002" y="5703189"/>
                  </a:cubicBezTo>
                  <a:cubicBezTo>
                    <a:pt x="10023094" y="5651246"/>
                    <a:pt x="9979914" y="5599303"/>
                    <a:pt x="9945370" y="5556123"/>
                  </a:cubicBezTo>
                  <a:close/>
                  <a:moveTo>
                    <a:pt x="2134235" y="778891"/>
                  </a:moveTo>
                  <a:cubicBezTo>
                    <a:pt x="2125599" y="908685"/>
                    <a:pt x="2125599" y="1029843"/>
                    <a:pt x="2116963" y="1159637"/>
                  </a:cubicBezTo>
                  <a:cubicBezTo>
                    <a:pt x="2237994" y="1090422"/>
                    <a:pt x="2358898" y="1021207"/>
                    <a:pt x="2488565" y="951992"/>
                  </a:cubicBezTo>
                  <a:cubicBezTo>
                    <a:pt x="2367534" y="891413"/>
                    <a:pt x="2255266" y="839470"/>
                    <a:pt x="2134362" y="778891"/>
                  </a:cubicBezTo>
                  <a:close/>
                  <a:moveTo>
                    <a:pt x="2134362" y="7330059"/>
                  </a:moveTo>
                  <a:cubicBezTo>
                    <a:pt x="2272665" y="7433945"/>
                    <a:pt x="2402205" y="7529068"/>
                    <a:pt x="2531872" y="7624318"/>
                  </a:cubicBezTo>
                  <a:cubicBezTo>
                    <a:pt x="2531872" y="7520432"/>
                    <a:pt x="2531872" y="7425309"/>
                    <a:pt x="2531872" y="7330059"/>
                  </a:cubicBezTo>
                  <a:cubicBezTo>
                    <a:pt x="2402205" y="7330059"/>
                    <a:pt x="2272665" y="7330059"/>
                    <a:pt x="2134362" y="7330059"/>
                  </a:cubicBezTo>
                  <a:close/>
                  <a:moveTo>
                    <a:pt x="4605401" y="2596261"/>
                  </a:moveTo>
                  <a:cubicBezTo>
                    <a:pt x="4527677" y="2596261"/>
                    <a:pt x="4458462" y="2596261"/>
                    <a:pt x="4389374" y="2604897"/>
                  </a:cubicBezTo>
                  <a:cubicBezTo>
                    <a:pt x="4380738" y="2604897"/>
                    <a:pt x="4363466" y="2613533"/>
                    <a:pt x="4363466" y="2622169"/>
                  </a:cubicBezTo>
                  <a:cubicBezTo>
                    <a:pt x="4363466" y="2726055"/>
                    <a:pt x="4363466" y="2829814"/>
                    <a:pt x="4363466" y="2933700"/>
                  </a:cubicBezTo>
                  <a:cubicBezTo>
                    <a:pt x="4372102" y="2925064"/>
                    <a:pt x="4380738" y="2907792"/>
                    <a:pt x="4380738" y="2890393"/>
                  </a:cubicBezTo>
                  <a:cubicBezTo>
                    <a:pt x="4415282" y="2786507"/>
                    <a:pt x="4415282" y="2786507"/>
                    <a:pt x="4527677" y="2786507"/>
                  </a:cubicBezTo>
                  <a:cubicBezTo>
                    <a:pt x="4553585" y="2786507"/>
                    <a:pt x="4562221" y="2803779"/>
                    <a:pt x="4570857" y="2821178"/>
                  </a:cubicBezTo>
                  <a:cubicBezTo>
                    <a:pt x="4579493" y="2864485"/>
                    <a:pt x="4588129" y="2899029"/>
                    <a:pt x="4605401" y="2933700"/>
                  </a:cubicBezTo>
                  <a:cubicBezTo>
                    <a:pt x="4605401" y="2829814"/>
                    <a:pt x="4605401" y="2717292"/>
                    <a:pt x="4605401" y="2596134"/>
                  </a:cubicBezTo>
                  <a:close/>
                  <a:moveTo>
                    <a:pt x="2142871" y="726948"/>
                  </a:moveTo>
                  <a:cubicBezTo>
                    <a:pt x="2255139" y="657733"/>
                    <a:pt x="2350262" y="588518"/>
                    <a:pt x="2462530" y="519303"/>
                  </a:cubicBezTo>
                  <a:cubicBezTo>
                    <a:pt x="2358898" y="458724"/>
                    <a:pt x="2263775" y="406781"/>
                    <a:pt x="2160143" y="346202"/>
                  </a:cubicBezTo>
                  <a:cubicBezTo>
                    <a:pt x="2151507" y="475996"/>
                    <a:pt x="2142871" y="597154"/>
                    <a:pt x="2142871" y="726948"/>
                  </a:cubicBezTo>
                  <a:close/>
                  <a:moveTo>
                    <a:pt x="2531618" y="7286752"/>
                  </a:moveTo>
                  <a:cubicBezTo>
                    <a:pt x="2531618" y="7200265"/>
                    <a:pt x="2531618" y="7105015"/>
                    <a:pt x="2531618" y="7009765"/>
                  </a:cubicBezTo>
                  <a:cubicBezTo>
                    <a:pt x="2401951" y="7105015"/>
                    <a:pt x="2272411" y="7191502"/>
                    <a:pt x="2142744" y="7286752"/>
                  </a:cubicBezTo>
                  <a:cubicBezTo>
                    <a:pt x="2151380" y="7286752"/>
                    <a:pt x="2151380" y="7286752"/>
                    <a:pt x="2151380" y="7286752"/>
                  </a:cubicBezTo>
                  <a:cubicBezTo>
                    <a:pt x="2272411" y="7286752"/>
                    <a:pt x="2401951" y="7286752"/>
                    <a:pt x="2531618" y="7286752"/>
                  </a:cubicBezTo>
                  <a:close/>
                  <a:moveTo>
                    <a:pt x="2531618" y="3807714"/>
                  </a:moveTo>
                  <a:cubicBezTo>
                    <a:pt x="2401951" y="3902964"/>
                    <a:pt x="2281047" y="3989451"/>
                    <a:pt x="2151380" y="4084701"/>
                  </a:cubicBezTo>
                  <a:cubicBezTo>
                    <a:pt x="2281047" y="4084701"/>
                    <a:pt x="2410587" y="4084701"/>
                    <a:pt x="2531618" y="4084701"/>
                  </a:cubicBezTo>
                  <a:cubicBezTo>
                    <a:pt x="2531618" y="3989451"/>
                    <a:pt x="2531618" y="3902964"/>
                    <a:pt x="2531618" y="3807714"/>
                  </a:cubicBezTo>
                  <a:close/>
                  <a:moveTo>
                    <a:pt x="2531618" y="6005830"/>
                  </a:moveTo>
                  <a:cubicBezTo>
                    <a:pt x="2531618" y="5910580"/>
                    <a:pt x="2531618" y="5824093"/>
                    <a:pt x="2531618" y="5728843"/>
                  </a:cubicBezTo>
                  <a:cubicBezTo>
                    <a:pt x="2401951" y="5824093"/>
                    <a:pt x="2281047" y="5910580"/>
                    <a:pt x="2142744" y="6005830"/>
                  </a:cubicBezTo>
                  <a:cubicBezTo>
                    <a:pt x="2281047" y="6005830"/>
                    <a:pt x="2401951" y="6005830"/>
                    <a:pt x="2531618" y="6005830"/>
                  </a:cubicBezTo>
                  <a:close/>
                  <a:moveTo>
                    <a:pt x="6005068" y="1453769"/>
                  </a:moveTo>
                  <a:cubicBezTo>
                    <a:pt x="5918708" y="1453769"/>
                    <a:pt x="5823585" y="1453769"/>
                    <a:pt x="5737225" y="1453769"/>
                  </a:cubicBezTo>
                  <a:cubicBezTo>
                    <a:pt x="5823585" y="1583563"/>
                    <a:pt x="5910072" y="1704721"/>
                    <a:pt x="6005068" y="1834515"/>
                  </a:cubicBezTo>
                  <a:cubicBezTo>
                    <a:pt x="6005068" y="1704721"/>
                    <a:pt x="6005068" y="1583563"/>
                    <a:pt x="6005068" y="1453769"/>
                  </a:cubicBezTo>
                  <a:close/>
                  <a:moveTo>
                    <a:pt x="4086987" y="1834642"/>
                  </a:moveTo>
                  <a:cubicBezTo>
                    <a:pt x="4086987" y="1704848"/>
                    <a:pt x="4086987" y="1575054"/>
                    <a:pt x="4086987" y="1453896"/>
                  </a:cubicBezTo>
                  <a:cubicBezTo>
                    <a:pt x="4000627" y="1453896"/>
                    <a:pt x="3914140" y="1453896"/>
                    <a:pt x="3819144" y="1453896"/>
                  </a:cubicBezTo>
                  <a:cubicBezTo>
                    <a:pt x="3905504" y="1583690"/>
                    <a:pt x="3991991" y="1704848"/>
                    <a:pt x="4086987" y="1834642"/>
                  </a:cubicBezTo>
                  <a:close/>
                  <a:moveTo>
                    <a:pt x="2531618" y="3167380"/>
                  </a:moveTo>
                  <a:cubicBezTo>
                    <a:pt x="2401951" y="3262630"/>
                    <a:pt x="2281047" y="3349117"/>
                    <a:pt x="2151380" y="3435604"/>
                  </a:cubicBezTo>
                  <a:cubicBezTo>
                    <a:pt x="2281047" y="3435604"/>
                    <a:pt x="2410587" y="3435604"/>
                    <a:pt x="2531618" y="3435604"/>
                  </a:cubicBezTo>
                  <a:cubicBezTo>
                    <a:pt x="2531618" y="3349117"/>
                    <a:pt x="2531618" y="3262503"/>
                    <a:pt x="2531618" y="3167380"/>
                  </a:cubicBezTo>
                  <a:close/>
                  <a:moveTo>
                    <a:pt x="2531618" y="5088636"/>
                  </a:moveTo>
                  <a:cubicBezTo>
                    <a:pt x="2401951" y="5183886"/>
                    <a:pt x="2281047" y="5270373"/>
                    <a:pt x="2151380" y="5365623"/>
                  </a:cubicBezTo>
                  <a:cubicBezTo>
                    <a:pt x="2281047" y="5365623"/>
                    <a:pt x="2401951" y="5365623"/>
                    <a:pt x="2531618" y="5365623"/>
                  </a:cubicBezTo>
                  <a:cubicBezTo>
                    <a:pt x="2531618" y="5270373"/>
                    <a:pt x="2531618" y="5183886"/>
                    <a:pt x="2531618" y="5088636"/>
                  </a:cubicBezTo>
                  <a:close/>
                  <a:moveTo>
                    <a:pt x="5097907" y="1453896"/>
                  </a:moveTo>
                  <a:cubicBezTo>
                    <a:pt x="5184267" y="1583690"/>
                    <a:pt x="5270754" y="1704848"/>
                    <a:pt x="5365750" y="1834642"/>
                  </a:cubicBezTo>
                  <a:cubicBezTo>
                    <a:pt x="5365750" y="1704848"/>
                    <a:pt x="5365750" y="1575054"/>
                    <a:pt x="5365750" y="1453896"/>
                  </a:cubicBezTo>
                  <a:cubicBezTo>
                    <a:pt x="5279390" y="1453896"/>
                    <a:pt x="5192903" y="1453896"/>
                    <a:pt x="5097907" y="1453896"/>
                  </a:cubicBezTo>
                  <a:close/>
                  <a:moveTo>
                    <a:pt x="7283958" y="1453896"/>
                  </a:moveTo>
                  <a:cubicBezTo>
                    <a:pt x="7197599" y="1453896"/>
                    <a:pt x="7102475" y="1453896"/>
                    <a:pt x="7016115" y="1453896"/>
                  </a:cubicBezTo>
                  <a:cubicBezTo>
                    <a:pt x="7102475" y="1583690"/>
                    <a:pt x="7188962" y="1704848"/>
                    <a:pt x="7283958" y="1834642"/>
                  </a:cubicBezTo>
                  <a:cubicBezTo>
                    <a:pt x="7283958" y="1704848"/>
                    <a:pt x="7283958" y="1575054"/>
                    <a:pt x="7283958" y="1453896"/>
                  </a:cubicBezTo>
                  <a:close/>
                  <a:moveTo>
                    <a:pt x="3447543" y="1453896"/>
                  </a:moveTo>
                  <a:cubicBezTo>
                    <a:pt x="3361182" y="1453896"/>
                    <a:pt x="3274695" y="1453896"/>
                    <a:pt x="3179699" y="1453896"/>
                  </a:cubicBezTo>
                  <a:cubicBezTo>
                    <a:pt x="3266059" y="1583690"/>
                    <a:pt x="3352546" y="1704848"/>
                    <a:pt x="3447543" y="1834642"/>
                  </a:cubicBezTo>
                  <a:cubicBezTo>
                    <a:pt x="3447543" y="1704848"/>
                    <a:pt x="3447543" y="1583690"/>
                    <a:pt x="3447543" y="1453896"/>
                  </a:cubicBezTo>
                  <a:close/>
                  <a:moveTo>
                    <a:pt x="2531618" y="2527046"/>
                  </a:moveTo>
                  <a:cubicBezTo>
                    <a:pt x="2401951" y="2622296"/>
                    <a:pt x="2281047" y="2708783"/>
                    <a:pt x="2142744" y="2804033"/>
                  </a:cubicBezTo>
                  <a:cubicBezTo>
                    <a:pt x="2281047" y="2804033"/>
                    <a:pt x="2410587" y="2804033"/>
                    <a:pt x="2531618" y="2804033"/>
                  </a:cubicBezTo>
                  <a:cubicBezTo>
                    <a:pt x="2531618" y="2708783"/>
                    <a:pt x="2531618" y="2622296"/>
                    <a:pt x="2531618" y="2527046"/>
                  </a:cubicBezTo>
                  <a:close/>
                  <a:moveTo>
                    <a:pt x="2531618" y="4448302"/>
                  </a:moveTo>
                  <a:cubicBezTo>
                    <a:pt x="2401951" y="4543552"/>
                    <a:pt x="2281047" y="4630039"/>
                    <a:pt x="2151380" y="4716526"/>
                  </a:cubicBezTo>
                  <a:cubicBezTo>
                    <a:pt x="2281047" y="4716526"/>
                    <a:pt x="2410587" y="4716526"/>
                    <a:pt x="2531618" y="4716526"/>
                  </a:cubicBezTo>
                  <a:cubicBezTo>
                    <a:pt x="2531618" y="4630039"/>
                    <a:pt x="2531618" y="4543425"/>
                    <a:pt x="2531618" y="4448302"/>
                  </a:cubicBezTo>
                  <a:close/>
                  <a:moveTo>
                    <a:pt x="2531618" y="6369558"/>
                  </a:moveTo>
                  <a:cubicBezTo>
                    <a:pt x="2401951" y="6464808"/>
                    <a:pt x="2281047" y="6551295"/>
                    <a:pt x="2151380" y="6637782"/>
                  </a:cubicBezTo>
                  <a:cubicBezTo>
                    <a:pt x="2281047" y="6637782"/>
                    <a:pt x="2410587" y="6637782"/>
                    <a:pt x="2531618" y="6637782"/>
                  </a:cubicBezTo>
                  <a:cubicBezTo>
                    <a:pt x="2531618" y="6551295"/>
                    <a:pt x="2531618" y="6464681"/>
                    <a:pt x="2531618" y="6369558"/>
                  </a:cubicBezTo>
                  <a:close/>
                  <a:moveTo>
                    <a:pt x="2142871" y="6680962"/>
                  </a:moveTo>
                  <a:cubicBezTo>
                    <a:pt x="2142871" y="6689598"/>
                    <a:pt x="2142871" y="6689598"/>
                    <a:pt x="2142871" y="6689598"/>
                  </a:cubicBezTo>
                  <a:cubicBezTo>
                    <a:pt x="2272538" y="6767449"/>
                    <a:pt x="2402078" y="6845427"/>
                    <a:pt x="2531745" y="6931914"/>
                  </a:cubicBezTo>
                  <a:cubicBezTo>
                    <a:pt x="2531745" y="6836664"/>
                    <a:pt x="2531745" y="6758813"/>
                    <a:pt x="2531745" y="6680962"/>
                  </a:cubicBezTo>
                  <a:cubicBezTo>
                    <a:pt x="2402078" y="6680962"/>
                    <a:pt x="2272538" y="6680962"/>
                    <a:pt x="2142871" y="6680962"/>
                  </a:cubicBezTo>
                  <a:close/>
                  <a:moveTo>
                    <a:pt x="2142871" y="4759706"/>
                  </a:moveTo>
                  <a:cubicBezTo>
                    <a:pt x="2142871" y="4768342"/>
                    <a:pt x="2142871" y="4768342"/>
                    <a:pt x="2142871" y="4768342"/>
                  </a:cubicBezTo>
                  <a:cubicBezTo>
                    <a:pt x="2272538" y="4846193"/>
                    <a:pt x="2402078" y="4924171"/>
                    <a:pt x="2531745" y="5010658"/>
                  </a:cubicBezTo>
                  <a:cubicBezTo>
                    <a:pt x="2531745" y="4915408"/>
                    <a:pt x="2531745" y="4837557"/>
                    <a:pt x="2531745" y="4759706"/>
                  </a:cubicBezTo>
                  <a:cubicBezTo>
                    <a:pt x="2402078" y="4759706"/>
                    <a:pt x="2272538" y="4759706"/>
                    <a:pt x="2142871" y="4759706"/>
                  </a:cubicBezTo>
                  <a:close/>
                  <a:moveTo>
                    <a:pt x="4726305" y="1453896"/>
                  </a:moveTo>
                  <a:cubicBezTo>
                    <a:pt x="4639945" y="1453896"/>
                    <a:pt x="4553458" y="1453896"/>
                    <a:pt x="4458462" y="1453896"/>
                  </a:cubicBezTo>
                  <a:cubicBezTo>
                    <a:pt x="4544822" y="1583690"/>
                    <a:pt x="4631309" y="1704848"/>
                    <a:pt x="4726305" y="1834642"/>
                  </a:cubicBezTo>
                  <a:cubicBezTo>
                    <a:pt x="4726305" y="1704848"/>
                    <a:pt x="4726305" y="1583690"/>
                    <a:pt x="4726305" y="1453896"/>
                  </a:cubicBezTo>
                  <a:close/>
                  <a:moveTo>
                    <a:pt x="6376670" y="1453896"/>
                  </a:moveTo>
                  <a:cubicBezTo>
                    <a:pt x="6463030" y="1583690"/>
                    <a:pt x="6549517" y="1704848"/>
                    <a:pt x="6644513" y="1834642"/>
                  </a:cubicBezTo>
                  <a:cubicBezTo>
                    <a:pt x="6644513" y="1696212"/>
                    <a:pt x="6644513" y="1575054"/>
                    <a:pt x="6644513" y="1453896"/>
                  </a:cubicBezTo>
                  <a:cubicBezTo>
                    <a:pt x="6549517" y="1453896"/>
                    <a:pt x="6463030" y="1453896"/>
                    <a:pt x="6376670" y="1453896"/>
                  </a:cubicBezTo>
                  <a:close/>
                  <a:moveTo>
                    <a:pt x="2142871" y="2838577"/>
                  </a:moveTo>
                  <a:cubicBezTo>
                    <a:pt x="2142871" y="2847213"/>
                    <a:pt x="2142871" y="2847213"/>
                    <a:pt x="2142871" y="2847213"/>
                  </a:cubicBezTo>
                  <a:cubicBezTo>
                    <a:pt x="2272538" y="2925064"/>
                    <a:pt x="2402078" y="3003042"/>
                    <a:pt x="2531745" y="3089529"/>
                  </a:cubicBezTo>
                  <a:cubicBezTo>
                    <a:pt x="2531745" y="3003042"/>
                    <a:pt x="2531745" y="2916428"/>
                    <a:pt x="2531745" y="2838577"/>
                  </a:cubicBezTo>
                  <a:cubicBezTo>
                    <a:pt x="2402078" y="2838577"/>
                    <a:pt x="2272538" y="2838577"/>
                    <a:pt x="2142871" y="2838577"/>
                  </a:cubicBezTo>
                  <a:close/>
                  <a:moveTo>
                    <a:pt x="2142871" y="5400167"/>
                  </a:moveTo>
                  <a:cubicBezTo>
                    <a:pt x="2142871" y="5408803"/>
                    <a:pt x="2142871" y="5408803"/>
                    <a:pt x="2142871" y="5408803"/>
                  </a:cubicBezTo>
                  <a:cubicBezTo>
                    <a:pt x="2272538" y="5486654"/>
                    <a:pt x="2402078" y="5564632"/>
                    <a:pt x="2531745" y="5651119"/>
                  </a:cubicBezTo>
                  <a:cubicBezTo>
                    <a:pt x="2531745" y="5564632"/>
                    <a:pt x="2531745" y="5478018"/>
                    <a:pt x="2531745" y="5400167"/>
                  </a:cubicBezTo>
                  <a:cubicBezTo>
                    <a:pt x="2402078" y="5400167"/>
                    <a:pt x="2272538" y="5400167"/>
                    <a:pt x="2142871" y="5400167"/>
                  </a:cubicBezTo>
                  <a:close/>
                  <a:moveTo>
                    <a:pt x="2531745" y="3729863"/>
                  </a:moveTo>
                  <a:cubicBezTo>
                    <a:pt x="2531745" y="3643376"/>
                    <a:pt x="2531745" y="3556762"/>
                    <a:pt x="2531745" y="3478911"/>
                  </a:cubicBezTo>
                  <a:cubicBezTo>
                    <a:pt x="2402078" y="3478911"/>
                    <a:pt x="2272538" y="3478911"/>
                    <a:pt x="2134235" y="3478911"/>
                  </a:cubicBezTo>
                  <a:cubicBezTo>
                    <a:pt x="2272538" y="3565398"/>
                    <a:pt x="2393442" y="3643376"/>
                    <a:pt x="2531745" y="3729863"/>
                  </a:cubicBezTo>
                  <a:close/>
                  <a:moveTo>
                    <a:pt x="4769485" y="1843278"/>
                  </a:moveTo>
                  <a:cubicBezTo>
                    <a:pt x="4855845" y="1713484"/>
                    <a:pt x="4933696" y="1583690"/>
                    <a:pt x="5011420" y="1453896"/>
                  </a:cubicBezTo>
                  <a:cubicBezTo>
                    <a:pt x="4925060" y="1453896"/>
                    <a:pt x="4847209" y="1453896"/>
                    <a:pt x="4769485" y="1453896"/>
                  </a:cubicBezTo>
                  <a:cubicBezTo>
                    <a:pt x="4769485" y="1583690"/>
                    <a:pt x="4769485" y="1713484"/>
                    <a:pt x="4769485" y="1843278"/>
                  </a:cubicBezTo>
                  <a:close/>
                  <a:moveTo>
                    <a:pt x="6679057" y="1843278"/>
                  </a:moveTo>
                  <a:cubicBezTo>
                    <a:pt x="6687693" y="1843278"/>
                    <a:pt x="6687693" y="1843278"/>
                    <a:pt x="6687693" y="1843278"/>
                  </a:cubicBezTo>
                  <a:cubicBezTo>
                    <a:pt x="6774053" y="1713484"/>
                    <a:pt x="6851904" y="1583690"/>
                    <a:pt x="6929628" y="1453896"/>
                  </a:cubicBezTo>
                  <a:cubicBezTo>
                    <a:pt x="6843268" y="1453896"/>
                    <a:pt x="6765417" y="1453896"/>
                    <a:pt x="6679057" y="1453896"/>
                  </a:cubicBezTo>
                  <a:cubicBezTo>
                    <a:pt x="6679057" y="1583690"/>
                    <a:pt x="6679057" y="1713484"/>
                    <a:pt x="6679057" y="1843278"/>
                  </a:cubicBezTo>
                  <a:close/>
                  <a:moveTo>
                    <a:pt x="2851277" y="1453896"/>
                  </a:moveTo>
                  <a:cubicBezTo>
                    <a:pt x="2851277" y="1583690"/>
                    <a:pt x="2851277" y="1713484"/>
                    <a:pt x="2851277" y="1843278"/>
                  </a:cubicBezTo>
                  <a:cubicBezTo>
                    <a:pt x="2859913" y="1843278"/>
                    <a:pt x="2859913" y="1843278"/>
                    <a:pt x="2859913" y="1843278"/>
                  </a:cubicBezTo>
                  <a:cubicBezTo>
                    <a:pt x="2937637" y="1713484"/>
                    <a:pt x="3015488" y="1583690"/>
                    <a:pt x="3093212" y="1453896"/>
                  </a:cubicBezTo>
                  <a:cubicBezTo>
                    <a:pt x="3006852" y="1453896"/>
                    <a:pt x="2929001" y="1453896"/>
                    <a:pt x="2851277" y="1453896"/>
                  </a:cubicBezTo>
                  <a:close/>
                  <a:moveTo>
                    <a:pt x="2531618" y="4370324"/>
                  </a:moveTo>
                  <a:cubicBezTo>
                    <a:pt x="2531618" y="4283837"/>
                    <a:pt x="2531618" y="4205859"/>
                    <a:pt x="2531618" y="4119372"/>
                  </a:cubicBezTo>
                  <a:cubicBezTo>
                    <a:pt x="2401951" y="4119372"/>
                    <a:pt x="2272411" y="4119372"/>
                    <a:pt x="2134108" y="4119372"/>
                  </a:cubicBezTo>
                  <a:cubicBezTo>
                    <a:pt x="2272411" y="4205859"/>
                    <a:pt x="2393315" y="4283837"/>
                    <a:pt x="2531618" y="4370324"/>
                  </a:cubicBezTo>
                  <a:close/>
                  <a:moveTo>
                    <a:pt x="3490722" y="1453896"/>
                  </a:moveTo>
                  <a:cubicBezTo>
                    <a:pt x="3490722" y="1583690"/>
                    <a:pt x="3490722" y="1713484"/>
                    <a:pt x="3490722" y="1852041"/>
                  </a:cubicBezTo>
                  <a:cubicBezTo>
                    <a:pt x="3577082" y="1713611"/>
                    <a:pt x="3654933" y="1583817"/>
                    <a:pt x="3732657" y="1453896"/>
                  </a:cubicBezTo>
                  <a:cubicBezTo>
                    <a:pt x="3646297" y="1453896"/>
                    <a:pt x="3568446" y="1453896"/>
                    <a:pt x="3490722" y="1453896"/>
                  </a:cubicBezTo>
                  <a:close/>
                  <a:moveTo>
                    <a:pt x="2531618" y="6291580"/>
                  </a:moveTo>
                  <a:cubicBezTo>
                    <a:pt x="2531618" y="6196330"/>
                    <a:pt x="2531618" y="6118479"/>
                    <a:pt x="2531618" y="6040628"/>
                  </a:cubicBezTo>
                  <a:cubicBezTo>
                    <a:pt x="2401951" y="6040628"/>
                    <a:pt x="2272411" y="6040628"/>
                    <a:pt x="2134108" y="6040628"/>
                  </a:cubicBezTo>
                  <a:cubicBezTo>
                    <a:pt x="2272411" y="6127115"/>
                    <a:pt x="2393315" y="6205093"/>
                    <a:pt x="2531618" y="6291580"/>
                  </a:cubicBezTo>
                  <a:close/>
                  <a:moveTo>
                    <a:pt x="2142871" y="2198116"/>
                  </a:moveTo>
                  <a:cubicBezTo>
                    <a:pt x="2142871" y="2206752"/>
                    <a:pt x="2142871" y="2206752"/>
                    <a:pt x="2142871" y="2206752"/>
                  </a:cubicBezTo>
                  <a:cubicBezTo>
                    <a:pt x="2272538" y="2284603"/>
                    <a:pt x="2402078" y="2362581"/>
                    <a:pt x="2531745" y="2449068"/>
                  </a:cubicBezTo>
                  <a:cubicBezTo>
                    <a:pt x="2531745" y="2362581"/>
                    <a:pt x="2531745" y="2284603"/>
                    <a:pt x="2531745" y="2198116"/>
                  </a:cubicBezTo>
                  <a:cubicBezTo>
                    <a:pt x="2402078" y="2198116"/>
                    <a:pt x="2272538" y="2198116"/>
                    <a:pt x="2142871" y="2198116"/>
                  </a:cubicBezTo>
                  <a:close/>
                  <a:moveTo>
                    <a:pt x="7327138" y="1453896"/>
                  </a:moveTo>
                  <a:cubicBezTo>
                    <a:pt x="7327138" y="1583690"/>
                    <a:pt x="7327138" y="1713484"/>
                    <a:pt x="7327138" y="1852041"/>
                  </a:cubicBezTo>
                  <a:cubicBezTo>
                    <a:pt x="7413498" y="1713611"/>
                    <a:pt x="7491349" y="1583817"/>
                    <a:pt x="7569073" y="1453896"/>
                  </a:cubicBezTo>
                  <a:cubicBezTo>
                    <a:pt x="7482713" y="1453896"/>
                    <a:pt x="7404862" y="1453896"/>
                    <a:pt x="7327138" y="1453896"/>
                  </a:cubicBezTo>
                  <a:close/>
                  <a:moveTo>
                    <a:pt x="5408930" y="1453896"/>
                  </a:moveTo>
                  <a:cubicBezTo>
                    <a:pt x="5408930" y="1583690"/>
                    <a:pt x="5408930" y="1713484"/>
                    <a:pt x="5408930" y="1852041"/>
                  </a:cubicBezTo>
                  <a:cubicBezTo>
                    <a:pt x="5495290" y="1713611"/>
                    <a:pt x="5573141" y="1583817"/>
                    <a:pt x="5650865" y="1453896"/>
                  </a:cubicBezTo>
                  <a:cubicBezTo>
                    <a:pt x="5564505" y="1453896"/>
                    <a:pt x="5486654" y="1453896"/>
                    <a:pt x="5408930" y="1453896"/>
                  </a:cubicBezTo>
                  <a:close/>
                  <a:moveTo>
                    <a:pt x="6290310" y="1453896"/>
                  </a:moveTo>
                  <a:cubicBezTo>
                    <a:pt x="6203950" y="1453896"/>
                    <a:pt x="6126099" y="1453896"/>
                    <a:pt x="6048375" y="1453896"/>
                  </a:cubicBezTo>
                  <a:cubicBezTo>
                    <a:pt x="6048375" y="1583690"/>
                    <a:pt x="6048375" y="1713484"/>
                    <a:pt x="6048375" y="1852041"/>
                  </a:cubicBezTo>
                  <a:cubicBezTo>
                    <a:pt x="6134735" y="1713611"/>
                    <a:pt x="6212586" y="1583817"/>
                    <a:pt x="6290310" y="1453896"/>
                  </a:cubicBezTo>
                  <a:close/>
                  <a:moveTo>
                    <a:pt x="4130167" y="1851914"/>
                  </a:moveTo>
                  <a:cubicBezTo>
                    <a:pt x="4216527" y="1713484"/>
                    <a:pt x="4294378" y="1583690"/>
                    <a:pt x="4372102" y="1453769"/>
                  </a:cubicBezTo>
                  <a:cubicBezTo>
                    <a:pt x="4285742" y="1453769"/>
                    <a:pt x="4207891" y="1453769"/>
                    <a:pt x="4130167" y="1453769"/>
                  </a:cubicBezTo>
                  <a:cubicBezTo>
                    <a:pt x="4130167" y="1583563"/>
                    <a:pt x="4130167" y="1713357"/>
                    <a:pt x="4130167" y="1851914"/>
                  </a:cubicBezTo>
                  <a:close/>
                  <a:moveTo>
                    <a:pt x="2099564" y="1419225"/>
                  </a:moveTo>
                  <a:cubicBezTo>
                    <a:pt x="2229231" y="1419225"/>
                    <a:pt x="2358771" y="1419225"/>
                    <a:pt x="2479802" y="1419225"/>
                  </a:cubicBezTo>
                  <a:cubicBezTo>
                    <a:pt x="2479802" y="1410589"/>
                    <a:pt x="2479802" y="1410589"/>
                    <a:pt x="2479802" y="1410589"/>
                  </a:cubicBezTo>
                  <a:cubicBezTo>
                    <a:pt x="2358771" y="1341374"/>
                    <a:pt x="2237867" y="1280795"/>
                    <a:pt x="2108200" y="1211580"/>
                  </a:cubicBezTo>
                  <a:cubicBezTo>
                    <a:pt x="2108200" y="1280795"/>
                    <a:pt x="2108200" y="1350010"/>
                    <a:pt x="2099564" y="1419225"/>
                  </a:cubicBezTo>
                  <a:close/>
                  <a:moveTo>
                    <a:pt x="2522982" y="1401953"/>
                  </a:moveTo>
                  <a:cubicBezTo>
                    <a:pt x="2514346" y="1324102"/>
                    <a:pt x="2514346" y="1263523"/>
                    <a:pt x="2505710" y="1194308"/>
                  </a:cubicBezTo>
                  <a:cubicBezTo>
                    <a:pt x="2393442" y="1194308"/>
                    <a:pt x="2272411" y="1194308"/>
                    <a:pt x="2151507" y="1194308"/>
                  </a:cubicBezTo>
                  <a:cubicBezTo>
                    <a:pt x="2272538" y="1272159"/>
                    <a:pt x="2393442" y="1332738"/>
                    <a:pt x="2523109" y="1401953"/>
                  </a:cubicBezTo>
                  <a:close/>
                  <a:moveTo>
                    <a:pt x="2160143" y="1159637"/>
                  </a:moveTo>
                  <a:cubicBezTo>
                    <a:pt x="2160143" y="1168273"/>
                    <a:pt x="2160143" y="1168273"/>
                    <a:pt x="2160143" y="1168273"/>
                  </a:cubicBezTo>
                  <a:cubicBezTo>
                    <a:pt x="2272411" y="1168273"/>
                    <a:pt x="2393442" y="1168273"/>
                    <a:pt x="2505710" y="1168273"/>
                  </a:cubicBezTo>
                  <a:cubicBezTo>
                    <a:pt x="2505710" y="1107694"/>
                    <a:pt x="2497074" y="1047115"/>
                    <a:pt x="2497074" y="986536"/>
                  </a:cubicBezTo>
                  <a:cubicBezTo>
                    <a:pt x="2479802" y="986536"/>
                    <a:pt x="2479802" y="986536"/>
                    <a:pt x="2471166" y="995172"/>
                  </a:cubicBezTo>
                  <a:cubicBezTo>
                    <a:pt x="2367534" y="1047115"/>
                    <a:pt x="2263775" y="1107694"/>
                    <a:pt x="2160143" y="1159637"/>
                  </a:cubicBezTo>
                  <a:close/>
                  <a:moveTo>
                    <a:pt x="2177415" y="735584"/>
                  </a:moveTo>
                  <a:cubicBezTo>
                    <a:pt x="2281047" y="735584"/>
                    <a:pt x="2376170" y="735584"/>
                    <a:pt x="2479802" y="735584"/>
                  </a:cubicBezTo>
                  <a:cubicBezTo>
                    <a:pt x="2479802" y="666369"/>
                    <a:pt x="2471166" y="614426"/>
                    <a:pt x="2471166" y="545211"/>
                  </a:cubicBezTo>
                  <a:cubicBezTo>
                    <a:pt x="2367534" y="614426"/>
                    <a:pt x="2281047" y="666369"/>
                    <a:pt x="2177415" y="735584"/>
                  </a:cubicBezTo>
                  <a:close/>
                  <a:moveTo>
                    <a:pt x="2479802" y="761492"/>
                  </a:moveTo>
                  <a:cubicBezTo>
                    <a:pt x="2376170" y="761492"/>
                    <a:pt x="2281047" y="761492"/>
                    <a:pt x="2177415" y="761492"/>
                  </a:cubicBezTo>
                  <a:cubicBezTo>
                    <a:pt x="2177415" y="770128"/>
                    <a:pt x="2177415" y="770128"/>
                    <a:pt x="2177415" y="770128"/>
                  </a:cubicBezTo>
                  <a:cubicBezTo>
                    <a:pt x="2281047" y="822071"/>
                    <a:pt x="2384806" y="874014"/>
                    <a:pt x="2488438" y="934593"/>
                  </a:cubicBezTo>
                  <a:cubicBezTo>
                    <a:pt x="2488438" y="874014"/>
                    <a:pt x="2488438" y="822071"/>
                    <a:pt x="2479802" y="761492"/>
                  </a:cubicBezTo>
                  <a:close/>
                  <a:moveTo>
                    <a:pt x="10299446" y="6741541"/>
                  </a:moveTo>
                  <a:cubicBezTo>
                    <a:pt x="10325353" y="6732905"/>
                    <a:pt x="10342626" y="6732905"/>
                    <a:pt x="10359898" y="6724269"/>
                  </a:cubicBezTo>
                  <a:cubicBezTo>
                    <a:pt x="10428986" y="6706997"/>
                    <a:pt x="10437622" y="6672326"/>
                    <a:pt x="10394441" y="6620383"/>
                  </a:cubicBezTo>
                  <a:cubicBezTo>
                    <a:pt x="10385805" y="6603111"/>
                    <a:pt x="10368534" y="6577076"/>
                    <a:pt x="10359898" y="6559804"/>
                  </a:cubicBezTo>
                  <a:cubicBezTo>
                    <a:pt x="10342626" y="6533896"/>
                    <a:pt x="10316717" y="6525133"/>
                    <a:pt x="10290810" y="6533896"/>
                  </a:cubicBezTo>
                  <a:cubicBezTo>
                    <a:pt x="10247629" y="6568567"/>
                    <a:pt x="10230358" y="6680962"/>
                    <a:pt x="10264902" y="6724269"/>
                  </a:cubicBezTo>
                  <a:cubicBezTo>
                    <a:pt x="10273538" y="6732905"/>
                    <a:pt x="10290810" y="6732905"/>
                    <a:pt x="10299446" y="6741541"/>
                  </a:cubicBezTo>
                  <a:close/>
                  <a:moveTo>
                    <a:pt x="2462530" y="493268"/>
                  </a:moveTo>
                  <a:cubicBezTo>
                    <a:pt x="2462530" y="441325"/>
                    <a:pt x="2462530" y="398018"/>
                    <a:pt x="2453894" y="354838"/>
                  </a:cubicBezTo>
                  <a:cubicBezTo>
                    <a:pt x="2453894" y="346202"/>
                    <a:pt x="2445258" y="328930"/>
                    <a:pt x="2436622" y="328930"/>
                  </a:cubicBezTo>
                  <a:cubicBezTo>
                    <a:pt x="2358898" y="328930"/>
                    <a:pt x="2281047" y="328930"/>
                    <a:pt x="2203323" y="328930"/>
                  </a:cubicBezTo>
                  <a:cubicBezTo>
                    <a:pt x="2203323" y="328930"/>
                    <a:pt x="2203323" y="337566"/>
                    <a:pt x="2203323" y="337566"/>
                  </a:cubicBezTo>
                  <a:cubicBezTo>
                    <a:pt x="2289683" y="389509"/>
                    <a:pt x="2376170" y="441452"/>
                    <a:pt x="2462530" y="493395"/>
                  </a:cubicBezTo>
                  <a:close/>
                  <a:moveTo>
                    <a:pt x="10005695" y="6784975"/>
                  </a:moveTo>
                  <a:cubicBezTo>
                    <a:pt x="10005695" y="6776339"/>
                    <a:pt x="10005695" y="6776339"/>
                    <a:pt x="9997059" y="6767703"/>
                  </a:cubicBezTo>
                  <a:cubicBezTo>
                    <a:pt x="9962515" y="6784975"/>
                    <a:pt x="9919335" y="6793611"/>
                    <a:pt x="9884791" y="6802374"/>
                  </a:cubicBezTo>
                  <a:cubicBezTo>
                    <a:pt x="9832975" y="6811010"/>
                    <a:pt x="9824339" y="6837045"/>
                    <a:pt x="9841611" y="6880225"/>
                  </a:cubicBezTo>
                  <a:cubicBezTo>
                    <a:pt x="9910699" y="6871589"/>
                    <a:pt x="9962642" y="6828282"/>
                    <a:pt x="10005822" y="6784975"/>
                  </a:cubicBezTo>
                  <a:close/>
                  <a:moveTo>
                    <a:pt x="9366250" y="4742434"/>
                  </a:moveTo>
                  <a:cubicBezTo>
                    <a:pt x="9331706" y="4777105"/>
                    <a:pt x="9297162" y="4803013"/>
                    <a:pt x="9262618" y="4828921"/>
                  </a:cubicBezTo>
                  <a:cubicBezTo>
                    <a:pt x="9210802" y="4863592"/>
                    <a:pt x="9210802" y="4872228"/>
                    <a:pt x="9245346" y="4932807"/>
                  </a:cubicBezTo>
                  <a:cubicBezTo>
                    <a:pt x="9279890" y="4872228"/>
                    <a:pt x="9323070" y="4811649"/>
                    <a:pt x="9366377" y="4759706"/>
                  </a:cubicBezTo>
                  <a:cubicBezTo>
                    <a:pt x="9366377" y="4759706"/>
                    <a:pt x="9366377" y="4751070"/>
                    <a:pt x="9366377" y="4742434"/>
                  </a:cubicBezTo>
                  <a:close/>
                  <a:moveTo>
                    <a:pt x="1071372" y="1488440"/>
                  </a:moveTo>
                  <a:cubicBezTo>
                    <a:pt x="1105916" y="1531747"/>
                    <a:pt x="1131824" y="1566291"/>
                    <a:pt x="1166368" y="1609598"/>
                  </a:cubicBezTo>
                  <a:cubicBezTo>
                    <a:pt x="1166368" y="1566291"/>
                    <a:pt x="1166368" y="1523111"/>
                    <a:pt x="1166368" y="1488440"/>
                  </a:cubicBezTo>
                  <a:cubicBezTo>
                    <a:pt x="1131824" y="1488440"/>
                    <a:pt x="1105916" y="1488440"/>
                    <a:pt x="1071372" y="1488440"/>
                  </a:cubicBezTo>
                  <a:close/>
                  <a:moveTo>
                    <a:pt x="518414" y="1488440"/>
                  </a:moveTo>
                  <a:cubicBezTo>
                    <a:pt x="492506" y="1488440"/>
                    <a:pt x="466598" y="1488440"/>
                    <a:pt x="432054" y="1488440"/>
                  </a:cubicBezTo>
                  <a:cubicBezTo>
                    <a:pt x="466598" y="1531747"/>
                    <a:pt x="492506" y="1566291"/>
                    <a:pt x="518414" y="1609598"/>
                  </a:cubicBezTo>
                  <a:cubicBezTo>
                    <a:pt x="518414" y="1566291"/>
                    <a:pt x="518414" y="1531747"/>
                    <a:pt x="518414" y="1488440"/>
                  </a:cubicBezTo>
                  <a:close/>
                  <a:moveTo>
                    <a:pt x="8951595" y="3859784"/>
                  </a:moveTo>
                  <a:cubicBezTo>
                    <a:pt x="9063864" y="3885692"/>
                    <a:pt x="9167622" y="3920363"/>
                    <a:pt x="9279890" y="3946271"/>
                  </a:cubicBezTo>
                  <a:cubicBezTo>
                    <a:pt x="9176258" y="3902964"/>
                    <a:pt x="9072500" y="3859784"/>
                    <a:pt x="8951595" y="3859784"/>
                  </a:cubicBezTo>
                  <a:close/>
                  <a:moveTo>
                    <a:pt x="9781032" y="6828155"/>
                  </a:moveTo>
                  <a:cubicBezTo>
                    <a:pt x="9737852" y="6845427"/>
                    <a:pt x="9703308" y="6854063"/>
                    <a:pt x="9660001" y="6871462"/>
                  </a:cubicBezTo>
                  <a:cubicBezTo>
                    <a:pt x="9660001" y="6871462"/>
                    <a:pt x="9660001" y="6880099"/>
                    <a:pt x="9660001" y="6880099"/>
                  </a:cubicBezTo>
                  <a:cubicBezTo>
                    <a:pt x="9703181" y="6880099"/>
                    <a:pt x="9746362" y="6880099"/>
                    <a:pt x="9781032" y="6880099"/>
                  </a:cubicBezTo>
                  <a:cubicBezTo>
                    <a:pt x="9781032" y="6862826"/>
                    <a:pt x="9781032" y="6854190"/>
                    <a:pt x="9781032" y="6828155"/>
                  </a:cubicBezTo>
                  <a:close/>
                  <a:moveTo>
                    <a:pt x="8701024" y="9424416"/>
                  </a:moveTo>
                  <a:cubicBezTo>
                    <a:pt x="8778748" y="9441688"/>
                    <a:pt x="8813292" y="9441688"/>
                    <a:pt x="8822055" y="9398508"/>
                  </a:cubicBezTo>
                  <a:cubicBezTo>
                    <a:pt x="8778875" y="9407144"/>
                    <a:pt x="8735695" y="9415780"/>
                    <a:pt x="8701024" y="9424416"/>
                  </a:cubicBezTo>
                  <a:close/>
                  <a:moveTo>
                    <a:pt x="8942959" y="4335780"/>
                  </a:moveTo>
                  <a:cubicBezTo>
                    <a:pt x="8899779" y="4309872"/>
                    <a:pt x="8873871" y="4292473"/>
                    <a:pt x="8847963" y="4283837"/>
                  </a:cubicBezTo>
                  <a:cubicBezTo>
                    <a:pt x="8830691" y="4301109"/>
                    <a:pt x="8830691" y="4301109"/>
                    <a:pt x="8899779" y="4335780"/>
                  </a:cubicBezTo>
                  <a:cubicBezTo>
                    <a:pt x="8908415" y="4344416"/>
                    <a:pt x="8925687" y="4335780"/>
                    <a:pt x="8942959" y="4335780"/>
                  </a:cubicBezTo>
                  <a:close/>
                  <a:moveTo>
                    <a:pt x="9418192" y="9424416"/>
                  </a:moveTo>
                  <a:cubicBezTo>
                    <a:pt x="9418192" y="9424416"/>
                    <a:pt x="9418192" y="9424416"/>
                    <a:pt x="9418192" y="9433052"/>
                  </a:cubicBezTo>
                  <a:cubicBezTo>
                    <a:pt x="9461373" y="9433052"/>
                    <a:pt x="9504553" y="9433052"/>
                    <a:pt x="9539224" y="9433052"/>
                  </a:cubicBezTo>
                  <a:cubicBezTo>
                    <a:pt x="9539224" y="9424416"/>
                    <a:pt x="9539224" y="9424416"/>
                    <a:pt x="9539224" y="9424416"/>
                  </a:cubicBezTo>
                  <a:cubicBezTo>
                    <a:pt x="9496044" y="9424416"/>
                    <a:pt x="9461500" y="9424416"/>
                    <a:pt x="9418192" y="9424416"/>
                  </a:cubicBezTo>
                  <a:close/>
                </a:path>
              </a:pathLst>
            </a:custGeom>
            <a:solidFill>
              <a:srgbClr val="0070C0"/>
            </a:solidFill>
          </p:spPr>
        </p:sp>
        <p:sp>
          <p:nvSpPr>
            <p:cNvPr id="266" name="Freeform 266"/>
            <p:cNvSpPr/>
            <p:nvPr/>
          </p:nvSpPr>
          <p:spPr>
            <a:xfrm>
              <a:off x="0" y="0"/>
              <a:ext cx="11458828" cy="9668256"/>
            </a:xfrm>
            <a:custGeom>
              <a:avLst/>
              <a:gdLst/>
              <a:ahLst/>
              <a:cxnLst/>
              <a:rect l="l" t="t" r="r" b="b"/>
              <a:pathLst>
                <a:path w="11458828" h="9668256">
                  <a:moveTo>
                    <a:pt x="8374507" y="9664446"/>
                  </a:moveTo>
                  <a:cubicBezTo>
                    <a:pt x="8345170" y="9625330"/>
                    <a:pt x="8355584" y="9585578"/>
                    <a:pt x="8384032" y="9557003"/>
                  </a:cubicBezTo>
                  <a:cubicBezTo>
                    <a:pt x="8384413" y="9556623"/>
                    <a:pt x="8384921" y="9556114"/>
                    <a:pt x="8385428" y="9555861"/>
                  </a:cubicBezTo>
                  <a:cubicBezTo>
                    <a:pt x="8392922" y="9550781"/>
                    <a:pt x="8399780" y="9545827"/>
                    <a:pt x="8406384" y="9540875"/>
                  </a:cubicBezTo>
                  <a:cubicBezTo>
                    <a:pt x="8412480" y="9536430"/>
                    <a:pt x="8418449" y="9531985"/>
                    <a:pt x="8424545" y="9527794"/>
                  </a:cubicBezTo>
                  <a:cubicBezTo>
                    <a:pt x="8434197" y="9521317"/>
                    <a:pt x="8444484" y="9515602"/>
                    <a:pt x="8456675" y="9511538"/>
                  </a:cubicBezTo>
                  <a:lnTo>
                    <a:pt x="8459597" y="9520427"/>
                  </a:lnTo>
                  <a:lnTo>
                    <a:pt x="8456675" y="9511538"/>
                  </a:lnTo>
                  <a:cubicBezTo>
                    <a:pt x="8466836" y="9508109"/>
                    <a:pt x="8477376" y="9504680"/>
                    <a:pt x="8488172" y="9501251"/>
                  </a:cubicBezTo>
                  <a:cubicBezTo>
                    <a:pt x="8499348" y="9497695"/>
                    <a:pt x="8510650" y="9494012"/>
                    <a:pt x="8521953" y="9490202"/>
                  </a:cubicBezTo>
                  <a:cubicBezTo>
                    <a:pt x="8555482" y="9479026"/>
                    <a:pt x="8589137" y="9466707"/>
                    <a:pt x="8619617" y="9451467"/>
                  </a:cubicBezTo>
                  <a:lnTo>
                    <a:pt x="8623808" y="9459849"/>
                  </a:lnTo>
                  <a:lnTo>
                    <a:pt x="8619617" y="9451467"/>
                  </a:lnTo>
                  <a:cubicBezTo>
                    <a:pt x="8637143" y="9442703"/>
                    <a:pt x="8647557" y="9436735"/>
                    <a:pt x="8649081" y="9433178"/>
                  </a:cubicBezTo>
                  <a:cubicBezTo>
                    <a:pt x="8649081" y="9433178"/>
                    <a:pt x="8648953" y="9433433"/>
                    <a:pt x="8648953" y="9433940"/>
                  </a:cubicBezTo>
                  <a:lnTo>
                    <a:pt x="8658351" y="9433940"/>
                  </a:lnTo>
                  <a:lnTo>
                    <a:pt x="8649208" y="9435719"/>
                  </a:lnTo>
                  <a:cubicBezTo>
                    <a:pt x="8644889" y="9414002"/>
                    <a:pt x="8640572" y="9390126"/>
                    <a:pt x="8636253" y="9366377"/>
                  </a:cubicBezTo>
                  <a:cubicBezTo>
                    <a:pt x="8631936" y="9342627"/>
                    <a:pt x="8627618" y="9318878"/>
                    <a:pt x="8623300" y="9297289"/>
                  </a:cubicBezTo>
                  <a:lnTo>
                    <a:pt x="8632444" y="9295511"/>
                  </a:lnTo>
                  <a:lnTo>
                    <a:pt x="8632444" y="9304909"/>
                  </a:lnTo>
                  <a:lnTo>
                    <a:pt x="8589263" y="9304909"/>
                  </a:lnTo>
                  <a:lnTo>
                    <a:pt x="8589263" y="9295511"/>
                  </a:lnTo>
                  <a:lnTo>
                    <a:pt x="8589263" y="9304909"/>
                  </a:lnTo>
                  <a:lnTo>
                    <a:pt x="6221857" y="9304909"/>
                  </a:lnTo>
                  <a:lnTo>
                    <a:pt x="6221857" y="9295511"/>
                  </a:lnTo>
                  <a:lnTo>
                    <a:pt x="6221857" y="9304909"/>
                  </a:lnTo>
                  <a:lnTo>
                    <a:pt x="4148201" y="9304909"/>
                  </a:lnTo>
                  <a:lnTo>
                    <a:pt x="4148201" y="9295511"/>
                  </a:lnTo>
                  <a:lnTo>
                    <a:pt x="4148201" y="9304909"/>
                  </a:lnTo>
                  <a:cubicBezTo>
                    <a:pt x="4096131" y="9304909"/>
                    <a:pt x="4041902" y="9302750"/>
                    <a:pt x="3987927" y="9300590"/>
                  </a:cubicBezTo>
                  <a:cubicBezTo>
                    <a:pt x="3933952" y="9298432"/>
                    <a:pt x="3880104" y="9296273"/>
                    <a:pt x="3828415" y="9296273"/>
                  </a:cubicBezTo>
                  <a:lnTo>
                    <a:pt x="3828415" y="9286875"/>
                  </a:lnTo>
                  <a:lnTo>
                    <a:pt x="3828415" y="9296273"/>
                  </a:lnTo>
                  <a:cubicBezTo>
                    <a:pt x="3789807" y="9296273"/>
                    <a:pt x="3749040" y="9298432"/>
                    <a:pt x="3707892" y="9300590"/>
                  </a:cubicBezTo>
                  <a:cubicBezTo>
                    <a:pt x="3666744" y="9302750"/>
                    <a:pt x="3625596" y="9304909"/>
                    <a:pt x="3586480" y="9304909"/>
                  </a:cubicBezTo>
                  <a:lnTo>
                    <a:pt x="3586480" y="9295511"/>
                  </a:lnTo>
                  <a:lnTo>
                    <a:pt x="3586480" y="9304909"/>
                  </a:lnTo>
                  <a:lnTo>
                    <a:pt x="2117598" y="9304909"/>
                  </a:lnTo>
                  <a:lnTo>
                    <a:pt x="2117598" y="9295511"/>
                  </a:lnTo>
                  <a:lnTo>
                    <a:pt x="2117598" y="9304909"/>
                  </a:lnTo>
                  <a:lnTo>
                    <a:pt x="2083054" y="9304909"/>
                  </a:lnTo>
                  <a:cubicBezTo>
                    <a:pt x="2080514" y="9304909"/>
                    <a:pt x="2078228" y="9303893"/>
                    <a:pt x="2076450" y="9302114"/>
                  </a:cubicBezTo>
                  <a:cubicBezTo>
                    <a:pt x="2069084" y="9294749"/>
                    <a:pt x="2053590" y="9286875"/>
                    <a:pt x="2052955" y="9286621"/>
                  </a:cubicBezTo>
                  <a:cubicBezTo>
                    <a:pt x="2049780" y="9285097"/>
                    <a:pt x="2047748" y="9281795"/>
                    <a:pt x="2047748" y="9278239"/>
                  </a:cubicBezTo>
                  <a:lnTo>
                    <a:pt x="2047748" y="9052941"/>
                  </a:lnTo>
                  <a:lnTo>
                    <a:pt x="2057146" y="9052941"/>
                  </a:lnTo>
                  <a:lnTo>
                    <a:pt x="2047748" y="9052941"/>
                  </a:lnTo>
                  <a:cubicBezTo>
                    <a:pt x="2047748" y="9039479"/>
                    <a:pt x="2060448" y="9027668"/>
                    <a:pt x="2067814" y="9020302"/>
                  </a:cubicBezTo>
                  <a:lnTo>
                    <a:pt x="2074418" y="9026906"/>
                  </a:lnTo>
                  <a:lnTo>
                    <a:pt x="2067052" y="9021064"/>
                  </a:lnTo>
                  <a:cubicBezTo>
                    <a:pt x="2170811" y="8891270"/>
                    <a:pt x="2276602" y="8761349"/>
                    <a:pt x="2382520" y="8631555"/>
                  </a:cubicBezTo>
                  <a:cubicBezTo>
                    <a:pt x="2488438" y="8501761"/>
                    <a:pt x="2594229" y="8371967"/>
                    <a:pt x="2697861" y="8242173"/>
                  </a:cubicBezTo>
                  <a:lnTo>
                    <a:pt x="2705227" y="8248015"/>
                  </a:lnTo>
                  <a:lnTo>
                    <a:pt x="2696845" y="8243824"/>
                  </a:lnTo>
                  <a:cubicBezTo>
                    <a:pt x="2702560" y="8232394"/>
                    <a:pt x="2708275" y="8224393"/>
                    <a:pt x="2715641" y="8214233"/>
                  </a:cubicBezTo>
                  <a:cubicBezTo>
                    <a:pt x="2720213" y="8207883"/>
                    <a:pt x="2725420" y="8200644"/>
                    <a:pt x="2731897" y="8190865"/>
                  </a:cubicBezTo>
                  <a:lnTo>
                    <a:pt x="2739644" y="8196073"/>
                  </a:lnTo>
                  <a:lnTo>
                    <a:pt x="2739644" y="8205470"/>
                  </a:lnTo>
                  <a:lnTo>
                    <a:pt x="2316353" y="8205470"/>
                  </a:lnTo>
                  <a:lnTo>
                    <a:pt x="1892935" y="8205470"/>
                  </a:lnTo>
                  <a:cubicBezTo>
                    <a:pt x="1887728" y="8205470"/>
                    <a:pt x="1883537" y="8201279"/>
                    <a:pt x="1883537" y="8196073"/>
                  </a:cubicBezTo>
                  <a:lnTo>
                    <a:pt x="1883537" y="7815453"/>
                  </a:lnTo>
                  <a:cubicBezTo>
                    <a:pt x="1883537" y="7810247"/>
                    <a:pt x="1887728" y="7806055"/>
                    <a:pt x="1892935" y="7806055"/>
                  </a:cubicBezTo>
                  <a:lnTo>
                    <a:pt x="2074418" y="7806055"/>
                  </a:lnTo>
                  <a:lnTo>
                    <a:pt x="2074418" y="7815453"/>
                  </a:lnTo>
                  <a:lnTo>
                    <a:pt x="2065020" y="7815453"/>
                  </a:lnTo>
                  <a:lnTo>
                    <a:pt x="2065020" y="1705610"/>
                  </a:lnTo>
                  <a:lnTo>
                    <a:pt x="2074418" y="1705610"/>
                  </a:lnTo>
                  <a:lnTo>
                    <a:pt x="2074418" y="1715008"/>
                  </a:lnTo>
                  <a:lnTo>
                    <a:pt x="1305433" y="1715008"/>
                  </a:lnTo>
                  <a:cubicBezTo>
                    <a:pt x="1301877" y="1715008"/>
                    <a:pt x="1298702" y="1712976"/>
                    <a:pt x="1297051" y="1709801"/>
                  </a:cubicBezTo>
                  <a:cubicBezTo>
                    <a:pt x="1287272" y="1690243"/>
                    <a:pt x="1287399" y="1670812"/>
                    <a:pt x="1287399" y="1653667"/>
                  </a:cubicBezTo>
                  <a:lnTo>
                    <a:pt x="1296797" y="1653667"/>
                  </a:lnTo>
                  <a:lnTo>
                    <a:pt x="1296797" y="1663065"/>
                  </a:lnTo>
                  <a:lnTo>
                    <a:pt x="320421" y="1663065"/>
                  </a:lnTo>
                  <a:lnTo>
                    <a:pt x="320421" y="1653667"/>
                  </a:lnTo>
                  <a:lnTo>
                    <a:pt x="329819" y="1653667"/>
                  </a:lnTo>
                  <a:lnTo>
                    <a:pt x="329819" y="1722882"/>
                  </a:lnTo>
                  <a:cubicBezTo>
                    <a:pt x="329819" y="1728089"/>
                    <a:pt x="325628" y="1732280"/>
                    <a:pt x="320421" y="1732280"/>
                  </a:cubicBezTo>
                  <a:lnTo>
                    <a:pt x="9398" y="1732280"/>
                  </a:lnTo>
                  <a:cubicBezTo>
                    <a:pt x="4191" y="1732280"/>
                    <a:pt x="0" y="1728089"/>
                    <a:pt x="0" y="1722882"/>
                  </a:cubicBezTo>
                  <a:lnTo>
                    <a:pt x="0" y="1480566"/>
                  </a:lnTo>
                  <a:cubicBezTo>
                    <a:pt x="0" y="1477899"/>
                    <a:pt x="1143" y="1475359"/>
                    <a:pt x="3048" y="1473581"/>
                  </a:cubicBezTo>
                  <a:cubicBezTo>
                    <a:pt x="4953" y="1471803"/>
                    <a:pt x="7620" y="1470914"/>
                    <a:pt x="10287" y="1471168"/>
                  </a:cubicBezTo>
                  <a:cubicBezTo>
                    <a:pt x="95377" y="1479677"/>
                    <a:pt x="170688" y="1471168"/>
                    <a:pt x="246126" y="1420749"/>
                  </a:cubicBezTo>
                  <a:lnTo>
                    <a:pt x="251333" y="1428496"/>
                  </a:lnTo>
                  <a:lnTo>
                    <a:pt x="245872" y="1420876"/>
                  </a:lnTo>
                  <a:cubicBezTo>
                    <a:pt x="392938" y="1316990"/>
                    <a:pt x="540004" y="1221740"/>
                    <a:pt x="686816" y="1126490"/>
                  </a:cubicBezTo>
                  <a:lnTo>
                    <a:pt x="691896" y="1134364"/>
                  </a:lnTo>
                  <a:lnTo>
                    <a:pt x="686816" y="1126490"/>
                  </a:lnTo>
                  <a:cubicBezTo>
                    <a:pt x="1162050" y="815086"/>
                    <a:pt x="1637284" y="503555"/>
                    <a:pt x="2103755" y="192024"/>
                  </a:cubicBezTo>
                  <a:lnTo>
                    <a:pt x="2104771" y="191389"/>
                  </a:lnTo>
                  <a:cubicBezTo>
                    <a:pt x="2121154" y="183134"/>
                    <a:pt x="2134108" y="168275"/>
                    <a:pt x="2134108" y="156464"/>
                  </a:cubicBezTo>
                  <a:lnTo>
                    <a:pt x="2143506" y="156464"/>
                  </a:lnTo>
                  <a:lnTo>
                    <a:pt x="2134108" y="156464"/>
                  </a:lnTo>
                  <a:lnTo>
                    <a:pt x="2134108" y="9398"/>
                  </a:lnTo>
                  <a:cubicBezTo>
                    <a:pt x="2134108" y="4191"/>
                    <a:pt x="2138299" y="0"/>
                    <a:pt x="2143506" y="0"/>
                  </a:cubicBezTo>
                  <a:lnTo>
                    <a:pt x="2333625" y="0"/>
                  </a:lnTo>
                  <a:cubicBezTo>
                    <a:pt x="2337308" y="0"/>
                    <a:pt x="2340610" y="2159"/>
                    <a:pt x="2342134" y="5461"/>
                  </a:cubicBezTo>
                  <a:cubicBezTo>
                    <a:pt x="2401570" y="133096"/>
                    <a:pt x="2399665" y="131191"/>
                    <a:pt x="2526665" y="173609"/>
                  </a:cubicBezTo>
                  <a:lnTo>
                    <a:pt x="2526919" y="173736"/>
                  </a:lnTo>
                  <a:cubicBezTo>
                    <a:pt x="3084195" y="377063"/>
                    <a:pt x="3639439" y="580517"/>
                    <a:pt x="4194556" y="783844"/>
                  </a:cubicBezTo>
                  <a:cubicBezTo>
                    <a:pt x="4749673" y="987171"/>
                    <a:pt x="5304917" y="1190625"/>
                    <a:pt x="5862193" y="1393952"/>
                  </a:cubicBezTo>
                  <a:lnTo>
                    <a:pt x="5859018" y="1402715"/>
                  </a:lnTo>
                  <a:lnTo>
                    <a:pt x="5861939" y="1393825"/>
                  </a:lnTo>
                  <a:cubicBezTo>
                    <a:pt x="5912866" y="1410843"/>
                    <a:pt x="5963666" y="1419352"/>
                    <a:pt x="6014466" y="1419352"/>
                  </a:cubicBezTo>
                  <a:lnTo>
                    <a:pt x="6014466" y="1428750"/>
                  </a:lnTo>
                  <a:lnTo>
                    <a:pt x="6014466" y="1419352"/>
                  </a:lnTo>
                  <a:lnTo>
                    <a:pt x="7440168" y="1419352"/>
                  </a:lnTo>
                  <a:lnTo>
                    <a:pt x="7440168" y="1428750"/>
                  </a:lnTo>
                  <a:lnTo>
                    <a:pt x="7440168" y="1419352"/>
                  </a:lnTo>
                  <a:lnTo>
                    <a:pt x="7595743" y="1419352"/>
                  </a:lnTo>
                  <a:lnTo>
                    <a:pt x="7595743" y="1428750"/>
                  </a:lnTo>
                  <a:lnTo>
                    <a:pt x="7595743" y="1419352"/>
                  </a:lnTo>
                  <a:cubicBezTo>
                    <a:pt x="7633081" y="1419352"/>
                    <a:pt x="7653401" y="1429258"/>
                    <a:pt x="7672705" y="1458087"/>
                  </a:cubicBezTo>
                  <a:lnTo>
                    <a:pt x="7664958" y="1463294"/>
                  </a:lnTo>
                  <a:lnTo>
                    <a:pt x="7672451" y="1457706"/>
                  </a:lnTo>
                  <a:cubicBezTo>
                    <a:pt x="7767575" y="1587627"/>
                    <a:pt x="7862698" y="1726311"/>
                    <a:pt x="7949185" y="1856105"/>
                  </a:cubicBezTo>
                  <a:lnTo>
                    <a:pt x="7941437" y="1861312"/>
                  </a:lnTo>
                  <a:lnTo>
                    <a:pt x="7948041" y="1854708"/>
                  </a:lnTo>
                  <a:cubicBezTo>
                    <a:pt x="7963662" y="1870456"/>
                    <a:pt x="7967091" y="1886585"/>
                    <a:pt x="7971790" y="1908048"/>
                  </a:cubicBezTo>
                  <a:cubicBezTo>
                    <a:pt x="7973187" y="1914144"/>
                    <a:pt x="7974585" y="1920748"/>
                    <a:pt x="7976489" y="1928241"/>
                  </a:cubicBezTo>
                  <a:cubicBezTo>
                    <a:pt x="7977125" y="1931035"/>
                    <a:pt x="7976616" y="1933956"/>
                    <a:pt x="7974838" y="1936242"/>
                  </a:cubicBezTo>
                  <a:cubicBezTo>
                    <a:pt x="7973061" y="1938528"/>
                    <a:pt x="7970393" y="1939798"/>
                    <a:pt x="7967473" y="1939798"/>
                  </a:cubicBezTo>
                  <a:lnTo>
                    <a:pt x="7915656" y="1939798"/>
                  </a:lnTo>
                  <a:lnTo>
                    <a:pt x="7915656" y="1930400"/>
                  </a:lnTo>
                  <a:lnTo>
                    <a:pt x="7915656" y="1939798"/>
                  </a:lnTo>
                  <a:lnTo>
                    <a:pt x="7267448" y="1939798"/>
                  </a:lnTo>
                  <a:lnTo>
                    <a:pt x="7267448" y="1930400"/>
                  </a:lnTo>
                  <a:lnTo>
                    <a:pt x="7267448" y="1939798"/>
                  </a:lnTo>
                  <a:cubicBezTo>
                    <a:pt x="7240651" y="1939798"/>
                    <a:pt x="7217410" y="1940052"/>
                    <a:pt x="7202551" y="1947418"/>
                  </a:cubicBezTo>
                  <a:lnTo>
                    <a:pt x="7201662" y="1947799"/>
                  </a:lnTo>
                  <a:cubicBezTo>
                    <a:pt x="6690868" y="2138553"/>
                    <a:pt x="6171057" y="2234057"/>
                    <a:pt x="5633847" y="2199386"/>
                  </a:cubicBezTo>
                  <a:lnTo>
                    <a:pt x="5634482" y="2189988"/>
                  </a:lnTo>
                  <a:lnTo>
                    <a:pt x="5634101" y="2199386"/>
                  </a:lnTo>
                  <a:cubicBezTo>
                    <a:pt x="5399659" y="2190750"/>
                    <a:pt x="5165598" y="2138553"/>
                    <a:pt x="4931918" y="2069211"/>
                  </a:cubicBezTo>
                  <a:cubicBezTo>
                    <a:pt x="4930394" y="2068830"/>
                    <a:pt x="4928997" y="2067941"/>
                    <a:pt x="4927981" y="2066798"/>
                  </a:cubicBezTo>
                  <a:cubicBezTo>
                    <a:pt x="4925187" y="2064004"/>
                    <a:pt x="4920488" y="2062480"/>
                    <a:pt x="4910836" y="2059686"/>
                  </a:cubicBezTo>
                  <a:cubicBezTo>
                    <a:pt x="4904105" y="2057781"/>
                    <a:pt x="4895723" y="2055495"/>
                    <a:pt x="4887214" y="2051177"/>
                  </a:cubicBezTo>
                  <a:lnTo>
                    <a:pt x="4891405" y="2042795"/>
                  </a:lnTo>
                  <a:lnTo>
                    <a:pt x="4900422" y="2045335"/>
                  </a:lnTo>
                  <a:cubicBezTo>
                    <a:pt x="4890135" y="2081276"/>
                    <a:pt x="4876927" y="2114042"/>
                    <a:pt x="4864481" y="2145284"/>
                  </a:cubicBezTo>
                  <a:cubicBezTo>
                    <a:pt x="4855464" y="2167509"/>
                    <a:pt x="4846955" y="2188972"/>
                    <a:pt x="4839843" y="2210181"/>
                  </a:cubicBezTo>
                  <a:lnTo>
                    <a:pt x="4839335" y="2211451"/>
                  </a:lnTo>
                  <a:cubicBezTo>
                    <a:pt x="4832223" y="2225675"/>
                    <a:pt x="4820158" y="2234819"/>
                    <a:pt x="4811903" y="2241169"/>
                  </a:cubicBezTo>
                  <a:cubicBezTo>
                    <a:pt x="4808093" y="2244090"/>
                    <a:pt x="4805172" y="2246376"/>
                    <a:pt x="4803140" y="2248408"/>
                  </a:cubicBezTo>
                  <a:lnTo>
                    <a:pt x="4796536" y="2241804"/>
                  </a:lnTo>
                  <a:lnTo>
                    <a:pt x="4803140" y="2248408"/>
                  </a:lnTo>
                  <a:cubicBezTo>
                    <a:pt x="4799711" y="2251837"/>
                    <a:pt x="4795266" y="2255139"/>
                    <a:pt x="4791583" y="2257933"/>
                  </a:cubicBezTo>
                  <a:cubicBezTo>
                    <a:pt x="4787646" y="2260981"/>
                    <a:pt x="4784344" y="2263394"/>
                    <a:pt x="4782058" y="2265680"/>
                  </a:cubicBezTo>
                  <a:cubicBezTo>
                    <a:pt x="4780407" y="2267331"/>
                    <a:pt x="4780026" y="2268220"/>
                    <a:pt x="4779899" y="2268347"/>
                  </a:cubicBezTo>
                  <a:cubicBezTo>
                    <a:pt x="4779899" y="2268347"/>
                    <a:pt x="4780026" y="2268093"/>
                    <a:pt x="4780026" y="2267712"/>
                  </a:cubicBezTo>
                  <a:cubicBezTo>
                    <a:pt x="4780026" y="2269109"/>
                    <a:pt x="4779772" y="2270379"/>
                    <a:pt x="4779137" y="2271649"/>
                  </a:cubicBezTo>
                  <a:cubicBezTo>
                    <a:pt x="4727575" y="2383663"/>
                    <a:pt x="4684395" y="2504440"/>
                    <a:pt x="4649978" y="2616708"/>
                  </a:cubicBezTo>
                  <a:lnTo>
                    <a:pt x="4649343" y="2618105"/>
                  </a:lnTo>
                  <a:cubicBezTo>
                    <a:pt x="4641596" y="2633726"/>
                    <a:pt x="4641723" y="2640838"/>
                    <a:pt x="4641723" y="2648585"/>
                  </a:cubicBezTo>
                  <a:lnTo>
                    <a:pt x="4632325" y="2648585"/>
                  </a:lnTo>
                  <a:lnTo>
                    <a:pt x="4641723" y="2648585"/>
                  </a:lnTo>
                  <a:cubicBezTo>
                    <a:pt x="4641723" y="2769870"/>
                    <a:pt x="4641723" y="2882011"/>
                    <a:pt x="4650359" y="2994025"/>
                  </a:cubicBezTo>
                  <a:lnTo>
                    <a:pt x="4650359" y="2994787"/>
                  </a:lnTo>
                  <a:cubicBezTo>
                    <a:pt x="4650359" y="3061970"/>
                    <a:pt x="4675505" y="3129661"/>
                    <a:pt x="4701667" y="3199257"/>
                  </a:cubicBezTo>
                  <a:lnTo>
                    <a:pt x="4702048" y="3200654"/>
                  </a:lnTo>
                  <a:cubicBezTo>
                    <a:pt x="4710938" y="3245104"/>
                    <a:pt x="4711446" y="3283712"/>
                    <a:pt x="4673600" y="3321558"/>
                  </a:cubicBezTo>
                  <a:lnTo>
                    <a:pt x="4666996" y="3314954"/>
                  </a:lnTo>
                  <a:lnTo>
                    <a:pt x="4674489" y="3320542"/>
                  </a:lnTo>
                  <a:cubicBezTo>
                    <a:pt x="4665980" y="3331845"/>
                    <a:pt x="4658487" y="3343148"/>
                    <a:pt x="4650740" y="3354705"/>
                  </a:cubicBezTo>
                  <a:cubicBezTo>
                    <a:pt x="4642993" y="3366262"/>
                    <a:pt x="4635246" y="3377946"/>
                    <a:pt x="4626483" y="3389757"/>
                  </a:cubicBezTo>
                  <a:cubicBezTo>
                    <a:pt x="4617720" y="3401568"/>
                    <a:pt x="4607687" y="3413506"/>
                    <a:pt x="4595876" y="3425317"/>
                  </a:cubicBezTo>
                  <a:lnTo>
                    <a:pt x="4589272" y="3418713"/>
                  </a:lnTo>
                  <a:lnTo>
                    <a:pt x="4597654" y="3422904"/>
                  </a:lnTo>
                  <a:cubicBezTo>
                    <a:pt x="4587494" y="3443224"/>
                    <a:pt x="4559046" y="3461639"/>
                    <a:pt x="4541647" y="3470402"/>
                  </a:cubicBezTo>
                  <a:cubicBezTo>
                    <a:pt x="4540377" y="3471037"/>
                    <a:pt x="4538853" y="3471418"/>
                    <a:pt x="4537456" y="3471418"/>
                  </a:cubicBezTo>
                  <a:cubicBezTo>
                    <a:pt x="4538726" y="3471418"/>
                    <a:pt x="4519422" y="3471926"/>
                    <a:pt x="4519422" y="3453384"/>
                  </a:cubicBezTo>
                  <a:lnTo>
                    <a:pt x="4528820" y="3453384"/>
                  </a:lnTo>
                  <a:lnTo>
                    <a:pt x="4538218" y="3453384"/>
                  </a:lnTo>
                  <a:lnTo>
                    <a:pt x="4538218" y="3583178"/>
                  </a:lnTo>
                  <a:lnTo>
                    <a:pt x="4528820" y="3583178"/>
                  </a:lnTo>
                  <a:lnTo>
                    <a:pt x="4538218" y="3583178"/>
                  </a:lnTo>
                  <a:cubicBezTo>
                    <a:pt x="4538218" y="3614166"/>
                    <a:pt x="4525899" y="3625723"/>
                    <a:pt x="4497197" y="3635375"/>
                  </a:cubicBezTo>
                  <a:lnTo>
                    <a:pt x="4494276" y="3626485"/>
                  </a:lnTo>
                  <a:lnTo>
                    <a:pt x="4499102" y="3634486"/>
                  </a:lnTo>
                  <a:cubicBezTo>
                    <a:pt x="4458462" y="3658997"/>
                    <a:pt x="4443095" y="3681984"/>
                    <a:pt x="4443095" y="3730371"/>
                  </a:cubicBezTo>
                  <a:lnTo>
                    <a:pt x="4433697" y="3730371"/>
                  </a:lnTo>
                  <a:lnTo>
                    <a:pt x="4442841" y="3728593"/>
                  </a:lnTo>
                  <a:cubicBezTo>
                    <a:pt x="4450969" y="3768979"/>
                    <a:pt x="4474845" y="3800856"/>
                    <a:pt x="4514850" y="3816985"/>
                  </a:cubicBezTo>
                  <a:lnTo>
                    <a:pt x="4511421" y="3825621"/>
                  </a:lnTo>
                  <a:lnTo>
                    <a:pt x="4514342" y="3816731"/>
                  </a:lnTo>
                  <a:cubicBezTo>
                    <a:pt x="4586605" y="3840861"/>
                    <a:pt x="4634103" y="3818382"/>
                    <a:pt x="4675759" y="3734943"/>
                  </a:cubicBezTo>
                  <a:cubicBezTo>
                    <a:pt x="4677664" y="3731006"/>
                    <a:pt x="4682109" y="3728974"/>
                    <a:pt x="4686300" y="3729990"/>
                  </a:cubicBezTo>
                  <a:cubicBezTo>
                    <a:pt x="4690491" y="3731006"/>
                    <a:pt x="4693539" y="3734816"/>
                    <a:pt x="4693539" y="3739134"/>
                  </a:cubicBezTo>
                  <a:cubicBezTo>
                    <a:pt x="4693539" y="3814064"/>
                    <a:pt x="4628515" y="3877818"/>
                    <a:pt x="4546981" y="3886962"/>
                  </a:cubicBezTo>
                  <a:lnTo>
                    <a:pt x="4546854" y="3886962"/>
                  </a:lnTo>
                  <a:cubicBezTo>
                    <a:pt x="4455922" y="3896106"/>
                    <a:pt x="4373118" y="3832352"/>
                    <a:pt x="4363847" y="3748913"/>
                  </a:cubicBezTo>
                  <a:lnTo>
                    <a:pt x="4373118" y="3747897"/>
                  </a:lnTo>
                  <a:lnTo>
                    <a:pt x="4364101" y="3750437"/>
                  </a:lnTo>
                  <a:cubicBezTo>
                    <a:pt x="4346194" y="3687826"/>
                    <a:pt x="4354449" y="3622167"/>
                    <a:pt x="4411091" y="3584321"/>
                  </a:cubicBezTo>
                  <a:lnTo>
                    <a:pt x="4411599" y="3583940"/>
                  </a:lnTo>
                  <a:cubicBezTo>
                    <a:pt x="4467352" y="3552063"/>
                    <a:pt x="4466971" y="3513709"/>
                    <a:pt x="4458970" y="3481832"/>
                  </a:cubicBezTo>
                  <a:lnTo>
                    <a:pt x="4468114" y="3479546"/>
                  </a:lnTo>
                  <a:lnTo>
                    <a:pt x="4461510" y="3486150"/>
                  </a:lnTo>
                  <a:cubicBezTo>
                    <a:pt x="4441571" y="3466211"/>
                    <a:pt x="4424553" y="3452114"/>
                    <a:pt x="4410329" y="3440303"/>
                  </a:cubicBezTo>
                  <a:cubicBezTo>
                    <a:pt x="4400296" y="3431921"/>
                    <a:pt x="4391279" y="3424555"/>
                    <a:pt x="4383786" y="3416935"/>
                  </a:cubicBezTo>
                  <a:cubicBezTo>
                    <a:pt x="4383405" y="3416554"/>
                    <a:pt x="4382897" y="3416046"/>
                    <a:pt x="4382643" y="3415538"/>
                  </a:cubicBezTo>
                  <a:cubicBezTo>
                    <a:pt x="4371721" y="3399028"/>
                    <a:pt x="4358894" y="3383407"/>
                    <a:pt x="4345940" y="3367659"/>
                  </a:cubicBezTo>
                  <a:cubicBezTo>
                    <a:pt x="4333621" y="3352673"/>
                    <a:pt x="4321175" y="3337433"/>
                    <a:pt x="4310888" y="3321939"/>
                  </a:cubicBezTo>
                  <a:cubicBezTo>
                    <a:pt x="4299077" y="3304159"/>
                    <a:pt x="4289552" y="3285236"/>
                    <a:pt x="4286123" y="3264789"/>
                  </a:cubicBezTo>
                  <a:cubicBezTo>
                    <a:pt x="4279646" y="3225546"/>
                    <a:pt x="4295902" y="3182493"/>
                    <a:pt x="4311142" y="3141472"/>
                  </a:cubicBezTo>
                  <a:cubicBezTo>
                    <a:pt x="4317873" y="3123311"/>
                    <a:pt x="4324477" y="3105404"/>
                    <a:pt x="4329557" y="3087624"/>
                  </a:cubicBezTo>
                  <a:lnTo>
                    <a:pt x="4338574" y="3090164"/>
                  </a:lnTo>
                  <a:lnTo>
                    <a:pt x="4329303" y="3088640"/>
                  </a:lnTo>
                  <a:cubicBezTo>
                    <a:pt x="4333494" y="3063113"/>
                    <a:pt x="4335653" y="3037586"/>
                    <a:pt x="4337812" y="3011551"/>
                  </a:cubicBezTo>
                  <a:cubicBezTo>
                    <a:pt x="4339971" y="2985516"/>
                    <a:pt x="4342130" y="2959354"/>
                    <a:pt x="4346575" y="2932938"/>
                  </a:cubicBezTo>
                  <a:lnTo>
                    <a:pt x="4355846" y="2934462"/>
                  </a:lnTo>
                  <a:lnTo>
                    <a:pt x="4346575" y="2933319"/>
                  </a:lnTo>
                  <a:cubicBezTo>
                    <a:pt x="4372229" y="2719197"/>
                    <a:pt x="4320921" y="2513076"/>
                    <a:pt x="4243451" y="2314702"/>
                  </a:cubicBezTo>
                  <a:cubicBezTo>
                    <a:pt x="4243070" y="2313559"/>
                    <a:pt x="4242816" y="2312416"/>
                    <a:pt x="4242816" y="2311273"/>
                  </a:cubicBezTo>
                  <a:cubicBezTo>
                    <a:pt x="4242816" y="2309622"/>
                    <a:pt x="4241927" y="2307336"/>
                    <a:pt x="4239514" y="2302510"/>
                  </a:cubicBezTo>
                  <a:cubicBezTo>
                    <a:pt x="4237609" y="2298700"/>
                    <a:pt x="4234180" y="2292350"/>
                    <a:pt x="4234180" y="2285365"/>
                  </a:cubicBezTo>
                  <a:lnTo>
                    <a:pt x="4243578" y="2285365"/>
                  </a:lnTo>
                  <a:lnTo>
                    <a:pt x="4234180" y="2285365"/>
                  </a:lnTo>
                  <a:cubicBezTo>
                    <a:pt x="4234180" y="2258187"/>
                    <a:pt x="4223766" y="2251456"/>
                    <a:pt x="4191635" y="2251456"/>
                  </a:cubicBezTo>
                  <a:lnTo>
                    <a:pt x="4191635" y="2242058"/>
                  </a:lnTo>
                  <a:lnTo>
                    <a:pt x="4191635" y="2251456"/>
                  </a:lnTo>
                  <a:cubicBezTo>
                    <a:pt x="4168775" y="2251456"/>
                    <a:pt x="4149090" y="2229866"/>
                    <a:pt x="4140073" y="2211705"/>
                  </a:cubicBezTo>
                  <a:lnTo>
                    <a:pt x="4139565" y="2210435"/>
                  </a:lnTo>
                  <a:cubicBezTo>
                    <a:pt x="4128770" y="2177923"/>
                    <a:pt x="4116451" y="2145411"/>
                    <a:pt x="4103751" y="2112010"/>
                  </a:cubicBezTo>
                  <a:cubicBezTo>
                    <a:pt x="4090543" y="2077339"/>
                    <a:pt x="4077081" y="2041779"/>
                    <a:pt x="4064762" y="2004695"/>
                  </a:cubicBezTo>
                  <a:cubicBezTo>
                    <a:pt x="4060698" y="1992630"/>
                    <a:pt x="4056761" y="1980311"/>
                    <a:pt x="4053078" y="1967865"/>
                  </a:cubicBezTo>
                  <a:lnTo>
                    <a:pt x="4062095" y="1965198"/>
                  </a:lnTo>
                  <a:lnTo>
                    <a:pt x="4053205" y="1968119"/>
                  </a:lnTo>
                  <a:cubicBezTo>
                    <a:pt x="4045712" y="1945386"/>
                    <a:pt x="4031615" y="1931289"/>
                    <a:pt x="4001643" y="1931289"/>
                  </a:cubicBezTo>
                  <a:lnTo>
                    <a:pt x="4001643" y="1921891"/>
                  </a:lnTo>
                  <a:lnTo>
                    <a:pt x="4001770" y="1931289"/>
                  </a:lnTo>
                  <a:cubicBezTo>
                    <a:pt x="3543681" y="1939925"/>
                    <a:pt x="3085592" y="1939925"/>
                    <a:pt x="2627630" y="1931289"/>
                  </a:cubicBezTo>
                  <a:lnTo>
                    <a:pt x="2627757" y="1921891"/>
                  </a:lnTo>
                  <a:lnTo>
                    <a:pt x="2627757" y="1931289"/>
                  </a:lnTo>
                  <a:cubicBezTo>
                    <a:pt x="2590927" y="1931289"/>
                    <a:pt x="2585212" y="1943227"/>
                    <a:pt x="2585212" y="1973834"/>
                  </a:cubicBezTo>
                  <a:lnTo>
                    <a:pt x="2575814" y="1973834"/>
                  </a:lnTo>
                  <a:lnTo>
                    <a:pt x="2585212" y="1973834"/>
                  </a:lnTo>
                  <a:lnTo>
                    <a:pt x="2585212" y="3341243"/>
                  </a:lnTo>
                  <a:lnTo>
                    <a:pt x="2575814" y="3341243"/>
                  </a:lnTo>
                  <a:lnTo>
                    <a:pt x="2585212" y="3341243"/>
                  </a:lnTo>
                  <a:lnTo>
                    <a:pt x="2585212" y="7728839"/>
                  </a:lnTo>
                  <a:lnTo>
                    <a:pt x="2575814" y="7728839"/>
                  </a:lnTo>
                  <a:lnTo>
                    <a:pt x="2585212" y="7728839"/>
                  </a:lnTo>
                  <a:lnTo>
                    <a:pt x="2585212" y="7815326"/>
                  </a:lnTo>
                  <a:lnTo>
                    <a:pt x="2575814" y="7815326"/>
                  </a:lnTo>
                  <a:lnTo>
                    <a:pt x="2575814" y="7805928"/>
                  </a:lnTo>
                  <a:lnTo>
                    <a:pt x="2783205" y="7805928"/>
                  </a:lnTo>
                  <a:cubicBezTo>
                    <a:pt x="2788412" y="7805928"/>
                    <a:pt x="2792603" y="7810119"/>
                    <a:pt x="2792603" y="7815326"/>
                  </a:cubicBezTo>
                  <a:lnTo>
                    <a:pt x="2792603" y="8144129"/>
                  </a:lnTo>
                  <a:lnTo>
                    <a:pt x="2783205" y="8144129"/>
                  </a:lnTo>
                  <a:lnTo>
                    <a:pt x="2776601" y="8137525"/>
                  </a:lnTo>
                  <a:lnTo>
                    <a:pt x="2811145" y="8102854"/>
                  </a:lnTo>
                  <a:lnTo>
                    <a:pt x="2817749" y="8109458"/>
                  </a:lnTo>
                  <a:lnTo>
                    <a:pt x="2810637" y="8103489"/>
                  </a:lnTo>
                  <a:cubicBezTo>
                    <a:pt x="2879725" y="8021447"/>
                    <a:pt x="2946527" y="7937119"/>
                    <a:pt x="3013583" y="7852664"/>
                  </a:cubicBezTo>
                  <a:cubicBezTo>
                    <a:pt x="3080639" y="7768209"/>
                    <a:pt x="3147568" y="7683881"/>
                    <a:pt x="3216783" y="7601458"/>
                  </a:cubicBezTo>
                  <a:lnTo>
                    <a:pt x="3223895" y="7607427"/>
                  </a:lnTo>
                  <a:lnTo>
                    <a:pt x="3215513" y="7603236"/>
                  </a:lnTo>
                  <a:cubicBezTo>
                    <a:pt x="3223768" y="7586853"/>
                    <a:pt x="3231769" y="7562342"/>
                    <a:pt x="3231769" y="7538212"/>
                  </a:cubicBezTo>
                  <a:lnTo>
                    <a:pt x="3241167" y="7538212"/>
                  </a:lnTo>
                  <a:lnTo>
                    <a:pt x="3231769" y="7538212"/>
                  </a:lnTo>
                  <a:lnTo>
                    <a:pt x="3231769" y="4085463"/>
                  </a:lnTo>
                  <a:lnTo>
                    <a:pt x="3241167" y="4085463"/>
                  </a:lnTo>
                  <a:lnTo>
                    <a:pt x="3231769" y="4085463"/>
                  </a:lnTo>
                  <a:cubicBezTo>
                    <a:pt x="3231769" y="4068445"/>
                    <a:pt x="3231642" y="4048887"/>
                    <a:pt x="3241421" y="4029329"/>
                  </a:cubicBezTo>
                  <a:lnTo>
                    <a:pt x="3249803" y="4033520"/>
                  </a:lnTo>
                  <a:lnTo>
                    <a:pt x="3240405" y="4033520"/>
                  </a:lnTo>
                  <a:cubicBezTo>
                    <a:pt x="3240405" y="4031361"/>
                    <a:pt x="3240913" y="4029329"/>
                    <a:pt x="3241548" y="4027551"/>
                  </a:cubicBezTo>
                  <a:lnTo>
                    <a:pt x="3250311" y="4030853"/>
                  </a:lnTo>
                  <a:lnTo>
                    <a:pt x="3241548" y="4027551"/>
                  </a:lnTo>
                  <a:cubicBezTo>
                    <a:pt x="3244596" y="4019423"/>
                    <a:pt x="3254121" y="4012692"/>
                    <a:pt x="3259582" y="4008755"/>
                  </a:cubicBezTo>
                  <a:cubicBezTo>
                    <a:pt x="3263519" y="4005707"/>
                    <a:pt x="3266821" y="4003294"/>
                    <a:pt x="3269107" y="4001008"/>
                  </a:cubicBezTo>
                  <a:lnTo>
                    <a:pt x="3275711" y="4007612"/>
                  </a:lnTo>
                  <a:lnTo>
                    <a:pt x="3269107" y="4001008"/>
                  </a:lnTo>
                  <a:cubicBezTo>
                    <a:pt x="3279648" y="3990467"/>
                    <a:pt x="3296158" y="3995293"/>
                    <a:pt x="3302635" y="3996817"/>
                  </a:cubicBezTo>
                  <a:cubicBezTo>
                    <a:pt x="3306826" y="3997833"/>
                    <a:pt x="3308985" y="3998214"/>
                    <a:pt x="3310255" y="3998214"/>
                  </a:cubicBezTo>
                  <a:lnTo>
                    <a:pt x="3310255" y="4007612"/>
                  </a:lnTo>
                  <a:lnTo>
                    <a:pt x="3310255" y="3998214"/>
                  </a:lnTo>
                  <a:lnTo>
                    <a:pt x="5003546" y="3998214"/>
                  </a:lnTo>
                  <a:lnTo>
                    <a:pt x="5003546" y="4007612"/>
                  </a:lnTo>
                  <a:lnTo>
                    <a:pt x="5003546" y="3998214"/>
                  </a:lnTo>
                  <a:lnTo>
                    <a:pt x="5055362" y="3998214"/>
                  </a:lnTo>
                  <a:lnTo>
                    <a:pt x="5055362" y="4007612"/>
                  </a:lnTo>
                  <a:lnTo>
                    <a:pt x="5045964" y="4007612"/>
                  </a:lnTo>
                  <a:lnTo>
                    <a:pt x="5045964" y="3947033"/>
                  </a:lnTo>
                  <a:lnTo>
                    <a:pt x="5055362" y="3947033"/>
                  </a:lnTo>
                  <a:lnTo>
                    <a:pt x="5045964" y="3947033"/>
                  </a:lnTo>
                  <a:lnTo>
                    <a:pt x="5045964" y="2752725"/>
                  </a:lnTo>
                  <a:lnTo>
                    <a:pt x="5055362" y="2752725"/>
                  </a:lnTo>
                  <a:lnTo>
                    <a:pt x="5045964" y="2752725"/>
                  </a:lnTo>
                  <a:cubicBezTo>
                    <a:pt x="5045964" y="2706624"/>
                    <a:pt x="5056759" y="2682748"/>
                    <a:pt x="5107178" y="2682748"/>
                  </a:cubicBezTo>
                  <a:lnTo>
                    <a:pt x="5107178" y="2692146"/>
                  </a:lnTo>
                  <a:lnTo>
                    <a:pt x="5107178" y="2682748"/>
                  </a:lnTo>
                  <a:lnTo>
                    <a:pt x="6360160" y="2682748"/>
                  </a:lnTo>
                  <a:lnTo>
                    <a:pt x="6360160" y="2692146"/>
                  </a:lnTo>
                  <a:lnTo>
                    <a:pt x="6360160" y="2682748"/>
                  </a:lnTo>
                  <a:cubicBezTo>
                    <a:pt x="6407531" y="2682748"/>
                    <a:pt x="6430010" y="2694559"/>
                    <a:pt x="6430010" y="2752725"/>
                  </a:cubicBezTo>
                  <a:lnTo>
                    <a:pt x="6420612" y="2752725"/>
                  </a:lnTo>
                  <a:lnTo>
                    <a:pt x="6430010" y="2752725"/>
                  </a:lnTo>
                  <a:lnTo>
                    <a:pt x="6430010" y="3427730"/>
                  </a:lnTo>
                  <a:lnTo>
                    <a:pt x="6420612" y="3427730"/>
                  </a:lnTo>
                  <a:lnTo>
                    <a:pt x="6430010" y="3427730"/>
                  </a:lnTo>
                  <a:lnTo>
                    <a:pt x="6430010" y="3488309"/>
                  </a:lnTo>
                  <a:lnTo>
                    <a:pt x="6420612" y="3488309"/>
                  </a:lnTo>
                  <a:lnTo>
                    <a:pt x="6420612" y="3478911"/>
                  </a:lnTo>
                  <a:lnTo>
                    <a:pt x="6472428" y="3478911"/>
                  </a:lnTo>
                  <a:lnTo>
                    <a:pt x="6472428" y="3488309"/>
                  </a:lnTo>
                  <a:lnTo>
                    <a:pt x="6472428" y="3478911"/>
                  </a:lnTo>
                  <a:lnTo>
                    <a:pt x="7578471" y="3478911"/>
                  </a:lnTo>
                  <a:lnTo>
                    <a:pt x="7578471" y="3488309"/>
                  </a:lnTo>
                  <a:lnTo>
                    <a:pt x="7578471" y="3478911"/>
                  </a:lnTo>
                  <a:cubicBezTo>
                    <a:pt x="7653782" y="3478911"/>
                    <a:pt x="7656957" y="3484245"/>
                    <a:pt x="7656957" y="3566160"/>
                  </a:cubicBezTo>
                  <a:lnTo>
                    <a:pt x="7647559" y="3566160"/>
                  </a:lnTo>
                  <a:lnTo>
                    <a:pt x="7656957" y="3566160"/>
                  </a:lnTo>
                  <a:lnTo>
                    <a:pt x="7656957" y="3955542"/>
                  </a:lnTo>
                  <a:lnTo>
                    <a:pt x="7647559" y="3955542"/>
                  </a:lnTo>
                  <a:lnTo>
                    <a:pt x="7656957" y="3955542"/>
                  </a:lnTo>
                  <a:cubicBezTo>
                    <a:pt x="7656957" y="3963670"/>
                    <a:pt x="7656957" y="3979926"/>
                    <a:pt x="7665085" y="4004564"/>
                  </a:cubicBezTo>
                  <a:lnTo>
                    <a:pt x="7656195" y="4007485"/>
                  </a:lnTo>
                  <a:lnTo>
                    <a:pt x="7656195" y="3998087"/>
                  </a:lnTo>
                  <a:lnTo>
                    <a:pt x="7699375" y="3998087"/>
                  </a:lnTo>
                  <a:lnTo>
                    <a:pt x="7699375" y="4007485"/>
                  </a:lnTo>
                  <a:lnTo>
                    <a:pt x="7699375" y="3998087"/>
                  </a:lnTo>
                  <a:lnTo>
                    <a:pt x="8338820" y="3998087"/>
                  </a:lnTo>
                  <a:lnTo>
                    <a:pt x="8338820" y="4007485"/>
                  </a:lnTo>
                  <a:lnTo>
                    <a:pt x="8338820" y="3998087"/>
                  </a:lnTo>
                  <a:cubicBezTo>
                    <a:pt x="8374252" y="3998087"/>
                    <a:pt x="8402193" y="4004056"/>
                    <a:pt x="8402193" y="4040505"/>
                  </a:cubicBezTo>
                  <a:cubicBezTo>
                    <a:pt x="8402193" y="4046728"/>
                    <a:pt x="8401431" y="4053586"/>
                    <a:pt x="8399907" y="4061206"/>
                  </a:cubicBezTo>
                  <a:lnTo>
                    <a:pt x="8390763" y="4059428"/>
                  </a:lnTo>
                  <a:lnTo>
                    <a:pt x="8400161" y="4059428"/>
                  </a:lnTo>
                  <a:lnTo>
                    <a:pt x="8400161" y="4777740"/>
                  </a:lnTo>
                  <a:lnTo>
                    <a:pt x="8390763" y="4777740"/>
                  </a:lnTo>
                  <a:lnTo>
                    <a:pt x="8400161" y="4777740"/>
                  </a:lnTo>
                  <a:lnTo>
                    <a:pt x="8400161" y="4838319"/>
                  </a:lnTo>
                  <a:lnTo>
                    <a:pt x="8390763" y="4838319"/>
                  </a:lnTo>
                  <a:lnTo>
                    <a:pt x="8383015" y="4833112"/>
                  </a:lnTo>
                  <a:cubicBezTo>
                    <a:pt x="8400669" y="4806569"/>
                    <a:pt x="8409686" y="4797425"/>
                    <a:pt x="8418702" y="4788408"/>
                  </a:cubicBezTo>
                  <a:lnTo>
                    <a:pt x="8425307" y="4795012"/>
                  </a:lnTo>
                  <a:lnTo>
                    <a:pt x="8417560" y="4789805"/>
                  </a:lnTo>
                  <a:cubicBezTo>
                    <a:pt x="8478647" y="4697984"/>
                    <a:pt x="8542655" y="4606290"/>
                    <a:pt x="8607933" y="4512818"/>
                  </a:cubicBezTo>
                  <a:cubicBezTo>
                    <a:pt x="8653526" y="4447413"/>
                    <a:pt x="8699753" y="4381246"/>
                    <a:pt x="8745982" y="4313682"/>
                  </a:cubicBezTo>
                  <a:lnTo>
                    <a:pt x="8753728" y="4319016"/>
                  </a:lnTo>
                  <a:lnTo>
                    <a:pt x="8745347" y="4314825"/>
                  </a:lnTo>
                  <a:cubicBezTo>
                    <a:pt x="8749157" y="4307205"/>
                    <a:pt x="8751062" y="4299585"/>
                    <a:pt x="8753221" y="4290822"/>
                  </a:cubicBezTo>
                  <a:cubicBezTo>
                    <a:pt x="8755380" y="4282313"/>
                    <a:pt x="8757665" y="4272661"/>
                    <a:pt x="8762619" y="4263009"/>
                  </a:cubicBezTo>
                  <a:cubicBezTo>
                    <a:pt x="8762873" y="4262374"/>
                    <a:pt x="8763253" y="4261866"/>
                    <a:pt x="8763635" y="4261358"/>
                  </a:cubicBezTo>
                  <a:cubicBezTo>
                    <a:pt x="8780907" y="4239768"/>
                    <a:pt x="8795893" y="4220337"/>
                    <a:pt x="8811133" y="4200906"/>
                  </a:cubicBezTo>
                  <a:cubicBezTo>
                    <a:pt x="8826373" y="4181475"/>
                    <a:pt x="8841359" y="4161917"/>
                    <a:pt x="8858758" y="4140200"/>
                  </a:cubicBezTo>
                  <a:lnTo>
                    <a:pt x="8866124" y="4146042"/>
                  </a:lnTo>
                  <a:lnTo>
                    <a:pt x="8858376" y="4140835"/>
                  </a:lnTo>
                  <a:cubicBezTo>
                    <a:pt x="8865743" y="4129786"/>
                    <a:pt x="8874378" y="4120388"/>
                    <a:pt x="8882252" y="4111752"/>
                  </a:cubicBezTo>
                  <a:cubicBezTo>
                    <a:pt x="8889873" y="4103497"/>
                    <a:pt x="8896603" y="4096131"/>
                    <a:pt x="8901684" y="4088384"/>
                  </a:cubicBezTo>
                  <a:cubicBezTo>
                    <a:pt x="8904859" y="4083685"/>
                    <a:pt x="8907399" y="4078859"/>
                    <a:pt x="8909050" y="4073779"/>
                  </a:cubicBezTo>
                  <a:lnTo>
                    <a:pt x="8909558" y="4072509"/>
                  </a:lnTo>
                  <a:cubicBezTo>
                    <a:pt x="8928862" y="4033901"/>
                    <a:pt x="8916924" y="4000881"/>
                    <a:pt x="8901557" y="3959733"/>
                  </a:cubicBezTo>
                  <a:cubicBezTo>
                    <a:pt x="8898255" y="3950970"/>
                    <a:pt x="8894952" y="3941953"/>
                    <a:pt x="8891777" y="3932555"/>
                  </a:cubicBezTo>
                  <a:cubicBezTo>
                    <a:pt x="8891524" y="3931539"/>
                    <a:pt x="8891270" y="3930650"/>
                    <a:pt x="8891270" y="3929634"/>
                  </a:cubicBezTo>
                  <a:cubicBezTo>
                    <a:pt x="8891270" y="3930015"/>
                    <a:pt x="8891397" y="3930269"/>
                    <a:pt x="8891397" y="3930269"/>
                  </a:cubicBezTo>
                  <a:lnTo>
                    <a:pt x="8900033" y="3926713"/>
                  </a:lnTo>
                  <a:lnTo>
                    <a:pt x="8891397" y="3930269"/>
                  </a:lnTo>
                  <a:cubicBezTo>
                    <a:pt x="8890253" y="3927475"/>
                    <a:pt x="8880221" y="3921633"/>
                    <a:pt x="8874760" y="3921633"/>
                  </a:cubicBezTo>
                  <a:lnTo>
                    <a:pt x="8874760" y="3912235"/>
                  </a:lnTo>
                  <a:lnTo>
                    <a:pt x="8874760" y="3921633"/>
                  </a:lnTo>
                  <a:cubicBezTo>
                    <a:pt x="8862695" y="3921633"/>
                    <a:pt x="8850502" y="3923665"/>
                    <a:pt x="8837422" y="3925824"/>
                  </a:cubicBezTo>
                  <a:cubicBezTo>
                    <a:pt x="8824595" y="3927983"/>
                    <a:pt x="8810878" y="3930269"/>
                    <a:pt x="8797036" y="3930269"/>
                  </a:cubicBezTo>
                  <a:lnTo>
                    <a:pt x="8797036" y="3920871"/>
                  </a:lnTo>
                  <a:lnTo>
                    <a:pt x="8797036" y="3930269"/>
                  </a:lnTo>
                  <a:cubicBezTo>
                    <a:pt x="8762111" y="3930269"/>
                    <a:pt x="8727186" y="3921125"/>
                    <a:pt x="8727186" y="3877691"/>
                  </a:cubicBezTo>
                  <a:lnTo>
                    <a:pt x="8736584" y="3877691"/>
                  </a:lnTo>
                  <a:lnTo>
                    <a:pt x="8727439" y="3879977"/>
                  </a:lnTo>
                  <a:cubicBezTo>
                    <a:pt x="8718803" y="3845560"/>
                    <a:pt x="8739377" y="3824478"/>
                    <a:pt x="8763762" y="3818382"/>
                  </a:cubicBezTo>
                  <a:cubicBezTo>
                    <a:pt x="8768969" y="3817112"/>
                    <a:pt x="8774430" y="3816477"/>
                    <a:pt x="8779763" y="3816477"/>
                  </a:cubicBezTo>
                  <a:lnTo>
                    <a:pt x="8779763" y="3825875"/>
                  </a:lnTo>
                  <a:lnTo>
                    <a:pt x="8776843" y="3816985"/>
                  </a:lnTo>
                  <a:cubicBezTo>
                    <a:pt x="8804401" y="3807714"/>
                    <a:pt x="8831834" y="3807841"/>
                    <a:pt x="8857614" y="3807841"/>
                  </a:cubicBezTo>
                  <a:lnTo>
                    <a:pt x="8857614" y="3817239"/>
                  </a:lnTo>
                  <a:lnTo>
                    <a:pt x="8857614" y="3807841"/>
                  </a:lnTo>
                  <a:cubicBezTo>
                    <a:pt x="8906383" y="3807841"/>
                    <a:pt x="8928862" y="3792093"/>
                    <a:pt x="8944228" y="3761105"/>
                  </a:cubicBezTo>
                  <a:lnTo>
                    <a:pt x="8944737" y="3760216"/>
                  </a:lnTo>
                  <a:cubicBezTo>
                    <a:pt x="9076944" y="3557143"/>
                    <a:pt x="9289034" y="3495675"/>
                    <a:pt x="9534398" y="3574669"/>
                  </a:cubicBezTo>
                  <a:lnTo>
                    <a:pt x="9535033" y="3574923"/>
                  </a:lnTo>
                  <a:cubicBezTo>
                    <a:pt x="9549130" y="3580511"/>
                    <a:pt x="9563226" y="3585337"/>
                    <a:pt x="9577705" y="3590163"/>
                  </a:cubicBezTo>
                  <a:cubicBezTo>
                    <a:pt x="9592183" y="3594989"/>
                    <a:pt x="9606788" y="3599815"/>
                    <a:pt x="9621393" y="3605784"/>
                  </a:cubicBezTo>
                  <a:cubicBezTo>
                    <a:pt x="9635998" y="3611753"/>
                    <a:pt x="9650984" y="3618611"/>
                    <a:pt x="9665970" y="3627628"/>
                  </a:cubicBezTo>
                  <a:lnTo>
                    <a:pt x="9661144" y="3635629"/>
                  </a:lnTo>
                  <a:lnTo>
                    <a:pt x="9665588" y="3627374"/>
                  </a:lnTo>
                  <a:cubicBezTo>
                    <a:pt x="9876663" y="3741928"/>
                    <a:pt x="9965182" y="3936746"/>
                    <a:pt x="9894697" y="4174871"/>
                  </a:cubicBezTo>
                  <a:lnTo>
                    <a:pt x="9894570" y="4175125"/>
                  </a:lnTo>
                  <a:cubicBezTo>
                    <a:pt x="9877171" y="4227449"/>
                    <a:pt x="9859772" y="4271137"/>
                    <a:pt x="9833610" y="4323461"/>
                  </a:cubicBezTo>
                  <a:cubicBezTo>
                    <a:pt x="9832086" y="4326636"/>
                    <a:pt x="9830435" y="4330065"/>
                    <a:pt x="9828657" y="4333875"/>
                  </a:cubicBezTo>
                  <a:cubicBezTo>
                    <a:pt x="9826751" y="4337939"/>
                    <a:pt x="9824847" y="4342384"/>
                    <a:pt x="9822688" y="4346702"/>
                  </a:cubicBezTo>
                  <a:cubicBezTo>
                    <a:pt x="9816719" y="4358767"/>
                    <a:pt x="9808210" y="4372864"/>
                    <a:pt x="9794875" y="4379595"/>
                  </a:cubicBezTo>
                  <a:lnTo>
                    <a:pt x="9790684" y="4371213"/>
                  </a:lnTo>
                  <a:lnTo>
                    <a:pt x="9795256" y="4379341"/>
                  </a:lnTo>
                  <a:cubicBezTo>
                    <a:pt x="9769475" y="4393692"/>
                    <a:pt x="9743694" y="4409059"/>
                    <a:pt x="9717659" y="4424426"/>
                  </a:cubicBezTo>
                  <a:cubicBezTo>
                    <a:pt x="9691624" y="4439793"/>
                    <a:pt x="9665715" y="4455287"/>
                    <a:pt x="9639681" y="4469765"/>
                  </a:cubicBezTo>
                  <a:cubicBezTo>
                    <a:pt x="9613646" y="4484243"/>
                    <a:pt x="9587484" y="4497832"/>
                    <a:pt x="9561195" y="4509516"/>
                  </a:cubicBezTo>
                  <a:lnTo>
                    <a:pt x="9557385" y="4501007"/>
                  </a:lnTo>
                  <a:lnTo>
                    <a:pt x="9562592" y="4508754"/>
                  </a:lnTo>
                  <a:cubicBezTo>
                    <a:pt x="9533889" y="4527931"/>
                    <a:pt x="9496298" y="4527677"/>
                    <a:pt x="9471025" y="4527677"/>
                  </a:cubicBezTo>
                  <a:lnTo>
                    <a:pt x="9471025" y="4518279"/>
                  </a:lnTo>
                  <a:lnTo>
                    <a:pt x="9471025" y="4527677"/>
                  </a:lnTo>
                  <a:cubicBezTo>
                    <a:pt x="9431655" y="4527677"/>
                    <a:pt x="9428480" y="4533392"/>
                    <a:pt x="9428480" y="4561586"/>
                  </a:cubicBezTo>
                  <a:lnTo>
                    <a:pt x="9419082" y="4561586"/>
                  </a:lnTo>
                  <a:lnTo>
                    <a:pt x="9428226" y="4559808"/>
                  </a:lnTo>
                  <a:cubicBezTo>
                    <a:pt x="9432671" y="4581906"/>
                    <a:pt x="9434830" y="4601718"/>
                    <a:pt x="9436989" y="4621149"/>
                  </a:cubicBezTo>
                  <a:cubicBezTo>
                    <a:pt x="9439148" y="4640580"/>
                    <a:pt x="9441307" y="4659757"/>
                    <a:pt x="9445498" y="4680966"/>
                  </a:cubicBezTo>
                  <a:lnTo>
                    <a:pt x="9436353" y="4682744"/>
                  </a:lnTo>
                  <a:lnTo>
                    <a:pt x="9438132" y="4673600"/>
                  </a:lnTo>
                  <a:cubicBezTo>
                    <a:pt x="9481312" y="4682236"/>
                    <a:pt x="9524364" y="4690872"/>
                    <a:pt x="9576053" y="4699508"/>
                  </a:cubicBezTo>
                  <a:lnTo>
                    <a:pt x="9577197" y="4699762"/>
                  </a:lnTo>
                  <a:cubicBezTo>
                    <a:pt x="9665208" y="4726178"/>
                    <a:pt x="9735820" y="4770374"/>
                    <a:pt x="9797542" y="4840986"/>
                  </a:cubicBezTo>
                  <a:lnTo>
                    <a:pt x="9797796" y="4841240"/>
                  </a:lnTo>
                  <a:cubicBezTo>
                    <a:pt x="9987914" y="5074920"/>
                    <a:pt x="10177907" y="5308473"/>
                    <a:pt x="10376408" y="5533263"/>
                  </a:cubicBezTo>
                  <a:lnTo>
                    <a:pt x="10376535" y="5533517"/>
                  </a:lnTo>
                  <a:cubicBezTo>
                    <a:pt x="10414253" y="5578856"/>
                    <a:pt x="10420603" y="5636260"/>
                    <a:pt x="10426446" y="5687568"/>
                  </a:cubicBezTo>
                  <a:cubicBezTo>
                    <a:pt x="10427715" y="5698617"/>
                    <a:pt x="10428986" y="5709412"/>
                    <a:pt x="10430510" y="5719953"/>
                  </a:cubicBezTo>
                  <a:lnTo>
                    <a:pt x="10430637" y="5720969"/>
                  </a:lnTo>
                  <a:lnTo>
                    <a:pt x="10456545" y="6473825"/>
                  </a:lnTo>
                  <a:lnTo>
                    <a:pt x="10456545" y="6474206"/>
                  </a:lnTo>
                  <a:cubicBezTo>
                    <a:pt x="10456545" y="6490462"/>
                    <a:pt x="10450576" y="6506337"/>
                    <a:pt x="10446003" y="6518910"/>
                  </a:cubicBezTo>
                  <a:cubicBezTo>
                    <a:pt x="10441939" y="6529959"/>
                    <a:pt x="10439273" y="6537706"/>
                    <a:pt x="10439273" y="6543548"/>
                  </a:cubicBezTo>
                  <a:lnTo>
                    <a:pt x="10429875" y="6543548"/>
                  </a:lnTo>
                  <a:lnTo>
                    <a:pt x="10427335" y="6534531"/>
                  </a:lnTo>
                  <a:cubicBezTo>
                    <a:pt x="10582656" y="6491351"/>
                    <a:pt x="10746739" y="6439408"/>
                    <a:pt x="10910951" y="6387465"/>
                  </a:cubicBezTo>
                  <a:lnTo>
                    <a:pt x="10911205" y="6387338"/>
                  </a:lnTo>
                  <a:cubicBezTo>
                    <a:pt x="10951590" y="6375781"/>
                    <a:pt x="10992103" y="6365113"/>
                    <a:pt x="11032363" y="6354572"/>
                  </a:cubicBezTo>
                  <a:cubicBezTo>
                    <a:pt x="11072622" y="6344031"/>
                    <a:pt x="11112881" y="6333490"/>
                    <a:pt x="11153139" y="6321933"/>
                  </a:cubicBezTo>
                  <a:cubicBezTo>
                    <a:pt x="11193399" y="6310376"/>
                    <a:pt x="11233403" y="6297930"/>
                    <a:pt x="11273536" y="6283706"/>
                  </a:cubicBezTo>
                  <a:lnTo>
                    <a:pt x="11274425" y="6283452"/>
                  </a:lnTo>
                  <a:cubicBezTo>
                    <a:pt x="11312525" y="6273927"/>
                    <a:pt x="11341735" y="6283833"/>
                    <a:pt x="11369675" y="6311900"/>
                  </a:cubicBezTo>
                  <a:lnTo>
                    <a:pt x="11370690" y="6313043"/>
                  </a:lnTo>
                  <a:cubicBezTo>
                    <a:pt x="11414633" y="6374638"/>
                    <a:pt x="11441049" y="6436360"/>
                    <a:pt x="11458575" y="6506591"/>
                  </a:cubicBezTo>
                  <a:cubicBezTo>
                    <a:pt x="11458702" y="6507353"/>
                    <a:pt x="11458828" y="6508115"/>
                    <a:pt x="11458828" y="6508877"/>
                  </a:cubicBezTo>
                  <a:lnTo>
                    <a:pt x="11458828" y="6586728"/>
                  </a:lnTo>
                  <a:cubicBezTo>
                    <a:pt x="11458828" y="6588125"/>
                    <a:pt x="11458448" y="6589649"/>
                    <a:pt x="11457813" y="6590919"/>
                  </a:cubicBezTo>
                  <a:cubicBezTo>
                    <a:pt x="11454002" y="6598539"/>
                    <a:pt x="11452098" y="6606159"/>
                    <a:pt x="11449939" y="6614922"/>
                  </a:cubicBezTo>
                  <a:cubicBezTo>
                    <a:pt x="11447780" y="6623431"/>
                    <a:pt x="11445494" y="6633083"/>
                    <a:pt x="11440540" y="6642735"/>
                  </a:cubicBezTo>
                  <a:lnTo>
                    <a:pt x="11432159" y="6638544"/>
                  </a:lnTo>
                  <a:lnTo>
                    <a:pt x="11441176" y="6641211"/>
                  </a:lnTo>
                  <a:cubicBezTo>
                    <a:pt x="11414252" y="6731127"/>
                    <a:pt x="11410696" y="6734937"/>
                    <a:pt x="11327511" y="6725666"/>
                  </a:cubicBezTo>
                  <a:lnTo>
                    <a:pt x="11328527" y="6716395"/>
                  </a:lnTo>
                  <a:lnTo>
                    <a:pt x="11328527" y="6725793"/>
                  </a:lnTo>
                  <a:lnTo>
                    <a:pt x="10516235" y="6725793"/>
                  </a:lnTo>
                  <a:lnTo>
                    <a:pt x="10516235" y="6716395"/>
                  </a:lnTo>
                  <a:lnTo>
                    <a:pt x="10516235" y="6725793"/>
                  </a:lnTo>
                  <a:cubicBezTo>
                    <a:pt x="10496423" y="6725793"/>
                    <a:pt x="10478262" y="6726936"/>
                    <a:pt x="10472801" y="6737985"/>
                  </a:cubicBezTo>
                  <a:cubicBezTo>
                    <a:pt x="10472420" y="6738747"/>
                    <a:pt x="10471912" y="6739382"/>
                    <a:pt x="10471403" y="6740017"/>
                  </a:cubicBezTo>
                  <a:cubicBezTo>
                    <a:pt x="10401427" y="6817868"/>
                    <a:pt x="10308971" y="6829806"/>
                    <a:pt x="10237470" y="6765544"/>
                  </a:cubicBezTo>
                  <a:cubicBezTo>
                    <a:pt x="10226421" y="6755638"/>
                    <a:pt x="10216007" y="6743954"/>
                    <a:pt x="10206228" y="6730619"/>
                  </a:cubicBezTo>
                  <a:lnTo>
                    <a:pt x="10213848" y="6725158"/>
                  </a:lnTo>
                  <a:lnTo>
                    <a:pt x="10215118" y="6734429"/>
                  </a:lnTo>
                  <a:cubicBezTo>
                    <a:pt x="10155174" y="6743065"/>
                    <a:pt x="10098659" y="6759829"/>
                    <a:pt x="10066401" y="6816344"/>
                  </a:cubicBezTo>
                  <a:lnTo>
                    <a:pt x="10058273" y="6811645"/>
                  </a:lnTo>
                  <a:lnTo>
                    <a:pt x="10066655" y="6815836"/>
                  </a:lnTo>
                  <a:cubicBezTo>
                    <a:pt x="10048113" y="6852920"/>
                    <a:pt x="10002901" y="6888734"/>
                    <a:pt x="9967468" y="6906514"/>
                  </a:cubicBezTo>
                  <a:lnTo>
                    <a:pt x="9963277" y="6898132"/>
                  </a:lnTo>
                  <a:lnTo>
                    <a:pt x="9968103" y="6906133"/>
                  </a:lnTo>
                  <a:cubicBezTo>
                    <a:pt x="9936099" y="6925310"/>
                    <a:pt x="9908794" y="6935343"/>
                    <a:pt x="9880092" y="6945757"/>
                  </a:cubicBezTo>
                  <a:cubicBezTo>
                    <a:pt x="9868916" y="6949821"/>
                    <a:pt x="9857740" y="6953885"/>
                    <a:pt x="9845802" y="6958711"/>
                  </a:cubicBezTo>
                  <a:lnTo>
                    <a:pt x="9842373" y="6950075"/>
                  </a:lnTo>
                  <a:lnTo>
                    <a:pt x="9851771" y="6950075"/>
                  </a:lnTo>
                  <a:lnTo>
                    <a:pt x="9851771" y="7019290"/>
                  </a:lnTo>
                  <a:lnTo>
                    <a:pt x="9851771" y="7019544"/>
                  </a:lnTo>
                  <a:cubicBezTo>
                    <a:pt x="9849612" y="7087362"/>
                    <a:pt x="9847961" y="7155688"/>
                    <a:pt x="9846310" y="7224395"/>
                  </a:cubicBezTo>
                  <a:cubicBezTo>
                    <a:pt x="9844659" y="7293610"/>
                    <a:pt x="9843008" y="7363206"/>
                    <a:pt x="9840722" y="7432802"/>
                  </a:cubicBezTo>
                  <a:cubicBezTo>
                    <a:pt x="9836403" y="7567041"/>
                    <a:pt x="9829927" y="7701407"/>
                    <a:pt x="9817100" y="7833614"/>
                  </a:cubicBezTo>
                  <a:lnTo>
                    <a:pt x="9817100" y="7833741"/>
                  </a:lnTo>
                  <a:cubicBezTo>
                    <a:pt x="9794875" y="8047990"/>
                    <a:pt x="9767951" y="8259826"/>
                    <a:pt x="9741281" y="8470519"/>
                  </a:cubicBezTo>
                  <a:cubicBezTo>
                    <a:pt x="9716135" y="8668639"/>
                    <a:pt x="9691116" y="8865616"/>
                    <a:pt x="9670288" y="9062720"/>
                  </a:cubicBezTo>
                  <a:lnTo>
                    <a:pt x="9670288" y="9063228"/>
                  </a:lnTo>
                  <a:cubicBezTo>
                    <a:pt x="9667113" y="9083421"/>
                    <a:pt x="9663811" y="9103614"/>
                    <a:pt x="9660509" y="9124061"/>
                  </a:cubicBezTo>
                  <a:cubicBezTo>
                    <a:pt x="9657207" y="9144635"/>
                    <a:pt x="9653778" y="9165336"/>
                    <a:pt x="9650476" y="9186164"/>
                  </a:cubicBezTo>
                  <a:cubicBezTo>
                    <a:pt x="9630537" y="9312910"/>
                    <a:pt x="9614281" y="9442323"/>
                    <a:pt x="9627108" y="9571482"/>
                  </a:cubicBezTo>
                  <a:lnTo>
                    <a:pt x="9627108" y="9572371"/>
                  </a:lnTo>
                  <a:lnTo>
                    <a:pt x="9627108" y="9667621"/>
                  </a:lnTo>
                  <a:lnTo>
                    <a:pt x="9608439" y="9667621"/>
                  </a:lnTo>
                  <a:lnTo>
                    <a:pt x="9608439" y="9572371"/>
                  </a:lnTo>
                  <a:lnTo>
                    <a:pt x="9617837" y="9572371"/>
                  </a:lnTo>
                  <a:lnTo>
                    <a:pt x="9608566" y="9573260"/>
                  </a:lnTo>
                  <a:cubicBezTo>
                    <a:pt x="9595358" y="9441434"/>
                    <a:pt x="9611995" y="9309989"/>
                    <a:pt x="9632061" y="9183116"/>
                  </a:cubicBezTo>
                  <a:cubicBezTo>
                    <a:pt x="9635363" y="9162288"/>
                    <a:pt x="9638665" y="9141587"/>
                    <a:pt x="9642094" y="9120886"/>
                  </a:cubicBezTo>
                  <a:cubicBezTo>
                    <a:pt x="9645396" y="9100566"/>
                    <a:pt x="9648698" y="9080246"/>
                    <a:pt x="9651873" y="9060180"/>
                  </a:cubicBezTo>
                  <a:lnTo>
                    <a:pt x="9661144" y="9061577"/>
                  </a:lnTo>
                  <a:lnTo>
                    <a:pt x="9651873" y="9060561"/>
                  </a:lnTo>
                  <a:cubicBezTo>
                    <a:pt x="9672828" y="8863330"/>
                    <a:pt x="9697847" y="8666099"/>
                    <a:pt x="9722993" y="8467979"/>
                  </a:cubicBezTo>
                  <a:cubicBezTo>
                    <a:pt x="9749663" y="8257286"/>
                    <a:pt x="9776587" y="8045577"/>
                    <a:pt x="9798812" y="7831582"/>
                  </a:cubicBezTo>
                  <a:lnTo>
                    <a:pt x="9808083" y="7832598"/>
                  </a:lnTo>
                  <a:lnTo>
                    <a:pt x="9798812" y="7831709"/>
                  </a:lnTo>
                  <a:cubicBezTo>
                    <a:pt x="9811512" y="7700010"/>
                    <a:pt x="9817989" y="7566152"/>
                    <a:pt x="9822307" y="7432040"/>
                  </a:cubicBezTo>
                  <a:cubicBezTo>
                    <a:pt x="9824593" y="7362571"/>
                    <a:pt x="9826244" y="7293102"/>
                    <a:pt x="9827895" y="7223887"/>
                  </a:cubicBezTo>
                  <a:cubicBezTo>
                    <a:pt x="9829546" y="7155180"/>
                    <a:pt x="9831197" y="7086727"/>
                    <a:pt x="9833356" y="7018782"/>
                  </a:cubicBezTo>
                  <a:lnTo>
                    <a:pt x="9842753" y="7019036"/>
                  </a:lnTo>
                  <a:lnTo>
                    <a:pt x="9833356" y="7019036"/>
                  </a:lnTo>
                  <a:lnTo>
                    <a:pt x="9833356" y="6949821"/>
                  </a:lnTo>
                  <a:cubicBezTo>
                    <a:pt x="9833356" y="6946011"/>
                    <a:pt x="9835642" y="6942582"/>
                    <a:pt x="9839198" y="6941185"/>
                  </a:cubicBezTo>
                  <a:cubicBezTo>
                    <a:pt x="9851390" y="6936232"/>
                    <a:pt x="9862947" y="6932041"/>
                    <a:pt x="9874123" y="6927977"/>
                  </a:cubicBezTo>
                  <a:cubicBezTo>
                    <a:pt x="9902698" y="6917563"/>
                    <a:pt x="9928606" y="6908038"/>
                    <a:pt x="9958832" y="6889877"/>
                  </a:cubicBezTo>
                  <a:lnTo>
                    <a:pt x="9959467" y="6889496"/>
                  </a:lnTo>
                  <a:cubicBezTo>
                    <a:pt x="9993122" y="6872605"/>
                    <a:pt x="10034270" y="6839204"/>
                    <a:pt x="10050272" y="6807200"/>
                  </a:cubicBezTo>
                  <a:lnTo>
                    <a:pt x="10050526" y="6806692"/>
                  </a:lnTo>
                  <a:cubicBezTo>
                    <a:pt x="10087356" y="6742049"/>
                    <a:pt x="10151872" y="6724269"/>
                    <a:pt x="10212832" y="6715506"/>
                  </a:cubicBezTo>
                  <a:cubicBezTo>
                    <a:pt x="10216261" y="6714998"/>
                    <a:pt x="10219690" y="6716522"/>
                    <a:pt x="10221722" y="6719316"/>
                  </a:cubicBezTo>
                  <a:cubicBezTo>
                    <a:pt x="10230739" y="6731762"/>
                    <a:pt x="10240264" y="6742430"/>
                    <a:pt x="10250297" y="6751320"/>
                  </a:cubicBezTo>
                  <a:cubicBezTo>
                    <a:pt x="10312527" y="6807327"/>
                    <a:pt x="10393299" y="6798945"/>
                    <a:pt x="10457815" y="6727190"/>
                  </a:cubicBezTo>
                  <a:lnTo>
                    <a:pt x="10464800" y="6733413"/>
                  </a:lnTo>
                  <a:lnTo>
                    <a:pt x="10456418" y="6729222"/>
                  </a:lnTo>
                  <a:cubicBezTo>
                    <a:pt x="10468228" y="6705600"/>
                    <a:pt x="10502011" y="6706743"/>
                    <a:pt x="10516616" y="6706743"/>
                  </a:cubicBezTo>
                  <a:lnTo>
                    <a:pt x="11328781" y="6706743"/>
                  </a:lnTo>
                  <a:lnTo>
                    <a:pt x="11329797" y="6706743"/>
                  </a:lnTo>
                  <a:cubicBezTo>
                    <a:pt x="11402187" y="6714744"/>
                    <a:pt x="11398631" y="6718681"/>
                    <a:pt x="11423523" y="6635496"/>
                  </a:cubicBezTo>
                  <a:cubicBezTo>
                    <a:pt x="11423650" y="6634988"/>
                    <a:pt x="11423903" y="6634480"/>
                    <a:pt x="11424158" y="6633972"/>
                  </a:cubicBezTo>
                  <a:cubicBezTo>
                    <a:pt x="11427968" y="6626352"/>
                    <a:pt x="11429873" y="6618732"/>
                    <a:pt x="11432032" y="6609969"/>
                  </a:cubicBezTo>
                  <a:cubicBezTo>
                    <a:pt x="11434191" y="6601460"/>
                    <a:pt x="11436477" y="6591808"/>
                    <a:pt x="11441430" y="6582156"/>
                  </a:cubicBezTo>
                  <a:lnTo>
                    <a:pt x="11449812" y="6586347"/>
                  </a:lnTo>
                  <a:lnTo>
                    <a:pt x="11440414" y="6586347"/>
                  </a:lnTo>
                  <a:lnTo>
                    <a:pt x="11440414" y="6508496"/>
                  </a:lnTo>
                  <a:lnTo>
                    <a:pt x="11449812" y="6508496"/>
                  </a:lnTo>
                  <a:lnTo>
                    <a:pt x="11440668" y="6510782"/>
                  </a:lnTo>
                  <a:cubicBezTo>
                    <a:pt x="11423650" y="6442583"/>
                    <a:pt x="11398123" y="6383020"/>
                    <a:pt x="11355705" y="6323584"/>
                  </a:cubicBezTo>
                  <a:lnTo>
                    <a:pt x="11363325" y="6318123"/>
                  </a:lnTo>
                  <a:lnTo>
                    <a:pt x="11356721" y="6324727"/>
                  </a:lnTo>
                  <a:cubicBezTo>
                    <a:pt x="11332845" y="6300851"/>
                    <a:pt x="11310239" y="6293485"/>
                    <a:pt x="11279251" y="6301232"/>
                  </a:cubicBezTo>
                  <a:lnTo>
                    <a:pt x="11276965" y="6292215"/>
                  </a:lnTo>
                  <a:lnTo>
                    <a:pt x="11280140" y="6300978"/>
                  </a:lnTo>
                  <a:cubicBezTo>
                    <a:pt x="11239627" y="6315456"/>
                    <a:pt x="11198987" y="6328029"/>
                    <a:pt x="11158601" y="6339586"/>
                  </a:cubicBezTo>
                  <a:cubicBezTo>
                    <a:pt x="11118215" y="6351143"/>
                    <a:pt x="11077702" y="6361811"/>
                    <a:pt x="11037443" y="6372352"/>
                  </a:cubicBezTo>
                  <a:cubicBezTo>
                    <a:pt x="10997184" y="6382893"/>
                    <a:pt x="10956925" y="6393434"/>
                    <a:pt x="10916666" y="6404991"/>
                  </a:cubicBezTo>
                  <a:lnTo>
                    <a:pt x="10914126" y="6395974"/>
                  </a:lnTo>
                  <a:lnTo>
                    <a:pt x="10916920" y="6404864"/>
                  </a:lnTo>
                  <a:cubicBezTo>
                    <a:pt x="10752836" y="6456807"/>
                    <a:pt x="10588498" y="6508750"/>
                    <a:pt x="10432796" y="6552057"/>
                  </a:cubicBezTo>
                  <a:cubicBezTo>
                    <a:pt x="10430002" y="6552819"/>
                    <a:pt x="10426954" y="6552311"/>
                    <a:pt x="10424668" y="6550533"/>
                  </a:cubicBezTo>
                  <a:cubicBezTo>
                    <a:pt x="10422382" y="6548755"/>
                    <a:pt x="10420985" y="6545961"/>
                    <a:pt x="10420985" y="6543040"/>
                  </a:cubicBezTo>
                  <a:cubicBezTo>
                    <a:pt x="10420985" y="6533261"/>
                    <a:pt x="10425303" y="6521831"/>
                    <a:pt x="10428859" y="6512052"/>
                  </a:cubicBezTo>
                  <a:cubicBezTo>
                    <a:pt x="10433685" y="6498844"/>
                    <a:pt x="10438257" y="6486144"/>
                    <a:pt x="10438257" y="6473825"/>
                  </a:cubicBezTo>
                  <a:lnTo>
                    <a:pt x="10447655" y="6473825"/>
                  </a:lnTo>
                  <a:lnTo>
                    <a:pt x="10438257" y="6474206"/>
                  </a:lnTo>
                  <a:lnTo>
                    <a:pt x="10412349" y="5721350"/>
                  </a:lnTo>
                  <a:lnTo>
                    <a:pt x="10421747" y="5720969"/>
                  </a:lnTo>
                  <a:lnTo>
                    <a:pt x="10412476" y="5722239"/>
                  </a:lnTo>
                  <a:cubicBezTo>
                    <a:pt x="10410952" y="5711444"/>
                    <a:pt x="10409682" y="5700395"/>
                    <a:pt x="10408412" y="5689346"/>
                  </a:cubicBezTo>
                  <a:cubicBezTo>
                    <a:pt x="10402443" y="5637022"/>
                    <a:pt x="10396220" y="5585460"/>
                    <a:pt x="10362692" y="5545074"/>
                  </a:cubicBezTo>
                  <a:lnTo>
                    <a:pt x="10369931" y="5539105"/>
                  </a:lnTo>
                  <a:lnTo>
                    <a:pt x="10362946" y="5545328"/>
                  </a:lnTo>
                  <a:cubicBezTo>
                    <a:pt x="10164064" y="5320157"/>
                    <a:pt x="9973818" y="5086350"/>
                    <a:pt x="9783826" y="4852670"/>
                  </a:cubicBezTo>
                  <a:lnTo>
                    <a:pt x="9791065" y="4846701"/>
                  </a:lnTo>
                  <a:lnTo>
                    <a:pt x="9783953" y="4852797"/>
                  </a:lnTo>
                  <a:cubicBezTo>
                    <a:pt x="9724644" y="4784979"/>
                    <a:pt x="9657080" y="4742561"/>
                    <a:pt x="9572244" y="4717161"/>
                  </a:cubicBezTo>
                  <a:lnTo>
                    <a:pt x="9574911" y="4708144"/>
                  </a:lnTo>
                  <a:lnTo>
                    <a:pt x="9573387" y="4717415"/>
                  </a:lnTo>
                  <a:cubicBezTo>
                    <a:pt x="9521317" y="4708779"/>
                    <a:pt x="9478010" y="4700016"/>
                    <a:pt x="9434830" y="4691380"/>
                  </a:cubicBezTo>
                  <a:cubicBezTo>
                    <a:pt x="9431147" y="4690618"/>
                    <a:pt x="9428226" y="4687697"/>
                    <a:pt x="9427464" y="4684014"/>
                  </a:cubicBezTo>
                  <a:cubicBezTo>
                    <a:pt x="9423019" y="4661916"/>
                    <a:pt x="9420860" y="4642104"/>
                    <a:pt x="9418701" y="4622673"/>
                  </a:cubicBezTo>
                  <a:cubicBezTo>
                    <a:pt x="9416542" y="4603242"/>
                    <a:pt x="9414383" y="4584065"/>
                    <a:pt x="9410192" y="4562856"/>
                  </a:cubicBezTo>
                  <a:cubicBezTo>
                    <a:pt x="9410065" y="4562221"/>
                    <a:pt x="9410065" y="4561586"/>
                    <a:pt x="9410065" y="4561078"/>
                  </a:cubicBezTo>
                  <a:cubicBezTo>
                    <a:pt x="9410065" y="4520057"/>
                    <a:pt x="9424289" y="4508500"/>
                    <a:pt x="9471279" y="4508500"/>
                  </a:cubicBezTo>
                  <a:cubicBezTo>
                    <a:pt x="9497822" y="4508500"/>
                    <a:pt x="9529318" y="4508246"/>
                    <a:pt x="9552432" y="4492752"/>
                  </a:cubicBezTo>
                  <a:cubicBezTo>
                    <a:pt x="9552813" y="4492498"/>
                    <a:pt x="9553321" y="4492244"/>
                    <a:pt x="9553829" y="4491990"/>
                  </a:cubicBezTo>
                  <a:cubicBezTo>
                    <a:pt x="9579356" y="4480560"/>
                    <a:pt x="9605010" y="4467225"/>
                    <a:pt x="9630791" y="4452874"/>
                  </a:cubicBezTo>
                  <a:cubicBezTo>
                    <a:pt x="9656572" y="4438523"/>
                    <a:pt x="9682353" y="4423156"/>
                    <a:pt x="9708388" y="4407789"/>
                  </a:cubicBezTo>
                  <a:cubicBezTo>
                    <a:pt x="9734423" y="4392422"/>
                    <a:pt x="9760331" y="4376928"/>
                    <a:pt x="9786366" y="4362450"/>
                  </a:cubicBezTo>
                  <a:lnTo>
                    <a:pt x="9786747" y="4362323"/>
                  </a:lnTo>
                  <a:cubicBezTo>
                    <a:pt x="9794113" y="4358640"/>
                    <a:pt x="9800209" y="4349877"/>
                    <a:pt x="9806178" y="4337812"/>
                  </a:cubicBezTo>
                  <a:cubicBezTo>
                    <a:pt x="9808210" y="4333875"/>
                    <a:pt x="9809988" y="4329684"/>
                    <a:pt x="9811893" y="4325620"/>
                  </a:cubicBezTo>
                  <a:cubicBezTo>
                    <a:pt x="9813544" y="4321810"/>
                    <a:pt x="9815322" y="4318000"/>
                    <a:pt x="9817100" y="4314571"/>
                  </a:cubicBezTo>
                  <a:lnTo>
                    <a:pt x="9825482" y="4318762"/>
                  </a:lnTo>
                  <a:lnTo>
                    <a:pt x="9817100" y="4314571"/>
                  </a:lnTo>
                  <a:cubicBezTo>
                    <a:pt x="9842754" y="4263136"/>
                    <a:pt x="9859899" y="4220210"/>
                    <a:pt x="9877044" y="4168648"/>
                  </a:cubicBezTo>
                  <a:lnTo>
                    <a:pt x="9885934" y="4171569"/>
                  </a:lnTo>
                  <a:lnTo>
                    <a:pt x="9876917" y="4168902"/>
                  </a:lnTo>
                  <a:cubicBezTo>
                    <a:pt x="9944735" y="3939667"/>
                    <a:pt x="9860407" y="3753739"/>
                    <a:pt x="9656826" y="3643249"/>
                  </a:cubicBezTo>
                  <a:lnTo>
                    <a:pt x="9656445" y="3642995"/>
                  </a:lnTo>
                  <a:cubicBezTo>
                    <a:pt x="9642602" y="3634613"/>
                    <a:pt x="9628632" y="3628136"/>
                    <a:pt x="9614535" y="3622548"/>
                  </a:cubicBezTo>
                  <a:cubicBezTo>
                    <a:pt x="9600438" y="3616960"/>
                    <a:pt x="9586341" y="3612134"/>
                    <a:pt x="9571863" y="3607308"/>
                  </a:cubicBezTo>
                  <a:cubicBezTo>
                    <a:pt x="9557385" y="3602482"/>
                    <a:pt x="9542780" y="3597656"/>
                    <a:pt x="9528175" y="3591687"/>
                  </a:cubicBezTo>
                  <a:lnTo>
                    <a:pt x="9531604" y="3583051"/>
                  </a:lnTo>
                  <a:lnTo>
                    <a:pt x="9528683" y="3591941"/>
                  </a:lnTo>
                  <a:cubicBezTo>
                    <a:pt x="9290177" y="3515106"/>
                    <a:pt x="9087485" y="3574923"/>
                    <a:pt x="8960485" y="3769868"/>
                  </a:cubicBezTo>
                  <a:lnTo>
                    <a:pt x="8952611" y="3764788"/>
                  </a:lnTo>
                  <a:lnTo>
                    <a:pt x="8960993" y="3768979"/>
                  </a:lnTo>
                  <a:cubicBezTo>
                    <a:pt x="8941943" y="3807206"/>
                    <a:pt x="8912479" y="3826129"/>
                    <a:pt x="8857615" y="3826129"/>
                  </a:cubicBezTo>
                  <a:cubicBezTo>
                    <a:pt x="8831453" y="3826129"/>
                    <a:pt x="8807069" y="3826256"/>
                    <a:pt x="8782812" y="3834257"/>
                  </a:cubicBezTo>
                  <a:cubicBezTo>
                    <a:pt x="8781796" y="3834638"/>
                    <a:pt x="8780907" y="3834765"/>
                    <a:pt x="8779891" y="3834765"/>
                  </a:cubicBezTo>
                  <a:cubicBezTo>
                    <a:pt x="8775954" y="3834765"/>
                    <a:pt x="8772144" y="3835273"/>
                    <a:pt x="8768461" y="3836162"/>
                  </a:cubicBezTo>
                  <a:cubicBezTo>
                    <a:pt x="8752078" y="3840226"/>
                    <a:pt x="8740140" y="3852672"/>
                    <a:pt x="8745728" y="3875024"/>
                  </a:cubicBezTo>
                  <a:cubicBezTo>
                    <a:pt x="8745855" y="3875786"/>
                    <a:pt x="8745982" y="3876548"/>
                    <a:pt x="8745982" y="3877310"/>
                  </a:cubicBezTo>
                  <a:cubicBezTo>
                    <a:pt x="8745982" y="3902964"/>
                    <a:pt x="8762873" y="3911219"/>
                    <a:pt x="8797163" y="3911219"/>
                  </a:cubicBezTo>
                  <a:cubicBezTo>
                    <a:pt x="8809228" y="3911219"/>
                    <a:pt x="8821420" y="3909187"/>
                    <a:pt x="8834501" y="3907028"/>
                  </a:cubicBezTo>
                  <a:cubicBezTo>
                    <a:pt x="8847328" y="3904869"/>
                    <a:pt x="8861044" y="3902583"/>
                    <a:pt x="8874887" y="3902583"/>
                  </a:cubicBezTo>
                  <a:cubicBezTo>
                    <a:pt x="8884793" y="3902583"/>
                    <a:pt x="8903716" y="3910457"/>
                    <a:pt x="8908923" y="3922776"/>
                  </a:cubicBezTo>
                  <a:lnTo>
                    <a:pt x="8900287" y="3926332"/>
                  </a:lnTo>
                  <a:lnTo>
                    <a:pt x="8908923" y="3922776"/>
                  </a:lnTo>
                  <a:cubicBezTo>
                    <a:pt x="8909685" y="3924681"/>
                    <a:pt x="8910193" y="3926840"/>
                    <a:pt x="8910193" y="3929253"/>
                  </a:cubicBezTo>
                  <a:lnTo>
                    <a:pt x="8900795" y="3929253"/>
                  </a:lnTo>
                  <a:lnTo>
                    <a:pt x="8909685" y="3926332"/>
                  </a:lnTo>
                  <a:cubicBezTo>
                    <a:pt x="8912733" y="3935349"/>
                    <a:pt x="8915908" y="3944112"/>
                    <a:pt x="8919210" y="3952875"/>
                  </a:cubicBezTo>
                  <a:cubicBezTo>
                    <a:pt x="8934196" y="3993007"/>
                    <a:pt x="8949817" y="4033774"/>
                    <a:pt x="8926449" y="4080510"/>
                  </a:cubicBezTo>
                  <a:lnTo>
                    <a:pt x="8918067" y="4076319"/>
                  </a:lnTo>
                  <a:lnTo>
                    <a:pt x="8926957" y="4079240"/>
                  </a:lnTo>
                  <a:cubicBezTo>
                    <a:pt x="8924671" y="4086225"/>
                    <a:pt x="8921369" y="4092448"/>
                    <a:pt x="8917432" y="4098290"/>
                  </a:cubicBezTo>
                  <a:cubicBezTo>
                    <a:pt x="8911336" y="4107561"/>
                    <a:pt x="8903462" y="4115943"/>
                    <a:pt x="8896096" y="4123944"/>
                  </a:cubicBezTo>
                  <a:cubicBezTo>
                    <a:pt x="8888095" y="4132707"/>
                    <a:pt x="8880348" y="4141089"/>
                    <a:pt x="8873998" y="4150741"/>
                  </a:cubicBezTo>
                  <a:lnTo>
                    <a:pt x="8873490" y="4151376"/>
                  </a:lnTo>
                  <a:cubicBezTo>
                    <a:pt x="8856218" y="4172966"/>
                    <a:pt x="8841232" y="4192397"/>
                    <a:pt x="8825992" y="4211828"/>
                  </a:cubicBezTo>
                  <a:cubicBezTo>
                    <a:pt x="8810752" y="4231259"/>
                    <a:pt x="8795766" y="4250817"/>
                    <a:pt x="8778367" y="4272534"/>
                  </a:cubicBezTo>
                  <a:lnTo>
                    <a:pt x="8771001" y="4266692"/>
                  </a:lnTo>
                  <a:lnTo>
                    <a:pt x="8779383" y="4270883"/>
                  </a:lnTo>
                  <a:cubicBezTo>
                    <a:pt x="8775573" y="4278503"/>
                    <a:pt x="8773668" y="4286123"/>
                    <a:pt x="8771509" y="4294886"/>
                  </a:cubicBezTo>
                  <a:cubicBezTo>
                    <a:pt x="8769350" y="4303395"/>
                    <a:pt x="8767064" y="4313047"/>
                    <a:pt x="8762111" y="4322699"/>
                  </a:cubicBezTo>
                  <a:lnTo>
                    <a:pt x="8761476" y="4323842"/>
                  </a:lnTo>
                  <a:cubicBezTo>
                    <a:pt x="8715248" y="4391533"/>
                    <a:pt x="8669020" y="4457827"/>
                    <a:pt x="8623300" y="4523105"/>
                  </a:cubicBezTo>
                  <a:cubicBezTo>
                    <a:pt x="8558022" y="4616577"/>
                    <a:pt x="8494141" y="4708144"/>
                    <a:pt x="8433181" y="4799711"/>
                  </a:cubicBezTo>
                  <a:cubicBezTo>
                    <a:pt x="8432800" y="4800219"/>
                    <a:pt x="8432419" y="4800727"/>
                    <a:pt x="8432038" y="4801108"/>
                  </a:cubicBezTo>
                  <a:cubicBezTo>
                    <a:pt x="8423783" y="4809363"/>
                    <a:pt x="8415528" y="4817618"/>
                    <a:pt x="8398637" y="4842891"/>
                  </a:cubicBezTo>
                  <a:cubicBezTo>
                    <a:pt x="8396351" y="4846320"/>
                    <a:pt x="8392033" y="4847844"/>
                    <a:pt x="8388096" y="4846701"/>
                  </a:cubicBezTo>
                  <a:cubicBezTo>
                    <a:pt x="8384159" y="4845558"/>
                    <a:pt x="8381492" y="4841875"/>
                    <a:pt x="8381492" y="4837684"/>
                  </a:cubicBezTo>
                  <a:lnTo>
                    <a:pt x="8381492" y="4777105"/>
                  </a:lnTo>
                  <a:lnTo>
                    <a:pt x="8381492" y="4058793"/>
                  </a:lnTo>
                  <a:cubicBezTo>
                    <a:pt x="8381492" y="4058158"/>
                    <a:pt x="8381492" y="4057523"/>
                    <a:pt x="8381619" y="4057015"/>
                  </a:cubicBezTo>
                  <a:cubicBezTo>
                    <a:pt x="8383016" y="4050157"/>
                    <a:pt x="8383651" y="4044569"/>
                    <a:pt x="8383651" y="4039997"/>
                  </a:cubicBezTo>
                  <a:cubicBezTo>
                    <a:pt x="8383651" y="4022471"/>
                    <a:pt x="8375650" y="4016248"/>
                    <a:pt x="8338947" y="4016248"/>
                  </a:cubicBezTo>
                  <a:lnTo>
                    <a:pt x="7699502" y="4016248"/>
                  </a:lnTo>
                  <a:lnTo>
                    <a:pt x="7656322" y="4016248"/>
                  </a:lnTo>
                  <a:cubicBezTo>
                    <a:pt x="7652258" y="4016248"/>
                    <a:pt x="7648702" y="4013708"/>
                    <a:pt x="7647432" y="4009898"/>
                  </a:cubicBezTo>
                  <a:cubicBezTo>
                    <a:pt x="7638288" y="3982593"/>
                    <a:pt x="7638288" y="3964178"/>
                    <a:pt x="7638288" y="3955034"/>
                  </a:cubicBezTo>
                  <a:lnTo>
                    <a:pt x="7638288" y="3566287"/>
                  </a:lnTo>
                  <a:cubicBezTo>
                    <a:pt x="7638288" y="3492500"/>
                    <a:pt x="7641463" y="3497707"/>
                    <a:pt x="7578471" y="3497707"/>
                  </a:cubicBezTo>
                  <a:lnTo>
                    <a:pt x="6472428" y="3497707"/>
                  </a:lnTo>
                  <a:lnTo>
                    <a:pt x="6420612" y="3497707"/>
                  </a:lnTo>
                  <a:cubicBezTo>
                    <a:pt x="6415405" y="3497707"/>
                    <a:pt x="6411214" y="3493516"/>
                    <a:pt x="6411214" y="3488309"/>
                  </a:cubicBezTo>
                  <a:lnTo>
                    <a:pt x="6411214" y="3427730"/>
                  </a:lnTo>
                  <a:lnTo>
                    <a:pt x="6411214" y="2752725"/>
                  </a:lnTo>
                  <a:cubicBezTo>
                    <a:pt x="6411214" y="2707005"/>
                    <a:pt x="6399149" y="2701544"/>
                    <a:pt x="6360033" y="2701544"/>
                  </a:cubicBezTo>
                  <a:lnTo>
                    <a:pt x="5107305" y="2701544"/>
                  </a:lnTo>
                  <a:cubicBezTo>
                    <a:pt x="5071364" y="2701544"/>
                    <a:pt x="5064760" y="2712339"/>
                    <a:pt x="5064760" y="2752725"/>
                  </a:cubicBezTo>
                  <a:lnTo>
                    <a:pt x="5064760" y="3947033"/>
                  </a:lnTo>
                  <a:lnTo>
                    <a:pt x="5064760" y="4007612"/>
                  </a:lnTo>
                  <a:cubicBezTo>
                    <a:pt x="5064760" y="4012819"/>
                    <a:pt x="5060569" y="4017010"/>
                    <a:pt x="5055362" y="4017010"/>
                  </a:cubicBezTo>
                  <a:lnTo>
                    <a:pt x="5003546" y="4017010"/>
                  </a:lnTo>
                  <a:lnTo>
                    <a:pt x="3310001" y="4017010"/>
                  </a:lnTo>
                  <a:cubicBezTo>
                    <a:pt x="3306064" y="4017010"/>
                    <a:pt x="3301492" y="4015867"/>
                    <a:pt x="3298190" y="4015105"/>
                  </a:cubicBezTo>
                  <a:cubicBezTo>
                    <a:pt x="3287522" y="4012692"/>
                    <a:pt x="3283712" y="4012692"/>
                    <a:pt x="3282061" y="4014216"/>
                  </a:cubicBezTo>
                  <a:cubicBezTo>
                    <a:pt x="3278632" y="4017645"/>
                    <a:pt x="3274187" y="4020947"/>
                    <a:pt x="3270504" y="4023741"/>
                  </a:cubicBezTo>
                  <a:cubicBezTo>
                    <a:pt x="3262884" y="4029456"/>
                    <a:pt x="3259455" y="4032504"/>
                    <a:pt x="3258820" y="4034155"/>
                  </a:cubicBezTo>
                  <a:lnTo>
                    <a:pt x="3250057" y="4030853"/>
                  </a:lnTo>
                  <a:lnTo>
                    <a:pt x="3258820" y="4034155"/>
                  </a:lnTo>
                  <a:cubicBezTo>
                    <a:pt x="3258820" y="4034155"/>
                    <a:pt x="3258947" y="4033901"/>
                    <a:pt x="3258947" y="4033520"/>
                  </a:cubicBezTo>
                  <a:cubicBezTo>
                    <a:pt x="3258947" y="4034917"/>
                    <a:pt x="3258566" y="4036441"/>
                    <a:pt x="3257931" y="4037711"/>
                  </a:cubicBezTo>
                  <a:cubicBezTo>
                    <a:pt x="3250438" y="4052824"/>
                    <a:pt x="3250311" y="4067937"/>
                    <a:pt x="3250311" y="4085463"/>
                  </a:cubicBezTo>
                  <a:lnTo>
                    <a:pt x="3250311" y="7538466"/>
                  </a:lnTo>
                  <a:cubicBezTo>
                    <a:pt x="3250311" y="7566279"/>
                    <a:pt x="3241167" y="7593711"/>
                    <a:pt x="3232023" y="7611873"/>
                  </a:cubicBezTo>
                  <a:cubicBezTo>
                    <a:pt x="3231642" y="7612507"/>
                    <a:pt x="3231261" y="7613142"/>
                    <a:pt x="3230753" y="7613777"/>
                  </a:cubicBezTo>
                  <a:cubicBezTo>
                    <a:pt x="3161665" y="7695819"/>
                    <a:pt x="3094863" y="7780148"/>
                    <a:pt x="3027807" y="7864602"/>
                  </a:cubicBezTo>
                  <a:cubicBezTo>
                    <a:pt x="2960751" y="7949057"/>
                    <a:pt x="2893822" y="8033385"/>
                    <a:pt x="2824607" y="8115808"/>
                  </a:cubicBezTo>
                  <a:lnTo>
                    <a:pt x="2824099" y="8116443"/>
                  </a:lnTo>
                  <a:lnTo>
                    <a:pt x="2789555" y="8151114"/>
                  </a:lnTo>
                  <a:cubicBezTo>
                    <a:pt x="2786888" y="8153781"/>
                    <a:pt x="2782824" y="8154543"/>
                    <a:pt x="2779395" y="8153147"/>
                  </a:cubicBezTo>
                  <a:cubicBezTo>
                    <a:pt x="2775966" y="8151749"/>
                    <a:pt x="2773553" y="8148320"/>
                    <a:pt x="2773553" y="8144511"/>
                  </a:cubicBezTo>
                  <a:lnTo>
                    <a:pt x="2773553" y="7815453"/>
                  </a:lnTo>
                  <a:lnTo>
                    <a:pt x="2782951" y="7815453"/>
                  </a:lnTo>
                  <a:lnTo>
                    <a:pt x="2782951" y="7824851"/>
                  </a:lnTo>
                  <a:lnTo>
                    <a:pt x="2575560" y="7824851"/>
                  </a:lnTo>
                  <a:cubicBezTo>
                    <a:pt x="2570353" y="7824851"/>
                    <a:pt x="2566162" y="7820660"/>
                    <a:pt x="2566162" y="7815453"/>
                  </a:cubicBezTo>
                  <a:lnTo>
                    <a:pt x="2566162" y="7728966"/>
                  </a:lnTo>
                  <a:lnTo>
                    <a:pt x="2566162" y="3341243"/>
                  </a:lnTo>
                  <a:lnTo>
                    <a:pt x="2566162" y="1973834"/>
                  </a:lnTo>
                  <a:cubicBezTo>
                    <a:pt x="2566162" y="1935226"/>
                    <a:pt x="2577846" y="1912493"/>
                    <a:pt x="2627376" y="1912493"/>
                  </a:cubicBezTo>
                  <a:lnTo>
                    <a:pt x="2627503" y="1912493"/>
                  </a:lnTo>
                  <a:cubicBezTo>
                    <a:pt x="3085338" y="1921129"/>
                    <a:pt x="3543173" y="1921129"/>
                    <a:pt x="4001008" y="1912493"/>
                  </a:cubicBezTo>
                  <a:lnTo>
                    <a:pt x="4001135" y="1912493"/>
                  </a:lnTo>
                  <a:cubicBezTo>
                    <a:pt x="4040251" y="1912493"/>
                    <a:pt x="4060825" y="1932940"/>
                    <a:pt x="4070477" y="1962150"/>
                  </a:cubicBezTo>
                  <a:lnTo>
                    <a:pt x="4070604" y="1962404"/>
                  </a:lnTo>
                  <a:cubicBezTo>
                    <a:pt x="4074287" y="1974723"/>
                    <a:pt x="4078097" y="1986788"/>
                    <a:pt x="4082161" y="1998726"/>
                  </a:cubicBezTo>
                  <a:cubicBezTo>
                    <a:pt x="4094353" y="2035302"/>
                    <a:pt x="4107688" y="2070608"/>
                    <a:pt x="4120896" y="2105279"/>
                  </a:cubicBezTo>
                  <a:cubicBezTo>
                    <a:pt x="4133596" y="2138553"/>
                    <a:pt x="4146042" y="2171573"/>
                    <a:pt x="4156964" y="2204466"/>
                  </a:cubicBezTo>
                  <a:lnTo>
                    <a:pt x="4148074" y="2207387"/>
                  </a:lnTo>
                  <a:lnTo>
                    <a:pt x="4156456" y="2203196"/>
                  </a:lnTo>
                  <a:cubicBezTo>
                    <a:pt x="4164711" y="2219579"/>
                    <a:pt x="4179570" y="2232660"/>
                    <a:pt x="4191254" y="2232660"/>
                  </a:cubicBezTo>
                  <a:cubicBezTo>
                    <a:pt x="4228338" y="2232660"/>
                    <a:pt x="4252468" y="2243201"/>
                    <a:pt x="4252468" y="2285238"/>
                  </a:cubicBezTo>
                  <a:cubicBezTo>
                    <a:pt x="4252468" y="2286889"/>
                    <a:pt x="4253357" y="2289175"/>
                    <a:pt x="4255770" y="2294001"/>
                  </a:cubicBezTo>
                  <a:cubicBezTo>
                    <a:pt x="4257675" y="2297811"/>
                    <a:pt x="4261104" y="2304161"/>
                    <a:pt x="4261104" y="2311146"/>
                  </a:cubicBezTo>
                  <a:lnTo>
                    <a:pt x="4251706" y="2311146"/>
                  </a:lnTo>
                  <a:lnTo>
                    <a:pt x="4260469" y="2307717"/>
                  </a:lnTo>
                  <a:cubicBezTo>
                    <a:pt x="4338447" y="2507361"/>
                    <a:pt x="4390898" y="2716784"/>
                    <a:pt x="4364736" y="2935351"/>
                  </a:cubicBezTo>
                  <a:lnTo>
                    <a:pt x="4364736" y="2935732"/>
                  </a:lnTo>
                  <a:cubicBezTo>
                    <a:pt x="4360545" y="2961259"/>
                    <a:pt x="4358386" y="2986786"/>
                    <a:pt x="4356227" y="3012821"/>
                  </a:cubicBezTo>
                  <a:cubicBezTo>
                    <a:pt x="4354068" y="3038856"/>
                    <a:pt x="4351909" y="3065018"/>
                    <a:pt x="4347464" y="3091434"/>
                  </a:cubicBezTo>
                  <a:lnTo>
                    <a:pt x="4347210" y="3092450"/>
                  </a:lnTo>
                  <a:cubicBezTo>
                    <a:pt x="4341876" y="3111119"/>
                    <a:pt x="4335018" y="3129788"/>
                    <a:pt x="4328287" y="3147695"/>
                  </a:cubicBezTo>
                  <a:cubicBezTo>
                    <a:pt x="4312539" y="3190240"/>
                    <a:pt x="4298696" y="3228086"/>
                    <a:pt x="4304284" y="3261360"/>
                  </a:cubicBezTo>
                  <a:lnTo>
                    <a:pt x="4295013" y="3262884"/>
                  </a:lnTo>
                  <a:lnTo>
                    <a:pt x="4304284" y="3261360"/>
                  </a:lnTo>
                  <a:cubicBezTo>
                    <a:pt x="4307078" y="3278251"/>
                    <a:pt x="4315079" y="3294507"/>
                    <a:pt x="4326128" y="3311271"/>
                  </a:cubicBezTo>
                  <a:cubicBezTo>
                    <a:pt x="4335780" y="3325876"/>
                    <a:pt x="4347591" y="3340227"/>
                    <a:pt x="4360037" y="3355467"/>
                  </a:cubicBezTo>
                  <a:cubicBezTo>
                    <a:pt x="4372864" y="3371088"/>
                    <a:pt x="4386326" y="3387471"/>
                    <a:pt x="4397883" y="3404870"/>
                  </a:cubicBezTo>
                  <a:lnTo>
                    <a:pt x="4390136" y="3410077"/>
                  </a:lnTo>
                  <a:lnTo>
                    <a:pt x="4396740" y="3403473"/>
                  </a:lnTo>
                  <a:cubicBezTo>
                    <a:pt x="4403471" y="3410331"/>
                    <a:pt x="4411853" y="3417189"/>
                    <a:pt x="4422013" y="3425571"/>
                  </a:cubicBezTo>
                  <a:cubicBezTo>
                    <a:pt x="4436364" y="3437509"/>
                    <a:pt x="4453890" y="3451987"/>
                    <a:pt x="4474464" y="3472688"/>
                  </a:cubicBezTo>
                  <a:cubicBezTo>
                    <a:pt x="4475607" y="3473831"/>
                    <a:pt x="4476496" y="3475355"/>
                    <a:pt x="4476877" y="3477006"/>
                  </a:cubicBezTo>
                  <a:cubicBezTo>
                    <a:pt x="4486148" y="3514344"/>
                    <a:pt x="4485767" y="3562604"/>
                    <a:pt x="4420616" y="3599942"/>
                  </a:cubicBezTo>
                  <a:lnTo>
                    <a:pt x="4415917" y="3591814"/>
                  </a:lnTo>
                  <a:lnTo>
                    <a:pt x="4421124" y="3599561"/>
                  </a:lnTo>
                  <a:cubicBezTo>
                    <a:pt x="4374007" y="3631057"/>
                    <a:pt x="4364990" y="3686429"/>
                    <a:pt x="4381754" y="3744976"/>
                  </a:cubicBezTo>
                  <a:lnTo>
                    <a:pt x="4382008" y="3746500"/>
                  </a:lnTo>
                  <a:cubicBezTo>
                    <a:pt x="4390009" y="3818763"/>
                    <a:pt x="4462780" y="3876167"/>
                    <a:pt x="4544568" y="3868039"/>
                  </a:cubicBezTo>
                  <a:lnTo>
                    <a:pt x="4545457" y="3877310"/>
                  </a:lnTo>
                  <a:lnTo>
                    <a:pt x="4544441" y="3868039"/>
                  </a:lnTo>
                  <a:cubicBezTo>
                    <a:pt x="4618355" y="3859784"/>
                    <a:pt x="4674362" y="3802507"/>
                    <a:pt x="4674362" y="3738880"/>
                  </a:cubicBezTo>
                  <a:lnTo>
                    <a:pt x="4683760" y="3738880"/>
                  </a:lnTo>
                  <a:lnTo>
                    <a:pt x="4692142" y="3743071"/>
                  </a:lnTo>
                  <a:cubicBezTo>
                    <a:pt x="4647438" y="3832733"/>
                    <a:pt x="4591304" y="3862070"/>
                    <a:pt x="4507992" y="3834257"/>
                  </a:cubicBezTo>
                  <a:lnTo>
                    <a:pt x="4507484" y="3834130"/>
                  </a:lnTo>
                  <a:cubicBezTo>
                    <a:pt x="4461129" y="3815588"/>
                    <a:pt x="4433189" y="3778123"/>
                    <a:pt x="4424045" y="3732022"/>
                  </a:cubicBezTo>
                  <a:cubicBezTo>
                    <a:pt x="4423918" y="3731387"/>
                    <a:pt x="4423918" y="3730752"/>
                    <a:pt x="4423918" y="3730244"/>
                  </a:cubicBezTo>
                  <a:cubicBezTo>
                    <a:pt x="4423918" y="3674745"/>
                    <a:pt x="4443222" y="3645789"/>
                    <a:pt x="4488942" y="3618357"/>
                  </a:cubicBezTo>
                  <a:cubicBezTo>
                    <a:pt x="4489577" y="3617976"/>
                    <a:pt x="4490212" y="3617722"/>
                    <a:pt x="4490847" y="3617468"/>
                  </a:cubicBezTo>
                  <a:cubicBezTo>
                    <a:pt x="4513961" y="3609721"/>
                    <a:pt x="4519041" y="3604006"/>
                    <a:pt x="4519041" y="3583051"/>
                  </a:cubicBezTo>
                  <a:lnTo>
                    <a:pt x="4519041" y="3453765"/>
                  </a:lnTo>
                  <a:cubicBezTo>
                    <a:pt x="4519041" y="3448558"/>
                    <a:pt x="4523232" y="3444367"/>
                    <a:pt x="4528439" y="3444367"/>
                  </a:cubicBezTo>
                  <a:cubicBezTo>
                    <a:pt x="4533646" y="3444367"/>
                    <a:pt x="4537837" y="3448558"/>
                    <a:pt x="4537837" y="3453765"/>
                  </a:cubicBezTo>
                  <a:cubicBezTo>
                    <a:pt x="4537837" y="3452622"/>
                    <a:pt x="4535805" y="3453003"/>
                    <a:pt x="4537075" y="3453003"/>
                  </a:cubicBezTo>
                  <a:lnTo>
                    <a:pt x="4537075" y="3462401"/>
                  </a:lnTo>
                  <a:lnTo>
                    <a:pt x="4532884" y="3454019"/>
                  </a:lnTo>
                  <a:cubicBezTo>
                    <a:pt x="4550029" y="3445383"/>
                    <a:pt x="4573397" y="3429254"/>
                    <a:pt x="4580509" y="3414903"/>
                  </a:cubicBezTo>
                  <a:cubicBezTo>
                    <a:pt x="4581017" y="3414014"/>
                    <a:pt x="4581525" y="3413125"/>
                    <a:pt x="4582287" y="3412490"/>
                  </a:cubicBezTo>
                  <a:cubicBezTo>
                    <a:pt x="4593463" y="3401314"/>
                    <a:pt x="4602734" y="3390138"/>
                    <a:pt x="4611243" y="3378835"/>
                  </a:cubicBezTo>
                  <a:cubicBezTo>
                    <a:pt x="4619752" y="3367532"/>
                    <a:pt x="4627245" y="3356229"/>
                    <a:pt x="4634992" y="3344672"/>
                  </a:cubicBezTo>
                  <a:cubicBezTo>
                    <a:pt x="4642739" y="3333115"/>
                    <a:pt x="4650486" y="3321431"/>
                    <a:pt x="4659249" y="3309620"/>
                  </a:cubicBezTo>
                  <a:lnTo>
                    <a:pt x="4660138" y="3308604"/>
                  </a:lnTo>
                  <a:cubicBezTo>
                    <a:pt x="4691380" y="3277235"/>
                    <a:pt x="4691888" y="3246628"/>
                    <a:pt x="4683506" y="3204591"/>
                  </a:cubicBezTo>
                  <a:lnTo>
                    <a:pt x="4692650" y="3202813"/>
                  </a:lnTo>
                  <a:lnTo>
                    <a:pt x="4683887" y="3206115"/>
                  </a:lnTo>
                  <a:cubicBezTo>
                    <a:pt x="4658106" y="3137281"/>
                    <a:pt x="4631436" y="3066415"/>
                    <a:pt x="4631436" y="2995168"/>
                  </a:cubicBezTo>
                  <a:lnTo>
                    <a:pt x="4640834" y="2995168"/>
                  </a:lnTo>
                  <a:lnTo>
                    <a:pt x="4631563" y="2995930"/>
                  </a:lnTo>
                  <a:cubicBezTo>
                    <a:pt x="4622927" y="2883027"/>
                    <a:pt x="4622927" y="2770124"/>
                    <a:pt x="4622927" y="2649093"/>
                  </a:cubicBezTo>
                  <a:cubicBezTo>
                    <a:pt x="4622927" y="2639441"/>
                    <a:pt x="4623054" y="2629281"/>
                    <a:pt x="4632579" y="2610358"/>
                  </a:cubicBezTo>
                  <a:lnTo>
                    <a:pt x="4640961" y="2614549"/>
                  </a:lnTo>
                  <a:lnTo>
                    <a:pt x="4632071" y="2611755"/>
                  </a:lnTo>
                  <a:cubicBezTo>
                    <a:pt x="4666742" y="2498979"/>
                    <a:pt x="4710049" y="2377440"/>
                    <a:pt x="4762119" y="2264410"/>
                  </a:cubicBezTo>
                  <a:lnTo>
                    <a:pt x="4770628" y="2268347"/>
                  </a:lnTo>
                  <a:lnTo>
                    <a:pt x="4761230" y="2268347"/>
                  </a:lnTo>
                  <a:cubicBezTo>
                    <a:pt x="4761230" y="2266188"/>
                    <a:pt x="4761738" y="2264156"/>
                    <a:pt x="4762373" y="2262378"/>
                  </a:cubicBezTo>
                  <a:cubicBezTo>
                    <a:pt x="4763770" y="2258568"/>
                    <a:pt x="4766437" y="2255393"/>
                    <a:pt x="4768850" y="2253107"/>
                  </a:cubicBezTo>
                  <a:cubicBezTo>
                    <a:pt x="4772279" y="2249678"/>
                    <a:pt x="4776724" y="2246376"/>
                    <a:pt x="4780407" y="2243582"/>
                  </a:cubicBezTo>
                  <a:cubicBezTo>
                    <a:pt x="4784344" y="2240534"/>
                    <a:pt x="4787646" y="2238121"/>
                    <a:pt x="4789932" y="2235835"/>
                  </a:cubicBezTo>
                  <a:cubicBezTo>
                    <a:pt x="4793107" y="2232660"/>
                    <a:pt x="4797044" y="2229612"/>
                    <a:pt x="4800600" y="2226945"/>
                  </a:cubicBezTo>
                  <a:cubicBezTo>
                    <a:pt x="4809363" y="2220214"/>
                    <a:pt x="4817872" y="2213483"/>
                    <a:pt x="4822698" y="2203704"/>
                  </a:cubicBezTo>
                  <a:lnTo>
                    <a:pt x="4831080" y="2207895"/>
                  </a:lnTo>
                  <a:lnTo>
                    <a:pt x="4822190" y="2204974"/>
                  </a:lnTo>
                  <a:cubicBezTo>
                    <a:pt x="4829429" y="2183003"/>
                    <a:pt x="4838319" y="2161159"/>
                    <a:pt x="4847209" y="2138934"/>
                  </a:cubicBezTo>
                  <a:cubicBezTo>
                    <a:pt x="4859782" y="2107692"/>
                    <a:pt x="4872609" y="2075688"/>
                    <a:pt x="4882515" y="2040890"/>
                  </a:cubicBezTo>
                  <a:cubicBezTo>
                    <a:pt x="4883277" y="2038223"/>
                    <a:pt x="4885182" y="2036064"/>
                    <a:pt x="4887722" y="2034921"/>
                  </a:cubicBezTo>
                  <a:cubicBezTo>
                    <a:pt x="4890262" y="2033778"/>
                    <a:pt x="4893183" y="2033905"/>
                    <a:pt x="4895723" y="2035175"/>
                  </a:cubicBezTo>
                  <a:cubicBezTo>
                    <a:pt x="4902454" y="2038477"/>
                    <a:pt x="4909185" y="2040382"/>
                    <a:pt x="4916043" y="2042414"/>
                  </a:cubicBezTo>
                  <a:cubicBezTo>
                    <a:pt x="4924044" y="2044700"/>
                    <a:pt x="4934331" y="2047367"/>
                    <a:pt x="4941316" y="2054225"/>
                  </a:cubicBezTo>
                  <a:lnTo>
                    <a:pt x="4934712" y="2060829"/>
                  </a:lnTo>
                  <a:lnTo>
                    <a:pt x="4937379" y="2051812"/>
                  </a:lnTo>
                  <a:cubicBezTo>
                    <a:pt x="5170297" y="2120900"/>
                    <a:pt x="5402707" y="2172589"/>
                    <a:pt x="5634990" y="2181225"/>
                  </a:cubicBezTo>
                  <a:lnTo>
                    <a:pt x="5635244" y="2181225"/>
                  </a:lnTo>
                  <a:cubicBezTo>
                    <a:pt x="6169406" y="2215769"/>
                    <a:pt x="6686550" y="2120900"/>
                    <a:pt x="7195312" y="1930781"/>
                  </a:cubicBezTo>
                  <a:lnTo>
                    <a:pt x="7198614" y="1939544"/>
                  </a:lnTo>
                  <a:lnTo>
                    <a:pt x="7194423" y="1931162"/>
                  </a:lnTo>
                  <a:cubicBezTo>
                    <a:pt x="7214108" y="1921256"/>
                    <a:pt x="7242683" y="1921510"/>
                    <a:pt x="7267702" y="1921510"/>
                  </a:cubicBezTo>
                  <a:lnTo>
                    <a:pt x="7915783" y="1921510"/>
                  </a:lnTo>
                  <a:lnTo>
                    <a:pt x="7967599" y="1921510"/>
                  </a:lnTo>
                  <a:lnTo>
                    <a:pt x="7967599" y="1930908"/>
                  </a:lnTo>
                  <a:lnTo>
                    <a:pt x="7958455" y="1933194"/>
                  </a:lnTo>
                  <a:cubicBezTo>
                    <a:pt x="7956550" y="1925447"/>
                    <a:pt x="7955026" y="1918589"/>
                    <a:pt x="7953629" y="1912493"/>
                  </a:cubicBezTo>
                  <a:cubicBezTo>
                    <a:pt x="7948803" y="1890522"/>
                    <a:pt x="7946263" y="1879600"/>
                    <a:pt x="7934960" y="1868297"/>
                  </a:cubicBezTo>
                  <a:cubicBezTo>
                    <a:pt x="7934579" y="1867916"/>
                    <a:pt x="7934071" y="1867408"/>
                    <a:pt x="7933817" y="1866900"/>
                  </a:cubicBezTo>
                  <a:cubicBezTo>
                    <a:pt x="7847457" y="1737106"/>
                    <a:pt x="7752461" y="1598803"/>
                    <a:pt x="7657592" y="1469136"/>
                  </a:cubicBezTo>
                  <a:lnTo>
                    <a:pt x="7657338" y="1468755"/>
                  </a:lnTo>
                  <a:cubicBezTo>
                    <a:pt x="7641971" y="1445768"/>
                    <a:pt x="7627874" y="1438275"/>
                    <a:pt x="7595997" y="1438275"/>
                  </a:cubicBezTo>
                  <a:lnTo>
                    <a:pt x="7440168" y="1438275"/>
                  </a:lnTo>
                  <a:lnTo>
                    <a:pt x="6014593" y="1438275"/>
                  </a:lnTo>
                  <a:cubicBezTo>
                    <a:pt x="5961634" y="1438275"/>
                    <a:pt x="5908802" y="1429385"/>
                    <a:pt x="5856097" y="1411859"/>
                  </a:cubicBezTo>
                  <a:lnTo>
                    <a:pt x="5855843" y="1411732"/>
                  </a:lnTo>
                  <a:cubicBezTo>
                    <a:pt x="5298440" y="1208151"/>
                    <a:pt x="4743323" y="1004697"/>
                    <a:pt x="4188206" y="801370"/>
                  </a:cubicBezTo>
                  <a:cubicBezTo>
                    <a:pt x="3633089" y="598043"/>
                    <a:pt x="3077845" y="394589"/>
                    <a:pt x="2520569" y="191262"/>
                  </a:cubicBezTo>
                  <a:lnTo>
                    <a:pt x="2523744" y="182499"/>
                  </a:lnTo>
                  <a:lnTo>
                    <a:pt x="2520823" y="191389"/>
                  </a:lnTo>
                  <a:cubicBezTo>
                    <a:pt x="2388616" y="147320"/>
                    <a:pt x="2386711" y="145415"/>
                    <a:pt x="2325243" y="13335"/>
                  </a:cubicBezTo>
                  <a:lnTo>
                    <a:pt x="2333752" y="9398"/>
                  </a:lnTo>
                  <a:lnTo>
                    <a:pt x="2333752" y="18796"/>
                  </a:lnTo>
                  <a:lnTo>
                    <a:pt x="2143633" y="18796"/>
                  </a:lnTo>
                  <a:lnTo>
                    <a:pt x="2143633" y="9398"/>
                  </a:lnTo>
                  <a:lnTo>
                    <a:pt x="2153031" y="9398"/>
                  </a:lnTo>
                  <a:lnTo>
                    <a:pt x="2153031" y="156464"/>
                  </a:lnTo>
                  <a:cubicBezTo>
                    <a:pt x="2153031" y="179324"/>
                    <a:pt x="2131441" y="199009"/>
                    <a:pt x="2113280" y="208153"/>
                  </a:cubicBezTo>
                  <a:lnTo>
                    <a:pt x="2109089" y="199771"/>
                  </a:lnTo>
                  <a:lnTo>
                    <a:pt x="2114296" y="207518"/>
                  </a:lnTo>
                  <a:cubicBezTo>
                    <a:pt x="1647571" y="519176"/>
                    <a:pt x="1172337" y="830707"/>
                    <a:pt x="697103" y="1142238"/>
                  </a:cubicBezTo>
                  <a:cubicBezTo>
                    <a:pt x="550164" y="1237488"/>
                    <a:pt x="403479" y="1332484"/>
                    <a:pt x="256794" y="1436243"/>
                  </a:cubicBezTo>
                  <a:lnTo>
                    <a:pt x="256540" y="1436370"/>
                  </a:lnTo>
                  <a:cubicBezTo>
                    <a:pt x="176403" y="1489837"/>
                    <a:pt x="96266" y="1498600"/>
                    <a:pt x="8509" y="1489837"/>
                  </a:cubicBezTo>
                  <a:lnTo>
                    <a:pt x="9398" y="1480566"/>
                  </a:lnTo>
                  <a:lnTo>
                    <a:pt x="18796" y="1480566"/>
                  </a:lnTo>
                  <a:lnTo>
                    <a:pt x="18796" y="1722882"/>
                  </a:lnTo>
                  <a:lnTo>
                    <a:pt x="9398" y="1722882"/>
                  </a:lnTo>
                  <a:lnTo>
                    <a:pt x="9398" y="1713484"/>
                  </a:lnTo>
                  <a:lnTo>
                    <a:pt x="320421" y="1713484"/>
                  </a:lnTo>
                  <a:lnTo>
                    <a:pt x="320421" y="1722882"/>
                  </a:lnTo>
                  <a:lnTo>
                    <a:pt x="311023" y="1722882"/>
                  </a:lnTo>
                  <a:lnTo>
                    <a:pt x="311023" y="1653667"/>
                  </a:lnTo>
                  <a:cubicBezTo>
                    <a:pt x="311023" y="1648460"/>
                    <a:pt x="315214" y="1644269"/>
                    <a:pt x="320421" y="1644269"/>
                  </a:cubicBezTo>
                  <a:lnTo>
                    <a:pt x="1296797" y="1644269"/>
                  </a:lnTo>
                  <a:cubicBezTo>
                    <a:pt x="1302004" y="1644269"/>
                    <a:pt x="1306195" y="1648460"/>
                    <a:pt x="1306195" y="1653667"/>
                  </a:cubicBezTo>
                  <a:cubicBezTo>
                    <a:pt x="1306195" y="1671193"/>
                    <a:pt x="1306322" y="1686306"/>
                    <a:pt x="1313815" y="1701419"/>
                  </a:cubicBezTo>
                  <a:lnTo>
                    <a:pt x="1305433" y="1705610"/>
                  </a:lnTo>
                  <a:lnTo>
                    <a:pt x="1305433" y="1696212"/>
                  </a:lnTo>
                  <a:lnTo>
                    <a:pt x="2074418" y="1696212"/>
                  </a:lnTo>
                  <a:cubicBezTo>
                    <a:pt x="2079625" y="1696212"/>
                    <a:pt x="2083816" y="1700403"/>
                    <a:pt x="2083816" y="1705610"/>
                  </a:cubicBezTo>
                  <a:lnTo>
                    <a:pt x="2083816" y="7815453"/>
                  </a:lnTo>
                  <a:cubicBezTo>
                    <a:pt x="2083816" y="7820660"/>
                    <a:pt x="2079625" y="7824851"/>
                    <a:pt x="2074418" y="7824851"/>
                  </a:cubicBezTo>
                  <a:lnTo>
                    <a:pt x="1893062" y="7824851"/>
                  </a:lnTo>
                  <a:lnTo>
                    <a:pt x="1893062" y="7815453"/>
                  </a:lnTo>
                  <a:lnTo>
                    <a:pt x="1902460" y="7815453"/>
                  </a:lnTo>
                  <a:lnTo>
                    <a:pt x="1902460" y="8196199"/>
                  </a:lnTo>
                  <a:lnTo>
                    <a:pt x="1893062" y="8196199"/>
                  </a:lnTo>
                  <a:lnTo>
                    <a:pt x="1893062" y="8186801"/>
                  </a:lnTo>
                  <a:lnTo>
                    <a:pt x="2316480" y="8186801"/>
                  </a:lnTo>
                  <a:lnTo>
                    <a:pt x="2739898" y="8186801"/>
                  </a:lnTo>
                  <a:cubicBezTo>
                    <a:pt x="2743327" y="8186801"/>
                    <a:pt x="2746502" y="8188706"/>
                    <a:pt x="2748153" y="8191754"/>
                  </a:cubicBezTo>
                  <a:cubicBezTo>
                    <a:pt x="2749804" y="8194802"/>
                    <a:pt x="2749550" y="8198485"/>
                    <a:pt x="2747645" y="8201406"/>
                  </a:cubicBezTo>
                  <a:cubicBezTo>
                    <a:pt x="2740914" y="8211439"/>
                    <a:pt x="2735453" y="8219060"/>
                    <a:pt x="2730881" y="8225282"/>
                  </a:cubicBezTo>
                  <a:cubicBezTo>
                    <a:pt x="2723515" y="8235569"/>
                    <a:pt x="2718562" y="8242300"/>
                    <a:pt x="2713609" y="8252333"/>
                  </a:cubicBezTo>
                  <a:cubicBezTo>
                    <a:pt x="2713355" y="8252968"/>
                    <a:pt x="2712974" y="8253476"/>
                    <a:pt x="2712593" y="8253985"/>
                  </a:cubicBezTo>
                  <a:cubicBezTo>
                    <a:pt x="2608834" y="8383778"/>
                    <a:pt x="2503043" y="8513699"/>
                    <a:pt x="2397125" y="8643493"/>
                  </a:cubicBezTo>
                  <a:cubicBezTo>
                    <a:pt x="2291207" y="8773287"/>
                    <a:pt x="2185416" y="8903081"/>
                    <a:pt x="2081784" y="9032875"/>
                  </a:cubicBezTo>
                  <a:lnTo>
                    <a:pt x="2081149" y="9033637"/>
                  </a:lnTo>
                  <a:cubicBezTo>
                    <a:pt x="2071116" y="9043670"/>
                    <a:pt x="2066544" y="9049131"/>
                    <a:pt x="2066544" y="9052941"/>
                  </a:cubicBezTo>
                  <a:lnTo>
                    <a:pt x="2066544" y="9277985"/>
                  </a:lnTo>
                  <a:lnTo>
                    <a:pt x="2057146" y="9277985"/>
                  </a:lnTo>
                  <a:lnTo>
                    <a:pt x="2061337" y="9269603"/>
                  </a:lnTo>
                  <a:cubicBezTo>
                    <a:pt x="2061337" y="9269603"/>
                    <a:pt x="2079879" y="9278874"/>
                    <a:pt x="2089658" y="9288653"/>
                  </a:cubicBezTo>
                  <a:lnTo>
                    <a:pt x="2083054" y="9295257"/>
                  </a:lnTo>
                  <a:lnTo>
                    <a:pt x="2083054" y="9285860"/>
                  </a:lnTo>
                  <a:lnTo>
                    <a:pt x="2117598" y="9285860"/>
                  </a:lnTo>
                  <a:lnTo>
                    <a:pt x="3586607" y="9285860"/>
                  </a:lnTo>
                  <a:cubicBezTo>
                    <a:pt x="3625215" y="9285860"/>
                    <a:pt x="3665982" y="9283700"/>
                    <a:pt x="3707130" y="9281541"/>
                  </a:cubicBezTo>
                  <a:cubicBezTo>
                    <a:pt x="3748278" y="9279382"/>
                    <a:pt x="3789426" y="9277223"/>
                    <a:pt x="3828542" y="9277223"/>
                  </a:cubicBezTo>
                  <a:cubicBezTo>
                    <a:pt x="3880612" y="9277223"/>
                    <a:pt x="3934841" y="9279382"/>
                    <a:pt x="3988816" y="9281541"/>
                  </a:cubicBezTo>
                  <a:cubicBezTo>
                    <a:pt x="4042791" y="9283700"/>
                    <a:pt x="4096639" y="9285860"/>
                    <a:pt x="4148328" y="9285860"/>
                  </a:cubicBezTo>
                  <a:lnTo>
                    <a:pt x="6221857" y="9285860"/>
                  </a:lnTo>
                  <a:lnTo>
                    <a:pt x="8589391" y="9285860"/>
                  </a:lnTo>
                  <a:lnTo>
                    <a:pt x="8632572" y="9285860"/>
                  </a:lnTo>
                  <a:cubicBezTo>
                    <a:pt x="8637016" y="9285860"/>
                    <a:pt x="8640826" y="9289035"/>
                    <a:pt x="8641715" y="9293352"/>
                  </a:cubicBezTo>
                  <a:cubicBezTo>
                    <a:pt x="8646033" y="9315069"/>
                    <a:pt x="8650351" y="9338945"/>
                    <a:pt x="8654669" y="9362694"/>
                  </a:cubicBezTo>
                  <a:cubicBezTo>
                    <a:pt x="8658987" y="9386443"/>
                    <a:pt x="8663305" y="9410192"/>
                    <a:pt x="8667623" y="9431782"/>
                  </a:cubicBezTo>
                  <a:cubicBezTo>
                    <a:pt x="8667750" y="9432417"/>
                    <a:pt x="8667750" y="9433052"/>
                    <a:pt x="8667750" y="9433560"/>
                  </a:cubicBezTo>
                  <a:cubicBezTo>
                    <a:pt x="8667750" y="9435973"/>
                    <a:pt x="8667242" y="9438132"/>
                    <a:pt x="8666353" y="9440164"/>
                  </a:cubicBezTo>
                  <a:cubicBezTo>
                    <a:pt x="8661400" y="9451975"/>
                    <a:pt x="8641207" y="9461373"/>
                    <a:pt x="8627999" y="9467977"/>
                  </a:cubicBezTo>
                  <a:cubicBezTo>
                    <a:pt x="8596249" y="9483852"/>
                    <a:pt x="8561578" y="9496552"/>
                    <a:pt x="8527797" y="9507728"/>
                  </a:cubicBezTo>
                  <a:cubicBezTo>
                    <a:pt x="8516366" y="9511538"/>
                    <a:pt x="8504936" y="9515222"/>
                    <a:pt x="8493887" y="9518777"/>
                  </a:cubicBezTo>
                  <a:cubicBezTo>
                    <a:pt x="8483219" y="9522206"/>
                    <a:pt x="8472678" y="9525635"/>
                    <a:pt x="8462645" y="9528937"/>
                  </a:cubicBezTo>
                  <a:cubicBezTo>
                    <a:pt x="8452612" y="9532239"/>
                    <a:pt x="8443849" y="9537192"/>
                    <a:pt x="8434960" y="9543035"/>
                  </a:cubicBezTo>
                  <a:cubicBezTo>
                    <a:pt x="8429244" y="9546844"/>
                    <a:pt x="8423656" y="9551035"/>
                    <a:pt x="8417560" y="9555607"/>
                  </a:cubicBezTo>
                  <a:cubicBezTo>
                    <a:pt x="8410956" y="9560560"/>
                    <a:pt x="8403717" y="9565767"/>
                    <a:pt x="8395843" y="9571101"/>
                  </a:cubicBezTo>
                  <a:lnTo>
                    <a:pt x="8390636" y="9563354"/>
                  </a:lnTo>
                  <a:lnTo>
                    <a:pt x="8397240" y="9569958"/>
                  </a:lnTo>
                  <a:cubicBezTo>
                    <a:pt x="8373873" y="9593326"/>
                    <a:pt x="8366887" y="9622790"/>
                    <a:pt x="8389493" y="9652889"/>
                  </a:cubicBezTo>
                  <a:close/>
                  <a:moveTo>
                    <a:pt x="1228471" y="1570609"/>
                  </a:moveTo>
                  <a:cubicBezTo>
                    <a:pt x="1236726" y="1558163"/>
                    <a:pt x="1242949" y="1545717"/>
                    <a:pt x="1249553" y="1532636"/>
                  </a:cubicBezTo>
                  <a:cubicBezTo>
                    <a:pt x="1256157" y="1519555"/>
                    <a:pt x="1262761" y="1506220"/>
                    <a:pt x="1271778" y="1492631"/>
                  </a:cubicBezTo>
                  <a:lnTo>
                    <a:pt x="1279525" y="1497838"/>
                  </a:lnTo>
                  <a:lnTo>
                    <a:pt x="1279525" y="1507236"/>
                  </a:lnTo>
                  <a:lnTo>
                    <a:pt x="1193165" y="1507236"/>
                  </a:lnTo>
                  <a:lnTo>
                    <a:pt x="1193165" y="1497838"/>
                  </a:lnTo>
                  <a:lnTo>
                    <a:pt x="1202563" y="1497838"/>
                  </a:lnTo>
                  <a:lnTo>
                    <a:pt x="1202563" y="1618996"/>
                  </a:lnTo>
                  <a:lnTo>
                    <a:pt x="1193165" y="1618996"/>
                  </a:lnTo>
                  <a:lnTo>
                    <a:pt x="1186561" y="1612392"/>
                  </a:lnTo>
                  <a:lnTo>
                    <a:pt x="1229741" y="1569085"/>
                  </a:lnTo>
                  <a:cubicBezTo>
                    <a:pt x="1233043" y="1565783"/>
                    <a:pt x="1238123" y="1565402"/>
                    <a:pt x="1241806" y="1568069"/>
                  </a:cubicBezTo>
                  <a:cubicBezTo>
                    <a:pt x="1245489" y="1570736"/>
                    <a:pt x="1246759" y="1575689"/>
                    <a:pt x="1244727" y="1579880"/>
                  </a:cubicBezTo>
                  <a:cubicBezTo>
                    <a:pt x="1236091" y="1597279"/>
                    <a:pt x="1227201" y="1615059"/>
                    <a:pt x="1209548" y="1641475"/>
                  </a:cubicBezTo>
                  <a:lnTo>
                    <a:pt x="1201801" y="1636268"/>
                  </a:lnTo>
                  <a:lnTo>
                    <a:pt x="1201801" y="1626870"/>
                  </a:lnTo>
                  <a:lnTo>
                    <a:pt x="1296797" y="1626870"/>
                  </a:lnTo>
                  <a:lnTo>
                    <a:pt x="1296797" y="1636268"/>
                  </a:lnTo>
                  <a:lnTo>
                    <a:pt x="1287399" y="1636268"/>
                  </a:lnTo>
                  <a:lnTo>
                    <a:pt x="1287399" y="1515110"/>
                  </a:lnTo>
                  <a:lnTo>
                    <a:pt x="1296797" y="1515110"/>
                  </a:lnTo>
                  <a:lnTo>
                    <a:pt x="1302004" y="1522857"/>
                  </a:lnTo>
                  <a:cubicBezTo>
                    <a:pt x="1285494" y="1533906"/>
                    <a:pt x="1272667" y="1548765"/>
                    <a:pt x="1260094" y="1563243"/>
                  </a:cubicBezTo>
                  <a:cubicBezTo>
                    <a:pt x="1254379" y="1569847"/>
                    <a:pt x="1248664" y="1576451"/>
                    <a:pt x="1242949" y="1582293"/>
                  </a:cubicBezTo>
                  <a:cubicBezTo>
                    <a:pt x="1239520" y="1585722"/>
                    <a:pt x="1234059" y="1585976"/>
                    <a:pt x="1230376" y="1582928"/>
                  </a:cubicBezTo>
                  <a:cubicBezTo>
                    <a:pt x="1226693" y="1579880"/>
                    <a:pt x="1225804" y="1574546"/>
                    <a:pt x="1228471" y="1570482"/>
                  </a:cubicBezTo>
                  <a:moveTo>
                    <a:pt x="1244092" y="1580896"/>
                  </a:moveTo>
                  <a:lnTo>
                    <a:pt x="1236345" y="1575689"/>
                  </a:lnTo>
                  <a:lnTo>
                    <a:pt x="1229741" y="1569085"/>
                  </a:lnTo>
                  <a:cubicBezTo>
                    <a:pt x="1234948" y="1563878"/>
                    <a:pt x="1240155" y="1557782"/>
                    <a:pt x="1245997" y="1551051"/>
                  </a:cubicBezTo>
                  <a:cubicBezTo>
                    <a:pt x="1258316" y="1536827"/>
                    <a:pt x="1272794" y="1519936"/>
                    <a:pt x="1291717" y="1507236"/>
                  </a:cubicBezTo>
                  <a:cubicBezTo>
                    <a:pt x="1294638" y="1505331"/>
                    <a:pt x="1298321" y="1505077"/>
                    <a:pt x="1301369" y="1506728"/>
                  </a:cubicBezTo>
                  <a:cubicBezTo>
                    <a:pt x="1304417" y="1508379"/>
                    <a:pt x="1306322" y="1511554"/>
                    <a:pt x="1306322" y="1514983"/>
                  </a:cubicBezTo>
                  <a:lnTo>
                    <a:pt x="1306322" y="1636141"/>
                  </a:lnTo>
                  <a:cubicBezTo>
                    <a:pt x="1306322" y="1641348"/>
                    <a:pt x="1302131" y="1645539"/>
                    <a:pt x="1296924" y="1645539"/>
                  </a:cubicBezTo>
                  <a:lnTo>
                    <a:pt x="1201801" y="1645539"/>
                  </a:lnTo>
                  <a:cubicBezTo>
                    <a:pt x="1198372" y="1645539"/>
                    <a:pt x="1195197" y="1643634"/>
                    <a:pt x="1193546" y="1640586"/>
                  </a:cubicBezTo>
                  <a:cubicBezTo>
                    <a:pt x="1191895" y="1637538"/>
                    <a:pt x="1192149" y="1633855"/>
                    <a:pt x="1194054" y="1630934"/>
                  </a:cubicBezTo>
                  <a:cubicBezTo>
                    <a:pt x="1211072" y="1605407"/>
                    <a:pt x="1219454" y="1588516"/>
                    <a:pt x="1228090" y="1571371"/>
                  </a:cubicBezTo>
                  <a:lnTo>
                    <a:pt x="1236472" y="1575562"/>
                  </a:lnTo>
                  <a:lnTo>
                    <a:pt x="1243076" y="1582166"/>
                  </a:lnTo>
                  <a:lnTo>
                    <a:pt x="1199896" y="1625473"/>
                  </a:lnTo>
                  <a:cubicBezTo>
                    <a:pt x="1197229" y="1628140"/>
                    <a:pt x="1193165" y="1628902"/>
                    <a:pt x="1189736" y="1627505"/>
                  </a:cubicBezTo>
                  <a:cubicBezTo>
                    <a:pt x="1186307" y="1626108"/>
                    <a:pt x="1183894" y="1622679"/>
                    <a:pt x="1183894" y="1618869"/>
                  </a:cubicBezTo>
                  <a:lnTo>
                    <a:pt x="1183894" y="1497711"/>
                  </a:lnTo>
                  <a:cubicBezTo>
                    <a:pt x="1183894" y="1492504"/>
                    <a:pt x="1188085" y="1488313"/>
                    <a:pt x="1193292" y="1488313"/>
                  </a:cubicBezTo>
                  <a:lnTo>
                    <a:pt x="1279652" y="1488313"/>
                  </a:lnTo>
                  <a:cubicBezTo>
                    <a:pt x="1283081" y="1488313"/>
                    <a:pt x="1286256" y="1490218"/>
                    <a:pt x="1287907" y="1493266"/>
                  </a:cubicBezTo>
                  <a:cubicBezTo>
                    <a:pt x="1289558" y="1496314"/>
                    <a:pt x="1289304" y="1499997"/>
                    <a:pt x="1287399" y="1502918"/>
                  </a:cubicBezTo>
                  <a:cubicBezTo>
                    <a:pt x="1279144" y="1515364"/>
                    <a:pt x="1272921" y="1527810"/>
                    <a:pt x="1266317" y="1540891"/>
                  </a:cubicBezTo>
                  <a:cubicBezTo>
                    <a:pt x="1259713" y="1553972"/>
                    <a:pt x="1253109" y="1567307"/>
                    <a:pt x="1244092" y="1580896"/>
                  </a:cubicBezTo>
                  <a:close/>
                  <a:moveTo>
                    <a:pt x="1051941" y="1524000"/>
                  </a:moveTo>
                  <a:lnTo>
                    <a:pt x="974217" y="1498092"/>
                  </a:lnTo>
                  <a:lnTo>
                    <a:pt x="977138" y="1489202"/>
                  </a:lnTo>
                  <a:lnTo>
                    <a:pt x="986536" y="1489202"/>
                  </a:lnTo>
                  <a:lnTo>
                    <a:pt x="986536" y="1618996"/>
                  </a:lnTo>
                  <a:lnTo>
                    <a:pt x="977138" y="1618996"/>
                  </a:lnTo>
                  <a:lnTo>
                    <a:pt x="969645" y="1613408"/>
                  </a:lnTo>
                  <a:lnTo>
                    <a:pt x="1047369" y="1509522"/>
                  </a:lnTo>
                  <a:lnTo>
                    <a:pt x="1054862" y="1515110"/>
                  </a:lnTo>
                  <a:lnTo>
                    <a:pt x="1062355" y="1520698"/>
                  </a:lnTo>
                  <a:cubicBezTo>
                    <a:pt x="1047242" y="1540891"/>
                    <a:pt x="1035050" y="1564132"/>
                    <a:pt x="1021842" y="1589659"/>
                  </a:cubicBezTo>
                  <a:cubicBezTo>
                    <a:pt x="1013206" y="1606296"/>
                    <a:pt x="1004189" y="1623695"/>
                    <a:pt x="993775" y="1641094"/>
                  </a:cubicBezTo>
                  <a:lnTo>
                    <a:pt x="985774" y="1636268"/>
                  </a:lnTo>
                  <a:lnTo>
                    <a:pt x="985774" y="1626870"/>
                  </a:lnTo>
                  <a:lnTo>
                    <a:pt x="1167130" y="1626870"/>
                  </a:lnTo>
                  <a:lnTo>
                    <a:pt x="1167130" y="1636268"/>
                  </a:lnTo>
                  <a:lnTo>
                    <a:pt x="1159764" y="1642110"/>
                  </a:lnTo>
                  <a:cubicBezTo>
                    <a:pt x="1138936" y="1616075"/>
                    <a:pt x="1121283" y="1590040"/>
                    <a:pt x="1105027" y="1566164"/>
                  </a:cubicBezTo>
                  <a:cubicBezTo>
                    <a:pt x="1093978" y="1549781"/>
                    <a:pt x="1083564" y="1534541"/>
                    <a:pt x="1073150" y="1520698"/>
                  </a:cubicBezTo>
                  <a:lnTo>
                    <a:pt x="1080643" y="1515110"/>
                  </a:lnTo>
                  <a:lnTo>
                    <a:pt x="1080643" y="1524508"/>
                  </a:lnTo>
                  <a:lnTo>
                    <a:pt x="1054862" y="1524508"/>
                  </a:lnTo>
                  <a:cubicBezTo>
                    <a:pt x="1053846" y="1524508"/>
                    <a:pt x="1052830" y="1524381"/>
                    <a:pt x="1051941" y="1524000"/>
                  </a:cubicBezTo>
                  <a:moveTo>
                    <a:pt x="1057910" y="1506220"/>
                  </a:moveTo>
                  <a:lnTo>
                    <a:pt x="1054989" y="1515110"/>
                  </a:lnTo>
                  <a:lnTo>
                    <a:pt x="1054989" y="1505712"/>
                  </a:lnTo>
                  <a:lnTo>
                    <a:pt x="1080770" y="1505712"/>
                  </a:lnTo>
                  <a:cubicBezTo>
                    <a:pt x="1083691" y="1505712"/>
                    <a:pt x="1086485" y="1507109"/>
                    <a:pt x="1088263" y="1509522"/>
                  </a:cubicBezTo>
                  <a:cubicBezTo>
                    <a:pt x="1098931" y="1523746"/>
                    <a:pt x="1109599" y="1539367"/>
                    <a:pt x="1120648" y="1555623"/>
                  </a:cubicBezTo>
                  <a:cubicBezTo>
                    <a:pt x="1136904" y="1579626"/>
                    <a:pt x="1154303" y="1605026"/>
                    <a:pt x="1174496" y="1630426"/>
                  </a:cubicBezTo>
                  <a:cubicBezTo>
                    <a:pt x="1176782" y="1633220"/>
                    <a:pt x="1177163" y="1637030"/>
                    <a:pt x="1175639" y="1640332"/>
                  </a:cubicBezTo>
                  <a:cubicBezTo>
                    <a:pt x="1174115" y="1643634"/>
                    <a:pt x="1170813" y="1645666"/>
                    <a:pt x="1167257" y="1645666"/>
                  </a:cubicBezTo>
                  <a:lnTo>
                    <a:pt x="985774" y="1645666"/>
                  </a:lnTo>
                  <a:cubicBezTo>
                    <a:pt x="982345" y="1645666"/>
                    <a:pt x="979297" y="1643888"/>
                    <a:pt x="977646" y="1640967"/>
                  </a:cubicBezTo>
                  <a:cubicBezTo>
                    <a:pt x="975995" y="1638046"/>
                    <a:pt x="975995" y="1634490"/>
                    <a:pt x="977773" y="1631569"/>
                  </a:cubicBezTo>
                  <a:cubicBezTo>
                    <a:pt x="987933" y="1614678"/>
                    <a:pt x="996696" y="1597787"/>
                    <a:pt x="1005332" y="1581150"/>
                  </a:cubicBezTo>
                  <a:cubicBezTo>
                    <a:pt x="1018413" y="1556004"/>
                    <a:pt x="1031240" y="1531239"/>
                    <a:pt x="1047369" y="1509649"/>
                  </a:cubicBezTo>
                  <a:cubicBezTo>
                    <a:pt x="1050417" y="1505458"/>
                    <a:pt x="1056386" y="1504696"/>
                    <a:pt x="1060450" y="1507744"/>
                  </a:cubicBezTo>
                  <a:cubicBezTo>
                    <a:pt x="1064514" y="1510792"/>
                    <a:pt x="1065403" y="1516761"/>
                    <a:pt x="1062355" y="1520825"/>
                  </a:cubicBezTo>
                  <a:lnTo>
                    <a:pt x="984631" y="1624711"/>
                  </a:lnTo>
                  <a:cubicBezTo>
                    <a:pt x="982218" y="1627886"/>
                    <a:pt x="978027" y="1629283"/>
                    <a:pt x="974217" y="1628013"/>
                  </a:cubicBezTo>
                  <a:cubicBezTo>
                    <a:pt x="970407" y="1626743"/>
                    <a:pt x="967867" y="1623187"/>
                    <a:pt x="967867" y="1619123"/>
                  </a:cubicBezTo>
                  <a:lnTo>
                    <a:pt x="967867" y="1489202"/>
                  </a:lnTo>
                  <a:cubicBezTo>
                    <a:pt x="967867" y="1486154"/>
                    <a:pt x="969264" y="1483360"/>
                    <a:pt x="971804" y="1481582"/>
                  </a:cubicBezTo>
                  <a:cubicBezTo>
                    <a:pt x="974344" y="1479804"/>
                    <a:pt x="977392" y="1479296"/>
                    <a:pt x="980186" y="1480312"/>
                  </a:cubicBezTo>
                  <a:lnTo>
                    <a:pt x="1057910" y="1506220"/>
                  </a:lnTo>
                  <a:close/>
                  <a:moveTo>
                    <a:pt x="372618" y="1554226"/>
                  </a:moveTo>
                  <a:cubicBezTo>
                    <a:pt x="381254" y="1536954"/>
                    <a:pt x="389636" y="1520190"/>
                    <a:pt x="398018" y="1494917"/>
                  </a:cubicBezTo>
                  <a:lnTo>
                    <a:pt x="406908" y="1497838"/>
                  </a:lnTo>
                  <a:lnTo>
                    <a:pt x="406908" y="1507236"/>
                  </a:lnTo>
                  <a:lnTo>
                    <a:pt x="329057" y="1507236"/>
                  </a:lnTo>
                  <a:lnTo>
                    <a:pt x="329057" y="1497838"/>
                  </a:lnTo>
                  <a:lnTo>
                    <a:pt x="338455" y="1497838"/>
                  </a:lnTo>
                  <a:lnTo>
                    <a:pt x="338455" y="1618996"/>
                  </a:lnTo>
                  <a:lnTo>
                    <a:pt x="329057" y="1618996"/>
                  </a:lnTo>
                  <a:lnTo>
                    <a:pt x="322453" y="1612392"/>
                  </a:lnTo>
                  <a:lnTo>
                    <a:pt x="347599" y="1587119"/>
                  </a:lnTo>
                  <a:lnTo>
                    <a:pt x="365252" y="1569466"/>
                  </a:lnTo>
                  <a:lnTo>
                    <a:pt x="382905" y="1551813"/>
                  </a:lnTo>
                  <a:cubicBezTo>
                    <a:pt x="386334" y="1548384"/>
                    <a:pt x="391795" y="1548130"/>
                    <a:pt x="395478" y="1551178"/>
                  </a:cubicBezTo>
                  <a:cubicBezTo>
                    <a:pt x="399161" y="1554226"/>
                    <a:pt x="400050" y="1559560"/>
                    <a:pt x="397383" y="1563624"/>
                  </a:cubicBezTo>
                  <a:cubicBezTo>
                    <a:pt x="389128" y="1576070"/>
                    <a:pt x="382905" y="1588516"/>
                    <a:pt x="376301" y="1601597"/>
                  </a:cubicBezTo>
                  <a:cubicBezTo>
                    <a:pt x="369697" y="1614678"/>
                    <a:pt x="363093" y="1628013"/>
                    <a:pt x="354076" y="1641602"/>
                  </a:cubicBezTo>
                  <a:lnTo>
                    <a:pt x="346329" y="1636395"/>
                  </a:lnTo>
                  <a:lnTo>
                    <a:pt x="346329" y="1626997"/>
                  </a:lnTo>
                  <a:lnTo>
                    <a:pt x="527812" y="1626997"/>
                  </a:lnTo>
                  <a:lnTo>
                    <a:pt x="527812" y="1636395"/>
                  </a:lnTo>
                  <a:lnTo>
                    <a:pt x="520065" y="1641602"/>
                  </a:lnTo>
                  <a:cubicBezTo>
                    <a:pt x="507238" y="1622298"/>
                    <a:pt x="494411" y="1605407"/>
                    <a:pt x="481838" y="1588897"/>
                  </a:cubicBezTo>
                  <a:cubicBezTo>
                    <a:pt x="470154" y="1573530"/>
                    <a:pt x="458724" y="1558544"/>
                    <a:pt x="447929" y="1542415"/>
                  </a:cubicBezTo>
                  <a:cubicBezTo>
                    <a:pt x="439547" y="1529842"/>
                    <a:pt x="431673" y="1516634"/>
                    <a:pt x="424434" y="1502029"/>
                  </a:cubicBezTo>
                  <a:lnTo>
                    <a:pt x="432816" y="1497838"/>
                  </a:lnTo>
                  <a:lnTo>
                    <a:pt x="440563" y="1503045"/>
                  </a:lnTo>
                  <a:cubicBezTo>
                    <a:pt x="422656" y="1529842"/>
                    <a:pt x="404876" y="1547749"/>
                    <a:pt x="387604" y="1565021"/>
                  </a:cubicBezTo>
                  <a:cubicBezTo>
                    <a:pt x="384302" y="1568323"/>
                    <a:pt x="379222" y="1568704"/>
                    <a:pt x="375539" y="1566037"/>
                  </a:cubicBezTo>
                  <a:cubicBezTo>
                    <a:pt x="371856" y="1563370"/>
                    <a:pt x="370586" y="1558417"/>
                    <a:pt x="372618" y="1554226"/>
                  </a:cubicBezTo>
                  <a:moveTo>
                    <a:pt x="389382" y="1562608"/>
                  </a:moveTo>
                  <a:lnTo>
                    <a:pt x="381000" y="1558417"/>
                  </a:lnTo>
                  <a:lnTo>
                    <a:pt x="374396" y="1551813"/>
                  </a:lnTo>
                  <a:cubicBezTo>
                    <a:pt x="391668" y="1534541"/>
                    <a:pt x="408305" y="1517777"/>
                    <a:pt x="425069" y="1492631"/>
                  </a:cubicBezTo>
                  <a:cubicBezTo>
                    <a:pt x="426974" y="1489837"/>
                    <a:pt x="430149" y="1488313"/>
                    <a:pt x="433451" y="1488440"/>
                  </a:cubicBezTo>
                  <a:cubicBezTo>
                    <a:pt x="436753" y="1488567"/>
                    <a:pt x="439801" y="1490599"/>
                    <a:pt x="441198" y="1493647"/>
                  </a:cubicBezTo>
                  <a:cubicBezTo>
                    <a:pt x="448056" y="1507363"/>
                    <a:pt x="455549" y="1519936"/>
                    <a:pt x="463550" y="1532001"/>
                  </a:cubicBezTo>
                  <a:cubicBezTo>
                    <a:pt x="473837" y="1547495"/>
                    <a:pt x="485013" y="1562100"/>
                    <a:pt x="496697" y="1577467"/>
                  </a:cubicBezTo>
                  <a:cubicBezTo>
                    <a:pt x="509270" y="1593977"/>
                    <a:pt x="522478" y="1611249"/>
                    <a:pt x="535559" y="1631061"/>
                  </a:cubicBezTo>
                  <a:cubicBezTo>
                    <a:pt x="537464" y="1633982"/>
                    <a:pt x="537591" y="1637665"/>
                    <a:pt x="536067" y="1640713"/>
                  </a:cubicBezTo>
                  <a:cubicBezTo>
                    <a:pt x="534543" y="1643761"/>
                    <a:pt x="531241" y="1645666"/>
                    <a:pt x="527812" y="1645666"/>
                  </a:cubicBezTo>
                  <a:lnTo>
                    <a:pt x="346329" y="1645666"/>
                  </a:lnTo>
                  <a:cubicBezTo>
                    <a:pt x="342900" y="1645666"/>
                    <a:pt x="339725" y="1643761"/>
                    <a:pt x="338074" y="1640713"/>
                  </a:cubicBezTo>
                  <a:cubicBezTo>
                    <a:pt x="336423" y="1637665"/>
                    <a:pt x="336677" y="1633982"/>
                    <a:pt x="338582" y="1631061"/>
                  </a:cubicBezTo>
                  <a:cubicBezTo>
                    <a:pt x="346837" y="1618615"/>
                    <a:pt x="353060" y="1606169"/>
                    <a:pt x="359664" y="1593088"/>
                  </a:cubicBezTo>
                  <a:cubicBezTo>
                    <a:pt x="366268" y="1580007"/>
                    <a:pt x="372872" y="1566672"/>
                    <a:pt x="381889" y="1553083"/>
                  </a:cubicBezTo>
                  <a:lnTo>
                    <a:pt x="389636" y="1558290"/>
                  </a:lnTo>
                  <a:lnTo>
                    <a:pt x="396240" y="1564894"/>
                  </a:lnTo>
                  <a:lnTo>
                    <a:pt x="378587" y="1582547"/>
                  </a:lnTo>
                  <a:lnTo>
                    <a:pt x="360934" y="1600200"/>
                  </a:lnTo>
                  <a:lnTo>
                    <a:pt x="335661" y="1625600"/>
                  </a:lnTo>
                  <a:cubicBezTo>
                    <a:pt x="332994" y="1628267"/>
                    <a:pt x="328930" y="1629029"/>
                    <a:pt x="325501" y="1627632"/>
                  </a:cubicBezTo>
                  <a:cubicBezTo>
                    <a:pt x="322072" y="1626235"/>
                    <a:pt x="319659" y="1622806"/>
                    <a:pt x="319659" y="1618996"/>
                  </a:cubicBezTo>
                  <a:lnTo>
                    <a:pt x="319659" y="1497838"/>
                  </a:lnTo>
                  <a:cubicBezTo>
                    <a:pt x="319659" y="1492631"/>
                    <a:pt x="323850" y="1488440"/>
                    <a:pt x="329057" y="1488440"/>
                  </a:cubicBezTo>
                  <a:lnTo>
                    <a:pt x="406781" y="1488440"/>
                  </a:lnTo>
                  <a:cubicBezTo>
                    <a:pt x="409829" y="1488440"/>
                    <a:pt x="412623" y="1489837"/>
                    <a:pt x="414401" y="1492377"/>
                  </a:cubicBezTo>
                  <a:cubicBezTo>
                    <a:pt x="416179" y="1494917"/>
                    <a:pt x="416687" y="1497965"/>
                    <a:pt x="415671" y="1500759"/>
                  </a:cubicBezTo>
                  <a:cubicBezTo>
                    <a:pt x="406781" y="1527429"/>
                    <a:pt x="397891" y="1545209"/>
                    <a:pt x="389255" y="1562608"/>
                  </a:cubicBezTo>
                  <a:close/>
                  <a:moveTo>
                    <a:pt x="884047" y="1547749"/>
                  </a:moveTo>
                  <a:lnTo>
                    <a:pt x="871982" y="1535557"/>
                  </a:lnTo>
                  <a:lnTo>
                    <a:pt x="849503" y="1513078"/>
                  </a:lnTo>
                  <a:lnTo>
                    <a:pt x="856107" y="1506474"/>
                  </a:lnTo>
                  <a:lnTo>
                    <a:pt x="856107" y="1515872"/>
                  </a:lnTo>
                  <a:cubicBezTo>
                    <a:pt x="852297" y="1515872"/>
                    <a:pt x="846836" y="1520444"/>
                    <a:pt x="836803" y="1530477"/>
                  </a:cubicBezTo>
                  <a:cubicBezTo>
                    <a:pt x="834136" y="1533144"/>
                    <a:pt x="830072" y="1533906"/>
                    <a:pt x="826643" y="1532509"/>
                  </a:cubicBezTo>
                  <a:cubicBezTo>
                    <a:pt x="823214" y="1531112"/>
                    <a:pt x="820801" y="1527683"/>
                    <a:pt x="820801" y="1523873"/>
                  </a:cubicBezTo>
                  <a:lnTo>
                    <a:pt x="820801" y="1497965"/>
                  </a:lnTo>
                  <a:lnTo>
                    <a:pt x="830199" y="1497965"/>
                  </a:lnTo>
                  <a:lnTo>
                    <a:pt x="830199" y="1507363"/>
                  </a:lnTo>
                  <a:lnTo>
                    <a:pt x="761111" y="1507363"/>
                  </a:lnTo>
                  <a:lnTo>
                    <a:pt x="761111" y="1497965"/>
                  </a:lnTo>
                  <a:lnTo>
                    <a:pt x="770509" y="1497965"/>
                  </a:lnTo>
                  <a:lnTo>
                    <a:pt x="770509" y="1619123"/>
                  </a:lnTo>
                  <a:lnTo>
                    <a:pt x="761111" y="1619123"/>
                  </a:lnTo>
                  <a:lnTo>
                    <a:pt x="753618" y="1613535"/>
                  </a:lnTo>
                  <a:cubicBezTo>
                    <a:pt x="779653" y="1578864"/>
                    <a:pt x="805307" y="1544447"/>
                    <a:pt x="822452" y="1518793"/>
                  </a:cubicBezTo>
                  <a:cubicBezTo>
                    <a:pt x="825246" y="1514729"/>
                    <a:pt x="830707" y="1513459"/>
                    <a:pt x="834898" y="1515872"/>
                  </a:cubicBezTo>
                  <a:cubicBezTo>
                    <a:pt x="839089" y="1518285"/>
                    <a:pt x="840740" y="1523746"/>
                    <a:pt x="838581" y="1528191"/>
                  </a:cubicBezTo>
                  <a:cubicBezTo>
                    <a:pt x="821309" y="1562862"/>
                    <a:pt x="803910" y="1597660"/>
                    <a:pt x="777748" y="1641348"/>
                  </a:cubicBezTo>
                  <a:lnTo>
                    <a:pt x="769747" y="1636522"/>
                  </a:lnTo>
                  <a:lnTo>
                    <a:pt x="769747" y="1627124"/>
                  </a:lnTo>
                  <a:lnTo>
                    <a:pt x="951230" y="1627124"/>
                  </a:lnTo>
                  <a:lnTo>
                    <a:pt x="951230" y="1636522"/>
                  </a:lnTo>
                  <a:lnTo>
                    <a:pt x="943737" y="1642110"/>
                  </a:lnTo>
                  <a:cubicBezTo>
                    <a:pt x="927100" y="1619885"/>
                    <a:pt x="914019" y="1597787"/>
                    <a:pt x="902462" y="1578229"/>
                  </a:cubicBezTo>
                  <a:cubicBezTo>
                    <a:pt x="895604" y="1566545"/>
                    <a:pt x="889254" y="1555877"/>
                    <a:pt x="883031" y="1546479"/>
                  </a:cubicBezTo>
                  <a:cubicBezTo>
                    <a:pt x="880364" y="1542415"/>
                    <a:pt x="881126" y="1537081"/>
                    <a:pt x="884936" y="1534033"/>
                  </a:cubicBezTo>
                  <a:cubicBezTo>
                    <a:pt x="888746" y="1530985"/>
                    <a:pt x="894080" y="1531239"/>
                    <a:pt x="897509" y="1534668"/>
                  </a:cubicBezTo>
                  <a:lnTo>
                    <a:pt x="932053" y="1569339"/>
                  </a:lnTo>
                  <a:lnTo>
                    <a:pt x="966597" y="1604010"/>
                  </a:lnTo>
                  <a:lnTo>
                    <a:pt x="959993" y="1610614"/>
                  </a:lnTo>
                  <a:lnTo>
                    <a:pt x="950595" y="1610614"/>
                  </a:lnTo>
                  <a:lnTo>
                    <a:pt x="950595" y="1498092"/>
                  </a:lnTo>
                  <a:lnTo>
                    <a:pt x="959993" y="1498092"/>
                  </a:lnTo>
                  <a:lnTo>
                    <a:pt x="959993" y="1507490"/>
                  </a:lnTo>
                  <a:lnTo>
                    <a:pt x="873633" y="1507490"/>
                  </a:lnTo>
                  <a:lnTo>
                    <a:pt x="873633" y="1498092"/>
                  </a:lnTo>
                  <a:lnTo>
                    <a:pt x="882015" y="1493901"/>
                  </a:lnTo>
                  <a:cubicBezTo>
                    <a:pt x="890016" y="1509776"/>
                    <a:pt x="900303" y="1529842"/>
                    <a:pt x="900303" y="1541399"/>
                  </a:cubicBezTo>
                  <a:cubicBezTo>
                    <a:pt x="900303" y="1545209"/>
                    <a:pt x="898017" y="1548638"/>
                    <a:pt x="894461" y="1550035"/>
                  </a:cubicBezTo>
                  <a:cubicBezTo>
                    <a:pt x="890905" y="1551432"/>
                    <a:pt x="886968" y="1550670"/>
                    <a:pt x="884301" y="1548003"/>
                  </a:cubicBezTo>
                  <a:moveTo>
                    <a:pt x="897509" y="1534795"/>
                  </a:moveTo>
                  <a:lnTo>
                    <a:pt x="890905" y="1541399"/>
                  </a:lnTo>
                  <a:lnTo>
                    <a:pt x="881380" y="1541399"/>
                  </a:lnTo>
                  <a:cubicBezTo>
                    <a:pt x="881380" y="1535557"/>
                    <a:pt x="874395" y="1521079"/>
                    <a:pt x="865124" y="1502283"/>
                  </a:cubicBezTo>
                  <a:cubicBezTo>
                    <a:pt x="863727" y="1499362"/>
                    <a:pt x="863854" y="1495933"/>
                    <a:pt x="865505" y="1493139"/>
                  </a:cubicBezTo>
                  <a:cubicBezTo>
                    <a:pt x="867156" y="1490345"/>
                    <a:pt x="870204" y="1488694"/>
                    <a:pt x="873506" y="1488694"/>
                  </a:cubicBezTo>
                  <a:lnTo>
                    <a:pt x="959866" y="1488694"/>
                  </a:lnTo>
                  <a:cubicBezTo>
                    <a:pt x="965073" y="1488694"/>
                    <a:pt x="969264" y="1492885"/>
                    <a:pt x="969264" y="1498092"/>
                  </a:cubicBezTo>
                  <a:lnTo>
                    <a:pt x="969264" y="1610614"/>
                  </a:lnTo>
                  <a:cubicBezTo>
                    <a:pt x="969264" y="1614424"/>
                    <a:pt x="966978" y="1617853"/>
                    <a:pt x="963422" y="1619250"/>
                  </a:cubicBezTo>
                  <a:cubicBezTo>
                    <a:pt x="959866" y="1620647"/>
                    <a:pt x="955929" y="1619885"/>
                    <a:pt x="953262" y="1617218"/>
                  </a:cubicBezTo>
                  <a:lnTo>
                    <a:pt x="918718" y="1582547"/>
                  </a:lnTo>
                  <a:lnTo>
                    <a:pt x="884174" y="1547876"/>
                  </a:lnTo>
                  <a:lnTo>
                    <a:pt x="890778" y="1541272"/>
                  </a:lnTo>
                  <a:lnTo>
                    <a:pt x="898525" y="1536065"/>
                  </a:lnTo>
                  <a:cubicBezTo>
                    <a:pt x="905129" y="1545971"/>
                    <a:pt x="911733" y="1557020"/>
                    <a:pt x="918591" y="1568577"/>
                  </a:cubicBezTo>
                  <a:cubicBezTo>
                    <a:pt x="930275" y="1588262"/>
                    <a:pt x="942848" y="1609471"/>
                    <a:pt x="958723" y="1630807"/>
                  </a:cubicBezTo>
                  <a:cubicBezTo>
                    <a:pt x="960882" y="1633601"/>
                    <a:pt x="961136" y="1637411"/>
                    <a:pt x="959612" y="1640586"/>
                  </a:cubicBezTo>
                  <a:cubicBezTo>
                    <a:pt x="958088" y="1643761"/>
                    <a:pt x="954786" y="1645793"/>
                    <a:pt x="951230" y="1645793"/>
                  </a:cubicBezTo>
                  <a:lnTo>
                    <a:pt x="769747" y="1645793"/>
                  </a:lnTo>
                  <a:cubicBezTo>
                    <a:pt x="766318" y="1645793"/>
                    <a:pt x="763270" y="1644015"/>
                    <a:pt x="761619" y="1641094"/>
                  </a:cubicBezTo>
                  <a:cubicBezTo>
                    <a:pt x="759968" y="1638173"/>
                    <a:pt x="759968" y="1634617"/>
                    <a:pt x="761746" y="1631696"/>
                  </a:cubicBezTo>
                  <a:cubicBezTo>
                    <a:pt x="787527" y="1588770"/>
                    <a:pt x="804672" y="1554480"/>
                    <a:pt x="821944" y="1519809"/>
                  </a:cubicBezTo>
                  <a:lnTo>
                    <a:pt x="830326" y="1524000"/>
                  </a:lnTo>
                  <a:lnTo>
                    <a:pt x="838073" y="1529207"/>
                  </a:lnTo>
                  <a:cubicBezTo>
                    <a:pt x="820674" y="1555496"/>
                    <a:pt x="794512" y="1590294"/>
                    <a:pt x="768604" y="1624838"/>
                  </a:cubicBezTo>
                  <a:cubicBezTo>
                    <a:pt x="766191" y="1628013"/>
                    <a:pt x="762000" y="1629410"/>
                    <a:pt x="758190" y="1628140"/>
                  </a:cubicBezTo>
                  <a:cubicBezTo>
                    <a:pt x="754380" y="1626870"/>
                    <a:pt x="751840" y="1623314"/>
                    <a:pt x="751840" y="1619250"/>
                  </a:cubicBezTo>
                  <a:lnTo>
                    <a:pt x="751840" y="1498092"/>
                  </a:lnTo>
                  <a:cubicBezTo>
                    <a:pt x="751840" y="1492885"/>
                    <a:pt x="756031" y="1488694"/>
                    <a:pt x="761238" y="1488694"/>
                  </a:cubicBezTo>
                  <a:lnTo>
                    <a:pt x="830326" y="1488694"/>
                  </a:lnTo>
                  <a:cubicBezTo>
                    <a:pt x="835533" y="1488694"/>
                    <a:pt x="839724" y="1492885"/>
                    <a:pt x="839724" y="1498092"/>
                  </a:cubicBezTo>
                  <a:lnTo>
                    <a:pt x="839724" y="1524000"/>
                  </a:lnTo>
                  <a:lnTo>
                    <a:pt x="830326" y="1524000"/>
                  </a:lnTo>
                  <a:lnTo>
                    <a:pt x="823722" y="1517396"/>
                  </a:lnTo>
                  <a:cubicBezTo>
                    <a:pt x="830961" y="1510030"/>
                    <a:pt x="842772" y="1497330"/>
                    <a:pt x="856234" y="1497330"/>
                  </a:cubicBezTo>
                  <a:cubicBezTo>
                    <a:pt x="858774" y="1497330"/>
                    <a:pt x="861060" y="1498346"/>
                    <a:pt x="862838" y="1500124"/>
                  </a:cubicBezTo>
                  <a:lnTo>
                    <a:pt x="885317" y="1522603"/>
                  </a:lnTo>
                  <a:lnTo>
                    <a:pt x="897382" y="1534795"/>
                  </a:lnTo>
                  <a:close/>
                  <a:moveTo>
                    <a:pt x="676783" y="1548003"/>
                  </a:moveTo>
                  <a:cubicBezTo>
                    <a:pt x="659511" y="1530604"/>
                    <a:pt x="651764" y="1522984"/>
                    <a:pt x="636016" y="1515110"/>
                  </a:cubicBezTo>
                  <a:lnTo>
                    <a:pt x="640207" y="1506728"/>
                  </a:lnTo>
                  <a:lnTo>
                    <a:pt x="647700" y="1512316"/>
                  </a:lnTo>
                  <a:cubicBezTo>
                    <a:pt x="640207" y="1522222"/>
                    <a:pt x="632841" y="1532890"/>
                    <a:pt x="624967" y="1544066"/>
                  </a:cubicBezTo>
                  <a:cubicBezTo>
                    <a:pt x="616712" y="1555877"/>
                    <a:pt x="608203" y="1568069"/>
                    <a:pt x="599186" y="1580134"/>
                  </a:cubicBezTo>
                  <a:cubicBezTo>
                    <a:pt x="587375" y="1595882"/>
                    <a:pt x="574675" y="1611503"/>
                    <a:pt x="560451" y="1625727"/>
                  </a:cubicBezTo>
                  <a:cubicBezTo>
                    <a:pt x="557022" y="1629156"/>
                    <a:pt x="551434" y="1629410"/>
                    <a:pt x="547751" y="1626235"/>
                  </a:cubicBezTo>
                  <a:cubicBezTo>
                    <a:pt x="544068" y="1623060"/>
                    <a:pt x="543433" y="1617472"/>
                    <a:pt x="546354" y="1613535"/>
                  </a:cubicBezTo>
                  <a:cubicBezTo>
                    <a:pt x="561467" y="1593342"/>
                    <a:pt x="573659" y="1570101"/>
                    <a:pt x="586867" y="1544574"/>
                  </a:cubicBezTo>
                  <a:cubicBezTo>
                    <a:pt x="595503" y="1527937"/>
                    <a:pt x="604520" y="1510538"/>
                    <a:pt x="614934" y="1493139"/>
                  </a:cubicBezTo>
                  <a:lnTo>
                    <a:pt x="622935" y="1497965"/>
                  </a:lnTo>
                  <a:lnTo>
                    <a:pt x="622935" y="1507363"/>
                  </a:lnTo>
                  <a:lnTo>
                    <a:pt x="536575" y="1507363"/>
                  </a:lnTo>
                  <a:lnTo>
                    <a:pt x="536575" y="1497965"/>
                  </a:lnTo>
                  <a:lnTo>
                    <a:pt x="545719" y="1496187"/>
                  </a:lnTo>
                  <a:cubicBezTo>
                    <a:pt x="554355" y="1539494"/>
                    <a:pt x="562991" y="1582547"/>
                    <a:pt x="571500" y="1616964"/>
                  </a:cubicBezTo>
                  <a:cubicBezTo>
                    <a:pt x="571627" y="1617726"/>
                    <a:pt x="571754" y="1618488"/>
                    <a:pt x="571754" y="1619250"/>
                  </a:cubicBezTo>
                  <a:cubicBezTo>
                    <a:pt x="571754" y="1625092"/>
                    <a:pt x="572008" y="1627505"/>
                    <a:pt x="572389" y="1628394"/>
                  </a:cubicBezTo>
                  <a:cubicBezTo>
                    <a:pt x="572135" y="1628013"/>
                    <a:pt x="571373" y="1627251"/>
                    <a:pt x="570738" y="1627124"/>
                  </a:cubicBezTo>
                  <a:cubicBezTo>
                    <a:pt x="570738" y="1627124"/>
                    <a:pt x="570865" y="1627124"/>
                    <a:pt x="570992" y="1627124"/>
                  </a:cubicBezTo>
                  <a:lnTo>
                    <a:pt x="570992" y="1636522"/>
                  </a:lnTo>
                  <a:lnTo>
                    <a:pt x="570992" y="1627124"/>
                  </a:lnTo>
                  <a:lnTo>
                    <a:pt x="717931" y="1627124"/>
                  </a:lnTo>
                  <a:lnTo>
                    <a:pt x="717931" y="1636522"/>
                  </a:lnTo>
                  <a:lnTo>
                    <a:pt x="717931" y="1627124"/>
                  </a:lnTo>
                  <a:cubicBezTo>
                    <a:pt x="718058" y="1627124"/>
                    <a:pt x="718185" y="1627124"/>
                    <a:pt x="718185" y="1627124"/>
                  </a:cubicBezTo>
                  <a:cubicBezTo>
                    <a:pt x="718058" y="1627124"/>
                    <a:pt x="717804" y="1627251"/>
                    <a:pt x="717677" y="1627378"/>
                  </a:cubicBezTo>
                  <a:cubicBezTo>
                    <a:pt x="717931" y="1627124"/>
                    <a:pt x="718439" y="1626489"/>
                    <a:pt x="720217" y="1623695"/>
                  </a:cubicBezTo>
                  <a:cubicBezTo>
                    <a:pt x="721995" y="1620901"/>
                    <a:pt x="724535" y="1616710"/>
                    <a:pt x="728599" y="1612519"/>
                  </a:cubicBezTo>
                  <a:lnTo>
                    <a:pt x="735203" y="1619123"/>
                  </a:lnTo>
                  <a:lnTo>
                    <a:pt x="725805" y="1619123"/>
                  </a:lnTo>
                  <a:cubicBezTo>
                    <a:pt x="725805" y="1581023"/>
                    <a:pt x="732282" y="1549527"/>
                    <a:pt x="739521" y="1514475"/>
                  </a:cubicBezTo>
                  <a:cubicBezTo>
                    <a:pt x="740791" y="1508506"/>
                    <a:pt x="742061" y="1502410"/>
                    <a:pt x="743204" y="1496060"/>
                  </a:cubicBezTo>
                  <a:lnTo>
                    <a:pt x="752348" y="1497838"/>
                  </a:lnTo>
                  <a:lnTo>
                    <a:pt x="752348" y="1507236"/>
                  </a:lnTo>
                  <a:lnTo>
                    <a:pt x="657352" y="1507236"/>
                  </a:lnTo>
                  <a:lnTo>
                    <a:pt x="657352" y="1497838"/>
                  </a:lnTo>
                  <a:lnTo>
                    <a:pt x="665734" y="1493647"/>
                  </a:lnTo>
                  <a:cubicBezTo>
                    <a:pt x="669798" y="1501775"/>
                    <a:pt x="673735" y="1507744"/>
                    <a:pt x="678053" y="1514221"/>
                  </a:cubicBezTo>
                  <a:cubicBezTo>
                    <a:pt x="682371" y="1520698"/>
                    <a:pt x="686943" y="1527683"/>
                    <a:pt x="691642" y="1536827"/>
                  </a:cubicBezTo>
                  <a:cubicBezTo>
                    <a:pt x="693674" y="1540891"/>
                    <a:pt x="692404" y="1545971"/>
                    <a:pt x="688721" y="1548638"/>
                  </a:cubicBezTo>
                  <a:cubicBezTo>
                    <a:pt x="685038" y="1551305"/>
                    <a:pt x="679831" y="1550924"/>
                    <a:pt x="676656" y="1547622"/>
                  </a:cubicBezTo>
                  <a:moveTo>
                    <a:pt x="689864" y="1534414"/>
                  </a:moveTo>
                  <a:lnTo>
                    <a:pt x="683260" y="1541018"/>
                  </a:lnTo>
                  <a:lnTo>
                    <a:pt x="674878" y="1545209"/>
                  </a:lnTo>
                  <a:cubicBezTo>
                    <a:pt x="670814" y="1537081"/>
                    <a:pt x="666877" y="1531112"/>
                    <a:pt x="662559" y="1524635"/>
                  </a:cubicBezTo>
                  <a:cubicBezTo>
                    <a:pt x="658241" y="1518158"/>
                    <a:pt x="653669" y="1511173"/>
                    <a:pt x="648970" y="1502029"/>
                  </a:cubicBezTo>
                  <a:cubicBezTo>
                    <a:pt x="647573" y="1499108"/>
                    <a:pt x="647700" y="1495679"/>
                    <a:pt x="649351" y="1492885"/>
                  </a:cubicBezTo>
                  <a:cubicBezTo>
                    <a:pt x="651002" y="1490091"/>
                    <a:pt x="654050" y="1488440"/>
                    <a:pt x="657352" y="1488440"/>
                  </a:cubicBezTo>
                  <a:lnTo>
                    <a:pt x="752348" y="1488440"/>
                  </a:lnTo>
                  <a:cubicBezTo>
                    <a:pt x="755142" y="1488440"/>
                    <a:pt x="757809" y="1489710"/>
                    <a:pt x="759587" y="1491869"/>
                  </a:cubicBezTo>
                  <a:cubicBezTo>
                    <a:pt x="761365" y="1494028"/>
                    <a:pt x="762127" y="1496949"/>
                    <a:pt x="761492" y="1499616"/>
                  </a:cubicBezTo>
                  <a:cubicBezTo>
                    <a:pt x="760222" y="1505966"/>
                    <a:pt x="758952" y="1512062"/>
                    <a:pt x="757682" y="1518158"/>
                  </a:cubicBezTo>
                  <a:cubicBezTo>
                    <a:pt x="750443" y="1553337"/>
                    <a:pt x="744347" y="1583055"/>
                    <a:pt x="744347" y="1618996"/>
                  </a:cubicBezTo>
                  <a:cubicBezTo>
                    <a:pt x="744347" y="1621536"/>
                    <a:pt x="743331" y="1623822"/>
                    <a:pt x="741553" y="1625600"/>
                  </a:cubicBezTo>
                  <a:cubicBezTo>
                    <a:pt x="739140" y="1628013"/>
                    <a:pt x="737489" y="1630553"/>
                    <a:pt x="735838" y="1633347"/>
                  </a:cubicBezTo>
                  <a:cubicBezTo>
                    <a:pt x="734568" y="1635379"/>
                    <a:pt x="732536" y="1638935"/>
                    <a:pt x="729361" y="1641602"/>
                  </a:cubicBezTo>
                  <a:cubicBezTo>
                    <a:pt x="727075" y="1643507"/>
                    <a:pt x="724281" y="1644904"/>
                    <a:pt x="720979" y="1645412"/>
                  </a:cubicBezTo>
                  <a:cubicBezTo>
                    <a:pt x="719836" y="1645539"/>
                    <a:pt x="718693" y="1645666"/>
                    <a:pt x="717550" y="1645666"/>
                  </a:cubicBezTo>
                  <a:lnTo>
                    <a:pt x="570992" y="1645666"/>
                  </a:lnTo>
                  <a:cubicBezTo>
                    <a:pt x="569976" y="1645666"/>
                    <a:pt x="568960" y="1645539"/>
                    <a:pt x="567944" y="1645412"/>
                  </a:cubicBezTo>
                  <a:cubicBezTo>
                    <a:pt x="561975" y="1644523"/>
                    <a:pt x="557911" y="1640967"/>
                    <a:pt x="555625" y="1636395"/>
                  </a:cubicBezTo>
                  <a:cubicBezTo>
                    <a:pt x="552831" y="1630680"/>
                    <a:pt x="552958" y="1623060"/>
                    <a:pt x="552958" y="1618996"/>
                  </a:cubicBezTo>
                  <a:lnTo>
                    <a:pt x="562356" y="1618996"/>
                  </a:lnTo>
                  <a:lnTo>
                    <a:pt x="553212" y="1621282"/>
                  </a:lnTo>
                  <a:cubicBezTo>
                    <a:pt x="544449" y="1586357"/>
                    <a:pt x="535813" y="1542923"/>
                    <a:pt x="527177" y="1499743"/>
                  </a:cubicBezTo>
                  <a:cubicBezTo>
                    <a:pt x="526669" y="1496949"/>
                    <a:pt x="527304" y="1494155"/>
                    <a:pt x="529082" y="1491996"/>
                  </a:cubicBezTo>
                  <a:cubicBezTo>
                    <a:pt x="530860" y="1489837"/>
                    <a:pt x="533527" y="1488567"/>
                    <a:pt x="536321" y="1488567"/>
                  </a:cubicBezTo>
                  <a:lnTo>
                    <a:pt x="622681" y="1488567"/>
                  </a:lnTo>
                  <a:cubicBezTo>
                    <a:pt x="626110" y="1488567"/>
                    <a:pt x="629158" y="1490345"/>
                    <a:pt x="630809" y="1493266"/>
                  </a:cubicBezTo>
                  <a:cubicBezTo>
                    <a:pt x="632460" y="1496187"/>
                    <a:pt x="632460" y="1499743"/>
                    <a:pt x="630682" y="1502664"/>
                  </a:cubicBezTo>
                  <a:cubicBezTo>
                    <a:pt x="620522" y="1519555"/>
                    <a:pt x="611759" y="1536446"/>
                    <a:pt x="603123" y="1553083"/>
                  </a:cubicBezTo>
                  <a:cubicBezTo>
                    <a:pt x="590042" y="1578229"/>
                    <a:pt x="577215" y="1602994"/>
                    <a:pt x="561086" y="1624584"/>
                  </a:cubicBezTo>
                  <a:lnTo>
                    <a:pt x="553593" y="1618996"/>
                  </a:lnTo>
                  <a:lnTo>
                    <a:pt x="546989" y="1612392"/>
                  </a:lnTo>
                  <a:cubicBezTo>
                    <a:pt x="560324" y="1598930"/>
                    <a:pt x="572516" y="1584071"/>
                    <a:pt x="583946" y="1568831"/>
                  </a:cubicBezTo>
                  <a:cubicBezTo>
                    <a:pt x="592836" y="1557020"/>
                    <a:pt x="601218" y="1544955"/>
                    <a:pt x="609346" y="1533271"/>
                  </a:cubicBezTo>
                  <a:cubicBezTo>
                    <a:pt x="617093" y="1522222"/>
                    <a:pt x="624713" y="1511173"/>
                    <a:pt x="632460" y="1501013"/>
                  </a:cubicBezTo>
                  <a:cubicBezTo>
                    <a:pt x="635127" y="1497330"/>
                    <a:pt x="640080" y="1496187"/>
                    <a:pt x="644144" y="1498219"/>
                  </a:cubicBezTo>
                  <a:cubicBezTo>
                    <a:pt x="662940" y="1507617"/>
                    <a:pt x="672592" y="1517396"/>
                    <a:pt x="689737" y="1534541"/>
                  </a:cubicBezTo>
                  <a:close/>
                  <a:moveTo>
                    <a:pt x="6325616" y="7045960"/>
                  </a:moveTo>
                  <a:lnTo>
                    <a:pt x="6308344" y="7045960"/>
                  </a:lnTo>
                  <a:cubicBezTo>
                    <a:pt x="6303137" y="7045960"/>
                    <a:pt x="6298946" y="7041769"/>
                    <a:pt x="6298946" y="7036562"/>
                  </a:cubicBezTo>
                  <a:lnTo>
                    <a:pt x="6298946" y="6872097"/>
                  </a:lnTo>
                  <a:lnTo>
                    <a:pt x="6308344" y="6872097"/>
                  </a:lnTo>
                  <a:lnTo>
                    <a:pt x="6298946" y="6872097"/>
                  </a:lnTo>
                  <a:lnTo>
                    <a:pt x="6298946" y="4847082"/>
                  </a:lnTo>
                  <a:lnTo>
                    <a:pt x="6308344" y="4847082"/>
                  </a:lnTo>
                  <a:lnTo>
                    <a:pt x="6298946" y="4847082"/>
                  </a:lnTo>
                  <a:lnTo>
                    <a:pt x="6298946" y="3566287"/>
                  </a:lnTo>
                  <a:lnTo>
                    <a:pt x="6308344" y="3566287"/>
                  </a:lnTo>
                  <a:lnTo>
                    <a:pt x="6298946" y="3566287"/>
                  </a:lnTo>
                  <a:cubicBezTo>
                    <a:pt x="6298946" y="3530219"/>
                    <a:pt x="6297549" y="3477895"/>
                    <a:pt x="6354318" y="3477895"/>
                  </a:cubicBezTo>
                  <a:cubicBezTo>
                    <a:pt x="6359271" y="3477895"/>
                    <a:pt x="6364478" y="3478276"/>
                    <a:pt x="6370066" y="3479165"/>
                  </a:cubicBezTo>
                  <a:lnTo>
                    <a:pt x="6368796" y="3488436"/>
                  </a:lnTo>
                  <a:lnTo>
                    <a:pt x="6359398" y="3488436"/>
                  </a:lnTo>
                  <a:lnTo>
                    <a:pt x="6359398" y="2744216"/>
                  </a:lnTo>
                  <a:lnTo>
                    <a:pt x="6368796" y="2744216"/>
                  </a:lnTo>
                  <a:lnTo>
                    <a:pt x="6368796" y="2753614"/>
                  </a:lnTo>
                  <a:lnTo>
                    <a:pt x="5107305" y="2753614"/>
                  </a:lnTo>
                  <a:lnTo>
                    <a:pt x="5107305" y="2744216"/>
                  </a:lnTo>
                  <a:lnTo>
                    <a:pt x="5116703" y="2744216"/>
                  </a:lnTo>
                  <a:lnTo>
                    <a:pt x="5116703" y="4448937"/>
                  </a:lnTo>
                  <a:lnTo>
                    <a:pt x="5107305" y="4448937"/>
                  </a:lnTo>
                  <a:lnTo>
                    <a:pt x="5108194" y="4439666"/>
                  </a:lnTo>
                  <a:cubicBezTo>
                    <a:pt x="5200015" y="4448810"/>
                    <a:pt x="5203063" y="4453509"/>
                    <a:pt x="5203063" y="4552823"/>
                  </a:cubicBezTo>
                  <a:lnTo>
                    <a:pt x="5193665" y="4552823"/>
                  </a:lnTo>
                  <a:lnTo>
                    <a:pt x="5203063" y="4552823"/>
                  </a:lnTo>
                  <a:lnTo>
                    <a:pt x="5203063" y="5556758"/>
                  </a:lnTo>
                  <a:lnTo>
                    <a:pt x="5193665" y="5556758"/>
                  </a:lnTo>
                  <a:lnTo>
                    <a:pt x="5203063" y="5556758"/>
                  </a:lnTo>
                  <a:cubicBezTo>
                    <a:pt x="5203063" y="5571490"/>
                    <a:pt x="5198110" y="5585968"/>
                    <a:pt x="5193919" y="5598668"/>
                  </a:cubicBezTo>
                  <a:cubicBezTo>
                    <a:pt x="5189474" y="5612003"/>
                    <a:pt x="5185791" y="5623433"/>
                    <a:pt x="5185791" y="5634609"/>
                  </a:cubicBezTo>
                  <a:lnTo>
                    <a:pt x="5176393" y="5634609"/>
                  </a:lnTo>
                  <a:lnTo>
                    <a:pt x="5185664" y="5633466"/>
                  </a:lnTo>
                  <a:cubicBezTo>
                    <a:pt x="5194300" y="5702681"/>
                    <a:pt x="5203063" y="5781040"/>
                    <a:pt x="5203063" y="5851017"/>
                  </a:cubicBezTo>
                  <a:lnTo>
                    <a:pt x="5193665" y="5851017"/>
                  </a:lnTo>
                  <a:lnTo>
                    <a:pt x="5203063" y="5851017"/>
                  </a:lnTo>
                  <a:lnTo>
                    <a:pt x="5203063" y="7330821"/>
                  </a:lnTo>
                  <a:lnTo>
                    <a:pt x="5193665" y="7330821"/>
                  </a:lnTo>
                  <a:lnTo>
                    <a:pt x="5203063" y="7330821"/>
                  </a:lnTo>
                  <a:lnTo>
                    <a:pt x="5203063" y="7382764"/>
                  </a:lnTo>
                  <a:lnTo>
                    <a:pt x="5193665" y="7382764"/>
                  </a:lnTo>
                  <a:lnTo>
                    <a:pt x="5193665" y="7373365"/>
                  </a:lnTo>
                  <a:lnTo>
                    <a:pt x="5271389" y="7373365"/>
                  </a:lnTo>
                  <a:lnTo>
                    <a:pt x="5271389" y="7382764"/>
                  </a:lnTo>
                  <a:lnTo>
                    <a:pt x="5261991" y="7382764"/>
                  </a:lnTo>
                  <a:lnTo>
                    <a:pt x="5261991" y="7330821"/>
                  </a:lnTo>
                  <a:lnTo>
                    <a:pt x="5271389" y="7330821"/>
                  </a:lnTo>
                  <a:lnTo>
                    <a:pt x="5261991" y="7330821"/>
                  </a:lnTo>
                  <a:lnTo>
                    <a:pt x="5261991" y="6681724"/>
                  </a:lnTo>
                  <a:lnTo>
                    <a:pt x="5271389" y="6681724"/>
                  </a:lnTo>
                  <a:lnTo>
                    <a:pt x="5261991" y="6681724"/>
                  </a:lnTo>
                  <a:cubicBezTo>
                    <a:pt x="5261991" y="6641973"/>
                    <a:pt x="5283454" y="6620383"/>
                    <a:pt x="5323205" y="6620383"/>
                  </a:cubicBezTo>
                  <a:lnTo>
                    <a:pt x="5323205" y="6629781"/>
                  </a:lnTo>
                  <a:lnTo>
                    <a:pt x="5323205" y="6620383"/>
                  </a:lnTo>
                  <a:lnTo>
                    <a:pt x="6144006" y="6620383"/>
                  </a:lnTo>
                  <a:lnTo>
                    <a:pt x="6144006" y="6629781"/>
                  </a:lnTo>
                  <a:lnTo>
                    <a:pt x="6144006" y="6620383"/>
                  </a:lnTo>
                  <a:cubicBezTo>
                    <a:pt x="6193536" y="6620383"/>
                    <a:pt x="6205220" y="6643116"/>
                    <a:pt x="6205220" y="6681724"/>
                  </a:cubicBezTo>
                  <a:lnTo>
                    <a:pt x="6195822" y="6681724"/>
                  </a:lnTo>
                  <a:lnTo>
                    <a:pt x="6205220" y="6681724"/>
                  </a:lnTo>
                  <a:lnTo>
                    <a:pt x="6205220" y="7218299"/>
                  </a:lnTo>
                  <a:lnTo>
                    <a:pt x="6195822" y="7218299"/>
                  </a:lnTo>
                  <a:lnTo>
                    <a:pt x="6205220" y="7218299"/>
                  </a:lnTo>
                  <a:lnTo>
                    <a:pt x="6205220" y="7382764"/>
                  </a:lnTo>
                  <a:lnTo>
                    <a:pt x="6195822" y="7382764"/>
                  </a:lnTo>
                  <a:lnTo>
                    <a:pt x="6195822" y="7373366"/>
                  </a:lnTo>
                  <a:lnTo>
                    <a:pt x="6308090" y="7373366"/>
                  </a:lnTo>
                  <a:lnTo>
                    <a:pt x="6308090" y="7382764"/>
                  </a:lnTo>
                  <a:lnTo>
                    <a:pt x="6298692" y="7382764"/>
                  </a:lnTo>
                  <a:lnTo>
                    <a:pt x="6298692" y="7192391"/>
                  </a:lnTo>
                  <a:lnTo>
                    <a:pt x="6308090" y="7192391"/>
                  </a:lnTo>
                  <a:lnTo>
                    <a:pt x="6298692" y="7192391"/>
                  </a:lnTo>
                  <a:cubicBezTo>
                    <a:pt x="6298692" y="7178548"/>
                    <a:pt x="6300978" y="7164705"/>
                    <a:pt x="6303137" y="7151878"/>
                  </a:cubicBezTo>
                  <a:cubicBezTo>
                    <a:pt x="6305296" y="7138798"/>
                    <a:pt x="6307328" y="7126605"/>
                    <a:pt x="6307328" y="7114413"/>
                  </a:cubicBezTo>
                  <a:lnTo>
                    <a:pt x="6316726" y="7114413"/>
                  </a:lnTo>
                  <a:lnTo>
                    <a:pt x="6307328" y="7114413"/>
                  </a:lnTo>
                  <a:cubicBezTo>
                    <a:pt x="6307328" y="7112000"/>
                    <a:pt x="6305931" y="7107301"/>
                    <a:pt x="6303518" y="7100062"/>
                  </a:cubicBezTo>
                  <a:cubicBezTo>
                    <a:pt x="6301613" y="7094348"/>
                    <a:pt x="6298692" y="7085965"/>
                    <a:pt x="6298692" y="7079742"/>
                  </a:cubicBezTo>
                  <a:lnTo>
                    <a:pt x="6308090" y="7079742"/>
                  </a:lnTo>
                  <a:lnTo>
                    <a:pt x="6298692" y="7079742"/>
                  </a:lnTo>
                  <a:cubicBezTo>
                    <a:pt x="6298692" y="7066280"/>
                    <a:pt x="6311392" y="7054469"/>
                    <a:pt x="6318758" y="7047103"/>
                  </a:cubicBezTo>
                  <a:cubicBezTo>
                    <a:pt x="6320536" y="7045325"/>
                    <a:pt x="6322949" y="7044310"/>
                    <a:pt x="6325362" y="7044310"/>
                  </a:cubicBezTo>
                  <a:cubicBezTo>
                    <a:pt x="6327775" y="7044310"/>
                    <a:pt x="6330188" y="7045325"/>
                    <a:pt x="6331966" y="7047103"/>
                  </a:cubicBezTo>
                  <a:cubicBezTo>
                    <a:pt x="6333617" y="7048754"/>
                    <a:pt x="6335649" y="7050405"/>
                    <a:pt x="6338443" y="7052691"/>
                  </a:cubicBezTo>
                  <a:cubicBezTo>
                    <a:pt x="6341364" y="7055104"/>
                    <a:pt x="6344920" y="7057898"/>
                    <a:pt x="6348095" y="7061200"/>
                  </a:cubicBezTo>
                  <a:cubicBezTo>
                    <a:pt x="6354318" y="7067423"/>
                    <a:pt x="6360541" y="7076186"/>
                    <a:pt x="6360541" y="7088378"/>
                  </a:cubicBezTo>
                  <a:lnTo>
                    <a:pt x="6351143" y="7088378"/>
                  </a:lnTo>
                  <a:lnTo>
                    <a:pt x="6360541" y="7088378"/>
                  </a:lnTo>
                  <a:cubicBezTo>
                    <a:pt x="6360541" y="7123303"/>
                    <a:pt x="6360541" y="7165340"/>
                    <a:pt x="6368923" y="7198614"/>
                  </a:cubicBezTo>
                  <a:cubicBezTo>
                    <a:pt x="6369050" y="7199376"/>
                    <a:pt x="6369177" y="7200138"/>
                    <a:pt x="6369177" y="7200900"/>
                  </a:cubicBezTo>
                  <a:lnTo>
                    <a:pt x="6369177" y="7382637"/>
                  </a:lnTo>
                  <a:lnTo>
                    <a:pt x="6359779" y="7382637"/>
                  </a:lnTo>
                  <a:lnTo>
                    <a:pt x="6359779" y="7373239"/>
                  </a:lnTo>
                  <a:lnTo>
                    <a:pt x="6515354" y="7373239"/>
                  </a:lnTo>
                  <a:lnTo>
                    <a:pt x="6515354" y="7382637"/>
                  </a:lnTo>
                  <a:lnTo>
                    <a:pt x="6505956" y="7382637"/>
                  </a:lnTo>
                  <a:lnTo>
                    <a:pt x="6505956" y="7330694"/>
                  </a:lnTo>
                  <a:lnTo>
                    <a:pt x="6515354" y="7330694"/>
                  </a:lnTo>
                  <a:lnTo>
                    <a:pt x="6505956" y="7330694"/>
                  </a:lnTo>
                  <a:lnTo>
                    <a:pt x="6505956" y="6889496"/>
                  </a:lnTo>
                  <a:lnTo>
                    <a:pt x="6515354" y="6889496"/>
                  </a:lnTo>
                  <a:lnTo>
                    <a:pt x="6505956" y="6889496"/>
                  </a:lnTo>
                  <a:cubicBezTo>
                    <a:pt x="6505956" y="6842506"/>
                    <a:pt x="6517513" y="6828155"/>
                    <a:pt x="6558534" y="6828155"/>
                  </a:cubicBezTo>
                  <a:lnTo>
                    <a:pt x="6558534" y="6837552"/>
                  </a:lnTo>
                  <a:lnTo>
                    <a:pt x="6558534" y="6828155"/>
                  </a:lnTo>
                  <a:lnTo>
                    <a:pt x="7396607" y="6828155"/>
                  </a:lnTo>
                  <a:lnTo>
                    <a:pt x="7396607" y="6837552"/>
                  </a:lnTo>
                  <a:lnTo>
                    <a:pt x="7396607" y="6828155"/>
                  </a:lnTo>
                  <a:cubicBezTo>
                    <a:pt x="7446137" y="6828155"/>
                    <a:pt x="7457821" y="6850888"/>
                    <a:pt x="7457821" y="6889496"/>
                  </a:cubicBezTo>
                  <a:lnTo>
                    <a:pt x="7448423" y="6889496"/>
                  </a:lnTo>
                  <a:lnTo>
                    <a:pt x="7457821" y="6889496"/>
                  </a:lnTo>
                  <a:lnTo>
                    <a:pt x="7457821" y="7330821"/>
                  </a:lnTo>
                  <a:lnTo>
                    <a:pt x="7448423" y="7330821"/>
                  </a:lnTo>
                  <a:lnTo>
                    <a:pt x="7457821" y="7330821"/>
                  </a:lnTo>
                  <a:lnTo>
                    <a:pt x="7457821" y="7382764"/>
                  </a:lnTo>
                  <a:lnTo>
                    <a:pt x="7448423" y="7382764"/>
                  </a:lnTo>
                  <a:lnTo>
                    <a:pt x="7448423" y="7373365"/>
                  </a:lnTo>
                  <a:lnTo>
                    <a:pt x="7603998" y="7373365"/>
                  </a:lnTo>
                  <a:lnTo>
                    <a:pt x="7603998" y="7382764"/>
                  </a:lnTo>
                  <a:lnTo>
                    <a:pt x="7594600" y="7382764"/>
                  </a:lnTo>
                  <a:lnTo>
                    <a:pt x="7594600" y="3540252"/>
                  </a:lnTo>
                  <a:lnTo>
                    <a:pt x="7603998" y="3540252"/>
                  </a:lnTo>
                  <a:lnTo>
                    <a:pt x="7603998" y="3549650"/>
                  </a:lnTo>
                  <a:lnTo>
                    <a:pt x="6360160" y="3549650"/>
                  </a:lnTo>
                  <a:lnTo>
                    <a:pt x="6360160" y="3540252"/>
                  </a:lnTo>
                  <a:lnTo>
                    <a:pt x="6369558" y="3540252"/>
                  </a:lnTo>
                  <a:lnTo>
                    <a:pt x="6369558" y="3592195"/>
                  </a:lnTo>
                  <a:lnTo>
                    <a:pt x="6369558" y="3592322"/>
                  </a:lnTo>
                  <a:cubicBezTo>
                    <a:pt x="6360922" y="4682744"/>
                    <a:pt x="6360922" y="5773039"/>
                    <a:pt x="6360922" y="6863588"/>
                  </a:cubicBezTo>
                  <a:lnTo>
                    <a:pt x="6351524" y="6863588"/>
                  </a:lnTo>
                  <a:lnTo>
                    <a:pt x="6360922" y="6863588"/>
                  </a:lnTo>
                  <a:cubicBezTo>
                    <a:pt x="6360922" y="6880098"/>
                    <a:pt x="6362954" y="6894703"/>
                    <a:pt x="6365113" y="6909816"/>
                  </a:cubicBezTo>
                  <a:cubicBezTo>
                    <a:pt x="6367272" y="6924929"/>
                    <a:pt x="6369558" y="6940677"/>
                    <a:pt x="6369558" y="6958711"/>
                  </a:cubicBezTo>
                  <a:cubicBezTo>
                    <a:pt x="6369558" y="6959727"/>
                    <a:pt x="6369431" y="6960743"/>
                    <a:pt x="6369050" y="6961632"/>
                  </a:cubicBezTo>
                  <a:cubicBezTo>
                    <a:pt x="6367653" y="6965823"/>
                    <a:pt x="6366256" y="6970141"/>
                    <a:pt x="6364859" y="6974713"/>
                  </a:cubicBezTo>
                  <a:cubicBezTo>
                    <a:pt x="6363335" y="6979539"/>
                    <a:pt x="6361811" y="6984492"/>
                    <a:pt x="6360160" y="6989572"/>
                  </a:cubicBezTo>
                  <a:cubicBezTo>
                    <a:pt x="6353810" y="7008622"/>
                    <a:pt x="6345555" y="7029958"/>
                    <a:pt x="6332347" y="7043293"/>
                  </a:cubicBezTo>
                  <a:cubicBezTo>
                    <a:pt x="6330569" y="7045071"/>
                    <a:pt x="6328156" y="7046087"/>
                    <a:pt x="6325743" y="7046087"/>
                  </a:cubicBezTo>
                  <a:moveTo>
                    <a:pt x="6325743" y="7027418"/>
                  </a:moveTo>
                  <a:lnTo>
                    <a:pt x="6325743" y="7036816"/>
                  </a:lnTo>
                  <a:lnTo>
                    <a:pt x="6319139" y="7030212"/>
                  </a:lnTo>
                  <a:cubicBezTo>
                    <a:pt x="6328918" y="7020433"/>
                    <a:pt x="6336030" y="7003288"/>
                    <a:pt x="6342507" y="6983857"/>
                  </a:cubicBezTo>
                  <a:cubicBezTo>
                    <a:pt x="6344158" y="6979031"/>
                    <a:pt x="6345682" y="6974078"/>
                    <a:pt x="6347206" y="6969379"/>
                  </a:cubicBezTo>
                  <a:cubicBezTo>
                    <a:pt x="6348603" y="6964807"/>
                    <a:pt x="6350127" y="6960362"/>
                    <a:pt x="6351524" y="6956044"/>
                  </a:cubicBezTo>
                  <a:lnTo>
                    <a:pt x="6360414" y="6958965"/>
                  </a:lnTo>
                  <a:lnTo>
                    <a:pt x="6351016" y="6958965"/>
                  </a:lnTo>
                  <a:cubicBezTo>
                    <a:pt x="6351016" y="6942455"/>
                    <a:pt x="6348984" y="6927850"/>
                    <a:pt x="6346825" y="6912737"/>
                  </a:cubicBezTo>
                  <a:cubicBezTo>
                    <a:pt x="6344666" y="6897624"/>
                    <a:pt x="6342380" y="6881876"/>
                    <a:pt x="6342380" y="6863842"/>
                  </a:cubicBezTo>
                  <a:cubicBezTo>
                    <a:pt x="6342380" y="5773420"/>
                    <a:pt x="6342380" y="4682998"/>
                    <a:pt x="6351016" y="3592449"/>
                  </a:cubicBezTo>
                  <a:lnTo>
                    <a:pt x="6360414" y="3592576"/>
                  </a:lnTo>
                  <a:lnTo>
                    <a:pt x="6351016" y="3592576"/>
                  </a:lnTo>
                  <a:lnTo>
                    <a:pt x="6351016" y="3540633"/>
                  </a:lnTo>
                  <a:cubicBezTo>
                    <a:pt x="6351016" y="3535426"/>
                    <a:pt x="6355207" y="3531235"/>
                    <a:pt x="6360414" y="3531235"/>
                  </a:cubicBezTo>
                  <a:lnTo>
                    <a:pt x="7604633" y="3531235"/>
                  </a:lnTo>
                  <a:cubicBezTo>
                    <a:pt x="7609840" y="3531235"/>
                    <a:pt x="7614031" y="3535426"/>
                    <a:pt x="7614031" y="3540633"/>
                  </a:cubicBezTo>
                  <a:lnTo>
                    <a:pt x="7614031" y="7382764"/>
                  </a:lnTo>
                  <a:cubicBezTo>
                    <a:pt x="7614031" y="7387971"/>
                    <a:pt x="7609840" y="7392162"/>
                    <a:pt x="7604633" y="7392162"/>
                  </a:cubicBezTo>
                  <a:lnTo>
                    <a:pt x="7448931" y="7392162"/>
                  </a:lnTo>
                  <a:cubicBezTo>
                    <a:pt x="7443725" y="7392162"/>
                    <a:pt x="7439533" y="7387971"/>
                    <a:pt x="7439533" y="7382764"/>
                  </a:cubicBezTo>
                  <a:lnTo>
                    <a:pt x="7439533" y="7330821"/>
                  </a:lnTo>
                  <a:lnTo>
                    <a:pt x="7439533" y="6889496"/>
                  </a:lnTo>
                  <a:cubicBezTo>
                    <a:pt x="7439533" y="6858762"/>
                    <a:pt x="7433945" y="6846951"/>
                    <a:pt x="7396988" y="6846951"/>
                  </a:cubicBezTo>
                  <a:lnTo>
                    <a:pt x="6558915" y="6846951"/>
                  </a:lnTo>
                  <a:cubicBezTo>
                    <a:pt x="6530848" y="6846951"/>
                    <a:pt x="6525133" y="6849999"/>
                    <a:pt x="6525133" y="6889496"/>
                  </a:cubicBezTo>
                  <a:lnTo>
                    <a:pt x="6525133" y="7330821"/>
                  </a:lnTo>
                  <a:lnTo>
                    <a:pt x="6525133" y="7382764"/>
                  </a:lnTo>
                  <a:cubicBezTo>
                    <a:pt x="6525133" y="7387971"/>
                    <a:pt x="6520942" y="7392162"/>
                    <a:pt x="6515735" y="7392162"/>
                  </a:cubicBezTo>
                  <a:lnTo>
                    <a:pt x="6360160" y="7392162"/>
                  </a:lnTo>
                  <a:cubicBezTo>
                    <a:pt x="6354953" y="7392162"/>
                    <a:pt x="6350762" y="7387971"/>
                    <a:pt x="6350762" y="7382764"/>
                  </a:cubicBezTo>
                  <a:lnTo>
                    <a:pt x="6350762" y="7201027"/>
                  </a:lnTo>
                  <a:lnTo>
                    <a:pt x="6360160" y="7201027"/>
                  </a:lnTo>
                  <a:lnTo>
                    <a:pt x="6351016" y="7203313"/>
                  </a:lnTo>
                  <a:cubicBezTo>
                    <a:pt x="6341999" y="7167372"/>
                    <a:pt x="6342126" y="7122795"/>
                    <a:pt x="6342126" y="7088505"/>
                  </a:cubicBezTo>
                  <a:cubicBezTo>
                    <a:pt x="6342126" y="7083425"/>
                    <a:pt x="6339713" y="7079107"/>
                    <a:pt x="6335141" y="7074535"/>
                  </a:cubicBezTo>
                  <a:cubicBezTo>
                    <a:pt x="6332728" y="7072122"/>
                    <a:pt x="6329934" y="7069836"/>
                    <a:pt x="6326886" y="7067423"/>
                  </a:cubicBezTo>
                  <a:cubicBezTo>
                    <a:pt x="6324346" y="7065391"/>
                    <a:pt x="6321425" y="7062978"/>
                    <a:pt x="6318885" y="7060565"/>
                  </a:cubicBezTo>
                  <a:lnTo>
                    <a:pt x="6325489" y="7053961"/>
                  </a:lnTo>
                  <a:lnTo>
                    <a:pt x="6332093" y="7060565"/>
                  </a:lnTo>
                  <a:cubicBezTo>
                    <a:pt x="6322060" y="7070598"/>
                    <a:pt x="6317488" y="7076059"/>
                    <a:pt x="6317488" y="7079869"/>
                  </a:cubicBezTo>
                  <a:cubicBezTo>
                    <a:pt x="6317488" y="7082282"/>
                    <a:pt x="6318885" y="7086981"/>
                    <a:pt x="6321298" y="7094220"/>
                  </a:cubicBezTo>
                  <a:cubicBezTo>
                    <a:pt x="6323203" y="7099935"/>
                    <a:pt x="6326124" y="7108317"/>
                    <a:pt x="6326124" y="7114540"/>
                  </a:cubicBezTo>
                  <a:cubicBezTo>
                    <a:pt x="6326124" y="7128383"/>
                    <a:pt x="6323838" y="7142226"/>
                    <a:pt x="6321679" y="7155053"/>
                  </a:cubicBezTo>
                  <a:cubicBezTo>
                    <a:pt x="6319520" y="7168134"/>
                    <a:pt x="6317488" y="7180326"/>
                    <a:pt x="6317488" y="7192518"/>
                  </a:cubicBezTo>
                  <a:lnTo>
                    <a:pt x="6317488" y="7382891"/>
                  </a:lnTo>
                  <a:cubicBezTo>
                    <a:pt x="6317488" y="7388098"/>
                    <a:pt x="6313297" y="7392289"/>
                    <a:pt x="6308090" y="7392289"/>
                  </a:cubicBezTo>
                  <a:lnTo>
                    <a:pt x="6195822" y="7392289"/>
                  </a:lnTo>
                  <a:cubicBezTo>
                    <a:pt x="6190615" y="7392289"/>
                    <a:pt x="6186424" y="7388098"/>
                    <a:pt x="6186424" y="7382891"/>
                  </a:cubicBezTo>
                  <a:lnTo>
                    <a:pt x="6186424" y="7218299"/>
                  </a:lnTo>
                  <a:lnTo>
                    <a:pt x="6186424" y="6681724"/>
                  </a:lnTo>
                  <a:cubicBezTo>
                    <a:pt x="6186424" y="6650990"/>
                    <a:pt x="6180836" y="6639179"/>
                    <a:pt x="6143879" y="6639179"/>
                  </a:cubicBezTo>
                  <a:lnTo>
                    <a:pt x="5323332" y="6639179"/>
                  </a:lnTo>
                  <a:cubicBezTo>
                    <a:pt x="5293995" y="6639179"/>
                    <a:pt x="5280787" y="6652260"/>
                    <a:pt x="5280787" y="6681724"/>
                  </a:cubicBezTo>
                  <a:lnTo>
                    <a:pt x="5280787" y="7330821"/>
                  </a:lnTo>
                  <a:lnTo>
                    <a:pt x="5280787" y="7382764"/>
                  </a:lnTo>
                  <a:cubicBezTo>
                    <a:pt x="5280787" y="7387971"/>
                    <a:pt x="5276596" y="7392162"/>
                    <a:pt x="5271389" y="7392162"/>
                  </a:cubicBezTo>
                  <a:lnTo>
                    <a:pt x="5193665" y="7392162"/>
                  </a:lnTo>
                  <a:cubicBezTo>
                    <a:pt x="5188458" y="7392162"/>
                    <a:pt x="5184267" y="7387971"/>
                    <a:pt x="5184267" y="7382764"/>
                  </a:cubicBezTo>
                  <a:lnTo>
                    <a:pt x="5184267" y="7330821"/>
                  </a:lnTo>
                  <a:lnTo>
                    <a:pt x="5184267" y="5850890"/>
                  </a:lnTo>
                  <a:cubicBezTo>
                    <a:pt x="5184267" y="5782310"/>
                    <a:pt x="5175758" y="5704967"/>
                    <a:pt x="5166995" y="5635752"/>
                  </a:cubicBezTo>
                  <a:lnTo>
                    <a:pt x="5166868" y="5634609"/>
                  </a:lnTo>
                  <a:cubicBezTo>
                    <a:pt x="5166868" y="5619877"/>
                    <a:pt x="5171821" y="5605399"/>
                    <a:pt x="5176012" y="5592699"/>
                  </a:cubicBezTo>
                  <a:cubicBezTo>
                    <a:pt x="5180457" y="5579364"/>
                    <a:pt x="5184140" y="5567934"/>
                    <a:pt x="5184140" y="5556758"/>
                  </a:cubicBezTo>
                  <a:lnTo>
                    <a:pt x="5184140" y="4552823"/>
                  </a:lnTo>
                  <a:cubicBezTo>
                    <a:pt x="5184140" y="4461764"/>
                    <a:pt x="5187061" y="4466336"/>
                    <a:pt x="5106162" y="4458335"/>
                  </a:cubicBezTo>
                  <a:cubicBezTo>
                    <a:pt x="5101336" y="4457827"/>
                    <a:pt x="5097780" y="4453890"/>
                    <a:pt x="5097780" y="4449064"/>
                  </a:cubicBezTo>
                  <a:lnTo>
                    <a:pt x="5097780" y="2744089"/>
                  </a:lnTo>
                  <a:cubicBezTo>
                    <a:pt x="5097780" y="2738882"/>
                    <a:pt x="5101971" y="2734691"/>
                    <a:pt x="5107178" y="2734691"/>
                  </a:cubicBezTo>
                  <a:lnTo>
                    <a:pt x="6368669" y="2734691"/>
                  </a:lnTo>
                  <a:cubicBezTo>
                    <a:pt x="6373876" y="2734691"/>
                    <a:pt x="6378067" y="2738882"/>
                    <a:pt x="6378067" y="2744089"/>
                  </a:cubicBezTo>
                  <a:lnTo>
                    <a:pt x="6378067" y="3488309"/>
                  </a:lnTo>
                  <a:cubicBezTo>
                    <a:pt x="6378067" y="3490976"/>
                    <a:pt x="6376924" y="3493643"/>
                    <a:pt x="6374892" y="3495421"/>
                  </a:cubicBezTo>
                  <a:cubicBezTo>
                    <a:pt x="6372860" y="3497199"/>
                    <a:pt x="6370066" y="3497961"/>
                    <a:pt x="6367399" y="3497580"/>
                  </a:cubicBezTo>
                  <a:cubicBezTo>
                    <a:pt x="6362446" y="3496818"/>
                    <a:pt x="6358128" y="3496564"/>
                    <a:pt x="6354191" y="3496564"/>
                  </a:cubicBezTo>
                  <a:cubicBezTo>
                    <a:pt x="6319012" y="3496564"/>
                    <a:pt x="6317488" y="3523234"/>
                    <a:pt x="6317488" y="3566160"/>
                  </a:cubicBezTo>
                  <a:lnTo>
                    <a:pt x="6317488" y="4847082"/>
                  </a:lnTo>
                  <a:lnTo>
                    <a:pt x="6317488" y="6872097"/>
                  </a:lnTo>
                  <a:lnTo>
                    <a:pt x="6317488" y="7036562"/>
                  </a:lnTo>
                  <a:lnTo>
                    <a:pt x="6308090" y="7036562"/>
                  </a:lnTo>
                  <a:lnTo>
                    <a:pt x="6308090" y="7027164"/>
                  </a:lnTo>
                  <a:lnTo>
                    <a:pt x="6325362" y="7027164"/>
                  </a:lnTo>
                  <a:close/>
                  <a:moveTo>
                    <a:pt x="8589645" y="8416798"/>
                  </a:moveTo>
                  <a:cubicBezTo>
                    <a:pt x="8581644" y="8400923"/>
                    <a:pt x="8573897" y="8393049"/>
                    <a:pt x="8565514" y="8384667"/>
                  </a:cubicBezTo>
                  <a:cubicBezTo>
                    <a:pt x="8565134" y="8384286"/>
                    <a:pt x="8564626" y="8383778"/>
                    <a:pt x="8564372" y="8383270"/>
                  </a:cubicBezTo>
                  <a:cubicBezTo>
                    <a:pt x="8504047" y="8292592"/>
                    <a:pt x="8439276" y="8201787"/>
                    <a:pt x="8374507" y="8110855"/>
                  </a:cubicBezTo>
                  <a:cubicBezTo>
                    <a:pt x="8309737" y="8019923"/>
                    <a:pt x="8244839" y="7928991"/>
                    <a:pt x="8184261" y="7838059"/>
                  </a:cubicBezTo>
                  <a:lnTo>
                    <a:pt x="8192008" y="7832852"/>
                  </a:lnTo>
                  <a:lnTo>
                    <a:pt x="8184261" y="7838059"/>
                  </a:lnTo>
                  <a:cubicBezTo>
                    <a:pt x="8134223" y="7763002"/>
                    <a:pt x="8085455" y="7738364"/>
                    <a:pt x="7993380" y="7738364"/>
                  </a:cubicBezTo>
                  <a:lnTo>
                    <a:pt x="7993380" y="7728966"/>
                  </a:lnTo>
                  <a:lnTo>
                    <a:pt x="7993380" y="7738364"/>
                  </a:lnTo>
                  <a:lnTo>
                    <a:pt x="3482848" y="7738364"/>
                  </a:lnTo>
                  <a:lnTo>
                    <a:pt x="3482848" y="7728966"/>
                  </a:lnTo>
                  <a:lnTo>
                    <a:pt x="3482848" y="7738364"/>
                  </a:lnTo>
                  <a:cubicBezTo>
                    <a:pt x="3460242" y="7738364"/>
                    <a:pt x="3445891" y="7745222"/>
                    <a:pt x="3430143" y="7768844"/>
                  </a:cubicBezTo>
                  <a:lnTo>
                    <a:pt x="3429381" y="7769733"/>
                  </a:lnTo>
                  <a:cubicBezTo>
                    <a:pt x="3347339" y="7864856"/>
                    <a:pt x="3267583" y="7962138"/>
                    <a:pt x="3187573" y="8059420"/>
                  </a:cubicBezTo>
                  <a:cubicBezTo>
                    <a:pt x="3107563" y="8156702"/>
                    <a:pt x="3027680" y="8254238"/>
                    <a:pt x="2945511" y="8349488"/>
                  </a:cubicBezTo>
                  <a:lnTo>
                    <a:pt x="2938399" y="8343392"/>
                  </a:lnTo>
                  <a:lnTo>
                    <a:pt x="2946146" y="8348599"/>
                  </a:lnTo>
                  <a:cubicBezTo>
                    <a:pt x="2937256" y="8361934"/>
                    <a:pt x="2928366" y="8373110"/>
                    <a:pt x="2919730" y="8383905"/>
                  </a:cubicBezTo>
                  <a:cubicBezTo>
                    <a:pt x="2911094" y="8394700"/>
                    <a:pt x="2902712" y="8405241"/>
                    <a:pt x="2894330" y="8417814"/>
                  </a:cubicBezTo>
                  <a:lnTo>
                    <a:pt x="2886583" y="8412607"/>
                  </a:lnTo>
                  <a:lnTo>
                    <a:pt x="2886583" y="8403209"/>
                  </a:lnTo>
                  <a:lnTo>
                    <a:pt x="8598027" y="8403209"/>
                  </a:lnTo>
                  <a:lnTo>
                    <a:pt x="8598027" y="8412607"/>
                  </a:lnTo>
                  <a:lnTo>
                    <a:pt x="8589645" y="8416798"/>
                  </a:lnTo>
                  <a:moveTo>
                    <a:pt x="8606409" y="8408416"/>
                  </a:moveTo>
                  <a:cubicBezTo>
                    <a:pt x="8607806" y="8411337"/>
                    <a:pt x="8607679" y="8414766"/>
                    <a:pt x="8606028" y="8417560"/>
                  </a:cubicBezTo>
                  <a:cubicBezTo>
                    <a:pt x="8604377" y="8420354"/>
                    <a:pt x="8601329" y="8422005"/>
                    <a:pt x="8598027" y="8422005"/>
                  </a:cubicBezTo>
                  <a:lnTo>
                    <a:pt x="2886710" y="8422005"/>
                  </a:lnTo>
                  <a:cubicBezTo>
                    <a:pt x="2883281" y="8422005"/>
                    <a:pt x="2880106" y="8420100"/>
                    <a:pt x="2878455" y="8417052"/>
                  </a:cubicBezTo>
                  <a:cubicBezTo>
                    <a:pt x="2876804" y="8414004"/>
                    <a:pt x="2877058" y="8410321"/>
                    <a:pt x="2878963" y="8407400"/>
                  </a:cubicBezTo>
                  <a:cubicBezTo>
                    <a:pt x="2887853" y="8394065"/>
                    <a:pt x="2896743" y="8382889"/>
                    <a:pt x="2905379" y="8372094"/>
                  </a:cubicBezTo>
                  <a:cubicBezTo>
                    <a:pt x="2914015" y="8361299"/>
                    <a:pt x="2922397" y="8350758"/>
                    <a:pt x="2930779" y="8338185"/>
                  </a:cubicBezTo>
                  <a:lnTo>
                    <a:pt x="2931541" y="8337296"/>
                  </a:lnTo>
                  <a:cubicBezTo>
                    <a:pt x="3013583" y="8242173"/>
                    <a:pt x="3093339" y="8144891"/>
                    <a:pt x="3173349" y="8047609"/>
                  </a:cubicBezTo>
                  <a:cubicBezTo>
                    <a:pt x="3253359" y="7950327"/>
                    <a:pt x="3333242" y="7852791"/>
                    <a:pt x="3415411" y="7757541"/>
                  </a:cubicBezTo>
                  <a:lnTo>
                    <a:pt x="3422523" y="7763637"/>
                  </a:lnTo>
                  <a:lnTo>
                    <a:pt x="3414776" y="7758430"/>
                  </a:lnTo>
                  <a:cubicBezTo>
                    <a:pt x="3433699" y="7730109"/>
                    <a:pt x="3453765" y="7719695"/>
                    <a:pt x="3483102" y="7719695"/>
                  </a:cubicBezTo>
                  <a:lnTo>
                    <a:pt x="7993253" y="7719695"/>
                  </a:lnTo>
                  <a:cubicBezTo>
                    <a:pt x="8091170" y="7719695"/>
                    <a:pt x="8146035" y="7747127"/>
                    <a:pt x="8199755" y="7827772"/>
                  </a:cubicBezTo>
                  <a:cubicBezTo>
                    <a:pt x="8260080" y="7918450"/>
                    <a:pt x="8324850" y="8009255"/>
                    <a:pt x="8389620" y="8100187"/>
                  </a:cubicBezTo>
                  <a:cubicBezTo>
                    <a:pt x="8454390" y="8191119"/>
                    <a:pt x="8519287" y="8282051"/>
                    <a:pt x="8579866" y="8372983"/>
                  </a:cubicBezTo>
                  <a:lnTo>
                    <a:pt x="8572119" y="8378190"/>
                  </a:lnTo>
                  <a:lnTo>
                    <a:pt x="8578723" y="8371586"/>
                  </a:lnTo>
                  <a:cubicBezTo>
                    <a:pt x="8587613" y="8380476"/>
                    <a:pt x="8597011" y="8390001"/>
                    <a:pt x="8606410" y="8408670"/>
                  </a:cubicBezTo>
                  <a:close/>
                  <a:moveTo>
                    <a:pt x="2134997" y="9026271"/>
                  </a:moveTo>
                  <a:lnTo>
                    <a:pt x="2152269" y="9026271"/>
                  </a:lnTo>
                  <a:lnTo>
                    <a:pt x="2152269" y="9035669"/>
                  </a:lnTo>
                  <a:lnTo>
                    <a:pt x="2152269" y="9026271"/>
                  </a:lnTo>
                  <a:lnTo>
                    <a:pt x="2454656" y="9026271"/>
                  </a:lnTo>
                  <a:lnTo>
                    <a:pt x="2454656" y="9035669"/>
                  </a:lnTo>
                  <a:lnTo>
                    <a:pt x="2454656" y="9026271"/>
                  </a:lnTo>
                  <a:lnTo>
                    <a:pt x="2757043" y="9026271"/>
                  </a:lnTo>
                  <a:lnTo>
                    <a:pt x="2757043" y="9035669"/>
                  </a:lnTo>
                  <a:lnTo>
                    <a:pt x="2757043" y="9026271"/>
                  </a:lnTo>
                  <a:lnTo>
                    <a:pt x="3059430" y="9026271"/>
                  </a:lnTo>
                  <a:lnTo>
                    <a:pt x="3059430" y="9035669"/>
                  </a:lnTo>
                  <a:lnTo>
                    <a:pt x="3059430" y="9026271"/>
                  </a:lnTo>
                  <a:lnTo>
                    <a:pt x="3215005" y="9026271"/>
                  </a:lnTo>
                  <a:lnTo>
                    <a:pt x="3370580" y="9026271"/>
                  </a:lnTo>
                  <a:lnTo>
                    <a:pt x="3370580" y="9035669"/>
                  </a:lnTo>
                  <a:lnTo>
                    <a:pt x="3370580" y="9026271"/>
                  </a:lnTo>
                  <a:cubicBezTo>
                    <a:pt x="3401822" y="9026271"/>
                    <a:pt x="3433953" y="9027160"/>
                    <a:pt x="3466465" y="9028176"/>
                  </a:cubicBezTo>
                  <a:cubicBezTo>
                    <a:pt x="3500374" y="9029192"/>
                    <a:pt x="3534791" y="9030208"/>
                    <a:pt x="3569589" y="9030208"/>
                  </a:cubicBezTo>
                  <a:cubicBezTo>
                    <a:pt x="3603625" y="9030208"/>
                    <a:pt x="3637915" y="9029192"/>
                    <a:pt x="3672205" y="9026398"/>
                  </a:cubicBezTo>
                  <a:lnTo>
                    <a:pt x="3672967" y="9035669"/>
                  </a:lnTo>
                  <a:lnTo>
                    <a:pt x="3672078" y="9026398"/>
                  </a:lnTo>
                  <a:cubicBezTo>
                    <a:pt x="3720084" y="9022080"/>
                    <a:pt x="3767963" y="9026271"/>
                    <a:pt x="3815842" y="9030589"/>
                  </a:cubicBezTo>
                  <a:cubicBezTo>
                    <a:pt x="3865118" y="9035034"/>
                    <a:pt x="3914521" y="9039352"/>
                    <a:pt x="3965956" y="9035034"/>
                  </a:cubicBezTo>
                  <a:lnTo>
                    <a:pt x="3966718" y="9044305"/>
                  </a:lnTo>
                  <a:lnTo>
                    <a:pt x="3963797" y="9035414"/>
                  </a:lnTo>
                  <a:cubicBezTo>
                    <a:pt x="4004818" y="9021699"/>
                    <a:pt x="4050665" y="9023603"/>
                    <a:pt x="4091940" y="9025255"/>
                  </a:cubicBezTo>
                  <a:cubicBezTo>
                    <a:pt x="4105402" y="9025763"/>
                    <a:pt x="4118483" y="9026271"/>
                    <a:pt x="4130929" y="9026271"/>
                  </a:cubicBezTo>
                  <a:lnTo>
                    <a:pt x="4130929" y="9035669"/>
                  </a:lnTo>
                  <a:lnTo>
                    <a:pt x="4130929" y="9026271"/>
                  </a:lnTo>
                  <a:lnTo>
                    <a:pt x="8563483" y="9026271"/>
                  </a:lnTo>
                  <a:lnTo>
                    <a:pt x="8563483" y="9035669"/>
                  </a:lnTo>
                  <a:lnTo>
                    <a:pt x="8563483" y="9026271"/>
                  </a:lnTo>
                  <a:lnTo>
                    <a:pt x="8632571" y="9026271"/>
                  </a:lnTo>
                  <a:lnTo>
                    <a:pt x="8632571" y="9035669"/>
                  </a:lnTo>
                  <a:lnTo>
                    <a:pt x="8623173" y="9036050"/>
                  </a:lnTo>
                  <a:lnTo>
                    <a:pt x="8597264" y="8464931"/>
                  </a:lnTo>
                  <a:lnTo>
                    <a:pt x="8606663" y="8464550"/>
                  </a:lnTo>
                  <a:lnTo>
                    <a:pt x="8606663" y="8473948"/>
                  </a:lnTo>
                  <a:lnTo>
                    <a:pt x="8563483" y="8473948"/>
                  </a:lnTo>
                  <a:lnTo>
                    <a:pt x="8563483" y="8464550"/>
                  </a:lnTo>
                  <a:lnTo>
                    <a:pt x="8563483" y="8473948"/>
                  </a:lnTo>
                  <a:lnTo>
                    <a:pt x="7120509" y="8473948"/>
                  </a:lnTo>
                  <a:lnTo>
                    <a:pt x="7120509" y="8464550"/>
                  </a:lnTo>
                  <a:lnTo>
                    <a:pt x="7120509" y="8473948"/>
                  </a:lnTo>
                  <a:lnTo>
                    <a:pt x="2869438" y="8473948"/>
                  </a:lnTo>
                  <a:lnTo>
                    <a:pt x="2869438" y="8464550"/>
                  </a:lnTo>
                  <a:lnTo>
                    <a:pt x="2869438" y="8473948"/>
                  </a:lnTo>
                  <a:cubicBezTo>
                    <a:pt x="2850007" y="8473948"/>
                    <a:pt x="2822575" y="8464550"/>
                    <a:pt x="2804795" y="8455660"/>
                  </a:cubicBezTo>
                  <a:cubicBezTo>
                    <a:pt x="2800223" y="8453374"/>
                    <a:pt x="2798318" y="8447786"/>
                    <a:pt x="2800604" y="8443087"/>
                  </a:cubicBezTo>
                  <a:lnTo>
                    <a:pt x="2826512" y="8391144"/>
                  </a:lnTo>
                  <a:cubicBezTo>
                    <a:pt x="2826893" y="8390509"/>
                    <a:pt x="2827274" y="8389874"/>
                    <a:pt x="2827782" y="8389239"/>
                  </a:cubicBezTo>
                  <a:cubicBezTo>
                    <a:pt x="2987929" y="8199627"/>
                    <a:pt x="3141980" y="8010017"/>
                    <a:pt x="3300349" y="7815199"/>
                  </a:cubicBezTo>
                  <a:cubicBezTo>
                    <a:pt x="3329813" y="7778876"/>
                    <a:pt x="3359531" y="7742427"/>
                    <a:pt x="3389376" y="7705725"/>
                  </a:cubicBezTo>
                  <a:lnTo>
                    <a:pt x="3390011" y="7704963"/>
                  </a:lnTo>
                  <a:cubicBezTo>
                    <a:pt x="3407410" y="7687564"/>
                    <a:pt x="3427095" y="7667625"/>
                    <a:pt x="3465703" y="7667625"/>
                  </a:cubicBezTo>
                  <a:lnTo>
                    <a:pt x="3465703" y="7677023"/>
                  </a:lnTo>
                  <a:lnTo>
                    <a:pt x="3465703" y="7667625"/>
                  </a:lnTo>
                  <a:lnTo>
                    <a:pt x="8096885" y="7667625"/>
                  </a:lnTo>
                  <a:lnTo>
                    <a:pt x="8096885" y="7677023"/>
                  </a:lnTo>
                  <a:lnTo>
                    <a:pt x="8096885" y="7667625"/>
                  </a:lnTo>
                  <a:cubicBezTo>
                    <a:pt x="8134223" y="7667625"/>
                    <a:pt x="8154543" y="7677531"/>
                    <a:pt x="8173847" y="7706360"/>
                  </a:cubicBezTo>
                  <a:lnTo>
                    <a:pt x="8166100" y="7711567"/>
                  </a:lnTo>
                  <a:lnTo>
                    <a:pt x="8173847" y="7706233"/>
                  </a:lnTo>
                  <a:cubicBezTo>
                    <a:pt x="8231124" y="7788783"/>
                    <a:pt x="8288401" y="7869809"/>
                    <a:pt x="8345170" y="7949946"/>
                  </a:cubicBezTo>
                  <a:cubicBezTo>
                    <a:pt x="8400669" y="8028432"/>
                    <a:pt x="8455660" y="8106028"/>
                    <a:pt x="8509381" y="8183499"/>
                  </a:cubicBezTo>
                  <a:cubicBezTo>
                    <a:pt x="8533130" y="8217789"/>
                    <a:pt x="8556752" y="8251951"/>
                    <a:pt x="8579993" y="8286114"/>
                  </a:cubicBezTo>
                  <a:lnTo>
                    <a:pt x="8572246" y="8291322"/>
                  </a:lnTo>
                  <a:lnTo>
                    <a:pt x="8578850" y="8284718"/>
                  </a:lnTo>
                  <a:cubicBezTo>
                    <a:pt x="8583168" y="8289036"/>
                    <a:pt x="8587232" y="8294877"/>
                    <a:pt x="8591169" y="8300465"/>
                  </a:cubicBezTo>
                  <a:cubicBezTo>
                    <a:pt x="8597138" y="8308848"/>
                    <a:pt x="8603869" y="8318373"/>
                    <a:pt x="8613394" y="8327898"/>
                  </a:cubicBezTo>
                  <a:lnTo>
                    <a:pt x="8606790" y="8334501"/>
                  </a:lnTo>
                  <a:lnTo>
                    <a:pt x="8597392" y="8334501"/>
                  </a:lnTo>
                  <a:lnTo>
                    <a:pt x="8597392" y="7979918"/>
                  </a:lnTo>
                  <a:lnTo>
                    <a:pt x="8606790" y="7979918"/>
                  </a:lnTo>
                  <a:lnTo>
                    <a:pt x="8597392" y="7979918"/>
                  </a:lnTo>
                  <a:cubicBezTo>
                    <a:pt x="8597392" y="7965187"/>
                    <a:pt x="8589899" y="7950327"/>
                    <a:pt x="8582787" y="7943215"/>
                  </a:cubicBezTo>
                  <a:cubicBezTo>
                    <a:pt x="8582406" y="7942835"/>
                    <a:pt x="8581898" y="7942326"/>
                    <a:pt x="8581644" y="7941818"/>
                  </a:cubicBezTo>
                  <a:cubicBezTo>
                    <a:pt x="8553450" y="7899527"/>
                    <a:pt x="8525256" y="7858633"/>
                    <a:pt x="8497697" y="7818501"/>
                  </a:cubicBezTo>
                  <a:cubicBezTo>
                    <a:pt x="8471153" y="7780020"/>
                    <a:pt x="8445246" y="7742301"/>
                    <a:pt x="8420227" y="7704837"/>
                  </a:cubicBezTo>
                  <a:cubicBezTo>
                    <a:pt x="8407527" y="7685660"/>
                    <a:pt x="8394953" y="7666610"/>
                    <a:pt x="8382889" y="7647432"/>
                  </a:cubicBezTo>
                  <a:lnTo>
                    <a:pt x="8382381" y="7646543"/>
                  </a:lnTo>
                  <a:cubicBezTo>
                    <a:pt x="8367903" y="7617587"/>
                    <a:pt x="8347964" y="7617079"/>
                    <a:pt x="8313039" y="7617079"/>
                  </a:cubicBezTo>
                  <a:lnTo>
                    <a:pt x="8313039" y="7607681"/>
                  </a:lnTo>
                  <a:lnTo>
                    <a:pt x="8313039" y="7617079"/>
                  </a:lnTo>
                  <a:lnTo>
                    <a:pt x="3335909" y="7617079"/>
                  </a:lnTo>
                  <a:lnTo>
                    <a:pt x="3335909" y="7607681"/>
                  </a:lnTo>
                  <a:lnTo>
                    <a:pt x="3335909" y="7617079"/>
                  </a:lnTo>
                  <a:cubicBezTo>
                    <a:pt x="3303016" y="7617079"/>
                    <a:pt x="3280791" y="7625207"/>
                    <a:pt x="3265932" y="7647560"/>
                  </a:cubicBezTo>
                  <a:lnTo>
                    <a:pt x="3265424" y="7648194"/>
                  </a:lnTo>
                  <a:cubicBezTo>
                    <a:pt x="3114167" y="7838694"/>
                    <a:pt x="2960751" y="8026908"/>
                    <a:pt x="2807462" y="8215123"/>
                  </a:cubicBezTo>
                  <a:cubicBezTo>
                    <a:pt x="2654173" y="8403337"/>
                    <a:pt x="2500757" y="8591550"/>
                    <a:pt x="2349627" y="8781924"/>
                  </a:cubicBezTo>
                  <a:lnTo>
                    <a:pt x="2142236" y="9041512"/>
                  </a:lnTo>
                  <a:lnTo>
                    <a:pt x="2134870" y="9035669"/>
                  </a:lnTo>
                  <a:lnTo>
                    <a:pt x="2134870" y="9026272"/>
                  </a:lnTo>
                  <a:moveTo>
                    <a:pt x="2134870" y="9044940"/>
                  </a:moveTo>
                  <a:cubicBezTo>
                    <a:pt x="2131314" y="9044940"/>
                    <a:pt x="2128012" y="9042908"/>
                    <a:pt x="2126488" y="9039606"/>
                  </a:cubicBezTo>
                  <a:cubicBezTo>
                    <a:pt x="2124964" y="9036304"/>
                    <a:pt x="2125345" y="9032494"/>
                    <a:pt x="2127631" y="9029700"/>
                  </a:cubicBezTo>
                  <a:lnTo>
                    <a:pt x="2335022" y="8770112"/>
                  </a:lnTo>
                  <a:lnTo>
                    <a:pt x="2342388" y="8775954"/>
                  </a:lnTo>
                  <a:lnTo>
                    <a:pt x="2335022" y="8770112"/>
                  </a:lnTo>
                  <a:cubicBezTo>
                    <a:pt x="2486279" y="8579612"/>
                    <a:pt x="2639695" y="8391399"/>
                    <a:pt x="2792984" y="8203185"/>
                  </a:cubicBezTo>
                  <a:cubicBezTo>
                    <a:pt x="2946273" y="8014970"/>
                    <a:pt x="3099689" y="7826756"/>
                    <a:pt x="3250819" y="7636383"/>
                  </a:cubicBezTo>
                  <a:lnTo>
                    <a:pt x="3258185" y="7642225"/>
                  </a:lnTo>
                  <a:lnTo>
                    <a:pt x="3250438" y="7637018"/>
                  </a:lnTo>
                  <a:cubicBezTo>
                    <a:pt x="3270123" y="7607427"/>
                    <a:pt x="3299841" y="7598283"/>
                    <a:pt x="3336036" y="7598283"/>
                  </a:cubicBezTo>
                  <a:lnTo>
                    <a:pt x="8312912" y="7598283"/>
                  </a:lnTo>
                  <a:cubicBezTo>
                    <a:pt x="8347075" y="7598283"/>
                    <a:pt x="8378952" y="7597902"/>
                    <a:pt x="8399018" y="7638035"/>
                  </a:cubicBezTo>
                  <a:lnTo>
                    <a:pt x="8390636" y="7642225"/>
                  </a:lnTo>
                  <a:lnTo>
                    <a:pt x="8398510" y="7637145"/>
                  </a:lnTo>
                  <a:cubicBezTo>
                    <a:pt x="8410575" y="7656068"/>
                    <a:pt x="8423021" y="7675118"/>
                    <a:pt x="8435721" y="7694168"/>
                  </a:cubicBezTo>
                  <a:cubicBezTo>
                    <a:pt x="8460613" y="7731506"/>
                    <a:pt x="8486521" y="7769099"/>
                    <a:pt x="8513064" y="7807579"/>
                  </a:cubicBezTo>
                  <a:cubicBezTo>
                    <a:pt x="8540750" y="7847712"/>
                    <a:pt x="8568944" y="7888732"/>
                    <a:pt x="8597265" y="7931150"/>
                  </a:cubicBezTo>
                  <a:lnTo>
                    <a:pt x="8589518" y="7936357"/>
                  </a:lnTo>
                  <a:lnTo>
                    <a:pt x="8596122" y="7929753"/>
                  </a:lnTo>
                  <a:cubicBezTo>
                    <a:pt x="8606409" y="7940040"/>
                    <a:pt x="8616188" y="7959725"/>
                    <a:pt x="8616188" y="7979664"/>
                  </a:cubicBezTo>
                  <a:lnTo>
                    <a:pt x="8616188" y="8334502"/>
                  </a:lnTo>
                  <a:cubicBezTo>
                    <a:pt x="8616188" y="8338312"/>
                    <a:pt x="8613902" y="8341741"/>
                    <a:pt x="8610346" y="8343138"/>
                  </a:cubicBezTo>
                  <a:cubicBezTo>
                    <a:pt x="8606790" y="8344536"/>
                    <a:pt x="8602853" y="8343774"/>
                    <a:pt x="8600186" y="8341106"/>
                  </a:cubicBezTo>
                  <a:cubicBezTo>
                    <a:pt x="8589391" y="8330312"/>
                    <a:pt x="8581898" y="8319643"/>
                    <a:pt x="8575929" y="8311262"/>
                  </a:cubicBezTo>
                  <a:cubicBezTo>
                    <a:pt x="8571611" y="8305038"/>
                    <a:pt x="8568436" y="8300720"/>
                    <a:pt x="8565642" y="8297926"/>
                  </a:cubicBezTo>
                  <a:cubicBezTo>
                    <a:pt x="8565261" y="8297545"/>
                    <a:pt x="8564880" y="8297037"/>
                    <a:pt x="8564499" y="8296529"/>
                  </a:cubicBezTo>
                  <a:cubicBezTo>
                    <a:pt x="8541258" y="8262366"/>
                    <a:pt x="8517763" y="8228203"/>
                    <a:pt x="8494014" y="8194040"/>
                  </a:cubicBezTo>
                  <a:cubicBezTo>
                    <a:pt x="8440293" y="8116698"/>
                    <a:pt x="8385429" y="8039100"/>
                    <a:pt x="8329930" y="7960614"/>
                  </a:cubicBezTo>
                  <a:cubicBezTo>
                    <a:pt x="8273161" y="7880477"/>
                    <a:pt x="8215884" y="7799325"/>
                    <a:pt x="8158480" y="7716775"/>
                  </a:cubicBezTo>
                  <a:lnTo>
                    <a:pt x="8158353" y="7716648"/>
                  </a:lnTo>
                  <a:cubicBezTo>
                    <a:pt x="8142986" y="7693661"/>
                    <a:pt x="8128889" y="7686167"/>
                    <a:pt x="8097012" y="7686167"/>
                  </a:cubicBezTo>
                  <a:lnTo>
                    <a:pt x="3465576" y="7686167"/>
                  </a:lnTo>
                  <a:cubicBezTo>
                    <a:pt x="3435096" y="7686167"/>
                    <a:pt x="3420237" y="7700773"/>
                    <a:pt x="3403092" y="7718044"/>
                  </a:cubicBezTo>
                  <a:lnTo>
                    <a:pt x="3396488" y="7711440"/>
                  </a:lnTo>
                  <a:lnTo>
                    <a:pt x="3403727" y="7717410"/>
                  </a:lnTo>
                  <a:cubicBezTo>
                    <a:pt x="3373882" y="7754113"/>
                    <a:pt x="3344291" y="7790562"/>
                    <a:pt x="3314700" y="7826883"/>
                  </a:cubicBezTo>
                  <a:cubicBezTo>
                    <a:pt x="3156331" y="8021701"/>
                    <a:pt x="3002280" y="8211439"/>
                    <a:pt x="2841879" y="8401177"/>
                  </a:cubicBezTo>
                  <a:lnTo>
                    <a:pt x="2834767" y="8395081"/>
                  </a:lnTo>
                  <a:lnTo>
                    <a:pt x="2843149" y="8399273"/>
                  </a:lnTo>
                  <a:lnTo>
                    <a:pt x="2817241" y="8451215"/>
                  </a:lnTo>
                  <a:lnTo>
                    <a:pt x="2808859" y="8447025"/>
                  </a:lnTo>
                  <a:lnTo>
                    <a:pt x="2813050" y="8438642"/>
                  </a:lnTo>
                  <a:cubicBezTo>
                    <a:pt x="2829814" y="8447025"/>
                    <a:pt x="2854198" y="8454899"/>
                    <a:pt x="2869311" y="8454899"/>
                  </a:cubicBezTo>
                  <a:lnTo>
                    <a:pt x="7120509" y="8454899"/>
                  </a:lnTo>
                  <a:lnTo>
                    <a:pt x="8563483" y="8454899"/>
                  </a:lnTo>
                  <a:lnTo>
                    <a:pt x="8606663" y="8454899"/>
                  </a:lnTo>
                  <a:cubicBezTo>
                    <a:pt x="8611615" y="8454899"/>
                    <a:pt x="8615807" y="8458836"/>
                    <a:pt x="8616061" y="8463788"/>
                  </a:cubicBezTo>
                  <a:lnTo>
                    <a:pt x="8641969" y="9034907"/>
                  </a:lnTo>
                  <a:cubicBezTo>
                    <a:pt x="8642096" y="9037448"/>
                    <a:pt x="8641207" y="9039988"/>
                    <a:pt x="8639428" y="9041765"/>
                  </a:cubicBezTo>
                  <a:cubicBezTo>
                    <a:pt x="8637651" y="9043543"/>
                    <a:pt x="8635238" y="9044687"/>
                    <a:pt x="8632698" y="9044687"/>
                  </a:cubicBezTo>
                  <a:lnTo>
                    <a:pt x="8563610" y="9044687"/>
                  </a:lnTo>
                  <a:lnTo>
                    <a:pt x="4130929" y="9044687"/>
                  </a:lnTo>
                  <a:cubicBezTo>
                    <a:pt x="4117975" y="9044687"/>
                    <a:pt x="4104640" y="9044178"/>
                    <a:pt x="4091178" y="9043670"/>
                  </a:cubicBezTo>
                  <a:cubicBezTo>
                    <a:pt x="4049268" y="9042019"/>
                    <a:pt x="4006977" y="9040495"/>
                    <a:pt x="3969766" y="9052941"/>
                  </a:cubicBezTo>
                  <a:cubicBezTo>
                    <a:pt x="3969004" y="9053195"/>
                    <a:pt x="3968369" y="9053323"/>
                    <a:pt x="3967607" y="9053450"/>
                  </a:cubicBezTo>
                  <a:cubicBezTo>
                    <a:pt x="3914267" y="9057894"/>
                    <a:pt x="3863213" y="9053323"/>
                    <a:pt x="3814318" y="9049004"/>
                  </a:cubicBezTo>
                  <a:cubicBezTo>
                    <a:pt x="3766185" y="9044687"/>
                    <a:pt x="3719957" y="9040623"/>
                    <a:pt x="3673983" y="9044813"/>
                  </a:cubicBezTo>
                  <a:lnTo>
                    <a:pt x="3673856" y="9044813"/>
                  </a:lnTo>
                  <a:cubicBezTo>
                    <a:pt x="3638931" y="9047735"/>
                    <a:pt x="3604133" y="9048751"/>
                    <a:pt x="3569716" y="9048751"/>
                  </a:cubicBezTo>
                  <a:cubicBezTo>
                    <a:pt x="3534664" y="9048751"/>
                    <a:pt x="3499993" y="9047735"/>
                    <a:pt x="3466084" y="9046718"/>
                  </a:cubicBezTo>
                  <a:cubicBezTo>
                    <a:pt x="3433445" y="9045829"/>
                    <a:pt x="3401568" y="9044813"/>
                    <a:pt x="3370707" y="9044813"/>
                  </a:cubicBezTo>
                  <a:lnTo>
                    <a:pt x="3215005" y="9044813"/>
                  </a:lnTo>
                  <a:lnTo>
                    <a:pt x="3059430" y="9044813"/>
                  </a:lnTo>
                  <a:lnTo>
                    <a:pt x="2757043" y="9044813"/>
                  </a:lnTo>
                  <a:lnTo>
                    <a:pt x="2454656" y="9044813"/>
                  </a:lnTo>
                  <a:lnTo>
                    <a:pt x="2152269" y="9044813"/>
                  </a:lnTo>
                  <a:lnTo>
                    <a:pt x="2134997" y="9044813"/>
                  </a:lnTo>
                  <a:close/>
                  <a:moveTo>
                    <a:pt x="3889629" y="4500880"/>
                  </a:moveTo>
                  <a:lnTo>
                    <a:pt x="3889629" y="7382764"/>
                  </a:lnTo>
                  <a:lnTo>
                    <a:pt x="3880231" y="7382764"/>
                  </a:lnTo>
                  <a:lnTo>
                    <a:pt x="3880231" y="7373366"/>
                  </a:lnTo>
                  <a:lnTo>
                    <a:pt x="4243197" y="7373366"/>
                  </a:lnTo>
                  <a:lnTo>
                    <a:pt x="4243197" y="7382764"/>
                  </a:lnTo>
                  <a:lnTo>
                    <a:pt x="4233799" y="7382764"/>
                  </a:lnTo>
                  <a:lnTo>
                    <a:pt x="4233799" y="7330821"/>
                  </a:lnTo>
                  <a:lnTo>
                    <a:pt x="4243197" y="7330821"/>
                  </a:lnTo>
                  <a:lnTo>
                    <a:pt x="4233799" y="7330821"/>
                  </a:lnTo>
                  <a:lnTo>
                    <a:pt x="4233799" y="6828917"/>
                  </a:lnTo>
                  <a:lnTo>
                    <a:pt x="4243197" y="6828917"/>
                  </a:lnTo>
                  <a:lnTo>
                    <a:pt x="4233799" y="6828917"/>
                  </a:lnTo>
                  <a:cubicBezTo>
                    <a:pt x="4233799" y="6779387"/>
                    <a:pt x="4256532" y="6767576"/>
                    <a:pt x="4295013" y="6767576"/>
                  </a:cubicBezTo>
                  <a:lnTo>
                    <a:pt x="4295013" y="6776974"/>
                  </a:lnTo>
                  <a:lnTo>
                    <a:pt x="4295013" y="6767576"/>
                  </a:lnTo>
                  <a:lnTo>
                    <a:pt x="4718431" y="6767576"/>
                  </a:lnTo>
                  <a:lnTo>
                    <a:pt x="4718431" y="6776974"/>
                  </a:lnTo>
                  <a:lnTo>
                    <a:pt x="4718431" y="6767576"/>
                  </a:lnTo>
                  <a:cubicBezTo>
                    <a:pt x="4782693" y="6767576"/>
                    <a:pt x="4788281" y="6770498"/>
                    <a:pt x="4788281" y="6828917"/>
                  </a:cubicBezTo>
                  <a:lnTo>
                    <a:pt x="4778883" y="6828917"/>
                  </a:lnTo>
                  <a:lnTo>
                    <a:pt x="4788281" y="6828917"/>
                  </a:lnTo>
                  <a:lnTo>
                    <a:pt x="4788281" y="7330822"/>
                  </a:lnTo>
                  <a:lnTo>
                    <a:pt x="4778883" y="7330822"/>
                  </a:lnTo>
                  <a:lnTo>
                    <a:pt x="4788281" y="7330822"/>
                  </a:lnTo>
                  <a:lnTo>
                    <a:pt x="4788281" y="7382764"/>
                  </a:lnTo>
                  <a:lnTo>
                    <a:pt x="4778883" y="7382764"/>
                  </a:lnTo>
                  <a:lnTo>
                    <a:pt x="4778883" y="7373366"/>
                  </a:lnTo>
                  <a:lnTo>
                    <a:pt x="5141849" y="7373366"/>
                  </a:lnTo>
                  <a:lnTo>
                    <a:pt x="5141849" y="7382764"/>
                  </a:lnTo>
                  <a:lnTo>
                    <a:pt x="5132451" y="7382764"/>
                  </a:lnTo>
                  <a:lnTo>
                    <a:pt x="5132451" y="4500880"/>
                  </a:lnTo>
                  <a:lnTo>
                    <a:pt x="5141849" y="4500880"/>
                  </a:lnTo>
                  <a:lnTo>
                    <a:pt x="5141849" y="4510278"/>
                  </a:lnTo>
                  <a:lnTo>
                    <a:pt x="3880358" y="4510278"/>
                  </a:lnTo>
                  <a:lnTo>
                    <a:pt x="3880358" y="4500880"/>
                  </a:lnTo>
                  <a:lnTo>
                    <a:pt x="3889756" y="4500880"/>
                  </a:lnTo>
                  <a:moveTo>
                    <a:pt x="3871087" y="4500880"/>
                  </a:moveTo>
                  <a:cubicBezTo>
                    <a:pt x="3871087" y="4495673"/>
                    <a:pt x="3875278" y="4491482"/>
                    <a:pt x="3880485" y="4491482"/>
                  </a:cubicBezTo>
                  <a:lnTo>
                    <a:pt x="5141976" y="4491482"/>
                  </a:lnTo>
                  <a:cubicBezTo>
                    <a:pt x="5147183" y="4491482"/>
                    <a:pt x="5151374" y="4495673"/>
                    <a:pt x="5151374" y="4500880"/>
                  </a:cubicBezTo>
                  <a:lnTo>
                    <a:pt x="5151374" y="7382764"/>
                  </a:lnTo>
                  <a:cubicBezTo>
                    <a:pt x="5151374" y="7387971"/>
                    <a:pt x="5147183" y="7392162"/>
                    <a:pt x="5141976" y="7392162"/>
                  </a:cubicBezTo>
                  <a:lnTo>
                    <a:pt x="4778883" y="7392162"/>
                  </a:lnTo>
                  <a:cubicBezTo>
                    <a:pt x="4773676" y="7392162"/>
                    <a:pt x="4769485" y="7387971"/>
                    <a:pt x="4769485" y="7382764"/>
                  </a:cubicBezTo>
                  <a:lnTo>
                    <a:pt x="4769485" y="7330821"/>
                  </a:lnTo>
                  <a:lnTo>
                    <a:pt x="4769485" y="6828917"/>
                  </a:lnTo>
                  <a:cubicBezTo>
                    <a:pt x="4769485" y="6783451"/>
                    <a:pt x="4775073" y="6786372"/>
                    <a:pt x="4718304" y="6786372"/>
                  </a:cubicBezTo>
                  <a:lnTo>
                    <a:pt x="4295013" y="6786372"/>
                  </a:lnTo>
                  <a:cubicBezTo>
                    <a:pt x="4264406" y="6786372"/>
                    <a:pt x="4252468" y="6791960"/>
                    <a:pt x="4252468" y="6828917"/>
                  </a:cubicBezTo>
                  <a:lnTo>
                    <a:pt x="4252468" y="7330821"/>
                  </a:lnTo>
                  <a:lnTo>
                    <a:pt x="4252468" y="7382764"/>
                  </a:lnTo>
                  <a:cubicBezTo>
                    <a:pt x="4252468" y="7387971"/>
                    <a:pt x="4248277" y="7392162"/>
                    <a:pt x="4243070" y="7392162"/>
                  </a:cubicBezTo>
                  <a:lnTo>
                    <a:pt x="3880358" y="7392162"/>
                  </a:lnTo>
                  <a:cubicBezTo>
                    <a:pt x="3875151" y="7392162"/>
                    <a:pt x="3870960" y="7387971"/>
                    <a:pt x="3870960" y="7382764"/>
                  </a:cubicBezTo>
                  <a:lnTo>
                    <a:pt x="3870960" y="4500880"/>
                  </a:lnTo>
                  <a:close/>
                  <a:moveTo>
                    <a:pt x="5823712" y="1428623"/>
                  </a:moveTo>
                  <a:lnTo>
                    <a:pt x="5823712" y="1419987"/>
                  </a:lnTo>
                  <a:lnTo>
                    <a:pt x="5833110" y="1419987"/>
                  </a:lnTo>
                  <a:lnTo>
                    <a:pt x="5829935" y="1428750"/>
                  </a:lnTo>
                  <a:cubicBezTo>
                    <a:pt x="5416296" y="1276985"/>
                    <a:pt x="5001641" y="1125220"/>
                    <a:pt x="4585716" y="972947"/>
                  </a:cubicBezTo>
                  <a:cubicBezTo>
                    <a:pt x="4167505" y="819912"/>
                    <a:pt x="3748151" y="666369"/>
                    <a:pt x="3327527" y="512064"/>
                  </a:cubicBezTo>
                  <a:cubicBezTo>
                    <a:pt x="3021711" y="399796"/>
                    <a:pt x="2715260" y="287147"/>
                    <a:pt x="2408301" y="173863"/>
                  </a:cubicBezTo>
                  <a:lnTo>
                    <a:pt x="2411603" y="165100"/>
                  </a:lnTo>
                  <a:lnTo>
                    <a:pt x="2419604" y="160274"/>
                  </a:lnTo>
                  <a:cubicBezTo>
                    <a:pt x="2424176" y="167894"/>
                    <a:pt x="2428494" y="175006"/>
                    <a:pt x="2432558" y="181737"/>
                  </a:cubicBezTo>
                  <a:cubicBezTo>
                    <a:pt x="2436114" y="187579"/>
                    <a:pt x="2439543" y="193167"/>
                    <a:pt x="2442718" y="198501"/>
                  </a:cubicBezTo>
                  <a:cubicBezTo>
                    <a:pt x="2456180" y="220980"/>
                    <a:pt x="2466213" y="239014"/>
                    <a:pt x="2472309" y="257429"/>
                  </a:cubicBezTo>
                  <a:lnTo>
                    <a:pt x="2472563" y="258064"/>
                  </a:lnTo>
                  <a:cubicBezTo>
                    <a:pt x="2475103" y="268097"/>
                    <a:pt x="2478405" y="278257"/>
                    <a:pt x="2481834" y="288925"/>
                  </a:cubicBezTo>
                  <a:cubicBezTo>
                    <a:pt x="2485390" y="299974"/>
                    <a:pt x="2489200" y="311658"/>
                    <a:pt x="2492248" y="323977"/>
                  </a:cubicBezTo>
                  <a:cubicBezTo>
                    <a:pt x="2496058" y="339090"/>
                    <a:pt x="2498725" y="355219"/>
                    <a:pt x="2498725" y="372872"/>
                  </a:cubicBezTo>
                  <a:lnTo>
                    <a:pt x="2489200" y="372872"/>
                  </a:lnTo>
                  <a:lnTo>
                    <a:pt x="2498598" y="372237"/>
                  </a:lnTo>
                  <a:cubicBezTo>
                    <a:pt x="2515870" y="623189"/>
                    <a:pt x="2533142" y="882904"/>
                    <a:pt x="2550414" y="1142492"/>
                  </a:cubicBezTo>
                  <a:lnTo>
                    <a:pt x="2550414" y="1143127"/>
                  </a:lnTo>
                  <a:cubicBezTo>
                    <a:pt x="2550414" y="1224915"/>
                    <a:pt x="2556891" y="1300353"/>
                    <a:pt x="2564130" y="1386459"/>
                  </a:cubicBezTo>
                  <a:cubicBezTo>
                    <a:pt x="2565273" y="1400048"/>
                    <a:pt x="2566416" y="1413764"/>
                    <a:pt x="2567686" y="1427861"/>
                  </a:cubicBezTo>
                  <a:lnTo>
                    <a:pt x="2558415" y="1428623"/>
                  </a:lnTo>
                  <a:lnTo>
                    <a:pt x="2558415" y="1419225"/>
                  </a:lnTo>
                  <a:lnTo>
                    <a:pt x="5833110" y="1419225"/>
                  </a:lnTo>
                  <a:lnTo>
                    <a:pt x="5833110" y="1428623"/>
                  </a:lnTo>
                  <a:lnTo>
                    <a:pt x="5823712" y="1428623"/>
                  </a:lnTo>
                  <a:moveTo>
                    <a:pt x="5842381" y="1428623"/>
                  </a:moveTo>
                  <a:cubicBezTo>
                    <a:pt x="5842381" y="1433830"/>
                    <a:pt x="5838190" y="1438021"/>
                    <a:pt x="5832983" y="1438021"/>
                  </a:cubicBezTo>
                  <a:lnTo>
                    <a:pt x="2558288" y="1438021"/>
                  </a:lnTo>
                  <a:cubicBezTo>
                    <a:pt x="2553462" y="1438021"/>
                    <a:pt x="2549398" y="1434338"/>
                    <a:pt x="2549017" y="1429385"/>
                  </a:cubicBezTo>
                  <a:cubicBezTo>
                    <a:pt x="2547874" y="1415288"/>
                    <a:pt x="2546731" y="1401572"/>
                    <a:pt x="2545461" y="1387983"/>
                  </a:cubicBezTo>
                  <a:cubicBezTo>
                    <a:pt x="2538095" y="1301877"/>
                    <a:pt x="2531618" y="1225804"/>
                    <a:pt x="2531618" y="1143000"/>
                  </a:cubicBezTo>
                  <a:lnTo>
                    <a:pt x="2541016" y="1143000"/>
                  </a:lnTo>
                  <a:lnTo>
                    <a:pt x="2531618" y="1143635"/>
                  </a:lnTo>
                  <a:cubicBezTo>
                    <a:pt x="2514346" y="884047"/>
                    <a:pt x="2497074" y="624332"/>
                    <a:pt x="2479802" y="373380"/>
                  </a:cubicBezTo>
                  <a:lnTo>
                    <a:pt x="2479802" y="372745"/>
                  </a:lnTo>
                  <a:cubicBezTo>
                    <a:pt x="2479802" y="357124"/>
                    <a:pt x="2477389" y="342519"/>
                    <a:pt x="2473833" y="328422"/>
                  </a:cubicBezTo>
                  <a:cubicBezTo>
                    <a:pt x="2470912" y="316865"/>
                    <a:pt x="2467356" y="305816"/>
                    <a:pt x="2463673" y="294640"/>
                  </a:cubicBezTo>
                  <a:cubicBezTo>
                    <a:pt x="2460244" y="284099"/>
                    <a:pt x="2456688" y="273304"/>
                    <a:pt x="2454021" y="262509"/>
                  </a:cubicBezTo>
                  <a:lnTo>
                    <a:pt x="2463165" y="260223"/>
                  </a:lnTo>
                  <a:lnTo>
                    <a:pt x="2454275" y="263144"/>
                  </a:lnTo>
                  <a:cubicBezTo>
                    <a:pt x="2448814" y="246888"/>
                    <a:pt x="2439797" y="230378"/>
                    <a:pt x="2426335" y="207899"/>
                  </a:cubicBezTo>
                  <a:cubicBezTo>
                    <a:pt x="2423160" y="202692"/>
                    <a:pt x="2419858" y="197104"/>
                    <a:pt x="2416302" y="191262"/>
                  </a:cubicBezTo>
                  <a:cubicBezTo>
                    <a:pt x="2412238" y="184531"/>
                    <a:pt x="2407920" y="177419"/>
                    <a:pt x="2403348" y="169799"/>
                  </a:cubicBezTo>
                  <a:cubicBezTo>
                    <a:pt x="2401316" y="166370"/>
                    <a:pt x="2401697" y="162052"/>
                    <a:pt x="2404110" y="159004"/>
                  </a:cubicBezTo>
                  <a:cubicBezTo>
                    <a:pt x="2406523" y="155956"/>
                    <a:pt x="2410841" y="154813"/>
                    <a:pt x="2414524" y="156210"/>
                  </a:cubicBezTo>
                  <a:cubicBezTo>
                    <a:pt x="2721610" y="269494"/>
                    <a:pt x="3027934" y="382143"/>
                    <a:pt x="3333750" y="494411"/>
                  </a:cubicBezTo>
                  <a:cubicBezTo>
                    <a:pt x="3754247" y="648716"/>
                    <a:pt x="4173728" y="802259"/>
                    <a:pt x="4591939" y="955294"/>
                  </a:cubicBezTo>
                  <a:cubicBezTo>
                    <a:pt x="5007864" y="1107440"/>
                    <a:pt x="5422646" y="1259332"/>
                    <a:pt x="5836158" y="1411097"/>
                  </a:cubicBezTo>
                  <a:cubicBezTo>
                    <a:pt x="5839841" y="1412494"/>
                    <a:pt x="5842254" y="1415923"/>
                    <a:pt x="5842254" y="1419860"/>
                  </a:cubicBezTo>
                  <a:lnTo>
                    <a:pt x="5842254" y="1428496"/>
                  </a:lnTo>
                  <a:close/>
                  <a:moveTo>
                    <a:pt x="8165973" y="4233291"/>
                  </a:moveTo>
                  <a:lnTo>
                    <a:pt x="7656195" y="4233291"/>
                  </a:lnTo>
                  <a:lnTo>
                    <a:pt x="7656195" y="4223893"/>
                  </a:lnTo>
                  <a:lnTo>
                    <a:pt x="7665593" y="4223893"/>
                  </a:lnTo>
                  <a:lnTo>
                    <a:pt x="7665593" y="7382764"/>
                  </a:lnTo>
                  <a:lnTo>
                    <a:pt x="7656195" y="7382764"/>
                  </a:lnTo>
                  <a:lnTo>
                    <a:pt x="7656195" y="7373366"/>
                  </a:lnTo>
                  <a:lnTo>
                    <a:pt x="8165973" y="7373366"/>
                  </a:lnTo>
                  <a:lnTo>
                    <a:pt x="8165973" y="7382764"/>
                  </a:lnTo>
                  <a:lnTo>
                    <a:pt x="8156575" y="7382764"/>
                  </a:lnTo>
                  <a:lnTo>
                    <a:pt x="8156575" y="4223893"/>
                  </a:lnTo>
                  <a:lnTo>
                    <a:pt x="8165973" y="4223893"/>
                  </a:lnTo>
                  <a:lnTo>
                    <a:pt x="8165973" y="4233291"/>
                  </a:lnTo>
                  <a:moveTo>
                    <a:pt x="8165973" y="4214622"/>
                  </a:moveTo>
                  <a:cubicBezTo>
                    <a:pt x="8171180" y="4214622"/>
                    <a:pt x="8175371" y="4218813"/>
                    <a:pt x="8175371" y="4224020"/>
                  </a:cubicBezTo>
                  <a:lnTo>
                    <a:pt x="8175371" y="7382764"/>
                  </a:lnTo>
                  <a:cubicBezTo>
                    <a:pt x="8175371" y="7387971"/>
                    <a:pt x="8171180" y="7392162"/>
                    <a:pt x="8165973" y="7392162"/>
                  </a:cubicBezTo>
                  <a:lnTo>
                    <a:pt x="7656195" y="7392162"/>
                  </a:lnTo>
                  <a:cubicBezTo>
                    <a:pt x="7650988" y="7392162"/>
                    <a:pt x="7646797" y="7387971"/>
                    <a:pt x="7646797" y="7382764"/>
                  </a:cubicBezTo>
                  <a:lnTo>
                    <a:pt x="7646797" y="4223893"/>
                  </a:lnTo>
                  <a:cubicBezTo>
                    <a:pt x="7646797" y="4218686"/>
                    <a:pt x="7650988" y="4214495"/>
                    <a:pt x="7656195" y="4214495"/>
                  </a:cubicBezTo>
                  <a:lnTo>
                    <a:pt x="8165973" y="4214495"/>
                  </a:lnTo>
                  <a:close/>
                  <a:moveTo>
                    <a:pt x="3819144" y="7382764"/>
                  </a:moveTo>
                  <a:lnTo>
                    <a:pt x="3819144" y="7330821"/>
                  </a:lnTo>
                  <a:lnTo>
                    <a:pt x="3828542" y="7330821"/>
                  </a:lnTo>
                  <a:lnTo>
                    <a:pt x="3819144" y="7330821"/>
                  </a:lnTo>
                  <a:lnTo>
                    <a:pt x="3819144" y="4518152"/>
                  </a:lnTo>
                  <a:lnTo>
                    <a:pt x="3828542" y="4518152"/>
                  </a:lnTo>
                  <a:lnTo>
                    <a:pt x="3819144" y="4518152"/>
                  </a:lnTo>
                  <a:cubicBezTo>
                    <a:pt x="3819144" y="4452366"/>
                    <a:pt x="3823335" y="4448175"/>
                    <a:pt x="3888994" y="4448175"/>
                  </a:cubicBezTo>
                  <a:lnTo>
                    <a:pt x="3888994" y="4457573"/>
                  </a:lnTo>
                  <a:lnTo>
                    <a:pt x="3888994" y="4448175"/>
                  </a:lnTo>
                  <a:lnTo>
                    <a:pt x="4994910" y="4448175"/>
                  </a:lnTo>
                  <a:lnTo>
                    <a:pt x="4994910" y="4457573"/>
                  </a:lnTo>
                  <a:lnTo>
                    <a:pt x="4994910" y="4448175"/>
                  </a:lnTo>
                  <a:lnTo>
                    <a:pt x="5046726" y="4448175"/>
                  </a:lnTo>
                  <a:lnTo>
                    <a:pt x="5046726" y="4457573"/>
                  </a:lnTo>
                  <a:lnTo>
                    <a:pt x="5037328" y="4457573"/>
                  </a:lnTo>
                  <a:lnTo>
                    <a:pt x="5037328" y="4223893"/>
                  </a:lnTo>
                  <a:lnTo>
                    <a:pt x="5046726" y="4223893"/>
                  </a:lnTo>
                  <a:lnTo>
                    <a:pt x="5046726" y="4233291"/>
                  </a:lnTo>
                  <a:lnTo>
                    <a:pt x="4260596" y="4233291"/>
                  </a:lnTo>
                  <a:lnTo>
                    <a:pt x="3474212" y="4233291"/>
                  </a:lnTo>
                  <a:lnTo>
                    <a:pt x="3474212" y="4223893"/>
                  </a:lnTo>
                  <a:lnTo>
                    <a:pt x="3483610" y="4223893"/>
                  </a:lnTo>
                  <a:lnTo>
                    <a:pt x="3483610" y="7382764"/>
                  </a:lnTo>
                  <a:lnTo>
                    <a:pt x="3474212" y="7382764"/>
                  </a:lnTo>
                  <a:lnTo>
                    <a:pt x="3474212" y="7373366"/>
                  </a:lnTo>
                  <a:lnTo>
                    <a:pt x="3828415" y="7373366"/>
                  </a:lnTo>
                  <a:lnTo>
                    <a:pt x="3828415" y="7382764"/>
                  </a:lnTo>
                  <a:lnTo>
                    <a:pt x="3819017" y="7382764"/>
                  </a:lnTo>
                  <a:moveTo>
                    <a:pt x="3837686" y="7382764"/>
                  </a:moveTo>
                  <a:cubicBezTo>
                    <a:pt x="3837686" y="7387971"/>
                    <a:pt x="3833495" y="7392162"/>
                    <a:pt x="3828288" y="7392162"/>
                  </a:cubicBezTo>
                  <a:lnTo>
                    <a:pt x="3474212" y="7392162"/>
                  </a:lnTo>
                  <a:cubicBezTo>
                    <a:pt x="3469005" y="7392162"/>
                    <a:pt x="3464814" y="7387971"/>
                    <a:pt x="3464814" y="7382764"/>
                  </a:cubicBezTo>
                  <a:lnTo>
                    <a:pt x="3464814" y="4223893"/>
                  </a:lnTo>
                  <a:cubicBezTo>
                    <a:pt x="3464814" y="4218686"/>
                    <a:pt x="3469005" y="4214495"/>
                    <a:pt x="3474212" y="4214495"/>
                  </a:cubicBezTo>
                  <a:lnTo>
                    <a:pt x="4260596" y="4214495"/>
                  </a:lnTo>
                  <a:lnTo>
                    <a:pt x="5046853" y="4214495"/>
                  </a:lnTo>
                  <a:cubicBezTo>
                    <a:pt x="5052060" y="4214495"/>
                    <a:pt x="5056251" y="4218686"/>
                    <a:pt x="5056251" y="4223893"/>
                  </a:cubicBezTo>
                  <a:lnTo>
                    <a:pt x="5056251" y="4457573"/>
                  </a:lnTo>
                  <a:cubicBezTo>
                    <a:pt x="5056251" y="4462780"/>
                    <a:pt x="5052060" y="4466971"/>
                    <a:pt x="5046853" y="4466971"/>
                  </a:cubicBezTo>
                  <a:lnTo>
                    <a:pt x="4994910" y="4466971"/>
                  </a:lnTo>
                  <a:lnTo>
                    <a:pt x="3888994" y="4466971"/>
                  </a:lnTo>
                  <a:cubicBezTo>
                    <a:pt x="3833749" y="4466971"/>
                    <a:pt x="3837813" y="4462780"/>
                    <a:pt x="3837813" y="4518152"/>
                  </a:cubicBezTo>
                  <a:lnTo>
                    <a:pt x="3837813" y="7330821"/>
                  </a:lnTo>
                  <a:lnTo>
                    <a:pt x="3837813" y="7382764"/>
                  </a:lnTo>
                  <a:close/>
                  <a:moveTo>
                    <a:pt x="1287399" y="1480566"/>
                  </a:moveTo>
                  <a:cubicBezTo>
                    <a:pt x="1287399" y="1463548"/>
                    <a:pt x="1287272" y="1443990"/>
                    <a:pt x="1297051" y="1424432"/>
                  </a:cubicBezTo>
                  <a:cubicBezTo>
                    <a:pt x="1298575" y="1421257"/>
                    <a:pt x="1301877" y="1419225"/>
                    <a:pt x="1305433" y="1419225"/>
                  </a:cubicBezTo>
                  <a:lnTo>
                    <a:pt x="2083054" y="1419225"/>
                  </a:lnTo>
                  <a:lnTo>
                    <a:pt x="2083054" y="1428623"/>
                  </a:lnTo>
                  <a:lnTo>
                    <a:pt x="2073656" y="1427988"/>
                  </a:lnTo>
                  <a:cubicBezTo>
                    <a:pt x="2086991" y="1219200"/>
                    <a:pt x="2098040" y="1010285"/>
                    <a:pt x="2109089" y="800227"/>
                  </a:cubicBezTo>
                  <a:cubicBezTo>
                    <a:pt x="2119630" y="601218"/>
                    <a:pt x="2130171" y="401193"/>
                    <a:pt x="2142744" y="199136"/>
                  </a:cubicBezTo>
                  <a:lnTo>
                    <a:pt x="2152142" y="199771"/>
                  </a:lnTo>
                  <a:lnTo>
                    <a:pt x="2157349" y="207645"/>
                  </a:lnTo>
                  <a:cubicBezTo>
                    <a:pt x="1998980" y="312039"/>
                    <a:pt x="1841627" y="415798"/>
                    <a:pt x="1685036" y="519176"/>
                  </a:cubicBezTo>
                  <a:cubicBezTo>
                    <a:pt x="1529969" y="621538"/>
                    <a:pt x="1375664" y="723392"/>
                    <a:pt x="1221740" y="824738"/>
                  </a:cubicBezTo>
                  <a:cubicBezTo>
                    <a:pt x="886841" y="1045464"/>
                    <a:pt x="554355" y="1263777"/>
                    <a:pt x="221742" y="1479804"/>
                  </a:cubicBezTo>
                  <a:lnTo>
                    <a:pt x="216662" y="1471930"/>
                  </a:lnTo>
                  <a:lnTo>
                    <a:pt x="223266" y="1465326"/>
                  </a:lnTo>
                  <a:lnTo>
                    <a:pt x="231902" y="1473962"/>
                  </a:lnTo>
                  <a:lnTo>
                    <a:pt x="225298" y="1480566"/>
                  </a:lnTo>
                  <a:lnTo>
                    <a:pt x="225298" y="1471168"/>
                  </a:lnTo>
                  <a:lnTo>
                    <a:pt x="1296670" y="1471168"/>
                  </a:lnTo>
                  <a:lnTo>
                    <a:pt x="1296670" y="1480566"/>
                  </a:lnTo>
                  <a:lnTo>
                    <a:pt x="1287272" y="1480566"/>
                  </a:lnTo>
                  <a:moveTo>
                    <a:pt x="1305941" y="1480566"/>
                  </a:moveTo>
                  <a:cubicBezTo>
                    <a:pt x="1305941" y="1485773"/>
                    <a:pt x="1301750" y="1489964"/>
                    <a:pt x="1296543" y="1489964"/>
                  </a:cubicBezTo>
                  <a:lnTo>
                    <a:pt x="225425" y="1489964"/>
                  </a:lnTo>
                  <a:cubicBezTo>
                    <a:pt x="222885" y="1489964"/>
                    <a:pt x="220599" y="1488948"/>
                    <a:pt x="218821" y="1487170"/>
                  </a:cubicBezTo>
                  <a:lnTo>
                    <a:pt x="210185" y="1478534"/>
                  </a:lnTo>
                  <a:cubicBezTo>
                    <a:pt x="208153" y="1476502"/>
                    <a:pt x="207264" y="1473708"/>
                    <a:pt x="207518" y="1470914"/>
                  </a:cubicBezTo>
                  <a:cubicBezTo>
                    <a:pt x="207772" y="1468120"/>
                    <a:pt x="209423" y="1465580"/>
                    <a:pt x="211709" y="1464056"/>
                  </a:cubicBezTo>
                  <a:cubicBezTo>
                    <a:pt x="544195" y="1248029"/>
                    <a:pt x="876681" y="1029716"/>
                    <a:pt x="1211580" y="808990"/>
                  </a:cubicBezTo>
                  <a:cubicBezTo>
                    <a:pt x="1365377" y="707644"/>
                    <a:pt x="1519682" y="605790"/>
                    <a:pt x="1674876" y="503428"/>
                  </a:cubicBezTo>
                  <a:cubicBezTo>
                    <a:pt x="1831467" y="400050"/>
                    <a:pt x="1988820" y="296291"/>
                    <a:pt x="2147189" y="191897"/>
                  </a:cubicBezTo>
                  <a:cubicBezTo>
                    <a:pt x="2150110" y="189992"/>
                    <a:pt x="2153920" y="189865"/>
                    <a:pt x="2157095" y="191643"/>
                  </a:cubicBezTo>
                  <a:cubicBezTo>
                    <a:pt x="2160270" y="193421"/>
                    <a:pt x="2161921" y="196723"/>
                    <a:pt x="2161794" y="200279"/>
                  </a:cubicBezTo>
                  <a:cubicBezTo>
                    <a:pt x="2149221" y="402336"/>
                    <a:pt x="2138680" y="602234"/>
                    <a:pt x="2128139" y="801243"/>
                  </a:cubicBezTo>
                  <a:cubicBezTo>
                    <a:pt x="2117090" y="1011301"/>
                    <a:pt x="2106041" y="1220216"/>
                    <a:pt x="2092706" y="1429258"/>
                  </a:cubicBezTo>
                  <a:cubicBezTo>
                    <a:pt x="2092452" y="1434211"/>
                    <a:pt x="2088261" y="1438021"/>
                    <a:pt x="2083308" y="1438021"/>
                  </a:cubicBezTo>
                  <a:lnTo>
                    <a:pt x="1305433" y="1438021"/>
                  </a:lnTo>
                  <a:lnTo>
                    <a:pt x="1305433" y="1428623"/>
                  </a:lnTo>
                  <a:lnTo>
                    <a:pt x="1313815" y="1432814"/>
                  </a:lnTo>
                  <a:cubicBezTo>
                    <a:pt x="1306322" y="1447927"/>
                    <a:pt x="1306195" y="1463040"/>
                    <a:pt x="1306195" y="1480566"/>
                  </a:cubicBezTo>
                  <a:close/>
                  <a:moveTo>
                    <a:pt x="6134735" y="7382764"/>
                  </a:moveTo>
                  <a:cubicBezTo>
                    <a:pt x="6134735" y="7375779"/>
                    <a:pt x="6138164" y="7369429"/>
                    <a:pt x="6140069" y="7365619"/>
                  </a:cubicBezTo>
                  <a:cubicBezTo>
                    <a:pt x="6142482" y="7360793"/>
                    <a:pt x="6143371" y="7358507"/>
                    <a:pt x="6143371" y="7356856"/>
                  </a:cubicBezTo>
                  <a:lnTo>
                    <a:pt x="6152769" y="7356856"/>
                  </a:lnTo>
                  <a:lnTo>
                    <a:pt x="6143371" y="7356856"/>
                  </a:lnTo>
                  <a:lnTo>
                    <a:pt x="6143371" y="6716395"/>
                  </a:lnTo>
                  <a:lnTo>
                    <a:pt x="6152769" y="6716395"/>
                  </a:lnTo>
                  <a:lnTo>
                    <a:pt x="6143371" y="6716395"/>
                  </a:lnTo>
                  <a:cubicBezTo>
                    <a:pt x="6143371" y="6690995"/>
                    <a:pt x="6135497" y="6691122"/>
                    <a:pt x="6109589" y="6691122"/>
                  </a:cubicBezTo>
                  <a:lnTo>
                    <a:pt x="6109589" y="6681724"/>
                  </a:lnTo>
                  <a:lnTo>
                    <a:pt x="6109589" y="6691122"/>
                  </a:lnTo>
                  <a:lnTo>
                    <a:pt x="5733669" y="6691122"/>
                  </a:lnTo>
                  <a:lnTo>
                    <a:pt x="5733415" y="6691122"/>
                  </a:lnTo>
                  <a:lnTo>
                    <a:pt x="5357749" y="6691122"/>
                  </a:lnTo>
                  <a:lnTo>
                    <a:pt x="5357749" y="6681724"/>
                  </a:lnTo>
                  <a:lnTo>
                    <a:pt x="5357749" y="6691122"/>
                  </a:lnTo>
                  <a:lnTo>
                    <a:pt x="5323205" y="6691122"/>
                  </a:lnTo>
                  <a:lnTo>
                    <a:pt x="5323205" y="6681724"/>
                  </a:lnTo>
                  <a:lnTo>
                    <a:pt x="5332603" y="6681724"/>
                  </a:lnTo>
                  <a:lnTo>
                    <a:pt x="5332603" y="7382764"/>
                  </a:lnTo>
                  <a:lnTo>
                    <a:pt x="5323205" y="7382764"/>
                  </a:lnTo>
                  <a:lnTo>
                    <a:pt x="5323205" y="7373365"/>
                  </a:lnTo>
                  <a:lnTo>
                    <a:pt x="6144006" y="7373365"/>
                  </a:lnTo>
                  <a:lnTo>
                    <a:pt x="6144006" y="7382764"/>
                  </a:lnTo>
                  <a:lnTo>
                    <a:pt x="6134608" y="7382764"/>
                  </a:lnTo>
                  <a:moveTo>
                    <a:pt x="6153277" y="7382764"/>
                  </a:moveTo>
                  <a:cubicBezTo>
                    <a:pt x="6153277" y="7387971"/>
                    <a:pt x="6149086" y="7392162"/>
                    <a:pt x="6143879" y="7392162"/>
                  </a:cubicBezTo>
                  <a:lnTo>
                    <a:pt x="5323332" y="7392162"/>
                  </a:lnTo>
                  <a:cubicBezTo>
                    <a:pt x="5318125" y="7392162"/>
                    <a:pt x="5313934" y="7387971"/>
                    <a:pt x="5313934" y="7382764"/>
                  </a:cubicBezTo>
                  <a:lnTo>
                    <a:pt x="5313934" y="6681724"/>
                  </a:lnTo>
                  <a:cubicBezTo>
                    <a:pt x="5313934" y="6676517"/>
                    <a:pt x="5318125" y="6672326"/>
                    <a:pt x="5323332" y="6672326"/>
                  </a:cubicBezTo>
                  <a:lnTo>
                    <a:pt x="5357876" y="6672326"/>
                  </a:lnTo>
                  <a:lnTo>
                    <a:pt x="5733542" y="6672326"/>
                  </a:lnTo>
                  <a:lnTo>
                    <a:pt x="5733796" y="6672326"/>
                  </a:lnTo>
                  <a:lnTo>
                    <a:pt x="6109716" y="6672326"/>
                  </a:lnTo>
                  <a:cubicBezTo>
                    <a:pt x="6135497" y="6672326"/>
                    <a:pt x="6162294" y="6672452"/>
                    <a:pt x="6162294" y="6716268"/>
                  </a:cubicBezTo>
                  <a:lnTo>
                    <a:pt x="6162294" y="7356728"/>
                  </a:lnTo>
                  <a:cubicBezTo>
                    <a:pt x="6162294" y="7363713"/>
                    <a:pt x="6158865" y="7370063"/>
                    <a:pt x="6156960" y="7373874"/>
                  </a:cubicBezTo>
                  <a:cubicBezTo>
                    <a:pt x="6154547" y="7378700"/>
                    <a:pt x="6153658" y="7380986"/>
                    <a:pt x="6153658" y="7382637"/>
                  </a:cubicBezTo>
                  <a:close/>
                  <a:moveTo>
                    <a:pt x="9781286" y="6595110"/>
                  </a:moveTo>
                  <a:cubicBezTo>
                    <a:pt x="9781286" y="6588125"/>
                    <a:pt x="9784715" y="6581775"/>
                    <a:pt x="9786620" y="6577964"/>
                  </a:cubicBezTo>
                  <a:cubicBezTo>
                    <a:pt x="9789033" y="6573139"/>
                    <a:pt x="9789923" y="6570852"/>
                    <a:pt x="9789923" y="6569201"/>
                  </a:cubicBezTo>
                  <a:lnTo>
                    <a:pt x="9799320" y="6569201"/>
                  </a:lnTo>
                  <a:lnTo>
                    <a:pt x="9789923" y="6569201"/>
                  </a:lnTo>
                  <a:cubicBezTo>
                    <a:pt x="9789923" y="6171057"/>
                    <a:pt x="9789923" y="5773039"/>
                    <a:pt x="9781286" y="5366512"/>
                  </a:cubicBezTo>
                  <a:lnTo>
                    <a:pt x="9781286" y="5366258"/>
                  </a:lnTo>
                  <a:cubicBezTo>
                    <a:pt x="9781286" y="5351526"/>
                    <a:pt x="9773920" y="5336413"/>
                    <a:pt x="9765030" y="5318506"/>
                  </a:cubicBezTo>
                  <a:lnTo>
                    <a:pt x="9773412" y="5314315"/>
                  </a:lnTo>
                  <a:lnTo>
                    <a:pt x="9765792" y="5319776"/>
                  </a:lnTo>
                  <a:cubicBezTo>
                    <a:pt x="9745473" y="5291836"/>
                    <a:pt x="9725152" y="5263134"/>
                    <a:pt x="9704705" y="5234178"/>
                  </a:cubicBezTo>
                  <a:cubicBezTo>
                    <a:pt x="9683750" y="5204587"/>
                    <a:pt x="9662668" y="5174742"/>
                    <a:pt x="9641078" y="5145024"/>
                  </a:cubicBezTo>
                  <a:cubicBezTo>
                    <a:pt x="9611741" y="5104638"/>
                    <a:pt x="9581642" y="5064506"/>
                    <a:pt x="9550019" y="5025898"/>
                  </a:cubicBezTo>
                  <a:lnTo>
                    <a:pt x="9549638" y="5025390"/>
                  </a:lnTo>
                  <a:cubicBezTo>
                    <a:pt x="9486138" y="4934458"/>
                    <a:pt x="9504680" y="4842129"/>
                    <a:pt x="9595104" y="4778756"/>
                  </a:cubicBezTo>
                  <a:cubicBezTo>
                    <a:pt x="9596628" y="4777613"/>
                    <a:pt x="9598533" y="4777105"/>
                    <a:pt x="9600438" y="4777105"/>
                  </a:cubicBezTo>
                  <a:lnTo>
                    <a:pt x="9617711" y="4777105"/>
                  </a:lnTo>
                  <a:lnTo>
                    <a:pt x="9617711" y="4786503"/>
                  </a:lnTo>
                  <a:lnTo>
                    <a:pt x="9613519" y="4794885"/>
                  </a:lnTo>
                  <a:cubicBezTo>
                    <a:pt x="9578722" y="4777486"/>
                    <a:pt x="9544812" y="4760468"/>
                    <a:pt x="9519666" y="4752086"/>
                  </a:cubicBezTo>
                  <a:lnTo>
                    <a:pt x="9522587" y="4743196"/>
                  </a:lnTo>
                  <a:lnTo>
                    <a:pt x="9521317" y="4752467"/>
                  </a:lnTo>
                  <a:cubicBezTo>
                    <a:pt x="9518142" y="4751959"/>
                    <a:pt x="9514967" y="4751578"/>
                    <a:pt x="9511919" y="4751070"/>
                  </a:cubicBezTo>
                  <a:cubicBezTo>
                    <a:pt x="9509125" y="4750689"/>
                    <a:pt x="9506331" y="4750308"/>
                    <a:pt x="9503791" y="4749927"/>
                  </a:cubicBezTo>
                  <a:cubicBezTo>
                    <a:pt x="9464675" y="4744339"/>
                    <a:pt x="9452483" y="4744847"/>
                    <a:pt x="9447530" y="4779518"/>
                  </a:cubicBezTo>
                  <a:cubicBezTo>
                    <a:pt x="9446261" y="4788281"/>
                    <a:pt x="9445625" y="4799076"/>
                    <a:pt x="9445625" y="4812538"/>
                  </a:cubicBezTo>
                  <a:lnTo>
                    <a:pt x="9436227" y="4812538"/>
                  </a:lnTo>
                  <a:lnTo>
                    <a:pt x="9445625" y="4812538"/>
                  </a:lnTo>
                  <a:lnTo>
                    <a:pt x="9445625" y="6543294"/>
                  </a:lnTo>
                  <a:lnTo>
                    <a:pt x="9436227" y="6543294"/>
                  </a:lnTo>
                  <a:lnTo>
                    <a:pt x="9445625" y="6543294"/>
                  </a:lnTo>
                  <a:lnTo>
                    <a:pt x="9445625" y="6595237"/>
                  </a:lnTo>
                  <a:lnTo>
                    <a:pt x="9436227" y="6595237"/>
                  </a:lnTo>
                  <a:lnTo>
                    <a:pt x="9436227" y="6585838"/>
                  </a:lnTo>
                  <a:lnTo>
                    <a:pt x="9790430" y="6585838"/>
                  </a:lnTo>
                  <a:lnTo>
                    <a:pt x="9790430" y="6595237"/>
                  </a:lnTo>
                  <a:lnTo>
                    <a:pt x="9781032" y="6595237"/>
                  </a:lnTo>
                  <a:moveTo>
                    <a:pt x="9799701" y="6595237"/>
                  </a:moveTo>
                  <a:cubicBezTo>
                    <a:pt x="9799701" y="6600444"/>
                    <a:pt x="9795511" y="6604635"/>
                    <a:pt x="9790303" y="6604635"/>
                  </a:cubicBezTo>
                  <a:lnTo>
                    <a:pt x="9436227" y="6604635"/>
                  </a:lnTo>
                  <a:cubicBezTo>
                    <a:pt x="9431020" y="6604635"/>
                    <a:pt x="9426829" y="6600444"/>
                    <a:pt x="9426829" y="6595237"/>
                  </a:cubicBezTo>
                  <a:lnTo>
                    <a:pt x="9426829" y="6543294"/>
                  </a:lnTo>
                  <a:lnTo>
                    <a:pt x="9426829" y="4812411"/>
                  </a:lnTo>
                  <a:cubicBezTo>
                    <a:pt x="9426829" y="4798441"/>
                    <a:pt x="9427464" y="4786630"/>
                    <a:pt x="9428861" y="4776851"/>
                  </a:cubicBezTo>
                  <a:cubicBezTo>
                    <a:pt x="9436354" y="4724527"/>
                    <a:pt x="9466453" y="4725670"/>
                    <a:pt x="9506331" y="4731385"/>
                  </a:cubicBezTo>
                  <a:cubicBezTo>
                    <a:pt x="9508998" y="4731766"/>
                    <a:pt x="9511792" y="4732147"/>
                    <a:pt x="9514586" y="4732655"/>
                  </a:cubicBezTo>
                  <a:cubicBezTo>
                    <a:pt x="9517634" y="4733036"/>
                    <a:pt x="9520682" y="4733544"/>
                    <a:pt x="9523857" y="4734052"/>
                  </a:cubicBezTo>
                  <a:cubicBezTo>
                    <a:pt x="9524365" y="4734179"/>
                    <a:pt x="9525000" y="4734306"/>
                    <a:pt x="9525508" y="4734433"/>
                  </a:cubicBezTo>
                  <a:cubicBezTo>
                    <a:pt x="9552178" y="4743323"/>
                    <a:pt x="9587484" y="4760976"/>
                    <a:pt x="9621774" y="4778248"/>
                  </a:cubicBezTo>
                  <a:cubicBezTo>
                    <a:pt x="9625711" y="4780153"/>
                    <a:pt x="9627743" y="4784598"/>
                    <a:pt x="9626727" y="4788789"/>
                  </a:cubicBezTo>
                  <a:cubicBezTo>
                    <a:pt x="9625711" y="4792980"/>
                    <a:pt x="9621901" y="4796028"/>
                    <a:pt x="9617583" y="4796028"/>
                  </a:cubicBezTo>
                  <a:lnTo>
                    <a:pt x="9600311" y="4796028"/>
                  </a:lnTo>
                  <a:lnTo>
                    <a:pt x="9600311" y="4786630"/>
                  </a:lnTo>
                  <a:lnTo>
                    <a:pt x="9605645" y="4794250"/>
                  </a:lnTo>
                  <a:cubicBezTo>
                    <a:pt x="9523349" y="4852035"/>
                    <a:pt x="9507347" y="4932807"/>
                    <a:pt x="9564751" y="5014849"/>
                  </a:cubicBezTo>
                  <a:lnTo>
                    <a:pt x="9557131" y="5020183"/>
                  </a:lnTo>
                  <a:lnTo>
                    <a:pt x="9564370" y="5014214"/>
                  </a:lnTo>
                  <a:cubicBezTo>
                    <a:pt x="9596247" y="5053203"/>
                    <a:pt x="9626600" y="5093589"/>
                    <a:pt x="9656064" y="5134102"/>
                  </a:cubicBezTo>
                  <a:cubicBezTo>
                    <a:pt x="9677654" y="5163947"/>
                    <a:pt x="9698863" y="5193919"/>
                    <a:pt x="9719818" y="5223383"/>
                  </a:cubicBezTo>
                  <a:cubicBezTo>
                    <a:pt x="9740265" y="5252339"/>
                    <a:pt x="9760585" y="5280914"/>
                    <a:pt x="9780778" y="5308854"/>
                  </a:cubicBezTo>
                  <a:lnTo>
                    <a:pt x="9781540" y="5310124"/>
                  </a:lnTo>
                  <a:cubicBezTo>
                    <a:pt x="9789922" y="5326888"/>
                    <a:pt x="9799828" y="5346319"/>
                    <a:pt x="9799828" y="5366258"/>
                  </a:cubicBezTo>
                  <a:lnTo>
                    <a:pt x="9790430" y="5366258"/>
                  </a:lnTo>
                  <a:lnTo>
                    <a:pt x="9799828" y="5366004"/>
                  </a:lnTo>
                  <a:cubicBezTo>
                    <a:pt x="9808464" y="5772912"/>
                    <a:pt x="9808464" y="6171057"/>
                    <a:pt x="9808464" y="6569075"/>
                  </a:cubicBezTo>
                  <a:cubicBezTo>
                    <a:pt x="9808464" y="6576060"/>
                    <a:pt x="9805035" y="6582410"/>
                    <a:pt x="9803130" y="6586220"/>
                  </a:cubicBezTo>
                  <a:cubicBezTo>
                    <a:pt x="9800717" y="6591046"/>
                    <a:pt x="9799828" y="6593332"/>
                    <a:pt x="9799828" y="6594983"/>
                  </a:cubicBezTo>
                  <a:close/>
                  <a:moveTo>
                    <a:pt x="9375013" y="6594983"/>
                  </a:moveTo>
                  <a:lnTo>
                    <a:pt x="9375013" y="4847082"/>
                  </a:lnTo>
                  <a:lnTo>
                    <a:pt x="9384411" y="4847082"/>
                  </a:lnTo>
                  <a:lnTo>
                    <a:pt x="9384411" y="4856480"/>
                  </a:lnTo>
                  <a:lnTo>
                    <a:pt x="9375775" y="4856480"/>
                  </a:lnTo>
                  <a:lnTo>
                    <a:pt x="9375775" y="4847082"/>
                  </a:lnTo>
                  <a:lnTo>
                    <a:pt x="9383776" y="4851908"/>
                  </a:lnTo>
                  <a:cubicBezTo>
                    <a:pt x="9357868" y="4895215"/>
                    <a:pt x="9331833" y="4938649"/>
                    <a:pt x="9297162" y="4990719"/>
                  </a:cubicBezTo>
                  <a:lnTo>
                    <a:pt x="9289415" y="4985512"/>
                  </a:lnTo>
                  <a:lnTo>
                    <a:pt x="9297797" y="4989703"/>
                  </a:lnTo>
                  <a:cubicBezTo>
                    <a:pt x="9288272" y="5008626"/>
                    <a:pt x="9269730" y="5027168"/>
                    <a:pt x="9252839" y="5044059"/>
                  </a:cubicBezTo>
                  <a:cubicBezTo>
                    <a:pt x="9250172" y="5046726"/>
                    <a:pt x="9246108" y="5047488"/>
                    <a:pt x="9242679" y="5046091"/>
                  </a:cubicBezTo>
                  <a:cubicBezTo>
                    <a:pt x="9239250" y="5044694"/>
                    <a:pt x="9236837" y="5041265"/>
                    <a:pt x="9236837" y="5037455"/>
                  </a:cubicBezTo>
                  <a:cubicBezTo>
                    <a:pt x="9236837" y="5036947"/>
                    <a:pt x="9236710" y="5037709"/>
                    <a:pt x="9237599" y="5038471"/>
                  </a:cubicBezTo>
                  <a:cubicBezTo>
                    <a:pt x="9237853" y="5038725"/>
                    <a:pt x="9238107" y="5038852"/>
                    <a:pt x="9238107" y="5038852"/>
                  </a:cubicBezTo>
                  <a:cubicBezTo>
                    <a:pt x="9237218" y="5038344"/>
                    <a:pt x="9234805" y="5038217"/>
                    <a:pt x="9228963" y="5038217"/>
                  </a:cubicBezTo>
                  <a:lnTo>
                    <a:pt x="9228963" y="5028819"/>
                  </a:lnTo>
                  <a:lnTo>
                    <a:pt x="9238361" y="5028819"/>
                  </a:lnTo>
                  <a:lnTo>
                    <a:pt x="9238361" y="5089398"/>
                  </a:lnTo>
                  <a:lnTo>
                    <a:pt x="9228963" y="5089398"/>
                  </a:lnTo>
                  <a:lnTo>
                    <a:pt x="9238361" y="5088763"/>
                  </a:lnTo>
                  <a:cubicBezTo>
                    <a:pt x="9255633" y="5331333"/>
                    <a:pt x="9264269" y="5573776"/>
                    <a:pt x="9272905" y="5816092"/>
                  </a:cubicBezTo>
                  <a:lnTo>
                    <a:pt x="9272905" y="5816473"/>
                  </a:lnTo>
                  <a:cubicBezTo>
                    <a:pt x="9272905" y="5833110"/>
                    <a:pt x="9273159" y="5861558"/>
                    <a:pt x="9263253" y="5881243"/>
                  </a:cubicBezTo>
                  <a:lnTo>
                    <a:pt x="9262872" y="5882005"/>
                  </a:lnTo>
                  <a:cubicBezTo>
                    <a:pt x="9219438" y="5951474"/>
                    <a:pt x="9176131" y="6012307"/>
                    <a:pt x="9132951" y="6072886"/>
                  </a:cubicBezTo>
                  <a:lnTo>
                    <a:pt x="9132824" y="6073013"/>
                  </a:lnTo>
                  <a:cubicBezTo>
                    <a:pt x="9115552" y="6096000"/>
                    <a:pt x="9095740" y="6112256"/>
                    <a:pt x="9075293" y="6096889"/>
                  </a:cubicBezTo>
                  <a:cubicBezTo>
                    <a:pt x="9068054" y="6091428"/>
                    <a:pt x="9061958" y="6082538"/>
                    <a:pt x="9056497" y="6071616"/>
                  </a:cubicBezTo>
                  <a:lnTo>
                    <a:pt x="9056116" y="6070600"/>
                  </a:lnTo>
                  <a:cubicBezTo>
                    <a:pt x="9046718" y="6044438"/>
                    <a:pt x="9036177" y="6018657"/>
                    <a:pt x="9025509" y="5992622"/>
                  </a:cubicBezTo>
                  <a:cubicBezTo>
                    <a:pt x="9014968" y="5966841"/>
                    <a:pt x="9004300" y="5940806"/>
                    <a:pt x="8994902" y="5914517"/>
                  </a:cubicBezTo>
                  <a:cubicBezTo>
                    <a:pt x="8970391" y="5845937"/>
                    <a:pt x="8954135" y="5774182"/>
                    <a:pt x="8969248" y="5693664"/>
                  </a:cubicBezTo>
                  <a:lnTo>
                    <a:pt x="8978392" y="5695442"/>
                  </a:lnTo>
                  <a:lnTo>
                    <a:pt x="8968994" y="5695442"/>
                  </a:lnTo>
                  <a:cubicBezTo>
                    <a:pt x="8968994" y="5696839"/>
                    <a:pt x="8969375" y="5690997"/>
                    <a:pt x="8963152" y="5684774"/>
                  </a:cubicBezTo>
                  <a:lnTo>
                    <a:pt x="8969756" y="5678170"/>
                  </a:lnTo>
                  <a:lnTo>
                    <a:pt x="8978900" y="5680202"/>
                  </a:lnTo>
                  <a:cubicBezTo>
                    <a:pt x="8940038" y="5857621"/>
                    <a:pt x="8903335" y="6032754"/>
                    <a:pt x="8866632" y="6208014"/>
                  </a:cubicBezTo>
                  <a:cubicBezTo>
                    <a:pt x="8829929" y="6383274"/>
                    <a:pt x="8793226" y="6558534"/>
                    <a:pt x="8754237" y="6735953"/>
                  </a:cubicBezTo>
                  <a:lnTo>
                    <a:pt x="8745093" y="6733921"/>
                  </a:lnTo>
                  <a:lnTo>
                    <a:pt x="8745093" y="6724523"/>
                  </a:lnTo>
                  <a:lnTo>
                    <a:pt x="8917940" y="6724523"/>
                  </a:lnTo>
                  <a:lnTo>
                    <a:pt x="8917940" y="6733921"/>
                  </a:lnTo>
                  <a:lnTo>
                    <a:pt x="8917940" y="6724523"/>
                  </a:lnTo>
                  <a:cubicBezTo>
                    <a:pt x="8926830" y="6724523"/>
                    <a:pt x="8937371" y="6725412"/>
                    <a:pt x="8947658" y="6726428"/>
                  </a:cubicBezTo>
                  <a:cubicBezTo>
                    <a:pt x="8958961" y="6727444"/>
                    <a:pt x="8970137" y="6728460"/>
                    <a:pt x="8979916" y="6728460"/>
                  </a:cubicBezTo>
                  <a:cubicBezTo>
                    <a:pt x="8989695" y="6728460"/>
                    <a:pt x="8996426" y="6727444"/>
                    <a:pt x="9000109" y="6725666"/>
                  </a:cubicBezTo>
                  <a:lnTo>
                    <a:pt x="9004300" y="6734048"/>
                  </a:lnTo>
                  <a:lnTo>
                    <a:pt x="8997696" y="6727444"/>
                  </a:lnTo>
                  <a:cubicBezTo>
                    <a:pt x="9006840" y="6718300"/>
                    <a:pt x="9010269" y="6702425"/>
                    <a:pt x="9014333" y="6682232"/>
                  </a:cubicBezTo>
                  <a:cubicBezTo>
                    <a:pt x="9016238" y="6672707"/>
                    <a:pt x="9018270" y="6662547"/>
                    <a:pt x="9021318" y="6653276"/>
                  </a:cubicBezTo>
                  <a:cubicBezTo>
                    <a:pt x="9022588" y="6649466"/>
                    <a:pt x="9026144" y="6646926"/>
                    <a:pt x="9030208" y="6646926"/>
                  </a:cubicBezTo>
                  <a:cubicBezTo>
                    <a:pt x="9028938" y="6646926"/>
                    <a:pt x="9029446" y="6648958"/>
                    <a:pt x="9029446" y="6647688"/>
                  </a:cubicBezTo>
                  <a:cubicBezTo>
                    <a:pt x="9029446" y="6647053"/>
                    <a:pt x="9029446" y="6646418"/>
                    <a:pt x="9029573" y="6645910"/>
                  </a:cubicBezTo>
                  <a:cubicBezTo>
                    <a:pt x="9039352" y="6597142"/>
                    <a:pt x="9061450" y="6586474"/>
                    <a:pt x="9107932" y="6586474"/>
                  </a:cubicBezTo>
                  <a:lnTo>
                    <a:pt x="9107932" y="6595872"/>
                  </a:lnTo>
                  <a:lnTo>
                    <a:pt x="9107932" y="6586474"/>
                  </a:lnTo>
                  <a:lnTo>
                    <a:pt x="9384411" y="6586474"/>
                  </a:lnTo>
                  <a:lnTo>
                    <a:pt x="9384411" y="6595872"/>
                  </a:lnTo>
                  <a:lnTo>
                    <a:pt x="9375013" y="6595872"/>
                  </a:lnTo>
                  <a:moveTo>
                    <a:pt x="9393682" y="6595872"/>
                  </a:moveTo>
                  <a:cubicBezTo>
                    <a:pt x="9393682" y="6601079"/>
                    <a:pt x="9389491" y="6605270"/>
                    <a:pt x="9384284" y="6605270"/>
                  </a:cubicBezTo>
                  <a:lnTo>
                    <a:pt x="9107805" y="6605270"/>
                  </a:lnTo>
                  <a:cubicBezTo>
                    <a:pt x="9067800" y="6605270"/>
                    <a:pt x="9055354" y="6611874"/>
                    <a:pt x="9047862" y="6649720"/>
                  </a:cubicBezTo>
                  <a:lnTo>
                    <a:pt x="9038717" y="6647942"/>
                  </a:lnTo>
                  <a:lnTo>
                    <a:pt x="9048115" y="6647942"/>
                  </a:lnTo>
                  <a:cubicBezTo>
                    <a:pt x="9048115" y="6646672"/>
                    <a:pt x="9048624" y="6665976"/>
                    <a:pt x="9030081" y="6665976"/>
                  </a:cubicBezTo>
                  <a:lnTo>
                    <a:pt x="9030081" y="6656578"/>
                  </a:lnTo>
                  <a:lnTo>
                    <a:pt x="9038972" y="6659499"/>
                  </a:lnTo>
                  <a:cubicBezTo>
                    <a:pt x="9036304" y="6667500"/>
                    <a:pt x="9034526" y="6676517"/>
                    <a:pt x="9032494" y="6686296"/>
                  </a:cubicBezTo>
                  <a:cubicBezTo>
                    <a:pt x="9028812" y="6704584"/>
                    <a:pt x="9024620" y="6727063"/>
                    <a:pt x="9010777" y="6741033"/>
                  </a:cubicBezTo>
                  <a:cubicBezTo>
                    <a:pt x="9010015" y="6741795"/>
                    <a:pt x="9009253" y="6742303"/>
                    <a:pt x="9008364" y="6742811"/>
                  </a:cubicBezTo>
                  <a:cubicBezTo>
                    <a:pt x="9000490" y="6746748"/>
                    <a:pt x="8989949" y="6747637"/>
                    <a:pt x="8979789" y="6747637"/>
                  </a:cubicBezTo>
                  <a:cubicBezTo>
                    <a:pt x="8968994" y="6747637"/>
                    <a:pt x="8956929" y="6746621"/>
                    <a:pt x="8945880" y="6745605"/>
                  </a:cubicBezTo>
                  <a:cubicBezTo>
                    <a:pt x="8935212" y="6744716"/>
                    <a:pt x="8925561" y="6743827"/>
                    <a:pt x="8917687" y="6743827"/>
                  </a:cubicBezTo>
                  <a:lnTo>
                    <a:pt x="8744966" y="6743827"/>
                  </a:lnTo>
                  <a:cubicBezTo>
                    <a:pt x="8742173" y="6743827"/>
                    <a:pt x="8739505" y="6742557"/>
                    <a:pt x="8737727" y="6740271"/>
                  </a:cubicBezTo>
                  <a:cubicBezTo>
                    <a:pt x="8735949" y="6737985"/>
                    <a:pt x="8735314" y="6735191"/>
                    <a:pt x="8735823" y="6732397"/>
                  </a:cubicBezTo>
                  <a:cubicBezTo>
                    <a:pt x="8774685" y="6554978"/>
                    <a:pt x="8811387" y="6379845"/>
                    <a:pt x="8848090" y="6204585"/>
                  </a:cubicBezTo>
                  <a:cubicBezTo>
                    <a:pt x="8884793" y="6029325"/>
                    <a:pt x="8921497" y="5854065"/>
                    <a:pt x="8960485" y="5676646"/>
                  </a:cubicBezTo>
                  <a:cubicBezTo>
                    <a:pt x="8961248" y="5673344"/>
                    <a:pt x="8963660" y="5670677"/>
                    <a:pt x="8966962" y="5669661"/>
                  </a:cubicBezTo>
                  <a:cubicBezTo>
                    <a:pt x="8970264" y="5668645"/>
                    <a:pt x="8973820" y="5669661"/>
                    <a:pt x="8976233" y="5672074"/>
                  </a:cubicBezTo>
                  <a:cubicBezTo>
                    <a:pt x="8987282" y="5683123"/>
                    <a:pt x="8987663" y="5694553"/>
                    <a:pt x="8987663" y="5695950"/>
                  </a:cubicBezTo>
                  <a:cubicBezTo>
                    <a:pt x="8987663" y="5696585"/>
                    <a:pt x="8987663" y="5697093"/>
                    <a:pt x="8987536" y="5697728"/>
                  </a:cubicBezTo>
                  <a:cubicBezTo>
                    <a:pt x="8973312" y="5773547"/>
                    <a:pt x="8988425" y="5841746"/>
                    <a:pt x="9012428" y="5908929"/>
                  </a:cubicBezTo>
                  <a:cubicBezTo>
                    <a:pt x="9021699" y="5934837"/>
                    <a:pt x="9032113" y="5960364"/>
                    <a:pt x="9042781" y="5986272"/>
                  </a:cubicBezTo>
                  <a:cubicBezTo>
                    <a:pt x="9053449" y="6012180"/>
                    <a:pt x="9064117" y="6038342"/>
                    <a:pt x="9073642" y="6065012"/>
                  </a:cubicBezTo>
                  <a:lnTo>
                    <a:pt x="9064879" y="6068187"/>
                  </a:lnTo>
                  <a:lnTo>
                    <a:pt x="9073261" y="6063996"/>
                  </a:lnTo>
                  <a:cubicBezTo>
                    <a:pt x="9078341" y="6074156"/>
                    <a:pt x="9082786" y="6079871"/>
                    <a:pt x="9086469" y="6082665"/>
                  </a:cubicBezTo>
                  <a:cubicBezTo>
                    <a:pt x="9091168" y="6086221"/>
                    <a:pt x="9099042" y="6087745"/>
                    <a:pt x="9117838" y="6062599"/>
                  </a:cubicBezTo>
                  <a:lnTo>
                    <a:pt x="9125331" y="6068187"/>
                  </a:lnTo>
                  <a:lnTo>
                    <a:pt x="9117711" y="6062726"/>
                  </a:lnTo>
                  <a:cubicBezTo>
                    <a:pt x="9160891" y="6002147"/>
                    <a:pt x="9203944" y="5941822"/>
                    <a:pt x="9246998" y="5872861"/>
                  </a:cubicBezTo>
                  <a:lnTo>
                    <a:pt x="9254998" y="5877814"/>
                  </a:lnTo>
                  <a:lnTo>
                    <a:pt x="9246616" y="5873623"/>
                  </a:lnTo>
                  <a:cubicBezTo>
                    <a:pt x="9254110" y="5858637"/>
                    <a:pt x="9254236" y="5835269"/>
                    <a:pt x="9254236" y="5817235"/>
                  </a:cubicBezTo>
                  <a:lnTo>
                    <a:pt x="9263635" y="5817235"/>
                  </a:lnTo>
                  <a:lnTo>
                    <a:pt x="9254236" y="5817616"/>
                  </a:lnTo>
                  <a:cubicBezTo>
                    <a:pt x="9245600" y="5575300"/>
                    <a:pt x="9236964" y="5333111"/>
                    <a:pt x="9219692" y="5091049"/>
                  </a:cubicBezTo>
                  <a:lnTo>
                    <a:pt x="9219692" y="5090414"/>
                  </a:lnTo>
                  <a:lnTo>
                    <a:pt x="9219692" y="5029835"/>
                  </a:lnTo>
                  <a:cubicBezTo>
                    <a:pt x="9219692" y="5024628"/>
                    <a:pt x="9223883" y="5020437"/>
                    <a:pt x="9229090" y="5020437"/>
                  </a:cubicBezTo>
                  <a:cubicBezTo>
                    <a:pt x="9233154" y="5020437"/>
                    <a:pt x="9240774" y="5020183"/>
                    <a:pt x="9246489" y="5023104"/>
                  </a:cubicBezTo>
                  <a:cubicBezTo>
                    <a:pt x="9248013" y="5023866"/>
                    <a:pt x="9249537" y="5024882"/>
                    <a:pt x="9250935" y="5026279"/>
                  </a:cubicBezTo>
                  <a:cubicBezTo>
                    <a:pt x="9254236" y="5029581"/>
                    <a:pt x="9255633" y="5034026"/>
                    <a:pt x="9255633" y="5038471"/>
                  </a:cubicBezTo>
                  <a:lnTo>
                    <a:pt x="9246236" y="5038471"/>
                  </a:lnTo>
                  <a:lnTo>
                    <a:pt x="9239631" y="5031867"/>
                  </a:lnTo>
                  <a:cubicBezTo>
                    <a:pt x="9257285" y="5014214"/>
                    <a:pt x="9273286" y="4998085"/>
                    <a:pt x="9281033" y="4982337"/>
                  </a:cubicBezTo>
                  <a:lnTo>
                    <a:pt x="9281668" y="4981321"/>
                  </a:lnTo>
                  <a:cubicBezTo>
                    <a:pt x="9316086" y="4929632"/>
                    <a:pt x="9341866" y="4886452"/>
                    <a:pt x="9367774" y="4843272"/>
                  </a:cubicBezTo>
                  <a:cubicBezTo>
                    <a:pt x="9369425" y="4840478"/>
                    <a:pt x="9372473" y="4838700"/>
                    <a:pt x="9375775" y="4838700"/>
                  </a:cubicBezTo>
                  <a:lnTo>
                    <a:pt x="9384411" y="4838700"/>
                  </a:lnTo>
                  <a:cubicBezTo>
                    <a:pt x="9389618" y="4838700"/>
                    <a:pt x="9393810" y="4842891"/>
                    <a:pt x="9393810" y="4848098"/>
                  </a:cubicBezTo>
                  <a:lnTo>
                    <a:pt x="9393810" y="6595237"/>
                  </a:lnTo>
                  <a:close/>
                  <a:moveTo>
                    <a:pt x="8697341" y="5218938"/>
                  </a:moveTo>
                  <a:cubicBezTo>
                    <a:pt x="8688070" y="5223637"/>
                    <a:pt x="8681085" y="5225923"/>
                    <a:pt x="8674481" y="5228082"/>
                  </a:cubicBezTo>
                  <a:cubicBezTo>
                    <a:pt x="8667877" y="5230241"/>
                    <a:pt x="8662162" y="5232273"/>
                    <a:pt x="8654161" y="5236210"/>
                  </a:cubicBezTo>
                  <a:cubicBezTo>
                    <a:pt x="8627237" y="5249672"/>
                    <a:pt x="8600313" y="5264531"/>
                    <a:pt x="8572627" y="5279771"/>
                  </a:cubicBezTo>
                  <a:cubicBezTo>
                    <a:pt x="8543925" y="5295519"/>
                    <a:pt x="8514461" y="5311775"/>
                    <a:pt x="8483854" y="5327142"/>
                  </a:cubicBezTo>
                  <a:cubicBezTo>
                    <a:pt x="8468868" y="5334635"/>
                    <a:pt x="8453501" y="5342001"/>
                    <a:pt x="8437753" y="5348986"/>
                  </a:cubicBezTo>
                  <a:lnTo>
                    <a:pt x="8433943" y="5340477"/>
                  </a:lnTo>
                  <a:lnTo>
                    <a:pt x="8438135" y="5348859"/>
                  </a:lnTo>
                  <a:cubicBezTo>
                    <a:pt x="8406892" y="5364480"/>
                    <a:pt x="8400161" y="5378450"/>
                    <a:pt x="8400161" y="5409692"/>
                  </a:cubicBezTo>
                  <a:lnTo>
                    <a:pt x="8390763" y="5409692"/>
                  </a:lnTo>
                  <a:lnTo>
                    <a:pt x="8400161" y="5409692"/>
                  </a:lnTo>
                  <a:lnTo>
                    <a:pt x="8400161" y="7097141"/>
                  </a:lnTo>
                  <a:lnTo>
                    <a:pt x="8390763" y="7097141"/>
                  </a:lnTo>
                  <a:lnTo>
                    <a:pt x="8400161" y="7097141"/>
                  </a:lnTo>
                  <a:cubicBezTo>
                    <a:pt x="8400161" y="7132066"/>
                    <a:pt x="8398002" y="7166991"/>
                    <a:pt x="8395843" y="7201535"/>
                  </a:cubicBezTo>
                  <a:cubicBezTo>
                    <a:pt x="8393685" y="7236079"/>
                    <a:pt x="8391525" y="7270497"/>
                    <a:pt x="8391525" y="7304786"/>
                  </a:cubicBezTo>
                  <a:lnTo>
                    <a:pt x="8382000" y="7304786"/>
                  </a:lnTo>
                  <a:lnTo>
                    <a:pt x="8391398" y="7304786"/>
                  </a:lnTo>
                  <a:cubicBezTo>
                    <a:pt x="8391398" y="7328408"/>
                    <a:pt x="8394065" y="7352157"/>
                    <a:pt x="8396859" y="7376414"/>
                  </a:cubicBezTo>
                  <a:cubicBezTo>
                    <a:pt x="8399653" y="7400544"/>
                    <a:pt x="8402447" y="7425310"/>
                    <a:pt x="8402447" y="7450201"/>
                  </a:cubicBezTo>
                  <a:cubicBezTo>
                    <a:pt x="8402447" y="7462648"/>
                    <a:pt x="8401685" y="7475220"/>
                    <a:pt x="8399907" y="7487920"/>
                  </a:cubicBezTo>
                  <a:lnTo>
                    <a:pt x="8390636" y="7486650"/>
                  </a:lnTo>
                  <a:lnTo>
                    <a:pt x="8400034" y="7486650"/>
                  </a:lnTo>
                  <a:cubicBezTo>
                    <a:pt x="8400034" y="7537323"/>
                    <a:pt x="8408416" y="7578217"/>
                    <a:pt x="8441182" y="7619238"/>
                  </a:cubicBezTo>
                  <a:lnTo>
                    <a:pt x="8441309" y="7619365"/>
                  </a:lnTo>
                  <a:cubicBezTo>
                    <a:pt x="8487791" y="7679182"/>
                    <a:pt x="8529066" y="7738999"/>
                    <a:pt x="8573008" y="7802373"/>
                  </a:cubicBezTo>
                  <a:cubicBezTo>
                    <a:pt x="8586470" y="7821930"/>
                    <a:pt x="8600186" y="7841742"/>
                    <a:pt x="8614410" y="7862062"/>
                  </a:cubicBezTo>
                  <a:lnTo>
                    <a:pt x="8606790" y="7867397"/>
                  </a:lnTo>
                  <a:lnTo>
                    <a:pt x="8597392" y="7867397"/>
                  </a:lnTo>
                  <a:cubicBezTo>
                    <a:pt x="8597392" y="7852029"/>
                    <a:pt x="8596757" y="7829550"/>
                    <a:pt x="8608822" y="7817485"/>
                  </a:cubicBezTo>
                  <a:lnTo>
                    <a:pt x="8615426" y="7824089"/>
                  </a:lnTo>
                  <a:lnTo>
                    <a:pt x="8606028" y="7823708"/>
                  </a:lnTo>
                  <a:cubicBezTo>
                    <a:pt x="8610346" y="7715504"/>
                    <a:pt x="8614664" y="7605141"/>
                    <a:pt x="8618982" y="7494905"/>
                  </a:cubicBezTo>
                  <a:cubicBezTo>
                    <a:pt x="8623300" y="7384669"/>
                    <a:pt x="8627618" y="7274179"/>
                    <a:pt x="8631936" y="7165975"/>
                  </a:cubicBezTo>
                  <a:lnTo>
                    <a:pt x="8641334" y="7166356"/>
                  </a:lnTo>
                  <a:lnTo>
                    <a:pt x="8631936" y="7166356"/>
                  </a:lnTo>
                  <a:cubicBezTo>
                    <a:pt x="8631936" y="7138543"/>
                    <a:pt x="8641080" y="7111111"/>
                    <a:pt x="8650224" y="7092950"/>
                  </a:cubicBezTo>
                  <a:lnTo>
                    <a:pt x="8658606" y="7097141"/>
                  </a:lnTo>
                  <a:lnTo>
                    <a:pt x="8650224" y="7101332"/>
                  </a:lnTo>
                  <a:cubicBezTo>
                    <a:pt x="8647176" y="7095110"/>
                    <a:pt x="8644001" y="7090156"/>
                    <a:pt x="8641207" y="7085585"/>
                  </a:cubicBezTo>
                  <a:cubicBezTo>
                    <a:pt x="8639175" y="7082282"/>
                    <a:pt x="8637143" y="7078980"/>
                    <a:pt x="8635492" y="7075678"/>
                  </a:cubicBezTo>
                  <a:cubicBezTo>
                    <a:pt x="8633587" y="7071868"/>
                    <a:pt x="8631936" y="7067550"/>
                    <a:pt x="8631936" y="7062470"/>
                  </a:cubicBezTo>
                  <a:lnTo>
                    <a:pt x="8632063" y="7061200"/>
                  </a:lnTo>
                  <a:cubicBezTo>
                    <a:pt x="8640572" y="7001383"/>
                    <a:pt x="8640572" y="6950075"/>
                    <a:pt x="8640572" y="6889497"/>
                  </a:cubicBezTo>
                  <a:lnTo>
                    <a:pt x="8649970" y="6889497"/>
                  </a:lnTo>
                  <a:lnTo>
                    <a:pt x="8640572" y="6889497"/>
                  </a:lnTo>
                  <a:cubicBezTo>
                    <a:pt x="8640572" y="6879463"/>
                    <a:pt x="8639937" y="6866890"/>
                    <a:pt x="8634730" y="6861556"/>
                  </a:cubicBezTo>
                  <a:lnTo>
                    <a:pt x="8641334" y="6854952"/>
                  </a:lnTo>
                  <a:lnTo>
                    <a:pt x="8638032" y="6863715"/>
                  </a:lnTo>
                  <a:cubicBezTo>
                    <a:pt x="8519795" y="6818123"/>
                    <a:pt x="8502396" y="6717157"/>
                    <a:pt x="8511159" y="6620510"/>
                  </a:cubicBezTo>
                  <a:lnTo>
                    <a:pt x="8511159" y="6620383"/>
                  </a:lnTo>
                  <a:cubicBezTo>
                    <a:pt x="8515477" y="6576823"/>
                    <a:pt x="8522081" y="6533388"/>
                    <a:pt x="8528558" y="6490081"/>
                  </a:cubicBezTo>
                  <a:cubicBezTo>
                    <a:pt x="8535035" y="6446774"/>
                    <a:pt x="8541512" y="6403721"/>
                    <a:pt x="8545830" y="6360668"/>
                  </a:cubicBezTo>
                  <a:lnTo>
                    <a:pt x="8545830" y="6360414"/>
                  </a:lnTo>
                  <a:cubicBezTo>
                    <a:pt x="8563102" y="6226302"/>
                    <a:pt x="8578215" y="6094476"/>
                    <a:pt x="8593328" y="5962396"/>
                  </a:cubicBezTo>
                  <a:cubicBezTo>
                    <a:pt x="8608441" y="5830316"/>
                    <a:pt x="8623554" y="5698363"/>
                    <a:pt x="8640826" y="5564124"/>
                  </a:cubicBezTo>
                  <a:lnTo>
                    <a:pt x="8640826" y="5563870"/>
                  </a:lnTo>
                  <a:cubicBezTo>
                    <a:pt x="8649843" y="5504942"/>
                    <a:pt x="8656574" y="5443601"/>
                    <a:pt x="8663432" y="5380863"/>
                  </a:cubicBezTo>
                  <a:cubicBezTo>
                    <a:pt x="8669528" y="5324348"/>
                    <a:pt x="8675878" y="5266817"/>
                    <a:pt x="8684006" y="5209159"/>
                  </a:cubicBezTo>
                  <a:lnTo>
                    <a:pt x="8693277" y="5210429"/>
                  </a:lnTo>
                  <a:lnTo>
                    <a:pt x="8697468" y="5218811"/>
                  </a:lnTo>
                  <a:moveTo>
                    <a:pt x="8689086" y="5202047"/>
                  </a:moveTo>
                  <a:cubicBezTo>
                    <a:pt x="8692261" y="5200523"/>
                    <a:pt x="8695944" y="5200777"/>
                    <a:pt x="8698738" y="5202809"/>
                  </a:cubicBezTo>
                  <a:cubicBezTo>
                    <a:pt x="8701532" y="5204841"/>
                    <a:pt x="8703056" y="5208270"/>
                    <a:pt x="8702548" y="5211699"/>
                  </a:cubicBezTo>
                  <a:cubicBezTo>
                    <a:pt x="8694420" y="5268976"/>
                    <a:pt x="8688197" y="5326253"/>
                    <a:pt x="8681974" y="5382768"/>
                  </a:cubicBezTo>
                  <a:cubicBezTo>
                    <a:pt x="8675116" y="5445379"/>
                    <a:pt x="8668385" y="5507228"/>
                    <a:pt x="8659368" y="5566537"/>
                  </a:cubicBezTo>
                  <a:lnTo>
                    <a:pt x="8650097" y="5565140"/>
                  </a:lnTo>
                  <a:lnTo>
                    <a:pt x="8659368" y="5566283"/>
                  </a:lnTo>
                  <a:cubicBezTo>
                    <a:pt x="8642096" y="5700395"/>
                    <a:pt x="8626983" y="5832221"/>
                    <a:pt x="8611870" y="5964301"/>
                  </a:cubicBezTo>
                  <a:cubicBezTo>
                    <a:pt x="8596757" y="6096381"/>
                    <a:pt x="8581644" y="6228334"/>
                    <a:pt x="8564372" y="6362573"/>
                  </a:cubicBezTo>
                  <a:lnTo>
                    <a:pt x="8555101" y="6361430"/>
                  </a:lnTo>
                  <a:lnTo>
                    <a:pt x="8564372" y="6362319"/>
                  </a:lnTo>
                  <a:cubicBezTo>
                    <a:pt x="8560054" y="6405880"/>
                    <a:pt x="8553450" y="6449314"/>
                    <a:pt x="8546973" y="6492621"/>
                  </a:cubicBezTo>
                  <a:cubicBezTo>
                    <a:pt x="8540496" y="6535928"/>
                    <a:pt x="8534019" y="6578981"/>
                    <a:pt x="8529701" y="6622035"/>
                  </a:cubicBezTo>
                  <a:lnTo>
                    <a:pt x="8520430" y="6621145"/>
                  </a:lnTo>
                  <a:lnTo>
                    <a:pt x="8529701" y="6622035"/>
                  </a:lnTo>
                  <a:cubicBezTo>
                    <a:pt x="8521192" y="6715760"/>
                    <a:pt x="8538337" y="6805168"/>
                    <a:pt x="8644763" y="6846062"/>
                  </a:cubicBezTo>
                  <a:cubicBezTo>
                    <a:pt x="8646033" y="6846570"/>
                    <a:pt x="8647049" y="6847205"/>
                    <a:pt x="8648065" y="6848222"/>
                  </a:cubicBezTo>
                  <a:cubicBezTo>
                    <a:pt x="8660003" y="6860160"/>
                    <a:pt x="8659495" y="6882257"/>
                    <a:pt x="8659495" y="6889497"/>
                  </a:cubicBezTo>
                  <a:cubicBezTo>
                    <a:pt x="8659495" y="6950075"/>
                    <a:pt x="8659495" y="7002526"/>
                    <a:pt x="8650732" y="7063867"/>
                  </a:cubicBezTo>
                  <a:lnTo>
                    <a:pt x="8641461" y="7062598"/>
                  </a:lnTo>
                  <a:lnTo>
                    <a:pt x="8650859" y="7062598"/>
                  </a:lnTo>
                  <a:cubicBezTo>
                    <a:pt x="8650859" y="7063360"/>
                    <a:pt x="8651113" y="7064756"/>
                    <a:pt x="8652383" y="7067423"/>
                  </a:cubicBezTo>
                  <a:cubicBezTo>
                    <a:pt x="8653526" y="7069710"/>
                    <a:pt x="8655050" y="7072249"/>
                    <a:pt x="8657336" y="7075805"/>
                  </a:cubicBezTo>
                  <a:cubicBezTo>
                    <a:pt x="8660130" y="7080377"/>
                    <a:pt x="8663686" y="7086092"/>
                    <a:pt x="8667115" y="7093077"/>
                  </a:cubicBezTo>
                  <a:cubicBezTo>
                    <a:pt x="8668385" y="7095744"/>
                    <a:pt x="8668385" y="7098792"/>
                    <a:pt x="8667115" y="7101460"/>
                  </a:cubicBezTo>
                  <a:cubicBezTo>
                    <a:pt x="8658860" y="7117842"/>
                    <a:pt x="8650859" y="7142353"/>
                    <a:pt x="8650859" y="7166483"/>
                  </a:cubicBezTo>
                  <a:lnTo>
                    <a:pt x="8650859" y="7166864"/>
                  </a:lnTo>
                  <a:cubicBezTo>
                    <a:pt x="8646541" y="7275068"/>
                    <a:pt x="8642223" y="7385431"/>
                    <a:pt x="8637905" y="7495667"/>
                  </a:cubicBezTo>
                  <a:cubicBezTo>
                    <a:pt x="8633587" y="7605903"/>
                    <a:pt x="8629269" y="7716393"/>
                    <a:pt x="8624951" y="7824598"/>
                  </a:cubicBezTo>
                  <a:cubicBezTo>
                    <a:pt x="8624824" y="7826883"/>
                    <a:pt x="8623935" y="7829169"/>
                    <a:pt x="8622284" y="7830820"/>
                  </a:cubicBezTo>
                  <a:cubicBezTo>
                    <a:pt x="8617077" y="7836027"/>
                    <a:pt x="8616442" y="7848219"/>
                    <a:pt x="8616442" y="7867523"/>
                  </a:cubicBezTo>
                  <a:cubicBezTo>
                    <a:pt x="8616442" y="7871587"/>
                    <a:pt x="8613775" y="7875270"/>
                    <a:pt x="8609838" y="7876413"/>
                  </a:cubicBezTo>
                  <a:cubicBezTo>
                    <a:pt x="8605901" y="7877556"/>
                    <a:pt x="8601710" y="7876160"/>
                    <a:pt x="8599297" y="7872857"/>
                  </a:cubicBezTo>
                  <a:cubicBezTo>
                    <a:pt x="8585073" y="7852537"/>
                    <a:pt x="8571357" y="7832598"/>
                    <a:pt x="8557895" y="7813167"/>
                  </a:cubicBezTo>
                  <a:cubicBezTo>
                    <a:pt x="8513953" y="7749667"/>
                    <a:pt x="8472932" y="7690358"/>
                    <a:pt x="8426831" y="7630923"/>
                  </a:cubicBezTo>
                  <a:lnTo>
                    <a:pt x="8434197" y="7625207"/>
                  </a:lnTo>
                  <a:lnTo>
                    <a:pt x="8426831" y="7631049"/>
                  </a:lnTo>
                  <a:cubicBezTo>
                    <a:pt x="8390509" y="7585583"/>
                    <a:pt x="8381619" y="7539990"/>
                    <a:pt x="8381619" y="7486777"/>
                  </a:cubicBezTo>
                  <a:lnTo>
                    <a:pt x="8381746" y="7485507"/>
                  </a:lnTo>
                  <a:cubicBezTo>
                    <a:pt x="8383397" y="7473950"/>
                    <a:pt x="8384032" y="7462266"/>
                    <a:pt x="8384032" y="7450455"/>
                  </a:cubicBezTo>
                  <a:cubicBezTo>
                    <a:pt x="8384032" y="7426833"/>
                    <a:pt x="8381365" y="7403085"/>
                    <a:pt x="8378571" y="7378827"/>
                  </a:cubicBezTo>
                  <a:cubicBezTo>
                    <a:pt x="8375777" y="7354698"/>
                    <a:pt x="8372983" y="7329932"/>
                    <a:pt x="8372983" y="7305040"/>
                  </a:cubicBezTo>
                  <a:cubicBezTo>
                    <a:pt x="8372983" y="7270115"/>
                    <a:pt x="8375142" y="7235190"/>
                    <a:pt x="8377301" y="7200647"/>
                  </a:cubicBezTo>
                  <a:cubicBezTo>
                    <a:pt x="8379460" y="7166102"/>
                    <a:pt x="8381619" y="7131685"/>
                    <a:pt x="8381619" y="7097395"/>
                  </a:cubicBezTo>
                  <a:lnTo>
                    <a:pt x="8381619" y="5409565"/>
                  </a:lnTo>
                  <a:cubicBezTo>
                    <a:pt x="8381619" y="5371592"/>
                    <a:pt x="8392033" y="5350891"/>
                    <a:pt x="8430006" y="5331968"/>
                  </a:cubicBezTo>
                  <a:lnTo>
                    <a:pt x="8430387" y="5331841"/>
                  </a:lnTo>
                  <a:cubicBezTo>
                    <a:pt x="8445754" y="5324983"/>
                    <a:pt x="8460867" y="5317744"/>
                    <a:pt x="8475726" y="5310378"/>
                  </a:cubicBezTo>
                  <a:cubicBezTo>
                    <a:pt x="8505952" y="5295265"/>
                    <a:pt x="8535162" y="5279263"/>
                    <a:pt x="8563864" y="5263388"/>
                  </a:cubicBezTo>
                  <a:cubicBezTo>
                    <a:pt x="8591423" y="5248148"/>
                    <a:pt x="8618728" y="5233162"/>
                    <a:pt x="8646033" y="5219573"/>
                  </a:cubicBezTo>
                  <a:lnTo>
                    <a:pt x="8650224" y="5227955"/>
                  </a:lnTo>
                  <a:lnTo>
                    <a:pt x="8646033" y="5219573"/>
                  </a:lnTo>
                  <a:cubicBezTo>
                    <a:pt x="8655304" y="5214874"/>
                    <a:pt x="8662289" y="5212588"/>
                    <a:pt x="8668893" y="5210429"/>
                  </a:cubicBezTo>
                  <a:cubicBezTo>
                    <a:pt x="8675497" y="5208270"/>
                    <a:pt x="8681212" y="5206238"/>
                    <a:pt x="8689213" y="5202301"/>
                  </a:cubicBezTo>
                  <a:close/>
                  <a:moveTo>
                    <a:pt x="8666988" y="6809740"/>
                  </a:moveTo>
                  <a:cubicBezTo>
                    <a:pt x="8729218" y="6516243"/>
                    <a:pt x="8793099" y="6224270"/>
                    <a:pt x="8857107" y="5931408"/>
                  </a:cubicBezTo>
                  <a:cubicBezTo>
                    <a:pt x="8921623" y="5636260"/>
                    <a:pt x="8986393" y="5339969"/>
                    <a:pt x="9050020" y="5039995"/>
                  </a:cubicBezTo>
                  <a:cubicBezTo>
                    <a:pt x="9072245" y="4935220"/>
                    <a:pt x="9094343" y="4829937"/>
                    <a:pt x="9116187" y="4724146"/>
                  </a:cubicBezTo>
                  <a:lnTo>
                    <a:pt x="9125331" y="4726051"/>
                  </a:lnTo>
                  <a:lnTo>
                    <a:pt x="9128252" y="4734941"/>
                  </a:lnTo>
                  <a:cubicBezTo>
                    <a:pt x="9050274" y="4760976"/>
                    <a:pt x="8989568" y="4778375"/>
                    <a:pt x="8920226" y="4795774"/>
                  </a:cubicBezTo>
                  <a:lnTo>
                    <a:pt x="8917940" y="4786757"/>
                  </a:lnTo>
                  <a:lnTo>
                    <a:pt x="8921750" y="4795266"/>
                  </a:lnTo>
                  <a:cubicBezTo>
                    <a:pt x="8846693" y="4828667"/>
                    <a:pt x="8797290" y="4886452"/>
                    <a:pt x="8789035" y="4977892"/>
                  </a:cubicBezTo>
                  <a:lnTo>
                    <a:pt x="8789035" y="4978400"/>
                  </a:lnTo>
                  <a:lnTo>
                    <a:pt x="8711311" y="5523611"/>
                  </a:lnTo>
                  <a:lnTo>
                    <a:pt x="8702040" y="5522341"/>
                  </a:lnTo>
                  <a:lnTo>
                    <a:pt x="8711311" y="5523357"/>
                  </a:lnTo>
                  <a:cubicBezTo>
                    <a:pt x="8676767" y="5834888"/>
                    <a:pt x="8642223" y="6146546"/>
                    <a:pt x="8598916" y="6458204"/>
                  </a:cubicBezTo>
                  <a:lnTo>
                    <a:pt x="8589645" y="6456934"/>
                  </a:lnTo>
                  <a:lnTo>
                    <a:pt x="8598916" y="6457950"/>
                  </a:lnTo>
                  <a:cubicBezTo>
                    <a:pt x="8598154" y="6465062"/>
                    <a:pt x="8597392" y="6472174"/>
                    <a:pt x="8596503" y="6479159"/>
                  </a:cubicBezTo>
                  <a:cubicBezTo>
                    <a:pt x="8595614" y="6486144"/>
                    <a:pt x="8594979" y="6492875"/>
                    <a:pt x="8594217" y="6499606"/>
                  </a:cubicBezTo>
                  <a:cubicBezTo>
                    <a:pt x="8587359" y="6561201"/>
                    <a:pt x="8581644" y="6618732"/>
                    <a:pt x="8581644" y="6681851"/>
                  </a:cubicBezTo>
                  <a:lnTo>
                    <a:pt x="8572246" y="6681851"/>
                  </a:lnTo>
                  <a:lnTo>
                    <a:pt x="8581644" y="6681851"/>
                  </a:lnTo>
                  <a:cubicBezTo>
                    <a:pt x="8581644" y="6746621"/>
                    <a:pt x="8613140" y="6786245"/>
                    <a:pt x="8678291" y="6802628"/>
                  </a:cubicBezTo>
                  <a:lnTo>
                    <a:pt x="8676005" y="6811645"/>
                  </a:lnTo>
                  <a:lnTo>
                    <a:pt x="8666861" y="6809740"/>
                  </a:lnTo>
                  <a:moveTo>
                    <a:pt x="8685149" y="6813677"/>
                  </a:moveTo>
                  <a:cubicBezTo>
                    <a:pt x="8684641" y="6816217"/>
                    <a:pt x="8683117" y="6818376"/>
                    <a:pt x="8680958" y="6819646"/>
                  </a:cubicBezTo>
                  <a:cubicBezTo>
                    <a:pt x="8678799" y="6820916"/>
                    <a:pt x="8676132" y="6821424"/>
                    <a:pt x="8673719" y="6820789"/>
                  </a:cubicBezTo>
                  <a:cubicBezTo>
                    <a:pt x="8600567" y="6802501"/>
                    <a:pt x="8562975" y="6755638"/>
                    <a:pt x="8562975" y="6681851"/>
                  </a:cubicBezTo>
                  <a:cubicBezTo>
                    <a:pt x="8562975" y="6617589"/>
                    <a:pt x="8568817" y="6559169"/>
                    <a:pt x="8575675" y="6497574"/>
                  </a:cubicBezTo>
                  <a:cubicBezTo>
                    <a:pt x="8576437" y="6490716"/>
                    <a:pt x="8577199" y="6483985"/>
                    <a:pt x="8577961" y="6477000"/>
                  </a:cubicBezTo>
                  <a:cubicBezTo>
                    <a:pt x="8578723" y="6470015"/>
                    <a:pt x="8579485" y="6462903"/>
                    <a:pt x="8580374" y="6455791"/>
                  </a:cubicBezTo>
                  <a:lnTo>
                    <a:pt x="8580374" y="6455537"/>
                  </a:lnTo>
                  <a:cubicBezTo>
                    <a:pt x="8623554" y="6144133"/>
                    <a:pt x="8658098" y="5832729"/>
                    <a:pt x="8692642" y="5521198"/>
                  </a:cubicBezTo>
                  <a:lnTo>
                    <a:pt x="8692642" y="5520944"/>
                  </a:lnTo>
                  <a:lnTo>
                    <a:pt x="8770366" y="4975733"/>
                  </a:lnTo>
                  <a:lnTo>
                    <a:pt x="8779637" y="4977003"/>
                  </a:lnTo>
                  <a:lnTo>
                    <a:pt x="8770366" y="4976114"/>
                  </a:lnTo>
                  <a:cubicBezTo>
                    <a:pt x="8779383" y="4877181"/>
                    <a:pt x="8833612" y="4813808"/>
                    <a:pt x="8914130" y="4777994"/>
                  </a:cubicBezTo>
                  <a:cubicBezTo>
                    <a:pt x="8914638" y="4777740"/>
                    <a:pt x="8915146" y="4777613"/>
                    <a:pt x="8915654" y="4777486"/>
                  </a:cubicBezTo>
                  <a:cubicBezTo>
                    <a:pt x="8984615" y="4760214"/>
                    <a:pt x="9044813" y="4742942"/>
                    <a:pt x="9122283" y="4717161"/>
                  </a:cubicBezTo>
                  <a:cubicBezTo>
                    <a:pt x="9125458" y="4716145"/>
                    <a:pt x="9129014" y="4716780"/>
                    <a:pt x="9131427" y="4719066"/>
                  </a:cubicBezTo>
                  <a:cubicBezTo>
                    <a:pt x="9133840" y="4721352"/>
                    <a:pt x="9135110" y="4724654"/>
                    <a:pt x="9134348" y="4727956"/>
                  </a:cubicBezTo>
                  <a:cubicBezTo>
                    <a:pt x="9112377" y="4833747"/>
                    <a:pt x="9090279" y="4939030"/>
                    <a:pt x="9068054" y="5043805"/>
                  </a:cubicBezTo>
                  <a:cubicBezTo>
                    <a:pt x="9004427" y="5343906"/>
                    <a:pt x="8939657" y="5640197"/>
                    <a:pt x="8875141" y="5935345"/>
                  </a:cubicBezTo>
                  <a:cubicBezTo>
                    <a:pt x="8811133" y="6228334"/>
                    <a:pt x="8747252" y="6520180"/>
                    <a:pt x="8685022" y="6813677"/>
                  </a:cubicBezTo>
                  <a:close/>
                  <a:moveTo>
                    <a:pt x="7397115" y="6899021"/>
                  </a:moveTo>
                  <a:lnTo>
                    <a:pt x="6558915" y="6899021"/>
                  </a:lnTo>
                  <a:lnTo>
                    <a:pt x="6558915" y="6889623"/>
                  </a:lnTo>
                  <a:lnTo>
                    <a:pt x="6568313" y="6889623"/>
                  </a:lnTo>
                  <a:lnTo>
                    <a:pt x="6568313" y="7382891"/>
                  </a:lnTo>
                  <a:lnTo>
                    <a:pt x="6558915" y="7382891"/>
                  </a:lnTo>
                  <a:lnTo>
                    <a:pt x="6558915" y="7373493"/>
                  </a:lnTo>
                  <a:lnTo>
                    <a:pt x="7396988" y="7373493"/>
                  </a:lnTo>
                  <a:lnTo>
                    <a:pt x="7396988" y="7382891"/>
                  </a:lnTo>
                  <a:lnTo>
                    <a:pt x="7387590" y="7382891"/>
                  </a:lnTo>
                  <a:lnTo>
                    <a:pt x="7387590" y="6889496"/>
                  </a:lnTo>
                  <a:lnTo>
                    <a:pt x="7396988" y="6889496"/>
                  </a:lnTo>
                  <a:lnTo>
                    <a:pt x="7396988" y="6898894"/>
                  </a:lnTo>
                  <a:moveTo>
                    <a:pt x="7396988" y="6880225"/>
                  </a:moveTo>
                  <a:cubicBezTo>
                    <a:pt x="7402195" y="6880225"/>
                    <a:pt x="7406386" y="6884415"/>
                    <a:pt x="7406386" y="6889623"/>
                  </a:cubicBezTo>
                  <a:lnTo>
                    <a:pt x="7406386" y="7382890"/>
                  </a:lnTo>
                  <a:cubicBezTo>
                    <a:pt x="7406386" y="7388098"/>
                    <a:pt x="7402195" y="7392289"/>
                    <a:pt x="7396988" y="7392289"/>
                  </a:cubicBezTo>
                  <a:lnTo>
                    <a:pt x="6558915" y="7392289"/>
                  </a:lnTo>
                  <a:cubicBezTo>
                    <a:pt x="6553708" y="7392289"/>
                    <a:pt x="6549517" y="7388098"/>
                    <a:pt x="6549517" y="7382890"/>
                  </a:cubicBezTo>
                  <a:lnTo>
                    <a:pt x="6549517" y="6889496"/>
                  </a:lnTo>
                  <a:cubicBezTo>
                    <a:pt x="6549517" y="6884289"/>
                    <a:pt x="6553708" y="6880098"/>
                    <a:pt x="6558915" y="6880098"/>
                  </a:cubicBezTo>
                  <a:lnTo>
                    <a:pt x="7396988" y="6880098"/>
                  </a:lnTo>
                  <a:close/>
                  <a:moveTo>
                    <a:pt x="4902835" y="2016887"/>
                  </a:moveTo>
                  <a:cubicBezTo>
                    <a:pt x="5660644" y="2267077"/>
                    <a:pt x="6401562" y="2180971"/>
                    <a:pt x="7134733" y="1930400"/>
                  </a:cubicBezTo>
                  <a:lnTo>
                    <a:pt x="7137781" y="1939290"/>
                  </a:lnTo>
                  <a:lnTo>
                    <a:pt x="7128383" y="1939290"/>
                  </a:lnTo>
                  <a:lnTo>
                    <a:pt x="7128383" y="1930654"/>
                  </a:lnTo>
                  <a:lnTo>
                    <a:pt x="7137781" y="1930654"/>
                  </a:lnTo>
                  <a:lnTo>
                    <a:pt x="7137781" y="1940052"/>
                  </a:lnTo>
                  <a:lnTo>
                    <a:pt x="7094601" y="1940052"/>
                  </a:lnTo>
                  <a:lnTo>
                    <a:pt x="7094601" y="1930654"/>
                  </a:lnTo>
                  <a:lnTo>
                    <a:pt x="7094601" y="1940052"/>
                  </a:lnTo>
                  <a:lnTo>
                    <a:pt x="5651627" y="1940052"/>
                  </a:lnTo>
                  <a:lnTo>
                    <a:pt x="5651627" y="1930654"/>
                  </a:lnTo>
                  <a:lnTo>
                    <a:pt x="5651627" y="1940052"/>
                  </a:lnTo>
                  <a:lnTo>
                    <a:pt x="4977638" y="1940052"/>
                  </a:lnTo>
                  <a:lnTo>
                    <a:pt x="4977638" y="1930654"/>
                  </a:lnTo>
                  <a:lnTo>
                    <a:pt x="4977638" y="1940052"/>
                  </a:lnTo>
                  <a:cubicBezTo>
                    <a:pt x="4958969" y="1940052"/>
                    <a:pt x="4948428" y="1940814"/>
                    <a:pt x="4942840" y="1952244"/>
                  </a:cubicBezTo>
                  <a:cubicBezTo>
                    <a:pt x="4942332" y="1953133"/>
                    <a:pt x="4941824" y="1954022"/>
                    <a:pt x="4941062" y="1954657"/>
                  </a:cubicBezTo>
                  <a:cubicBezTo>
                    <a:pt x="4932934" y="1962785"/>
                    <a:pt x="4929251" y="1973453"/>
                    <a:pt x="4923917" y="1989836"/>
                  </a:cubicBezTo>
                  <a:cubicBezTo>
                    <a:pt x="4920234" y="2001266"/>
                    <a:pt x="4915789" y="2014855"/>
                    <a:pt x="4908169" y="2030095"/>
                  </a:cubicBezTo>
                  <a:lnTo>
                    <a:pt x="4899787" y="2025904"/>
                  </a:lnTo>
                  <a:lnTo>
                    <a:pt x="4902708" y="2017014"/>
                  </a:lnTo>
                  <a:moveTo>
                    <a:pt x="4896866" y="2034794"/>
                  </a:moveTo>
                  <a:cubicBezTo>
                    <a:pt x="4894326" y="2033905"/>
                    <a:pt x="4892167" y="2032000"/>
                    <a:pt x="4891151" y="2029460"/>
                  </a:cubicBezTo>
                  <a:cubicBezTo>
                    <a:pt x="4890135" y="2026920"/>
                    <a:pt x="4890262" y="2024126"/>
                    <a:pt x="4891405" y="2021713"/>
                  </a:cubicBezTo>
                  <a:cubicBezTo>
                    <a:pt x="4898263" y="2007870"/>
                    <a:pt x="4902327" y="1995551"/>
                    <a:pt x="4906010" y="1984121"/>
                  </a:cubicBezTo>
                  <a:cubicBezTo>
                    <a:pt x="4910963" y="1968627"/>
                    <a:pt x="4915789" y="1953387"/>
                    <a:pt x="4927727" y="1941449"/>
                  </a:cubicBezTo>
                  <a:lnTo>
                    <a:pt x="4934331" y="1948053"/>
                  </a:lnTo>
                  <a:lnTo>
                    <a:pt x="4925949" y="1943862"/>
                  </a:lnTo>
                  <a:cubicBezTo>
                    <a:pt x="4937506" y="1920621"/>
                    <a:pt x="4961636" y="1921383"/>
                    <a:pt x="4977511" y="1921383"/>
                  </a:cubicBezTo>
                  <a:lnTo>
                    <a:pt x="5651500" y="1921383"/>
                  </a:lnTo>
                  <a:lnTo>
                    <a:pt x="7094601" y="1921383"/>
                  </a:lnTo>
                  <a:lnTo>
                    <a:pt x="7137781" y="1921383"/>
                  </a:lnTo>
                  <a:cubicBezTo>
                    <a:pt x="7142988" y="1921383"/>
                    <a:pt x="7147179" y="1925574"/>
                    <a:pt x="7147179" y="1930781"/>
                  </a:cubicBezTo>
                  <a:lnTo>
                    <a:pt x="7147179" y="1939417"/>
                  </a:lnTo>
                  <a:cubicBezTo>
                    <a:pt x="7147179" y="1943481"/>
                    <a:pt x="7144639" y="1947037"/>
                    <a:pt x="7140829" y="1948307"/>
                  </a:cubicBezTo>
                  <a:cubicBezTo>
                    <a:pt x="6405118" y="2199640"/>
                    <a:pt x="5659882" y="2286635"/>
                    <a:pt x="4896993" y="2034921"/>
                  </a:cubicBezTo>
                  <a:close/>
                  <a:moveTo>
                    <a:pt x="10380091" y="6485001"/>
                  </a:moveTo>
                  <a:cubicBezTo>
                    <a:pt x="10385679" y="6479413"/>
                    <a:pt x="10386060" y="6474079"/>
                    <a:pt x="10386060" y="6474079"/>
                  </a:cubicBezTo>
                  <a:cubicBezTo>
                    <a:pt x="10386060" y="6474079"/>
                    <a:pt x="10386060" y="6474206"/>
                    <a:pt x="10386060" y="6474333"/>
                  </a:cubicBezTo>
                  <a:lnTo>
                    <a:pt x="10395458" y="6474333"/>
                  </a:lnTo>
                  <a:lnTo>
                    <a:pt x="10386060" y="6474587"/>
                  </a:lnTo>
                  <a:cubicBezTo>
                    <a:pt x="10377424" y="6206236"/>
                    <a:pt x="10368788" y="5938139"/>
                    <a:pt x="10351516" y="5670042"/>
                  </a:cubicBezTo>
                  <a:lnTo>
                    <a:pt x="10351516" y="5669407"/>
                  </a:lnTo>
                  <a:cubicBezTo>
                    <a:pt x="10351516" y="5637149"/>
                    <a:pt x="10335133" y="5595747"/>
                    <a:pt x="10318496" y="5570728"/>
                  </a:cubicBezTo>
                  <a:lnTo>
                    <a:pt x="10326243" y="5565521"/>
                  </a:lnTo>
                  <a:lnTo>
                    <a:pt x="10319004" y="5571490"/>
                  </a:lnTo>
                  <a:lnTo>
                    <a:pt x="9930130" y="5104130"/>
                  </a:lnTo>
                  <a:lnTo>
                    <a:pt x="9937369" y="5098161"/>
                  </a:lnTo>
                  <a:lnTo>
                    <a:pt x="9930384" y="5104384"/>
                  </a:lnTo>
                  <a:cubicBezTo>
                    <a:pt x="9895713" y="5065268"/>
                    <a:pt x="9863201" y="5026279"/>
                    <a:pt x="9830816" y="4987290"/>
                  </a:cubicBezTo>
                  <a:cubicBezTo>
                    <a:pt x="9798431" y="4948301"/>
                    <a:pt x="9766046" y="4909439"/>
                    <a:pt x="9731629" y="4870704"/>
                  </a:cubicBezTo>
                  <a:lnTo>
                    <a:pt x="9738614" y="4864481"/>
                  </a:lnTo>
                  <a:lnTo>
                    <a:pt x="9732010" y="4871085"/>
                  </a:lnTo>
                  <a:cubicBezTo>
                    <a:pt x="9690227" y="4829175"/>
                    <a:pt x="9659874" y="4823460"/>
                    <a:pt x="9630537" y="4838192"/>
                  </a:cubicBezTo>
                  <a:cubicBezTo>
                    <a:pt x="9576689" y="4865116"/>
                    <a:pt x="9563354" y="4907407"/>
                    <a:pt x="9589008" y="4958588"/>
                  </a:cubicBezTo>
                  <a:cubicBezTo>
                    <a:pt x="9593834" y="4968240"/>
                    <a:pt x="9600057" y="4978273"/>
                    <a:pt x="9607804" y="4988687"/>
                  </a:cubicBezTo>
                  <a:lnTo>
                    <a:pt x="9607931" y="4988814"/>
                  </a:lnTo>
                  <a:lnTo>
                    <a:pt x="9936226" y="5438775"/>
                  </a:lnTo>
                  <a:lnTo>
                    <a:pt x="10100437" y="5663819"/>
                  </a:lnTo>
                  <a:lnTo>
                    <a:pt x="10101199" y="5665216"/>
                  </a:lnTo>
                  <a:cubicBezTo>
                    <a:pt x="10105771" y="5674233"/>
                    <a:pt x="10110216" y="5685536"/>
                    <a:pt x="10114534" y="5696204"/>
                  </a:cubicBezTo>
                  <a:cubicBezTo>
                    <a:pt x="10118852" y="5707126"/>
                    <a:pt x="10123043" y="5717540"/>
                    <a:pt x="10127234" y="5725795"/>
                  </a:cubicBezTo>
                  <a:cubicBezTo>
                    <a:pt x="10127615" y="5726684"/>
                    <a:pt x="10127996" y="5727573"/>
                    <a:pt x="10128123" y="5728589"/>
                  </a:cubicBezTo>
                  <a:lnTo>
                    <a:pt x="10145395" y="5841111"/>
                  </a:lnTo>
                  <a:lnTo>
                    <a:pt x="10162667" y="5953633"/>
                  </a:lnTo>
                  <a:lnTo>
                    <a:pt x="10179939" y="6066155"/>
                  </a:lnTo>
                  <a:lnTo>
                    <a:pt x="10170668" y="6067552"/>
                  </a:lnTo>
                  <a:lnTo>
                    <a:pt x="10179812" y="6065774"/>
                  </a:lnTo>
                  <a:cubicBezTo>
                    <a:pt x="10192766" y="6130925"/>
                    <a:pt x="10203688" y="6198108"/>
                    <a:pt x="10214483" y="6265164"/>
                  </a:cubicBezTo>
                  <a:cubicBezTo>
                    <a:pt x="10225278" y="6332220"/>
                    <a:pt x="10236073" y="6399149"/>
                    <a:pt x="10249027" y="6463919"/>
                  </a:cubicBezTo>
                  <a:cubicBezTo>
                    <a:pt x="10249154" y="6464554"/>
                    <a:pt x="10249154" y="6465189"/>
                    <a:pt x="10249154" y="6465697"/>
                  </a:cubicBezTo>
                  <a:cubicBezTo>
                    <a:pt x="10249154" y="6465570"/>
                    <a:pt x="10249154" y="6465443"/>
                    <a:pt x="10249154" y="6465443"/>
                  </a:cubicBezTo>
                  <a:cubicBezTo>
                    <a:pt x="10249916" y="6470015"/>
                    <a:pt x="10261473" y="6481572"/>
                    <a:pt x="10266045" y="6482334"/>
                  </a:cubicBezTo>
                  <a:cubicBezTo>
                    <a:pt x="10266045" y="6482334"/>
                    <a:pt x="10265918" y="6482334"/>
                    <a:pt x="10265791" y="6482334"/>
                  </a:cubicBezTo>
                  <a:cubicBezTo>
                    <a:pt x="10266426" y="6482334"/>
                    <a:pt x="10267061" y="6482334"/>
                    <a:pt x="10267569" y="6482461"/>
                  </a:cubicBezTo>
                  <a:cubicBezTo>
                    <a:pt x="10294620" y="6487922"/>
                    <a:pt x="10318115" y="6486144"/>
                    <a:pt x="10344150" y="6484239"/>
                  </a:cubicBezTo>
                  <a:cubicBezTo>
                    <a:pt x="10357485" y="6483223"/>
                    <a:pt x="10371582" y="6482207"/>
                    <a:pt x="10386695" y="6482207"/>
                  </a:cubicBezTo>
                  <a:lnTo>
                    <a:pt x="10386695" y="6491605"/>
                  </a:lnTo>
                  <a:lnTo>
                    <a:pt x="10380091" y="6485001"/>
                  </a:lnTo>
                  <a:moveTo>
                    <a:pt x="10393299" y="6498209"/>
                  </a:moveTo>
                  <a:cubicBezTo>
                    <a:pt x="10391521" y="6499987"/>
                    <a:pt x="10389108" y="6501003"/>
                    <a:pt x="10386695" y="6501003"/>
                  </a:cubicBezTo>
                  <a:cubicBezTo>
                    <a:pt x="10372344" y="6501003"/>
                    <a:pt x="10359009" y="6502019"/>
                    <a:pt x="10345547" y="6502908"/>
                  </a:cubicBezTo>
                  <a:cubicBezTo>
                    <a:pt x="10319766" y="6504813"/>
                    <a:pt x="10293858" y="6506718"/>
                    <a:pt x="10263886" y="6500749"/>
                  </a:cubicBezTo>
                  <a:lnTo>
                    <a:pt x="10265664" y="6491605"/>
                  </a:lnTo>
                  <a:lnTo>
                    <a:pt x="10265664" y="6501003"/>
                  </a:lnTo>
                  <a:cubicBezTo>
                    <a:pt x="10264648" y="6501003"/>
                    <a:pt x="10263632" y="6500876"/>
                    <a:pt x="10262743" y="6500749"/>
                  </a:cubicBezTo>
                  <a:cubicBezTo>
                    <a:pt x="10250297" y="6498590"/>
                    <a:pt x="10232644" y="6480937"/>
                    <a:pt x="10230612" y="6468491"/>
                  </a:cubicBezTo>
                  <a:cubicBezTo>
                    <a:pt x="10230485" y="6467602"/>
                    <a:pt x="10230358" y="6466713"/>
                    <a:pt x="10230358" y="6465697"/>
                  </a:cubicBezTo>
                  <a:lnTo>
                    <a:pt x="10239756" y="6465697"/>
                  </a:lnTo>
                  <a:lnTo>
                    <a:pt x="10230612" y="6467475"/>
                  </a:lnTo>
                  <a:cubicBezTo>
                    <a:pt x="10217658" y="6402324"/>
                    <a:pt x="10206736" y="6335141"/>
                    <a:pt x="10195941" y="6268085"/>
                  </a:cubicBezTo>
                  <a:cubicBezTo>
                    <a:pt x="10185146" y="6201029"/>
                    <a:pt x="10174351" y="6134100"/>
                    <a:pt x="10161397" y="6069330"/>
                  </a:cubicBezTo>
                  <a:lnTo>
                    <a:pt x="10161270" y="6068949"/>
                  </a:lnTo>
                  <a:lnTo>
                    <a:pt x="10143998" y="5956427"/>
                  </a:lnTo>
                  <a:lnTo>
                    <a:pt x="10126726" y="5843905"/>
                  </a:lnTo>
                  <a:lnTo>
                    <a:pt x="10109454" y="5731383"/>
                  </a:lnTo>
                  <a:lnTo>
                    <a:pt x="10118725" y="5729986"/>
                  </a:lnTo>
                  <a:lnTo>
                    <a:pt x="10110343" y="5734177"/>
                  </a:lnTo>
                  <a:cubicBezTo>
                    <a:pt x="10105771" y="5725160"/>
                    <a:pt x="10101326" y="5713857"/>
                    <a:pt x="10097008" y="5703189"/>
                  </a:cubicBezTo>
                  <a:cubicBezTo>
                    <a:pt x="10092690" y="5692267"/>
                    <a:pt x="10088499" y="5681853"/>
                    <a:pt x="10084308" y="5673598"/>
                  </a:cubicBezTo>
                  <a:lnTo>
                    <a:pt x="10092690" y="5669407"/>
                  </a:lnTo>
                  <a:lnTo>
                    <a:pt x="10085070" y="5674868"/>
                  </a:lnTo>
                  <a:lnTo>
                    <a:pt x="9920859" y="5449824"/>
                  </a:lnTo>
                  <a:lnTo>
                    <a:pt x="9592564" y="4999863"/>
                  </a:lnTo>
                  <a:lnTo>
                    <a:pt x="9600184" y="4994402"/>
                  </a:lnTo>
                  <a:lnTo>
                    <a:pt x="9592691" y="4999990"/>
                  </a:lnTo>
                  <a:cubicBezTo>
                    <a:pt x="9584436" y="4988941"/>
                    <a:pt x="9577451" y="4977892"/>
                    <a:pt x="9572117" y="4967097"/>
                  </a:cubicBezTo>
                  <a:cubicBezTo>
                    <a:pt x="9541764" y="4906518"/>
                    <a:pt x="9558909" y="4853051"/>
                    <a:pt x="9621901" y="4821555"/>
                  </a:cubicBezTo>
                  <a:lnTo>
                    <a:pt x="9626092" y="4829937"/>
                  </a:lnTo>
                  <a:lnTo>
                    <a:pt x="9621901" y="4821555"/>
                  </a:lnTo>
                  <a:cubicBezTo>
                    <a:pt x="9661652" y="4801616"/>
                    <a:pt x="9700514" y="4813300"/>
                    <a:pt x="9745091" y="4857877"/>
                  </a:cubicBezTo>
                  <a:lnTo>
                    <a:pt x="9745472" y="4858258"/>
                  </a:lnTo>
                  <a:cubicBezTo>
                    <a:pt x="9780143" y="4897374"/>
                    <a:pt x="9812655" y="4936363"/>
                    <a:pt x="9845040" y="4975352"/>
                  </a:cubicBezTo>
                  <a:cubicBezTo>
                    <a:pt x="9877425" y="5014341"/>
                    <a:pt x="9909810" y="5053203"/>
                    <a:pt x="9944227" y="5091938"/>
                  </a:cubicBezTo>
                  <a:lnTo>
                    <a:pt x="9944481" y="5092192"/>
                  </a:lnTo>
                  <a:lnTo>
                    <a:pt x="10333355" y="5559552"/>
                  </a:lnTo>
                  <a:lnTo>
                    <a:pt x="10333990" y="5560314"/>
                  </a:lnTo>
                  <a:cubicBezTo>
                    <a:pt x="10351897" y="5587238"/>
                    <a:pt x="10370058" y="5632323"/>
                    <a:pt x="10370058" y="5669407"/>
                  </a:cubicBezTo>
                  <a:lnTo>
                    <a:pt x="10360660" y="5669407"/>
                  </a:lnTo>
                  <a:lnTo>
                    <a:pt x="10370058" y="5668772"/>
                  </a:lnTo>
                  <a:cubicBezTo>
                    <a:pt x="10387330" y="5937250"/>
                    <a:pt x="10395966" y="6205601"/>
                    <a:pt x="10404602" y="6473952"/>
                  </a:cubicBezTo>
                  <a:lnTo>
                    <a:pt x="10404602" y="6474206"/>
                  </a:lnTo>
                  <a:cubicBezTo>
                    <a:pt x="10404602" y="6474333"/>
                    <a:pt x="10404602" y="6474587"/>
                    <a:pt x="10404602" y="6474968"/>
                  </a:cubicBezTo>
                  <a:cubicBezTo>
                    <a:pt x="10404475" y="6478016"/>
                    <a:pt x="10403078" y="6488176"/>
                    <a:pt x="10393299" y="6498082"/>
                  </a:cubicBezTo>
                  <a:close/>
                  <a:moveTo>
                    <a:pt x="4304411" y="6828917"/>
                  </a:moveTo>
                  <a:lnTo>
                    <a:pt x="4304411" y="7382764"/>
                  </a:lnTo>
                  <a:lnTo>
                    <a:pt x="4295013" y="7382764"/>
                  </a:lnTo>
                  <a:lnTo>
                    <a:pt x="4295013" y="7373366"/>
                  </a:lnTo>
                  <a:lnTo>
                    <a:pt x="4727067" y="7373366"/>
                  </a:lnTo>
                  <a:lnTo>
                    <a:pt x="4727067" y="7382764"/>
                  </a:lnTo>
                  <a:lnTo>
                    <a:pt x="4717669" y="7382764"/>
                  </a:lnTo>
                  <a:lnTo>
                    <a:pt x="4717669" y="6828917"/>
                  </a:lnTo>
                  <a:lnTo>
                    <a:pt x="4727067" y="6828917"/>
                  </a:lnTo>
                  <a:lnTo>
                    <a:pt x="4727067" y="6838315"/>
                  </a:lnTo>
                  <a:lnTo>
                    <a:pt x="4295013" y="6838315"/>
                  </a:lnTo>
                  <a:lnTo>
                    <a:pt x="4295013" y="6828917"/>
                  </a:lnTo>
                  <a:lnTo>
                    <a:pt x="4304411" y="6828917"/>
                  </a:lnTo>
                  <a:moveTo>
                    <a:pt x="4285742" y="6828917"/>
                  </a:moveTo>
                  <a:cubicBezTo>
                    <a:pt x="4285742" y="6823711"/>
                    <a:pt x="4289933" y="6819519"/>
                    <a:pt x="4295140" y="6819519"/>
                  </a:cubicBezTo>
                  <a:lnTo>
                    <a:pt x="4727194" y="6819519"/>
                  </a:lnTo>
                  <a:cubicBezTo>
                    <a:pt x="4732401" y="6819519"/>
                    <a:pt x="4736592" y="6823711"/>
                    <a:pt x="4736592" y="6828917"/>
                  </a:cubicBezTo>
                  <a:lnTo>
                    <a:pt x="4736592" y="7382764"/>
                  </a:lnTo>
                  <a:cubicBezTo>
                    <a:pt x="4736592" y="7387972"/>
                    <a:pt x="4732401" y="7392162"/>
                    <a:pt x="4727194" y="7392162"/>
                  </a:cubicBezTo>
                  <a:lnTo>
                    <a:pt x="4295013" y="7392162"/>
                  </a:lnTo>
                  <a:cubicBezTo>
                    <a:pt x="4289806" y="7392162"/>
                    <a:pt x="4285615" y="7387972"/>
                    <a:pt x="4285615" y="7382764"/>
                  </a:cubicBezTo>
                  <a:lnTo>
                    <a:pt x="4285615" y="6828917"/>
                  </a:lnTo>
                  <a:close/>
                  <a:moveTo>
                    <a:pt x="8778621" y="4385056"/>
                  </a:moveTo>
                  <a:cubicBezTo>
                    <a:pt x="8722360" y="4467352"/>
                    <a:pt x="8664067" y="4549648"/>
                    <a:pt x="8605774" y="4631817"/>
                  </a:cubicBezTo>
                  <a:cubicBezTo>
                    <a:pt x="8547481" y="4713986"/>
                    <a:pt x="8489188" y="4796155"/>
                    <a:pt x="8433053" y="4878324"/>
                  </a:cubicBezTo>
                  <a:lnTo>
                    <a:pt x="8425307" y="4872990"/>
                  </a:lnTo>
                  <a:lnTo>
                    <a:pt x="8433435" y="4877689"/>
                  </a:lnTo>
                  <a:cubicBezTo>
                    <a:pt x="8395462" y="4942967"/>
                    <a:pt x="8354060" y="5004816"/>
                    <a:pt x="8313674" y="5065014"/>
                  </a:cubicBezTo>
                  <a:cubicBezTo>
                    <a:pt x="8289544" y="5101082"/>
                    <a:pt x="8265668" y="5136642"/>
                    <a:pt x="8243062" y="5172202"/>
                  </a:cubicBezTo>
                  <a:lnTo>
                    <a:pt x="8235188" y="5167122"/>
                  </a:lnTo>
                  <a:lnTo>
                    <a:pt x="8243189" y="5171948"/>
                  </a:lnTo>
                  <a:cubicBezTo>
                    <a:pt x="8218297" y="5213604"/>
                    <a:pt x="8211439" y="5243576"/>
                    <a:pt x="8242427" y="5282438"/>
                  </a:cubicBezTo>
                  <a:lnTo>
                    <a:pt x="8242553" y="5282692"/>
                  </a:lnTo>
                  <a:cubicBezTo>
                    <a:pt x="8266430" y="5314569"/>
                    <a:pt x="8305292" y="5329682"/>
                    <a:pt x="8343900" y="5314188"/>
                  </a:cubicBezTo>
                  <a:lnTo>
                    <a:pt x="8344408" y="5314061"/>
                  </a:lnTo>
                  <a:cubicBezTo>
                    <a:pt x="8369681" y="5305679"/>
                    <a:pt x="8386445" y="5297170"/>
                    <a:pt x="8403717" y="5288661"/>
                  </a:cubicBezTo>
                  <a:lnTo>
                    <a:pt x="8403971" y="5288534"/>
                  </a:lnTo>
                  <a:cubicBezTo>
                    <a:pt x="8451214" y="5267071"/>
                    <a:pt x="8496300" y="5243322"/>
                    <a:pt x="8541765" y="5219573"/>
                  </a:cubicBezTo>
                  <a:cubicBezTo>
                    <a:pt x="8587232" y="5195824"/>
                    <a:pt x="8632698" y="5171821"/>
                    <a:pt x="8680450" y="5150104"/>
                  </a:cubicBezTo>
                  <a:lnTo>
                    <a:pt x="8684387" y="5158613"/>
                  </a:lnTo>
                  <a:lnTo>
                    <a:pt x="8677783" y="5152009"/>
                  </a:lnTo>
                  <a:cubicBezTo>
                    <a:pt x="8685402" y="5144389"/>
                    <a:pt x="8692388" y="5129276"/>
                    <a:pt x="8692388" y="5124069"/>
                  </a:cubicBezTo>
                  <a:cubicBezTo>
                    <a:pt x="8692388" y="5123307"/>
                    <a:pt x="8692514" y="5122545"/>
                    <a:pt x="8692642" y="5121783"/>
                  </a:cubicBezTo>
                  <a:cubicBezTo>
                    <a:pt x="8708009" y="5060061"/>
                    <a:pt x="8716518" y="4991227"/>
                    <a:pt x="8724392" y="4927346"/>
                  </a:cubicBezTo>
                  <a:cubicBezTo>
                    <a:pt x="8725281" y="4920361"/>
                    <a:pt x="8726170" y="4913376"/>
                    <a:pt x="8726932" y="4906518"/>
                  </a:cubicBezTo>
                  <a:lnTo>
                    <a:pt x="8736202" y="4907661"/>
                  </a:lnTo>
                  <a:lnTo>
                    <a:pt x="8737473" y="4916932"/>
                  </a:lnTo>
                  <a:cubicBezTo>
                    <a:pt x="8689848" y="4923790"/>
                    <a:pt x="8671940" y="4959731"/>
                    <a:pt x="8649843" y="5005705"/>
                  </a:cubicBezTo>
                  <a:cubicBezTo>
                    <a:pt x="8646922" y="5011801"/>
                    <a:pt x="8643874" y="5018024"/>
                    <a:pt x="8640826" y="5024247"/>
                  </a:cubicBezTo>
                  <a:lnTo>
                    <a:pt x="8632444" y="5020056"/>
                  </a:lnTo>
                  <a:lnTo>
                    <a:pt x="8640826" y="5024247"/>
                  </a:lnTo>
                  <a:cubicBezTo>
                    <a:pt x="8639556" y="5026787"/>
                    <a:pt x="8638286" y="5030089"/>
                    <a:pt x="8636635" y="5034280"/>
                  </a:cubicBezTo>
                  <a:cubicBezTo>
                    <a:pt x="8634730" y="5039106"/>
                    <a:pt x="8632444" y="5044694"/>
                    <a:pt x="8629777" y="5050155"/>
                  </a:cubicBezTo>
                  <a:cubicBezTo>
                    <a:pt x="8621522" y="5066665"/>
                    <a:pt x="8605520" y="5086350"/>
                    <a:pt x="8576564" y="5071745"/>
                  </a:cubicBezTo>
                  <a:cubicBezTo>
                    <a:pt x="8576564" y="5071745"/>
                    <a:pt x="8576564" y="5071745"/>
                    <a:pt x="8576437" y="5071745"/>
                  </a:cubicBezTo>
                  <a:lnTo>
                    <a:pt x="8580627" y="5063363"/>
                  </a:lnTo>
                  <a:lnTo>
                    <a:pt x="8576437" y="5071745"/>
                  </a:lnTo>
                  <a:cubicBezTo>
                    <a:pt x="8550021" y="5058537"/>
                    <a:pt x="8554465" y="5036058"/>
                    <a:pt x="8562467" y="5020183"/>
                  </a:cubicBezTo>
                  <a:cubicBezTo>
                    <a:pt x="8565896" y="5013325"/>
                    <a:pt x="8570340" y="5006594"/>
                    <a:pt x="8574024" y="5001133"/>
                  </a:cubicBezTo>
                  <a:cubicBezTo>
                    <a:pt x="8577199" y="4996434"/>
                    <a:pt x="8579485" y="4992751"/>
                    <a:pt x="8581009" y="4989957"/>
                  </a:cubicBezTo>
                  <a:lnTo>
                    <a:pt x="8581136" y="4989830"/>
                  </a:lnTo>
                  <a:cubicBezTo>
                    <a:pt x="8676132" y="4808093"/>
                    <a:pt x="8771255" y="4626356"/>
                    <a:pt x="8875014" y="4435856"/>
                  </a:cubicBezTo>
                  <a:lnTo>
                    <a:pt x="8883269" y="4440301"/>
                  </a:lnTo>
                  <a:lnTo>
                    <a:pt x="8879077" y="4448683"/>
                  </a:lnTo>
                  <a:cubicBezTo>
                    <a:pt x="8865362" y="4441825"/>
                    <a:pt x="8851773" y="4433697"/>
                    <a:pt x="8838057" y="4425442"/>
                  </a:cubicBezTo>
                  <a:cubicBezTo>
                    <a:pt x="8823198" y="4416552"/>
                    <a:pt x="8807958" y="4407535"/>
                    <a:pt x="8791702" y="4399280"/>
                  </a:cubicBezTo>
                  <a:cubicBezTo>
                    <a:pt x="8783827" y="4395343"/>
                    <a:pt x="8775827" y="4391660"/>
                    <a:pt x="8767445" y="4388358"/>
                  </a:cubicBezTo>
                  <a:lnTo>
                    <a:pt x="8770874" y="4379722"/>
                  </a:lnTo>
                  <a:lnTo>
                    <a:pt x="8778621" y="4385056"/>
                  </a:lnTo>
                  <a:moveTo>
                    <a:pt x="8763127" y="4374515"/>
                  </a:moveTo>
                  <a:cubicBezTo>
                    <a:pt x="8765539" y="4370832"/>
                    <a:pt x="8770239" y="4369435"/>
                    <a:pt x="8774302" y="4371086"/>
                  </a:cubicBezTo>
                  <a:cubicBezTo>
                    <a:pt x="8783193" y="4374642"/>
                    <a:pt x="8791702" y="4378579"/>
                    <a:pt x="8799957" y="4382643"/>
                  </a:cubicBezTo>
                  <a:cubicBezTo>
                    <a:pt x="8816975" y="4391152"/>
                    <a:pt x="8832723" y="4400550"/>
                    <a:pt x="8847455" y="4409440"/>
                  </a:cubicBezTo>
                  <a:cubicBezTo>
                    <a:pt x="8861298" y="4417695"/>
                    <a:pt x="8874378" y="4425442"/>
                    <a:pt x="8887333" y="4431919"/>
                  </a:cubicBezTo>
                  <a:cubicBezTo>
                    <a:pt x="8889619" y="4433062"/>
                    <a:pt x="8891270" y="4435094"/>
                    <a:pt x="8892032" y="4437507"/>
                  </a:cubicBezTo>
                  <a:cubicBezTo>
                    <a:pt x="8892794" y="4439920"/>
                    <a:pt x="8892539" y="4442587"/>
                    <a:pt x="8891270" y="4444746"/>
                  </a:cubicBezTo>
                  <a:cubicBezTo>
                    <a:pt x="8787638" y="4635119"/>
                    <a:pt x="8692642" y="4816729"/>
                    <a:pt x="8597519" y="4998466"/>
                  </a:cubicBezTo>
                  <a:lnTo>
                    <a:pt x="8589264" y="4994148"/>
                  </a:lnTo>
                  <a:lnTo>
                    <a:pt x="8597646" y="4998339"/>
                  </a:lnTo>
                  <a:cubicBezTo>
                    <a:pt x="8595614" y="5002403"/>
                    <a:pt x="8592439" y="5007102"/>
                    <a:pt x="8589518" y="5011420"/>
                  </a:cubicBezTo>
                  <a:cubicBezTo>
                    <a:pt x="8585708" y="5017008"/>
                    <a:pt x="8582025" y="5022723"/>
                    <a:pt x="8579103" y="5028438"/>
                  </a:cubicBezTo>
                  <a:cubicBezTo>
                    <a:pt x="8572627" y="5041265"/>
                    <a:pt x="8572753" y="5048885"/>
                    <a:pt x="8584819" y="5054854"/>
                  </a:cubicBezTo>
                  <a:cubicBezTo>
                    <a:pt x="8598915" y="5061839"/>
                    <a:pt x="8605901" y="5055870"/>
                    <a:pt x="8613013" y="5041646"/>
                  </a:cubicBezTo>
                  <a:cubicBezTo>
                    <a:pt x="8615299" y="5037074"/>
                    <a:pt x="8617331" y="5032121"/>
                    <a:pt x="8619236" y="5027295"/>
                  </a:cubicBezTo>
                  <a:cubicBezTo>
                    <a:pt x="8620760" y="5023358"/>
                    <a:pt x="8622411" y="5019294"/>
                    <a:pt x="8624062" y="5015865"/>
                  </a:cubicBezTo>
                  <a:cubicBezTo>
                    <a:pt x="8627110" y="5009769"/>
                    <a:pt x="8630031" y="5003673"/>
                    <a:pt x="8632952" y="4997577"/>
                  </a:cubicBezTo>
                  <a:cubicBezTo>
                    <a:pt x="8654288" y="4953127"/>
                    <a:pt x="8675877" y="4906772"/>
                    <a:pt x="8734806" y="4898263"/>
                  </a:cubicBezTo>
                  <a:cubicBezTo>
                    <a:pt x="8737727" y="4897882"/>
                    <a:pt x="8740648" y="4898771"/>
                    <a:pt x="8742680" y="4900803"/>
                  </a:cubicBezTo>
                  <a:cubicBezTo>
                    <a:pt x="8744712" y="4902835"/>
                    <a:pt x="8745727" y="4905756"/>
                    <a:pt x="8745347" y="4908677"/>
                  </a:cubicBezTo>
                  <a:cubicBezTo>
                    <a:pt x="8744458" y="4915535"/>
                    <a:pt x="8743696" y="4922520"/>
                    <a:pt x="8742807" y="4929505"/>
                  </a:cubicBezTo>
                  <a:cubicBezTo>
                    <a:pt x="8734933" y="4993132"/>
                    <a:pt x="8726297" y="5063109"/>
                    <a:pt x="8710549" y="5126228"/>
                  </a:cubicBezTo>
                  <a:lnTo>
                    <a:pt x="8701405" y="5123942"/>
                  </a:lnTo>
                  <a:lnTo>
                    <a:pt x="8710802" y="5123942"/>
                  </a:lnTo>
                  <a:cubicBezTo>
                    <a:pt x="8710802" y="5136007"/>
                    <a:pt x="8700389" y="5155438"/>
                    <a:pt x="8690737" y="5165217"/>
                  </a:cubicBezTo>
                  <a:cubicBezTo>
                    <a:pt x="8689975" y="5165979"/>
                    <a:pt x="8688959" y="5166614"/>
                    <a:pt x="8687943" y="5167122"/>
                  </a:cubicBezTo>
                  <a:cubicBezTo>
                    <a:pt x="8640699" y="5188585"/>
                    <a:pt x="8595614" y="5212334"/>
                    <a:pt x="8550148" y="5236083"/>
                  </a:cubicBezTo>
                  <a:cubicBezTo>
                    <a:pt x="8504682" y="5259832"/>
                    <a:pt x="8459215" y="5283835"/>
                    <a:pt x="8411464" y="5305552"/>
                  </a:cubicBezTo>
                  <a:lnTo>
                    <a:pt x="8407527" y="5297043"/>
                  </a:lnTo>
                  <a:lnTo>
                    <a:pt x="8411718" y="5305425"/>
                  </a:lnTo>
                  <a:cubicBezTo>
                    <a:pt x="8394319" y="5314061"/>
                    <a:pt x="8376539" y="5323078"/>
                    <a:pt x="8349996" y="5331841"/>
                  </a:cubicBezTo>
                  <a:lnTo>
                    <a:pt x="8347075" y="5322951"/>
                  </a:lnTo>
                  <a:lnTo>
                    <a:pt x="8350503" y="5331587"/>
                  </a:lnTo>
                  <a:cubicBezTo>
                    <a:pt x="8302625" y="5350764"/>
                    <a:pt x="8255253" y="5331206"/>
                    <a:pt x="8227187" y="5293868"/>
                  </a:cubicBezTo>
                  <a:lnTo>
                    <a:pt x="8234680" y="5288280"/>
                  </a:lnTo>
                  <a:lnTo>
                    <a:pt x="8227314" y="5294122"/>
                  </a:lnTo>
                  <a:cubicBezTo>
                    <a:pt x="8189214" y="5246497"/>
                    <a:pt x="8199755" y="5207254"/>
                    <a:pt x="8226552" y="5162296"/>
                  </a:cubicBezTo>
                  <a:lnTo>
                    <a:pt x="8226678" y="5162042"/>
                  </a:lnTo>
                  <a:cubicBezTo>
                    <a:pt x="8249412" y="5126228"/>
                    <a:pt x="8273288" y="5090541"/>
                    <a:pt x="8297418" y="5054473"/>
                  </a:cubicBezTo>
                  <a:cubicBezTo>
                    <a:pt x="8337803" y="4994148"/>
                    <a:pt x="8378825" y="4932807"/>
                    <a:pt x="8416544" y="4868164"/>
                  </a:cubicBezTo>
                  <a:lnTo>
                    <a:pt x="8416925" y="4867656"/>
                  </a:lnTo>
                  <a:cubicBezTo>
                    <a:pt x="8473186" y="4785360"/>
                    <a:pt x="8531478" y="4703064"/>
                    <a:pt x="8589772" y="4620895"/>
                  </a:cubicBezTo>
                  <a:cubicBezTo>
                    <a:pt x="8648064" y="4538726"/>
                    <a:pt x="8706358" y="4456557"/>
                    <a:pt x="8762492" y="4374388"/>
                  </a:cubicBezTo>
                  <a:close/>
                  <a:moveTo>
                    <a:pt x="9193402" y="7075297"/>
                  </a:moveTo>
                  <a:cubicBezTo>
                    <a:pt x="9185656" y="7090918"/>
                    <a:pt x="9185783" y="7098030"/>
                    <a:pt x="9185783" y="7105777"/>
                  </a:cubicBezTo>
                  <a:lnTo>
                    <a:pt x="9185783" y="7106412"/>
                  </a:lnTo>
                  <a:cubicBezTo>
                    <a:pt x="9180195" y="7185533"/>
                    <a:pt x="9175369" y="7264654"/>
                    <a:pt x="9170670" y="7343648"/>
                  </a:cubicBezTo>
                  <a:cubicBezTo>
                    <a:pt x="9165971" y="7421880"/>
                    <a:pt x="9161399" y="7499985"/>
                    <a:pt x="9155811" y="7577455"/>
                  </a:cubicBezTo>
                  <a:cubicBezTo>
                    <a:pt x="9149842" y="7660767"/>
                    <a:pt x="9142857" y="7743444"/>
                    <a:pt x="9133840" y="7825105"/>
                  </a:cubicBezTo>
                  <a:lnTo>
                    <a:pt x="9124569" y="7824089"/>
                  </a:lnTo>
                  <a:lnTo>
                    <a:pt x="9133840" y="7824851"/>
                  </a:lnTo>
                  <a:cubicBezTo>
                    <a:pt x="9122283" y="7963662"/>
                    <a:pt x="9103106" y="8102346"/>
                    <a:pt x="9083802" y="8240776"/>
                  </a:cubicBezTo>
                  <a:cubicBezTo>
                    <a:pt x="9074150" y="8309991"/>
                    <a:pt x="9064625" y="8379206"/>
                    <a:pt x="9055989" y="8448294"/>
                  </a:cubicBezTo>
                  <a:lnTo>
                    <a:pt x="9046718" y="8447151"/>
                  </a:lnTo>
                  <a:lnTo>
                    <a:pt x="9056115" y="8447151"/>
                  </a:lnTo>
                  <a:cubicBezTo>
                    <a:pt x="9056115" y="8474837"/>
                    <a:pt x="9056751" y="8504428"/>
                    <a:pt x="9070721" y="8518398"/>
                  </a:cubicBezTo>
                  <a:cubicBezTo>
                    <a:pt x="9071228" y="8518906"/>
                    <a:pt x="9071610" y="8519414"/>
                    <a:pt x="9071990" y="8519922"/>
                  </a:cubicBezTo>
                  <a:cubicBezTo>
                    <a:pt x="9149714" y="8640953"/>
                    <a:pt x="9227312" y="8753348"/>
                    <a:pt x="9305163" y="8865870"/>
                  </a:cubicBezTo>
                  <a:lnTo>
                    <a:pt x="9297415" y="8871204"/>
                  </a:lnTo>
                  <a:lnTo>
                    <a:pt x="9304020" y="8864600"/>
                  </a:lnTo>
                  <a:cubicBezTo>
                    <a:pt x="9315577" y="8876157"/>
                    <a:pt x="9315450" y="8888349"/>
                    <a:pt x="9315450" y="8897239"/>
                  </a:cubicBezTo>
                  <a:lnTo>
                    <a:pt x="9306052" y="8897239"/>
                  </a:lnTo>
                  <a:lnTo>
                    <a:pt x="9299448" y="8890635"/>
                  </a:lnTo>
                  <a:lnTo>
                    <a:pt x="9308084" y="8881999"/>
                  </a:lnTo>
                  <a:lnTo>
                    <a:pt x="9314688" y="8888603"/>
                  </a:lnTo>
                  <a:lnTo>
                    <a:pt x="9305290" y="8888603"/>
                  </a:lnTo>
                  <a:cubicBezTo>
                    <a:pt x="9305290" y="8880856"/>
                    <a:pt x="9306814" y="8874506"/>
                    <a:pt x="9307830" y="8869934"/>
                  </a:cubicBezTo>
                  <a:cubicBezTo>
                    <a:pt x="9308719" y="8866251"/>
                    <a:pt x="9309100" y="8864346"/>
                    <a:pt x="9309100" y="8862949"/>
                  </a:cubicBezTo>
                  <a:cubicBezTo>
                    <a:pt x="9309100" y="8862060"/>
                    <a:pt x="9309100" y="8861679"/>
                    <a:pt x="9307957" y="8860536"/>
                  </a:cubicBezTo>
                  <a:cubicBezTo>
                    <a:pt x="9306433" y="8859012"/>
                    <a:pt x="9305417" y="8856853"/>
                    <a:pt x="9305290" y="8854567"/>
                  </a:cubicBezTo>
                  <a:cubicBezTo>
                    <a:pt x="9262110" y="8274685"/>
                    <a:pt x="9227439" y="7694549"/>
                    <a:pt x="9227439" y="7105777"/>
                  </a:cubicBezTo>
                  <a:lnTo>
                    <a:pt x="9236837" y="7105777"/>
                  </a:lnTo>
                  <a:lnTo>
                    <a:pt x="9227693" y="7108063"/>
                  </a:lnTo>
                  <a:cubicBezTo>
                    <a:pt x="9220708" y="7080250"/>
                    <a:pt x="9210040" y="7080504"/>
                    <a:pt x="9184894" y="7080504"/>
                  </a:cubicBezTo>
                  <a:lnTo>
                    <a:pt x="9184894" y="7071106"/>
                  </a:lnTo>
                  <a:lnTo>
                    <a:pt x="9193276" y="7075297"/>
                  </a:lnTo>
                  <a:moveTo>
                    <a:pt x="9176512" y="7066915"/>
                  </a:moveTo>
                  <a:cubicBezTo>
                    <a:pt x="9178036" y="7063740"/>
                    <a:pt x="9181338" y="7061708"/>
                    <a:pt x="9184894" y="7061708"/>
                  </a:cubicBezTo>
                  <a:cubicBezTo>
                    <a:pt x="9211564" y="7061708"/>
                    <a:pt x="9235440" y="7061962"/>
                    <a:pt x="9245853" y="7103364"/>
                  </a:cubicBezTo>
                  <a:cubicBezTo>
                    <a:pt x="9245981" y="7104126"/>
                    <a:pt x="9246108" y="7104888"/>
                    <a:pt x="9246108" y="7105650"/>
                  </a:cubicBezTo>
                  <a:cubicBezTo>
                    <a:pt x="9246108" y="7693787"/>
                    <a:pt x="9280652" y="8273288"/>
                    <a:pt x="9323832" y="8853043"/>
                  </a:cubicBezTo>
                  <a:lnTo>
                    <a:pt x="9314561" y="8853678"/>
                  </a:lnTo>
                  <a:lnTo>
                    <a:pt x="9321165" y="8847074"/>
                  </a:lnTo>
                  <a:cubicBezTo>
                    <a:pt x="9325864" y="8851773"/>
                    <a:pt x="9327769" y="8857107"/>
                    <a:pt x="9327769" y="8862695"/>
                  </a:cubicBezTo>
                  <a:cubicBezTo>
                    <a:pt x="9327769" y="8866759"/>
                    <a:pt x="9326752" y="8870823"/>
                    <a:pt x="9325990" y="8873998"/>
                  </a:cubicBezTo>
                  <a:cubicBezTo>
                    <a:pt x="9324975" y="8878570"/>
                    <a:pt x="9323959" y="8883015"/>
                    <a:pt x="9323959" y="8888349"/>
                  </a:cubicBezTo>
                  <a:cubicBezTo>
                    <a:pt x="9323959" y="8890889"/>
                    <a:pt x="9322943" y="8893175"/>
                    <a:pt x="9321165" y="8894953"/>
                  </a:cubicBezTo>
                  <a:lnTo>
                    <a:pt x="9312528" y="8903589"/>
                  </a:lnTo>
                  <a:cubicBezTo>
                    <a:pt x="9309862" y="8906256"/>
                    <a:pt x="9305798" y="8907018"/>
                    <a:pt x="9302369" y="8905621"/>
                  </a:cubicBezTo>
                  <a:cubicBezTo>
                    <a:pt x="9298940" y="8904224"/>
                    <a:pt x="9296527" y="8900795"/>
                    <a:pt x="9296527" y="8896985"/>
                  </a:cubicBezTo>
                  <a:cubicBezTo>
                    <a:pt x="9296527" y="8888476"/>
                    <a:pt x="9296400" y="8883396"/>
                    <a:pt x="9290685" y="8877681"/>
                  </a:cubicBezTo>
                  <a:cubicBezTo>
                    <a:pt x="9290303" y="8877300"/>
                    <a:pt x="9289923" y="8876792"/>
                    <a:pt x="9289669" y="8876411"/>
                  </a:cubicBezTo>
                  <a:cubicBezTo>
                    <a:pt x="9211945" y="8763889"/>
                    <a:pt x="9134094" y="8651240"/>
                    <a:pt x="9056243" y="8529955"/>
                  </a:cubicBezTo>
                  <a:lnTo>
                    <a:pt x="9064117" y="8524875"/>
                  </a:lnTo>
                  <a:lnTo>
                    <a:pt x="9057513" y="8531479"/>
                  </a:lnTo>
                  <a:cubicBezTo>
                    <a:pt x="9036812" y="8510778"/>
                    <a:pt x="9037447" y="8471281"/>
                    <a:pt x="9037447" y="8447024"/>
                  </a:cubicBezTo>
                  <a:lnTo>
                    <a:pt x="9037574" y="8445881"/>
                  </a:lnTo>
                  <a:cubicBezTo>
                    <a:pt x="9046210" y="8376539"/>
                    <a:pt x="9055862" y="8307324"/>
                    <a:pt x="9065387" y="8238109"/>
                  </a:cubicBezTo>
                  <a:cubicBezTo>
                    <a:pt x="9084564" y="8099552"/>
                    <a:pt x="9103740" y="7961376"/>
                    <a:pt x="9115298" y="7823200"/>
                  </a:cubicBezTo>
                  <a:lnTo>
                    <a:pt x="9115298" y="7822946"/>
                  </a:lnTo>
                  <a:cubicBezTo>
                    <a:pt x="9124315" y="7741539"/>
                    <a:pt x="9131300" y="7659116"/>
                    <a:pt x="9137142" y="7575931"/>
                  </a:cubicBezTo>
                  <a:cubicBezTo>
                    <a:pt x="9142602" y="7498588"/>
                    <a:pt x="9147302" y="7420610"/>
                    <a:pt x="9152001" y="7342378"/>
                  </a:cubicBezTo>
                  <a:cubicBezTo>
                    <a:pt x="9156700" y="7263511"/>
                    <a:pt x="9161399" y="7184263"/>
                    <a:pt x="9167114" y="7105015"/>
                  </a:cubicBezTo>
                  <a:lnTo>
                    <a:pt x="9176512" y="7105650"/>
                  </a:lnTo>
                  <a:lnTo>
                    <a:pt x="9167114" y="7105650"/>
                  </a:lnTo>
                  <a:cubicBezTo>
                    <a:pt x="9167114" y="7095998"/>
                    <a:pt x="9167240" y="7085838"/>
                    <a:pt x="9176765" y="7066915"/>
                  </a:cubicBezTo>
                  <a:close/>
                  <a:moveTo>
                    <a:pt x="9205595" y="4804791"/>
                  </a:moveTo>
                  <a:cubicBezTo>
                    <a:pt x="9219438" y="4794885"/>
                    <a:pt x="9232773" y="4785487"/>
                    <a:pt x="9245727" y="4776343"/>
                  </a:cubicBezTo>
                  <a:cubicBezTo>
                    <a:pt x="9258046" y="4767580"/>
                    <a:pt x="9270111" y="4759198"/>
                    <a:pt x="9281795" y="4750689"/>
                  </a:cubicBezTo>
                  <a:cubicBezTo>
                    <a:pt x="9312021" y="4729099"/>
                    <a:pt x="9340596" y="4707890"/>
                    <a:pt x="9369171" y="4684014"/>
                  </a:cubicBezTo>
                  <a:cubicBezTo>
                    <a:pt x="9370822" y="4682617"/>
                    <a:pt x="9372981" y="4681855"/>
                    <a:pt x="9375140" y="4681855"/>
                  </a:cubicBezTo>
                  <a:lnTo>
                    <a:pt x="9383776" y="4681855"/>
                  </a:lnTo>
                  <a:lnTo>
                    <a:pt x="9383776" y="4691253"/>
                  </a:lnTo>
                  <a:lnTo>
                    <a:pt x="9374377" y="4691253"/>
                  </a:lnTo>
                  <a:cubicBezTo>
                    <a:pt x="9374377" y="4621911"/>
                    <a:pt x="9374377" y="4553331"/>
                    <a:pt x="9365869" y="4484751"/>
                  </a:cubicBezTo>
                  <a:lnTo>
                    <a:pt x="9365742" y="4483608"/>
                  </a:lnTo>
                  <a:cubicBezTo>
                    <a:pt x="9365742" y="4471543"/>
                    <a:pt x="9363710" y="4459351"/>
                    <a:pt x="9361551" y="4446143"/>
                  </a:cubicBezTo>
                  <a:cubicBezTo>
                    <a:pt x="9359392" y="4433316"/>
                    <a:pt x="9357106" y="4419600"/>
                    <a:pt x="9357106" y="4405630"/>
                  </a:cubicBezTo>
                  <a:lnTo>
                    <a:pt x="9366503" y="4405630"/>
                  </a:lnTo>
                  <a:lnTo>
                    <a:pt x="9358122" y="4409821"/>
                  </a:lnTo>
                  <a:cubicBezTo>
                    <a:pt x="9354820" y="4403090"/>
                    <a:pt x="9352661" y="4395470"/>
                    <a:pt x="9350756" y="4388993"/>
                  </a:cubicBezTo>
                  <a:cubicBezTo>
                    <a:pt x="9348724" y="4382008"/>
                    <a:pt x="9347073" y="4376166"/>
                    <a:pt x="9344660" y="4371340"/>
                  </a:cubicBezTo>
                  <a:cubicBezTo>
                    <a:pt x="9342374" y="4366641"/>
                    <a:pt x="9339707" y="4363720"/>
                    <a:pt x="9336405" y="4362069"/>
                  </a:cubicBezTo>
                  <a:cubicBezTo>
                    <a:pt x="9335008" y="4361307"/>
                    <a:pt x="9333738" y="4360291"/>
                    <a:pt x="9332849" y="4358894"/>
                  </a:cubicBezTo>
                  <a:cubicBezTo>
                    <a:pt x="9315831" y="4333367"/>
                    <a:pt x="9294368" y="4301871"/>
                    <a:pt x="9324467" y="4261612"/>
                  </a:cubicBezTo>
                  <a:lnTo>
                    <a:pt x="9331960" y="4267200"/>
                  </a:lnTo>
                  <a:lnTo>
                    <a:pt x="9324213" y="4261993"/>
                  </a:lnTo>
                  <a:cubicBezTo>
                    <a:pt x="9345168" y="4230497"/>
                    <a:pt x="9385808" y="4232021"/>
                    <a:pt x="9412732" y="4241038"/>
                  </a:cubicBezTo>
                  <a:lnTo>
                    <a:pt x="9409811" y="4249928"/>
                  </a:lnTo>
                  <a:lnTo>
                    <a:pt x="9411335" y="4240657"/>
                  </a:lnTo>
                  <a:cubicBezTo>
                    <a:pt x="9452356" y="4247515"/>
                    <a:pt x="9482455" y="4231132"/>
                    <a:pt x="9487281" y="4202557"/>
                  </a:cubicBezTo>
                  <a:cubicBezTo>
                    <a:pt x="9488297" y="4196588"/>
                    <a:pt x="9488297" y="4189857"/>
                    <a:pt x="9487027" y="4182237"/>
                  </a:cubicBezTo>
                  <a:lnTo>
                    <a:pt x="9496298" y="4180713"/>
                  </a:lnTo>
                  <a:lnTo>
                    <a:pt x="9487915" y="4184904"/>
                  </a:lnTo>
                  <a:cubicBezTo>
                    <a:pt x="9480042" y="4169156"/>
                    <a:pt x="9464040" y="4152900"/>
                    <a:pt x="9455150" y="4144010"/>
                  </a:cubicBezTo>
                  <a:lnTo>
                    <a:pt x="9461753" y="4137406"/>
                  </a:lnTo>
                  <a:lnTo>
                    <a:pt x="9461753" y="4146804"/>
                  </a:lnTo>
                  <a:cubicBezTo>
                    <a:pt x="9460992" y="4146804"/>
                    <a:pt x="9447911" y="4147185"/>
                    <a:pt x="9442450" y="4152773"/>
                  </a:cubicBezTo>
                  <a:lnTo>
                    <a:pt x="9442069" y="4153154"/>
                  </a:lnTo>
                  <a:cubicBezTo>
                    <a:pt x="9376664" y="4211320"/>
                    <a:pt x="9307449" y="4218559"/>
                    <a:pt x="9253727" y="4158107"/>
                  </a:cubicBezTo>
                  <a:cubicBezTo>
                    <a:pt x="9241536" y="4144391"/>
                    <a:pt x="9230233" y="4127373"/>
                    <a:pt x="9220073" y="4107053"/>
                  </a:cubicBezTo>
                  <a:lnTo>
                    <a:pt x="9219565" y="4105783"/>
                  </a:lnTo>
                  <a:cubicBezTo>
                    <a:pt x="9210675" y="4079240"/>
                    <a:pt x="9202674" y="4055618"/>
                    <a:pt x="9187307" y="4040251"/>
                  </a:cubicBezTo>
                  <a:cubicBezTo>
                    <a:pt x="9186799" y="4039743"/>
                    <a:pt x="9186290" y="4039108"/>
                    <a:pt x="9185910" y="4038473"/>
                  </a:cubicBezTo>
                  <a:cubicBezTo>
                    <a:pt x="9162923" y="4000246"/>
                    <a:pt x="9142730" y="4000500"/>
                    <a:pt x="9111742" y="4016121"/>
                  </a:cubicBezTo>
                  <a:lnTo>
                    <a:pt x="9110980" y="4016502"/>
                  </a:lnTo>
                  <a:lnTo>
                    <a:pt x="8981313" y="4068445"/>
                  </a:lnTo>
                  <a:lnTo>
                    <a:pt x="8977884" y="4059809"/>
                  </a:lnTo>
                  <a:lnTo>
                    <a:pt x="8986901" y="4062349"/>
                  </a:lnTo>
                  <a:cubicBezTo>
                    <a:pt x="8969756" y="4122547"/>
                    <a:pt x="8952484" y="4200144"/>
                    <a:pt x="8935212" y="4278122"/>
                  </a:cubicBezTo>
                  <a:lnTo>
                    <a:pt x="8926068" y="4276090"/>
                  </a:lnTo>
                  <a:lnTo>
                    <a:pt x="8926068" y="4266692"/>
                  </a:lnTo>
                  <a:cubicBezTo>
                    <a:pt x="8929497" y="4266692"/>
                    <a:pt x="8933052" y="4266565"/>
                    <a:pt x="8936990" y="4266311"/>
                  </a:cubicBezTo>
                  <a:cubicBezTo>
                    <a:pt x="8940927" y="4266057"/>
                    <a:pt x="8945245" y="4265930"/>
                    <a:pt x="8949690" y="4265930"/>
                  </a:cubicBezTo>
                  <a:cubicBezTo>
                    <a:pt x="8971788" y="4265930"/>
                    <a:pt x="8997061" y="4271518"/>
                    <a:pt x="9004427" y="4308729"/>
                  </a:cubicBezTo>
                  <a:lnTo>
                    <a:pt x="9004553" y="4309364"/>
                  </a:lnTo>
                  <a:cubicBezTo>
                    <a:pt x="9021190" y="4434459"/>
                    <a:pt x="9052052" y="4457827"/>
                    <a:pt x="9178544" y="4483100"/>
                  </a:cubicBezTo>
                  <a:lnTo>
                    <a:pt x="9179687" y="4483354"/>
                  </a:lnTo>
                  <a:cubicBezTo>
                    <a:pt x="9204325" y="4491609"/>
                    <a:pt x="9231884" y="4503166"/>
                    <a:pt x="9220200" y="4538472"/>
                  </a:cubicBezTo>
                  <a:lnTo>
                    <a:pt x="9211310" y="4535551"/>
                  </a:lnTo>
                  <a:lnTo>
                    <a:pt x="9220453" y="4537329"/>
                  </a:lnTo>
                  <a:lnTo>
                    <a:pt x="9211818" y="4580636"/>
                  </a:lnTo>
                  <a:lnTo>
                    <a:pt x="9194546" y="4667123"/>
                  </a:lnTo>
                  <a:lnTo>
                    <a:pt x="9185402" y="4665345"/>
                  </a:lnTo>
                  <a:lnTo>
                    <a:pt x="9194673" y="4666869"/>
                  </a:lnTo>
                  <a:cubicBezTo>
                    <a:pt x="9189465" y="4698238"/>
                    <a:pt x="9197721" y="4726305"/>
                    <a:pt x="9207246" y="4757928"/>
                  </a:cubicBezTo>
                  <a:cubicBezTo>
                    <a:pt x="9212199" y="4774565"/>
                    <a:pt x="9217533" y="4792218"/>
                    <a:pt x="9220708" y="4810887"/>
                  </a:cubicBezTo>
                  <a:lnTo>
                    <a:pt x="9211437" y="4812411"/>
                  </a:lnTo>
                  <a:lnTo>
                    <a:pt x="9205976" y="4804791"/>
                  </a:lnTo>
                  <a:moveTo>
                    <a:pt x="9216898" y="4820031"/>
                  </a:moveTo>
                  <a:cubicBezTo>
                    <a:pt x="9214231" y="4821936"/>
                    <a:pt x="9210802" y="4822317"/>
                    <a:pt x="9207881" y="4821047"/>
                  </a:cubicBezTo>
                  <a:cubicBezTo>
                    <a:pt x="9204960" y="4819777"/>
                    <a:pt x="9202801" y="4817110"/>
                    <a:pt x="9202165" y="4813935"/>
                  </a:cubicBezTo>
                  <a:cubicBezTo>
                    <a:pt x="9199245" y="4796536"/>
                    <a:pt x="9194292" y="4780026"/>
                    <a:pt x="9189339" y="4763262"/>
                  </a:cubicBezTo>
                  <a:cubicBezTo>
                    <a:pt x="9180068" y="4732274"/>
                    <a:pt x="9170289" y="4700016"/>
                    <a:pt x="9176258" y="4663821"/>
                  </a:cubicBezTo>
                  <a:lnTo>
                    <a:pt x="9176258" y="4663567"/>
                  </a:lnTo>
                  <a:lnTo>
                    <a:pt x="9193530" y="4577080"/>
                  </a:lnTo>
                  <a:lnTo>
                    <a:pt x="9202165" y="4533773"/>
                  </a:lnTo>
                  <a:lnTo>
                    <a:pt x="9202420" y="4532630"/>
                  </a:lnTo>
                  <a:cubicBezTo>
                    <a:pt x="9208008" y="4515993"/>
                    <a:pt x="9200896" y="4510278"/>
                    <a:pt x="9173718" y="4501134"/>
                  </a:cubicBezTo>
                  <a:lnTo>
                    <a:pt x="9176639" y="4492244"/>
                  </a:lnTo>
                  <a:lnTo>
                    <a:pt x="9174861" y="4501388"/>
                  </a:lnTo>
                  <a:cubicBezTo>
                    <a:pt x="9042146" y="4474845"/>
                    <a:pt x="9003919" y="4446270"/>
                    <a:pt x="8986012" y="4311650"/>
                  </a:cubicBezTo>
                  <a:lnTo>
                    <a:pt x="8995283" y="4310380"/>
                  </a:lnTo>
                  <a:lnTo>
                    <a:pt x="8986139" y="4312158"/>
                  </a:lnTo>
                  <a:cubicBezTo>
                    <a:pt x="8981186" y="4287647"/>
                    <a:pt x="8967724" y="4284345"/>
                    <a:pt x="8949690" y="4284345"/>
                  </a:cubicBezTo>
                  <a:cubicBezTo>
                    <a:pt x="8945880" y="4284345"/>
                    <a:pt x="8941943" y="4284472"/>
                    <a:pt x="8937878" y="4284726"/>
                  </a:cubicBezTo>
                  <a:cubicBezTo>
                    <a:pt x="8934069" y="4284853"/>
                    <a:pt x="8930005" y="4285107"/>
                    <a:pt x="8926195" y="4285107"/>
                  </a:cubicBezTo>
                  <a:cubicBezTo>
                    <a:pt x="8923401" y="4285107"/>
                    <a:pt x="8920734" y="4283837"/>
                    <a:pt x="8918956" y="4281551"/>
                  </a:cubicBezTo>
                  <a:cubicBezTo>
                    <a:pt x="8917177" y="4279265"/>
                    <a:pt x="8916543" y="4276471"/>
                    <a:pt x="8917177" y="4273677"/>
                  </a:cubicBezTo>
                  <a:cubicBezTo>
                    <a:pt x="8934450" y="4195826"/>
                    <a:pt x="8951722" y="4117721"/>
                    <a:pt x="8969121" y="4056761"/>
                  </a:cubicBezTo>
                  <a:cubicBezTo>
                    <a:pt x="8969883" y="4053967"/>
                    <a:pt x="8971915" y="4051681"/>
                    <a:pt x="8974582" y="4050665"/>
                  </a:cubicBezTo>
                  <a:lnTo>
                    <a:pt x="9104249" y="3998722"/>
                  </a:lnTo>
                  <a:lnTo>
                    <a:pt x="9107677" y="4007358"/>
                  </a:lnTo>
                  <a:lnTo>
                    <a:pt x="9103487" y="3998976"/>
                  </a:lnTo>
                  <a:cubicBezTo>
                    <a:pt x="9141587" y="3979926"/>
                    <a:pt x="9173210" y="3980180"/>
                    <a:pt x="9202165" y="4028440"/>
                  </a:cubicBezTo>
                  <a:lnTo>
                    <a:pt x="9194165" y="4033266"/>
                  </a:lnTo>
                  <a:lnTo>
                    <a:pt x="9200769" y="4026662"/>
                  </a:lnTo>
                  <a:cubicBezTo>
                    <a:pt x="9219946" y="4045839"/>
                    <a:pt x="9229090" y="4074160"/>
                    <a:pt x="9237599" y="4099560"/>
                  </a:cubicBezTo>
                  <a:lnTo>
                    <a:pt x="9228709" y="4102481"/>
                  </a:lnTo>
                  <a:lnTo>
                    <a:pt x="9237090" y="4098290"/>
                  </a:lnTo>
                  <a:cubicBezTo>
                    <a:pt x="9246615" y="4117467"/>
                    <a:pt x="9257030" y="4133088"/>
                    <a:pt x="9267952" y="4145280"/>
                  </a:cubicBezTo>
                  <a:cubicBezTo>
                    <a:pt x="9312528" y="4195445"/>
                    <a:pt x="9369298" y="4192651"/>
                    <a:pt x="9429877" y="4138676"/>
                  </a:cubicBezTo>
                  <a:lnTo>
                    <a:pt x="9436100" y="4145661"/>
                  </a:lnTo>
                  <a:lnTo>
                    <a:pt x="9429496" y="4139057"/>
                  </a:lnTo>
                  <a:cubicBezTo>
                    <a:pt x="9441307" y="4127246"/>
                    <a:pt x="9462770" y="4127627"/>
                    <a:pt x="9462008" y="4127627"/>
                  </a:cubicBezTo>
                  <a:cubicBezTo>
                    <a:pt x="9464548" y="4127627"/>
                    <a:pt x="9466834" y="4128643"/>
                    <a:pt x="9468612" y="4130421"/>
                  </a:cubicBezTo>
                  <a:cubicBezTo>
                    <a:pt x="9476994" y="4138803"/>
                    <a:pt x="9495536" y="4157218"/>
                    <a:pt x="9504934" y="4176141"/>
                  </a:cubicBezTo>
                  <a:cubicBezTo>
                    <a:pt x="9505315" y="4177030"/>
                    <a:pt x="9505696" y="4177919"/>
                    <a:pt x="9505823" y="4178808"/>
                  </a:cubicBezTo>
                  <a:cubicBezTo>
                    <a:pt x="9507347" y="4188206"/>
                    <a:pt x="9507474" y="4197096"/>
                    <a:pt x="9506077" y="4205351"/>
                  </a:cubicBezTo>
                  <a:cubicBezTo>
                    <a:pt x="9498838" y="4248912"/>
                    <a:pt x="9454261" y="4266438"/>
                    <a:pt x="9408668" y="4258818"/>
                  </a:cubicBezTo>
                  <a:lnTo>
                    <a:pt x="9407271" y="4258437"/>
                  </a:lnTo>
                  <a:cubicBezTo>
                    <a:pt x="9382378" y="4250182"/>
                    <a:pt x="9353803" y="4251706"/>
                    <a:pt x="9340215" y="4272026"/>
                  </a:cubicBezTo>
                  <a:lnTo>
                    <a:pt x="9339961" y="4272407"/>
                  </a:lnTo>
                  <a:cubicBezTo>
                    <a:pt x="9318244" y="4301363"/>
                    <a:pt x="9331325" y="4321683"/>
                    <a:pt x="9348851" y="4348099"/>
                  </a:cubicBezTo>
                  <a:lnTo>
                    <a:pt x="9341103" y="4353306"/>
                  </a:lnTo>
                  <a:lnTo>
                    <a:pt x="9345295" y="4344924"/>
                  </a:lnTo>
                  <a:cubicBezTo>
                    <a:pt x="9353423" y="4348988"/>
                    <a:pt x="9358502" y="4355719"/>
                    <a:pt x="9361932" y="4362577"/>
                  </a:cubicBezTo>
                  <a:cubicBezTo>
                    <a:pt x="9365234" y="4369308"/>
                    <a:pt x="9367393" y="4376928"/>
                    <a:pt x="9369298" y="4383405"/>
                  </a:cubicBezTo>
                  <a:cubicBezTo>
                    <a:pt x="9371330" y="4390390"/>
                    <a:pt x="9372981" y="4396232"/>
                    <a:pt x="9375394" y="4401058"/>
                  </a:cubicBezTo>
                  <a:cubicBezTo>
                    <a:pt x="9376028" y="4402328"/>
                    <a:pt x="9376410" y="4403725"/>
                    <a:pt x="9376410" y="4405249"/>
                  </a:cubicBezTo>
                  <a:cubicBezTo>
                    <a:pt x="9376410" y="4417314"/>
                    <a:pt x="9378442" y="4429506"/>
                    <a:pt x="9380601" y="4442714"/>
                  </a:cubicBezTo>
                  <a:cubicBezTo>
                    <a:pt x="9382760" y="4455541"/>
                    <a:pt x="9385046" y="4469257"/>
                    <a:pt x="9385046" y="4483227"/>
                  </a:cubicBezTo>
                  <a:lnTo>
                    <a:pt x="9375648" y="4483227"/>
                  </a:lnTo>
                  <a:lnTo>
                    <a:pt x="9384919" y="4482084"/>
                  </a:lnTo>
                  <a:cubicBezTo>
                    <a:pt x="9393682" y="4551934"/>
                    <a:pt x="9393682" y="4621784"/>
                    <a:pt x="9393682" y="4690999"/>
                  </a:cubicBezTo>
                  <a:cubicBezTo>
                    <a:pt x="9393682" y="4696206"/>
                    <a:pt x="9389490" y="4700397"/>
                    <a:pt x="9384284" y="4700397"/>
                  </a:cubicBezTo>
                  <a:lnTo>
                    <a:pt x="9375648" y="4700397"/>
                  </a:lnTo>
                  <a:lnTo>
                    <a:pt x="9375648" y="4690999"/>
                  </a:lnTo>
                  <a:lnTo>
                    <a:pt x="9381617" y="4698238"/>
                  </a:lnTo>
                  <a:cubicBezTo>
                    <a:pt x="9352534" y="4722495"/>
                    <a:pt x="9323577" y="4743958"/>
                    <a:pt x="9293225" y="4765675"/>
                  </a:cubicBezTo>
                  <a:cubicBezTo>
                    <a:pt x="9281414" y="4774184"/>
                    <a:pt x="9269349" y="4782693"/>
                    <a:pt x="9257030" y="4791329"/>
                  </a:cubicBezTo>
                  <a:cubicBezTo>
                    <a:pt x="9244076" y="4800473"/>
                    <a:pt x="9230740" y="4809871"/>
                    <a:pt x="9216898" y="4819777"/>
                  </a:cubicBezTo>
                  <a:close/>
                  <a:moveTo>
                    <a:pt x="10204450" y="6664452"/>
                  </a:moveTo>
                  <a:cubicBezTo>
                    <a:pt x="10204450" y="6665849"/>
                    <a:pt x="10204831" y="6660007"/>
                    <a:pt x="10198608" y="6653784"/>
                  </a:cubicBezTo>
                  <a:lnTo>
                    <a:pt x="10205212" y="6647180"/>
                  </a:lnTo>
                  <a:lnTo>
                    <a:pt x="10205212" y="6656578"/>
                  </a:lnTo>
                  <a:lnTo>
                    <a:pt x="10092944" y="6656578"/>
                  </a:lnTo>
                  <a:lnTo>
                    <a:pt x="10092944" y="6647180"/>
                  </a:lnTo>
                  <a:lnTo>
                    <a:pt x="10092944" y="6656578"/>
                  </a:lnTo>
                  <a:lnTo>
                    <a:pt x="9133713" y="6656578"/>
                  </a:lnTo>
                  <a:cubicBezTo>
                    <a:pt x="9132697" y="6656578"/>
                    <a:pt x="9131681" y="6656451"/>
                    <a:pt x="9130792" y="6656070"/>
                  </a:cubicBezTo>
                  <a:cubicBezTo>
                    <a:pt x="9105773" y="6647688"/>
                    <a:pt x="9096756" y="6649593"/>
                    <a:pt x="9090787" y="6667373"/>
                  </a:cubicBezTo>
                  <a:lnTo>
                    <a:pt x="9090660" y="6667754"/>
                  </a:lnTo>
                  <a:cubicBezTo>
                    <a:pt x="9048623" y="6777101"/>
                    <a:pt x="9065387" y="6868541"/>
                    <a:pt x="9140698" y="6952361"/>
                  </a:cubicBezTo>
                  <a:lnTo>
                    <a:pt x="9133713" y="6958584"/>
                  </a:lnTo>
                  <a:lnTo>
                    <a:pt x="9140317" y="6951980"/>
                  </a:lnTo>
                  <a:cubicBezTo>
                    <a:pt x="9147429" y="6959219"/>
                    <a:pt x="9160510" y="6964934"/>
                    <a:pt x="9172702" y="6958838"/>
                  </a:cubicBezTo>
                  <a:cubicBezTo>
                    <a:pt x="9173464" y="6958457"/>
                    <a:pt x="9174226" y="6958203"/>
                    <a:pt x="9175115" y="6958076"/>
                  </a:cubicBezTo>
                  <a:cubicBezTo>
                    <a:pt x="9196197" y="6953885"/>
                    <a:pt x="9217406" y="6947535"/>
                    <a:pt x="9239123" y="6940931"/>
                  </a:cubicBezTo>
                  <a:cubicBezTo>
                    <a:pt x="9260586" y="6934454"/>
                    <a:pt x="9282684" y="6927850"/>
                    <a:pt x="9304782" y="6923405"/>
                  </a:cubicBezTo>
                  <a:lnTo>
                    <a:pt x="9306560" y="6932549"/>
                  </a:lnTo>
                  <a:lnTo>
                    <a:pt x="9303893" y="6923532"/>
                  </a:lnTo>
                  <a:cubicBezTo>
                    <a:pt x="9446514" y="6880225"/>
                    <a:pt x="9589135" y="6839077"/>
                    <a:pt x="9731756" y="6798056"/>
                  </a:cubicBezTo>
                  <a:cubicBezTo>
                    <a:pt x="9874377" y="6757035"/>
                    <a:pt x="10016871" y="6715887"/>
                    <a:pt x="10159365" y="6672580"/>
                  </a:cubicBezTo>
                  <a:cubicBezTo>
                    <a:pt x="10160254" y="6672326"/>
                    <a:pt x="10161143" y="6672199"/>
                    <a:pt x="10162032" y="6672199"/>
                  </a:cubicBezTo>
                  <a:cubicBezTo>
                    <a:pt x="10176637" y="6672199"/>
                    <a:pt x="10191877" y="6664833"/>
                    <a:pt x="10209657" y="6655943"/>
                  </a:cubicBezTo>
                  <a:lnTo>
                    <a:pt x="10213848" y="6664325"/>
                  </a:lnTo>
                  <a:lnTo>
                    <a:pt x="10204450" y="6664325"/>
                  </a:lnTo>
                  <a:moveTo>
                    <a:pt x="10223119" y="6664325"/>
                  </a:moveTo>
                  <a:cubicBezTo>
                    <a:pt x="10223119" y="6667881"/>
                    <a:pt x="10221087" y="6671056"/>
                    <a:pt x="10217912" y="6672707"/>
                  </a:cubicBezTo>
                  <a:cubicBezTo>
                    <a:pt x="10201148" y="6681089"/>
                    <a:pt x="10181844" y="6690995"/>
                    <a:pt x="10161905" y="6690995"/>
                  </a:cubicBezTo>
                  <a:lnTo>
                    <a:pt x="10161905" y="6681597"/>
                  </a:lnTo>
                  <a:lnTo>
                    <a:pt x="10164572" y="6690614"/>
                  </a:lnTo>
                  <a:cubicBezTo>
                    <a:pt x="10021951" y="6733921"/>
                    <a:pt x="9879330" y="6775069"/>
                    <a:pt x="9736709" y="6816090"/>
                  </a:cubicBezTo>
                  <a:cubicBezTo>
                    <a:pt x="9594088" y="6857111"/>
                    <a:pt x="9451594" y="6898259"/>
                    <a:pt x="9309100" y="6941566"/>
                  </a:cubicBezTo>
                  <a:lnTo>
                    <a:pt x="9308211" y="6941820"/>
                  </a:lnTo>
                  <a:cubicBezTo>
                    <a:pt x="9287129" y="6946011"/>
                    <a:pt x="9265920" y="6952361"/>
                    <a:pt x="9244203" y="6958965"/>
                  </a:cubicBezTo>
                  <a:cubicBezTo>
                    <a:pt x="9222740" y="6965442"/>
                    <a:pt x="9200642" y="6972046"/>
                    <a:pt x="9178544" y="6976491"/>
                  </a:cubicBezTo>
                  <a:lnTo>
                    <a:pt x="9176766" y="6967347"/>
                  </a:lnTo>
                  <a:lnTo>
                    <a:pt x="9180957" y="6975729"/>
                  </a:lnTo>
                  <a:cubicBezTo>
                    <a:pt x="9158605" y="6986905"/>
                    <a:pt x="9137015" y="6975475"/>
                    <a:pt x="9126982" y="6965315"/>
                  </a:cubicBezTo>
                  <a:lnTo>
                    <a:pt x="9126601" y="6964934"/>
                  </a:lnTo>
                  <a:cubicBezTo>
                    <a:pt x="9046464" y="6875653"/>
                    <a:pt x="9028557" y="6776720"/>
                    <a:pt x="9073007" y="6661023"/>
                  </a:cubicBezTo>
                  <a:lnTo>
                    <a:pt x="9081770" y="6664325"/>
                  </a:lnTo>
                  <a:lnTo>
                    <a:pt x="9072880" y="6661404"/>
                  </a:lnTo>
                  <a:cubicBezTo>
                    <a:pt x="9072880" y="6661404"/>
                    <a:pt x="9072880" y="6661404"/>
                    <a:pt x="9072880" y="6661277"/>
                  </a:cubicBezTo>
                  <a:cubicBezTo>
                    <a:pt x="9084183" y="6627241"/>
                    <a:pt x="9109710" y="6629146"/>
                    <a:pt x="9136507" y="6638163"/>
                  </a:cubicBezTo>
                  <a:lnTo>
                    <a:pt x="9133586" y="6647053"/>
                  </a:lnTo>
                  <a:lnTo>
                    <a:pt x="9133586" y="6637655"/>
                  </a:lnTo>
                  <a:lnTo>
                    <a:pt x="10092690" y="6637655"/>
                  </a:lnTo>
                  <a:lnTo>
                    <a:pt x="10204958" y="6637655"/>
                  </a:lnTo>
                  <a:cubicBezTo>
                    <a:pt x="10207498" y="6637655"/>
                    <a:pt x="10209784" y="6638671"/>
                    <a:pt x="10211562" y="6640449"/>
                  </a:cubicBezTo>
                  <a:cubicBezTo>
                    <a:pt x="10222611" y="6651498"/>
                    <a:pt x="10222992" y="6662928"/>
                    <a:pt x="10222992" y="6664325"/>
                  </a:cubicBezTo>
                  <a:close/>
                  <a:moveTo>
                    <a:pt x="10444861" y="6579870"/>
                  </a:moveTo>
                  <a:cubicBezTo>
                    <a:pt x="10457815" y="6592824"/>
                    <a:pt x="10465181" y="6606921"/>
                    <a:pt x="10471277" y="6618605"/>
                  </a:cubicBezTo>
                  <a:cubicBezTo>
                    <a:pt x="10476738" y="6628892"/>
                    <a:pt x="10480929" y="6636766"/>
                    <a:pt x="10486898" y="6642735"/>
                  </a:cubicBezTo>
                  <a:cubicBezTo>
                    <a:pt x="10493883" y="6649720"/>
                    <a:pt x="10504170" y="6655054"/>
                    <a:pt x="10524617" y="6655054"/>
                  </a:cubicBezTo>
                  <a:lnTo>
                    <a:pt x="10524617" y="6664452"/>
                  </a:lnTo>
                  <a:lnTo>
                    <a:pt x="10524617" y="6655054"/>
                  </a:lnTo>
                  <a:cubicBezTo>
                    <a:pt x="10657586" y="6655054"/>
                    <a:pt x="10790555" y="6657213"/>
                    <a:pt x="10924413" y="6659372"/>
                  </a:cubicBezTo>
                  <a:cubicBezTo>
                    <a:pt x="11060430" y="6661531"/>
                    <a:pt x="11197590" y="6663690"/>
                    <a:pt x="11336782" y="6663690"/>
                  </a:cubicBezTo>
                  <a:lnTo>
                    <a:pt x="11336782" y="6673088"/>
                  </a:lnTo>
                  <a:lnTo>
                    <a:pt x="11336782" y="6663690"/>
                  </a:lnTo>
                  <a:cubicBezTo>
                    <a:pt x="11357610" y="6663690"/>
                    <a:pt x="11363325" y="6658737"/>
                    <a:pt x="11371072" y="6635496"/>
                  </a:cubicBezTo>
                  <a:cubicBezTo>
                    <a:pt x="11404473" y="6535166"/>
                    <a:pt x="11379708" y="6451600"/>
                    <a:pt x="11328908" y="6375400"/>
                  </a:cubicBezTo>
                  <a:lnTo>
                    <a:pt x="11336655" y="6370193"/>
                  </a:lnTo>
                  <a:lnTo>
                    <a:pt x="11328908" y="6375400"/>
                  </a:lnTo>
                  <a:cubicBezTo>
                    <a:pt x="11313668" y="6352540"/>
                    <a:pt x="11300333" y="6345682"/>
                    <a:pt x="11269853" y="6353302"/>
                  </a:cubicBezTo>
                  <a:lnTo>
                    <a:pt x="11267567" y="6344285"/>
                  </a:lnTo>
                  <a:lnTo>
                    <a:pt x="11270361" y="6353175"/>
                  </a:lnTo>
                  <a:cubicBezTo>
                    <a:pt x="11175238" y="6383528"/>
                    <a:pt x="11080115" y="6411595"/>
                    <a:pt x="10984992" y="6439789"/>
                  </a:cubicBezTo>
                  <a:cubicBezTo>
                    <a:pt x="10889869" y="6467983"/>
                    <a:pt x="10795000" y="6496050"/>
                    <a:pt x="10700004" y="6526276"/>
                  </a:cubicBezTo>
                  <a:lnTo>
                    <a:pt x="10699877" y="6526276"/>
                  </a:lnTo>
                  <a:cubicBezTo>
                    <a:pt x="10656443" y="6539357"/>
                    <a:pt x="10613009" y="6550152"/>
                    <a:pt x="10569829" y="6560947"/>
                  </a:cubicBezTo>
                  <a:cubicBezTo>
                    <a:pt x="10526649" y="6571742"/>
                    <a:pt x="10483596" y="6582537"/>
                    <a:pt x="10440670" y="6595491"/>
                  </a:cubicBezTo>
                  <a:lnTo>
                    <a:pt x="10438003" y="6586474"/>
                  </a:lnTo>
                  <a:lnTo>
                    <a:pt x="10444607" y="6579870"/>
                  </a:lnTo>
                  <a:moveTo>
                    <a:pt x="10431399" y="6593078"/>
                  </a:moveTo>
                  <a:cubicBezTo>
                    <a:pt x="10429113" y="6590792"/>
                    <a:pt x="10428097" y="6587363"/>
                    <a:pt x="10428986" y="6584188"/>
                  </a:cubicBezTo>
                  <a:cubicBezTo>
                    <a:pt x="10429875" y="6581013"/>
                    <a:pt x="10432161" y="6578473"/>
                    <a:pt x="10435336" y="6577457"/>
                  </a:cubicBezTo>
                  <a:cubicBezTo>
                    <a:pt x="10478770" y="6564376"/>
                    <a:pt x="10522204" y="6553581"/>
                    <a:pt x="10565384" y="6542786"/>
                  </a:cubicBezTo>
                  <a:cubicBezTo>
                    <a:pt x="10608564" y="6531991"/>
                    <a:pt x="10651617" y="6521196"/>
                    <a:pt x="10694543" y="6508242"/>
                  </a:cubicBezTo>
                  <a:lnTo>
                    <a:pt x="10697210" y="6517259"/>
                  </a:lnTo>
                  <a:lnTo>
                    <a:pt x="10694416" y="6508369"/>
                  </a:lnTo>
                  <a:cubicBezTo>
                    <a:pt x="10789539" y="6478016"/>
                    <a:pt x="10884662" y="6449949"/>
                    <a:pt x="10979785" y="6421755"/>
                  </a:cubicBezTo>
                  <a:cubicBezTo>
                    <a:pt x="11074908" y="6393561"/>
                    <a:pt x="11169777" y="6365494"/>
                    <a:pt x="11264773" y="6335268"/>
                  </a:cubicBezTo>
                  <a:lnTo>
                    <a:pt x="11265281" y="6335141"/>
                  </a:lnTo>
                  <a:cubicBezTo>
                    <a:pt x="11303889" y="6325489"/>
                    <a:pt x="11325098" y="6335903"/>
                    <a:pt x="11344529" y="6364986"/>
                  </a:cubicBezTo>
                  <a:cubicBezTo>
                    <a:pt x="11397488" y="6444488"/>
                    <a:pt x="11424539" y="6534023"/>
                    <a:pt x="11388852" y="6641465"/>
                  </a:cubicBezTo>
                  <a:lnTo>
                    <a:pt x="11379962" y="6638544"/>
                  </a:lnTo>
                  <a:lnTo>
                    <a:pt x="11388852" y="6641465"/>
                  </a:lnTo>
                  <a:cubicBezTo>
                    <a:pt x="11379327" y="6670167"/>
                    <a:pt x="11367770" y="6682486"/>
                    <a:pt x="11336782" y="6682486"/>
                  </a:cubicBezTo>
                  <a:cubicBezTo>
                    <a:pt x="11197336" y="6682486"/>
                    <a:pt x="11060176" y="6680327"/>
                    <a:pt x="10924032" y="6678168"/>
                  </a:cubicBezTo>
                  <a:cubicBezTo>
                    <a:pt x="10790047" y="6676009"/>
                    <a:pt x="10657332" y="6673850"/>
                    <a:pt x="10524490" y="6673850"/>
                  </a:cubicBezTo>
                  <a:cubicBezTo>
                    <a:pt x="10500360" y="6673850"/>
                    <a:pt x="10484866" y="6667373"/>
                    <a:pt x="10473563" y="6656070"/>
                  </a:cubicBezTo>
                  <a:cubicBezTo>
                    <a:pt x="10465181" y="6647688"/>
                    <a:pt x="10459720" y="6637147"/>
                    <a:pt x="10454640" y="6627368"/>
                  </a:cubicBezTo>
                  <a:cubicBezTo>
                    <a:pt x="10448417" y="6615557"/>
                    <a:pt x="10442194" y="6603873"/>
                    <a:pt x="10431526" y="6593205"/>
                  </a:cubicBezTo>
                  <a:close/>
                  <a:moveTo>
                    <a:pt x="9801098" y="4226052"/>
                  </a:moveTo>
                  <a:cubicBezTo>
                    <a:pt x="9806686" y="4220464"/>
                    <a:pt x="9807067" y="4215130"/>
                    <a:pt x="9807067" y="4215130"/>
                  </a:cubicBezTo>
                  <a:cubicBezTo>
                    <a:pt x="9807067" y="4215130"/>
                    <a:pt x="9807067" y="4215257"/>
                    <a:pt x="9807067" y="4215384"/>
                  </a:cubicBezTo>
                  <a:cubicBezTo>
                    <a:pt x="9807067" y="4213987"/>
                    <a:pt x="9807448" y="4212463"/>
                    <a:pt x="9808083" y="4211193"/>
                  </a:cubicBezTo>
                  <a:cubicBezTo>
                    <a:pt x="9816973" y="4193286"/>
                    <a:pt x="9824339" y="4178173"/>
                    <a:pt x="9824339" y="4163441"/>
                  </a:cubicBezTo>
                  <a:cubicBezTo>
                    <a:pt x="9824339" y="4162679"/>
                    <a:pt x="9824466" y="4161790"/>
                    <a:pt x="9824593" y="4161028"/>
                  </a:cubicBezTo>
                  <a:cubicBezTo>
                    <a:pt x="9858883" y="4032504"/>
                    <a:pt x="9858121" y="3906393"/>
                    <a:pt x="9774555" y="3805936"/>
                  </a:cubicBezTo>
                  <a:lnTo>
                    <a:pt x="9773920" y="3805174"/>
                  </a:lnTo>
                  <a:cubicBezTo>
                    <a:pt x="9760966" y="3785743"/>
                    <a:pt x="9742678" y="3777107"/>
                    <a:pt x="9726041" y="3769360"/>
                  </a:cubicBezTo>
                  <a:cubicBezTo>
                    <a:pt x="9722993" y="3767963"/>
                    <a:pt x="9719945" y="3766566"/>
                    <a:pt x="9717024" y="3765042"/>
                  </a:cubicBezTo>
                  <a:lnTo>
                    <a:pt x="9721215" y="3756660"/>
                  </a:lnTo>
                  <a:lnTo>
                    <a:pt x="9718802" y="3765677"/>
                  </a:lnTo>
                  <a:cubicBezTo>
                    <a:pt x="9625330" y="3740150"/>
                    <a:pt x="9540621" y="3740150"/>
                    <a:pt x="9447276" y="3765677"/>
                  </a:cubicBezTo>
                  <a:lnTo>
                    <a:pt x="9446895" y="3765804"/>
                  </a:lnTo>
                  <a:cubicBezTo>
                    <a:pt x="9370441" y="3782822"/>
                    <a:pt x="9294622" y="3816731"/>
                    <a:pt x="9235948" y="3884041"/>
                  </a:cubicBezTo>
                  <a:lnTo>
                    <a:pt x="9228836" y="3877945"/>
                  </a:lnTo>
                  <a:lnTo>
                    <a:pt x="9232265" y="3869309"/>
                  </a:lnTo>
                  <a:cubicBezTo>
                    <a:pt x="9449308" y="3956304"/>
                    <a:pt x="9640316" y="4077970"/>
                    <a:pt x="9813798" y="4225671"/>
                  </a:cubicBezTo>
                  <a:lnTo>
                    <a:pt x="9807702" y="4232783"/>
                  </a:lnTo>
                  <a:lnTo>
                    <a:pt x="9801098" y="4226179"/>
                  </a:lnTo>
                  <a:moveTo>
                    <a:pt x="9814306" y="4239387"/>
                  </a:moveTo>
                  <a:cubicBezTo>
                    <a:pt x="9810877" y="4242816"/>
                    <a:pt x="9805289" y="4243070"/>
                    <a:pt x="9801606" y="4239895"/>
                  </a:cubicBezTo>
                  <a:cubicBezTo>
                    <a:pt x="9629394" y="4093337"/>
                    <a:pt x="9440164" y="3972687"/>
                    <a:pt x="9225280" y="3886581"/>
                  </a:cubicBezTo>
                  <a:cubicBezTo>
                    <a:pt x="9222486" y="3885438"/>
                    <a:pt x="9220327" y="3883025"/>
                    <a:pt x="9219692" y="3880104"/>
                  </a:cubicBezTo>
                  <a:cubicBezTo>
                    <a:pt x="9219057" y="3877183"/>
                    <a:pt x="9219692" y="3874008"/>
                    <a:pt x="9221724" y="3871722"/>
                  </a:cubicBezTo>
                  <a:cubicBezTo>
                    <a:pt x="9283954" y="3800602"/>
                    <a:pt x="9363710" y="3765169"/>
                    <a:pt x="9442704" y="3747643"/>
                  </a:cubicBezTo>
                  <a:lnTo>
                    <a:pt x="9444736" y="3756787"/>
                  </a:lnTo>
                  <a:lnTo>
                    <a:pt x="9442323" y="3747770"/>
                  </a:lnTo>
                  <a:cubicBezTo>
                    <a:pt x="9538970" y="3721354"/>
                    <a:pt x="9627108" y="3721354"/>
                    <a:pt x="9723755" y="3747770"/>
                  </a:cubicBezTo>
                  <a:cubicBezTo>
                    <a:pt x="9724390" y="3747897"/>
                    <a:pt x="9724898" y="3748151"/>
                    <a:pt x="9725533" y="3748405"/>
                  </a:cubicBezTo>
                  <a:cubicBezTo>
                    <a:pt x="9728073" y="3749675"/>
                    <a:pt x="9730994" y="3751072"/>
                    <a:pt x="9734042" y="3752469"/>
                  </a:cubicBezTo>
                  <a:cubicBezTo>
                    <a:pt x="9750425" y="3760089"/>
                    <a:pt x="9773412" y="3770630"/>
                    <a:pt x="9789541" y="3794887"/>
                  </a:cubicBezTo>
                  <a:lnTo>
                    <a:pt x="9781794" y="3800094"/>
                  </a:lnTo>
                  <a:lnTo>
                    <a:pt x="9789033" y="3794125"/>
                  </a:lnTo>
                  <a:cubicBezTo>
                    <a:pt x="9878314" y="3901440"/>
                    <a:pt x="9877679" y="4034917"/>
                    <a:pt x="9842754" y="4165981"/>
                  </a:cubicBezTo>
                  <a:lnTo>
                    <a:pt x="9833737" y="4163568"/>
                  </a:lnTo>
                  <a:lnTo>
                    <a:pt x="9843135" y="4163568"/>
                  </a:lnTo>
                  <a:cubicBezTo>
                    <a:pt x="9843135" y="4183507"/>
                    <a:pt x="9833229" y="4202938"/>
                    <a:pt x="9824847" y="4219702"/>
                  </a:cubicBezTo>
                  <a:lnTo>
                    <a:pt x="9816465" y="4215511"/>
                  </a:lnTo>
                  <a:lnTo>
                    <a:pt x="9825863" y="4215511"/>
                  </a:lnTo>
                  <a:cubicBezTo>
                    <a:pt x="9825863" y="4215638"/>
                    <a:pt x="9825863" y="4215892"/>
                    <a:pt x="9825863" y="4216273"/>
                  </a:cubicBezTo>
                  <a:cubicBezTo>
                    <a:pt x="9825736" y="4219321"/>
                    <a:pt x="9824339" y="4229481"/>
                    <a:pt x="9814560" y="4239387"/>
                  </a:cubicBezTo>
                  <a:close/>
                  <a:moveTo>
                    <a:pt x="9859772" y="5436362"/>
                  </a:moveTo>
                  <a:lnTo>
                    <a:pt x="9851136" y="5436362"/>
                  </a:lnTo>
                  <a:lnTo>
                    <a:pt x="9851136" y="5426964"/>
                  </a:lnTo>
                  <a:lnTo>
                    <a:pt x="9860534" y="5426964"/>
                  </a:lnTo>
                  <a:lnTo>
                    <a:pt x="9860534" y="6595237"/>
                  </a:lnTo>
                  <a:lnTo>
                    <a:pt x="9851136" y="6595237"/>
                  </a:lnTo>
                  <a:lnTo>
                    <a:pt x="9851136" y="6585839"/>
                  </a:lnTo>
                  <a:lnTo>
                    <a:pt x="10101707" y="6585839"/>
                  </a:lnTo>
                  <a:lnTo>
                    <a:pt x="10101707" y="6595237"/>
                  </a:lnTo>
                  <a:lnTo>
                    <a:pt x="10092563" y="6597015"/>
                  </a:lnTo>
                  <a:cubicBezTo>
                    <a:pt x="10053701" y="6402324"/>
                    <a:pt x="10012680" y="6207633"/>
                    <a:pt x="9971659" y="6012942"/>
                  </a:cubicBezTo>
                  <a:cubicBezTo>
                    <a:pt x="9930638" y="5818251"/>
                    <a:pt x="9889617" y="5623433"/>
                    <a:pt x="9850628" y="5428742"/>
                  </a:cubicBezTo>
                  <a:lnTo>
                    <a:pt x="9859772" y="5426964"/>
                  </a:lnTo>
                  <a:lnTo>
                    <a:pt x="9859772" y="5436362"/>
                  </a:lnTo>
                  <a:moveTo>
                    <a:pt x="9859772" y="5417693"/>
                  </a:moveTo>
                  <a:cubicBezTo>
                    <a:pt x="9864217" y="5417693"/>
                    <a:pt x="9868027" y="5420868"/>
                    <a:pt x="9868916" y="5425186"/>
                  </a:cubicBezTo>
                  <a:cubicBezTo>
                    <a:pt x="9907778" y="5619877"/>
                    <a:pt x="9948799" y="5814568"/>
                    <a:pt x="9989820" y="6009259"/>
                  </a:cubicBezTo>
                  <a:cubicBezTo>
                    <a:pt x="10030841" y="6203950"/>
                    <a:pt x="10071862" y="6398768"/>
                    <a:pt x="10110851" y="6593459"/>
                  </a:cubicBezTo>
                  <a:cubicBezTo>
                    <a:pt x="10111359" y="6596253"/>
                    <a:pt x="10110724" y="6599047"/>
                    <a:pt x="10108946" y="6601206"/>
                  </a:cubicBezTo>
                  <a:cubicBezTo>
                    <a:pt x="10107168" y="6603365"/>
                    <a:pt x="10104501" y="6604635"/>
                    <a:pt x="10101707" y="6604635"/>
                  </a:cubicBezTo>
                  <a:lnTo>
                    <a:pt x="9850882" y="6604635"/>
                  </a:lnTo>
                  <a:cubicBezTo>
                    <a:pt x="9845675" y="6604635"/>
                    <a:pt x="9841484" y="6600444"/>
                    <a:pt x="9841484" y="6595237"/>
                  </a:cubicBezTo>
                  <a:lnTo>
                    <a:pt x="9841484" y="5426837"/>
                  </a:lnTo>
                  <a:cubicBezTo>
                    <a:pt x="9841484" y="5421630"/>
                    <a:pt x="9845675" y="5417439"/>
                    <a:pt x="9850882" y="5417439"/>
                  </a:cubicBezTo>
                  <a:lnTo>
                    <a:pt x="9859518" y="5417439"/>
                  </a:lnTo>
                  <a:close/>
                  <a:moveTo>
                    <a:pt x="9349740" y="9304655"/>
                  </a:moveTo>
                  <a:lnTo>
                    <a:pt x="8969629" y="9304655"/>
                  </a:lnTo>
                  <a:lnTo>
                    <a:pt x="8969629" y="9295257"/>
                  </a:lnTo>
                  <a:lnTo>
                    <a:pt x="8969629" y="9304655"/>
                  </a:lnTo>
                  <a:cubicBezTo>
                    <a:pt x="8928608" y="9304655"/>
                    <a:pt x="8909812" y="9311640"/>
                    <a:pt x="8909812" y="9355837"/>
                  </a:cubicBezTo>
                  <a:lnTo>
                    <a:pt x="8900414" y="9355837"/>
                  </a:lnTo>
                  <a:lnTo>
                    <a:pt x="8909812" y="9355837"/>
                  </a:lnTo>
                  <a:cubicBezTo>
                    <a:pt x="8909812" y="9370568"/>
                    <a:pt x="8904860" y="9385047"/>
                    <a:pt x="8900668" y="9397747"/>
                  </a:cubicBezTo>
                  <a:cubicBezTo>
                    <a:pt x="8896223" y="9411081"/>
                    <a:pt x="8892540" y="9422512"/>
                    <a:pt x="8892540" y="9433687"/>
                  </a:cubicBezTo>
                  <a:lnTo>
                    <a:pt x="8883142" y="9433687"/>
                  </a:lnTo>
                  <a:lnTo>
                    <a:pt x="8892540" y="9433687"/>
                  </a:lnTo>
                  <a:cubicBezTo>
                    <a:pt x="8892540" y="9510903"/>
                    <a:pt x="8901176" y="9588374"/>
                    <a:pt x="8909812" y="9657588"/>
                  </a:cubicBezTo>
                  <a:lnTo>
                    <a:pt x="8900541" y="9658731"/>
                  </a:lnTo>
                  <a:lnTo>
                    <a:pt x="8900541" y="9649333"/>
                  </a:lnTo>
                  <a:lnTo>
                    <a:pt x="9099297" y="9649333"/>
                  </a:lnTo>
                  <a:lnTo>
                    <a:pt x="9099297" y="9658731"/>
                  </a:lnTo>
                  <a:lnTo>
                    <a:pt x="9091295" y="9663557"/>
                  </a:lnTo>
                  <a:cubicBezTo>
                    <a:pt x="9062086" y="9614662"/>
                    <a:pt x="9082786" y="9575038"/>
                    <a:pt x="9119616" y="9547352"/>
                  </a:cubicBezTo>
                  <a:lnTo>
                    <a:pt x="9125204" y="9554845"/>
                  </a:lnTo>
                  <a:lnTo>
                    <a:pt x="9118600" y="9548241"/>
                  </a:lnTo>
                  <a:cubicBezTo>
                    <a:pt x="9137269" y="9529573"/>
                    <a:pt x="9156065" y="9520301"/>
                    <a:pt x="9182736" y="9511412"/>
                  </a:cubicBezTo>
                  <a:lnTo>
                    <a:pt x="9185656" y="9520301"/>
                  </a:lnTo>
                  <a:lnTo>
                    <a:pt x="9182736" y="9511412"/>
                  </a:lnTo>
                  <a:cubicBezTo>
                    <a:pt x="9208389" y="9502775"/>
                    <a:pt x="9236329" y="9492107"/>
                    <a:pt x="9264397" y="9481312"/>
                  </a:cubicBezTo>
                  <a:cubicBezTo>
                    <a:pt x="9292463" y="9470517"/>
                    <a:pt x="9320657" y="9459595"/>
                    <a:pt x="9346819" y="9450832"/>
                  </a:cubicBezTo>
                  <a:lnTo>
                    <a:pt x="9349740" y="9459723"/>
                  </a:lnTo>
                  <a:lnTo>
                    <a:pt x="9343136" y="9453118"/>
                  </a:lnTo>
                  <a:cubicBezTo>
                    <a:pt x="9352788" y="9443339"/>
                    <a:pt x="9365488" y="9430004"/>
                    <a:pt x="9366377" y="9424798"/>
                  </a:cubicBezTo>
                  <a:cubicBezTo>
                    <a:pt x="9366377" y="9424798"/>
                    <a:pt x="9366377" y="9424924"/>
                    <a:pt x="9366377" y="9425051"/>
                  </a:cubicBezTo>
                  <a:lnTo>
                    <a:pt x="9375775" y="9425051"/>
                  </a:lnTo>
                  <a:lnTo>
                    <a:pt x="9366377" y="9425051"/>
                  </a:lnTo>
                  <a:cubicBezTo>
                    <a:pt x="9366377" y="9397619"/>
                    <a:pt x="9359138" y="9370061"/>
                    <a:pt x="9351391" y="9340977"/>
                  </a:cubicBezTo>
                  <a:cubicBezTo>
                    <a:pt x="9347581" y="9326626"/>
                    <a:pt x="9343644" y="9311894"/>
                    <a:pt x="9340723" y="9297162"/>
                  </a:cubicBezTo>
                  <a:lnTo>
                    <a:pt x="9349867" y="9295385"/>
                  </a:lnTo>
                  <a:lnTo>
                    <a:pt x="9349867" y="9304782"/>
                  </a:lnTo>
                  <a:moveTo>
                    <a:pt x="9349867" y="9286113"/>
                  </a:moveTo>
                  <a:cubicBezTo>
                    <a:pt x="9354312" y="9286113"/>
                    <a:pt x="9358123" y="9289288"/>
                    <a:pt x="9359011" y="9293606"/>
                  </a:cubicBezTo>
                  <a:cubicBezTo>
                    <a:pt x="9361805" y="9307703"/>
                    <a:pt x="9365615" y="9321800"/>
                    <a:pt x="9369425" y="9336278"/>
                  </a:cubicBezTo>
                  <a:cubicBezTo>
                    <a:pt x="9377045" y="9364853"/>
                    <a:pt x="9385047" y="9394952"/>
                    <a:pt x="9385047" y="9425178"/>
                  </a:cubicBezTo>
                  <a:cubicBezTo>
                    <a:pt x="9385047" y="9426194"/>
                    <a:pt x="9384919" y="9427083"/>
                    <a:pt x="9384792" y="9427973"/>
                  </a:cubicBezTo>
                  <a:cubicBezTo>
                    <a:pt x="9382633" y="9440799"/>
                    <a:pt x="9363075" y="9459595"/>
                    <a:pt x="9356344" y="9466453"/>
                  </a:cubicBezTo>
                  <a:cubicBezTo>
                    <a:pt x="9355328" y="9467469"/>
                    <a:pt x="9354058" y="9468231"/>
                    <a:pt x="9352661" y="9468739"/>
                  </a:cubicBezTo>
                  <a:cubicBezTo>
                    <a:pt x="9327007" y="9477375"/>
                    <a:pt x="9299067" y="9488043"/>
                    <a:pt x="9271000" y="9498838"/>
                  </a:cubicBezTo>
                  <a:cubicBezTo>
                    <a:pt x="9242933" y="9509633"/>
                    <a:pt x="9214739" y="9520555"/>
                    <a:pt x="9188577" y="9529318"/>
                  </a:cubicBezTo>
                  <a:cubicBezTo>
                    <a:pt x="9163431" y="9537700"/>
                    <a:pt x="9147683" y="9545828"/>
                    <a:pt x="9131808" y="9561703"/>
                  </a:cubicBezTo>
                  <a:lnTo>
                    <a:pt x="9130792" y="9562592"/>
                  </a:lnTo>
                  <a:cubicBezTo>
                    <a:pt x="9098535" y="9586849"/>
                    <a:pt x="9084691" y="9616440"/>
                    <a:pt x="9107298" y="9654160"/>
                  </a:cubicBezTo>
                  <a:cubicBezTo>
                    <a:pt x="9109075" y="9657080"/>
                    <a:pt x="9109075" y="9660637"/>
                    <a:pt x="9107424" y="9663557"/>
                  </a:cubicBezTo>
                  <a:cubicBezTo>
                    <a:pt x="9105773" y="9666478"/>
                    <a:pt x="9102598" y="9668256"/>
                    <a:pt x="9099297" y="9668256"/>
                  </a:cubicBezTo>
                  <a:lnTo>
                    <a:pt x="8900541" y="9668256"/>
                  </a:lnTo>
                  <a:cubicBezTo>
                    <a:pt x="8895842" y="9668256"/>
                    <a:pt x="8891778" y="9664700"/>
                    <a:pt x="8891270" y="9660001"/>
                  </a:cubicBezTo>
                  <a:cubicBezTo>
                    <a:pt x="8882635" y="9590787"/>
                    <a:pt x="8873872" y="9512300"/>
                    <a:pt x="8873872" y="9433814"/>
                  </a:cubicBezTo>
                  <a:cubicBezTo>
                    <a:pt x="8873872" y="9419082"/>
                    <a:pt x="8878824" y="9404604"/>
                    <a:pt x="8883015" y="9391904"/>
                  </a:cubicBezTo>
                  <a:cubicBezTo>
                    <a:pt x="8887460" y="9378569"/>
                    <a:pt x="8891143" y="9367139"/>
                    <a:pt x="8891143" y="9355963"/>
                  </a:cubicBezTo>
                  <a:cubicBezTo>
                    <a:pt x="8891143" y="9296400"/>
                    <a:pt x="8924163" y="9285987"/>
                    <a:pt x="8969629" y="9285987"/>
                  </a:cubicBezTo>
                  <a:lnTo>
                    <a:pt x="9349740" y="9285987"/>
                  </a:lnTo>
                  <a:close/>
                  <a:moveTo>
                    <a:pt x="2117598" y="7797419"/>
                  </a:moveTo>
                  <a:lnTo>
                    <a:pt x="2541016" y="7797419"/>
                  </a:lnTo>
                  <a:lnTo>
                    <a:pt x="2541016" y="7806817"/>
                  </a:lnTo>
                  <a:lnTo>
                    <a:pt x="2531618" y="7806817"/>
                  </a:lnTo>
                  <a:cubicBezTo>
                    <a:pt x="2531618" y="7794498"/>
                    <a:pt x="2532634" y="7783195"/>
                    <a:pt x="2533650" y="7772653"/>
                  </a:cubicBezTo>
                  <a:cubicBezTo>
                    <a:pt x="2534539" y="7762621"/>
                    <a:pt x="2535428" y="7753476"/>
                    <a:pt x="2535428" y="7743951"/>
                  </a:cubicBezTo>
                  <a:cubicBezTo>
                    <a:pt x="2535428" y="7734300"/>
                    <a:pt x="2534539" y="7724521"/>
                    <a:pt x="2531872" y="7713852"/>
                  </a:cubicBezTo>
                  <a:cubicBezTo>
                    <a:pt x="2531745" y="7713090"/>
                    <a:pt x="2531618" y="7712328"/>
                    <a:pt x="2531618" y="7711567"/>
                  </a:cubicBezTo>
                  <a:cubicBezTo>
                    <a:pt x="2531618" y="7697215"/>
                    <a:pt x="2524506" y="7683500"/>
                    <a:pt x="2510917" y="7676642"/>
                  </a:cubicBezTo>
                  <a:cubicBezTo>
                    <a:pt x="2510409" y="7676387"/>
                    <a:pt x="2509774" y="7676007"/>
                    <a:pt x="2509266" y="7675625"/>
                  </a:cubicBezTo>
                  <a:lnTo>
                    <a:pt x="2146427" y="7390130"/>
                  </a:lnTo>
                  <a:lnTo>
                    <a:pt x="2152269" y="7382764"/>
                  </a:lnTo>
                  <a:lnTo>
                    <a:pt x="2152269" y="7392162"/>
                  </a:lnTo>
                  <a:cubicBezTo>
                    <a:pt x="2140204" y="7392162"/>
                    <a:pt x="2120773" y="7381749"/>
                    <a:pt x="2111121" y="7372097"/>
                  </a:cubicBezTo>
                  <a:lnTo>
                    <a:pt x="2117725" y="7365492"/>
                  </a:lnTo>
                  <a:lnTo>
                    <a:pt x="2127123" y="7365492"/>
                  </a:lnTo>
                  <a:lnTo>
                    <a:pt x="2127123" y="7806817"/>
                  </a:lnTo>
                  <a:lnTo>
                    <a:pt x="2117725" y="7806817"/>
                  </a:lnTo>
                  <a:lnTo>
                    <a:pt x="2117725" y="7797419"/>
                  </a:lnTo>
                  <a:moveTo>
                    <a:pt x="2117725" y="7816088"/>
                  </a:moveTo>
                  <a:cubicBezTo>
                    <a:pt x="2112518" y="7816088"/>
                    <a:pt x="2108327" y="7811898"/>
                    <a:pt x="2108327" y="7806690"/>
                  </a:cubicBezTo>
                  <a:lnTo>
                    <a:pt x="2108327" y="7365365"/>
                  </a:lnTo>
                  <a:cubicBezTo>
                    <a:pt x="2108327" y="7361555"/>
                    <a:pt x="2110613" y="7358126"/>
                    <a:pt x="2114169" y="7356729"/>
                  </a:cubicBezTo>
                  <a:cubicBezTo>
                    <a:pt x="2117725" y="7355332"/>
                    <a:pt x="2121662" y="7356094"/>
                    <a:pt x="2124329" y="7358761"/>
                  </a:cubicBezTo>
                  <a:cubicBezTo>
                    <a:pt x="2131949" y="7366381"/>
                    <a:pt x="2146935" y="7373366"/>
                    <a:pt x="2152269" y="7373366"/>
                  </a:cubicBezTo>
                  <a:cubicBezTo>
                    <a:pt x="2154428" y="7373366"/>
                    <a:pt x="2156460" y="7374128"/>
                    <a:pt x="2158111" y="7375398"/>
                  </a:cubicBezTo>
                  <a:lnTo>
                    <a:pt x="2521077" y="7661022"/>
                  </a:lnTo>
                  <a:lnTo>
                    <a:pt x="2515235" y="7668387"/>
                  </a:lnTo>
                  <a:lnTo>
                    <a:pt x="2519426" y="7660005"/>
                  </a:lnTo>
                  <a:cubicBezTo>
                    <a:pt x="2540381" y="7670419"/>
                    <a:pt x="2550541" y="7691374"/>
                    <a:pt x="2550541" y="7711694"/>
                  </a:cubicBezTo>
                  <a:lnTo>
                    <a:pt x="2541143" y="7711694"/>
                  </a:lnTo>
                  <a:lnTo>
                    <a:pt x="2550287" y="7709408"/>
                  </a:lnTo>
                  <a:cubicBezTo>
                    <a:pt x="2553335" y="7721854"/>
                    <a:pt x="2554351" y="7733157"/>
                    <a:pt x="2554351" y="7744079"/>
                  </a:cubicBezTo>
                  <a:cubicBezTo>
                    <a:pt x="2554351" y="7754493"/>
                    <a:pt x="2553462" y="7764653"/>
                    <a:pt x="2552446" y="7774559"/>
                  </a:cubicBezTo>
                  <a:cubicBezTo>
                    <a:pt x="2551430" y="7785100"/>
                    <a:pt x="2550541" y="7795641"/>
                    <a:pt x="2550541" y="7806944"/>
                  </a:cubicBezTo>
                  <a:cubicBezTo>
                    <a:pt x="2550541" y="7812151"/>
                    <a:pt x="2546350" y="7816342"/>
                    <a:pt x="2541143" y="7816342"/>
                  </a:cubicBezTo>
                  <a:lnTo>
                    <a:pt x="2117598" y="7816342"/>
                  </a:lnTo>
                  <a:close/>
                  <a:moveTo>
                    <a:pt x="6083681" y="1877949"/>
                  </a:moveTo>
                  <a:lnTo>
                    <a:pt x="6636639" y="1877949"/>
                  </a:lnTo>
                  <a:lnTo>
                    <a:pt x="6636639" y="1887347"/>
                  </a:lnTo>
                  <a:lnTo>
                    <a:pt x="6628892" y="1892681"/>
                  </a:lnTo>
                  <a:cubicBezTo>
                    <a:pt x="6593840" y="1841627"/>
                    <a:pt x="6557645" y="1790700"/>
                    <a:pt x="6521069" y="1739138"/>
                  </a:cubicBezTo>
                  <a:cubicBezTo>
                    <a:pt x="6483858" y="1686687"/>
                    <a:pt x="6446393" y="1633855"/>
                    <a:pt x="6409436" y="1580007"/>
                  </a:cubicBezTo>
                  <a:cubicBezTo>
                    <a:pt x="6384290" y="1543304"/>
                    <a:pt x="6359271" y="1506220"/>
                    <a:pt x="6334887" y="1468374"/>
                  </a:cubicBezTo>
                  <a:lnTo>
                    <a:pt x="6342761" y="1463294"/>
                  </a:lnTo>
                  <a:lnTo>
                    <a:pt x="6350889" y="1467993"/>
                  </a:lnTo>
                  <a:cubicBezTo>
                    <a:pt x="6264402" y="1615186"/>
                    <a:pt x="6177915" y="1753870"/>
                    <a:pt x="6091555" y="1892300"/>
                  </a:cubicBezTo>
                  <a:lnTo>
                    <a:pt x="6083554" y="1887347"/>
                  </a:lnTo>
                  <a:lnTo>
                    <a:pt x="6083554" y="1877949"/>
                  </a:lnTo>
                  <a:moveTo>
                    <a:pt x="6083554" y="1896618"/>
                  </a:moveTo>
                  <a:cubicBezTo>
                    <a:pt x="6080125" y="1896618"/>
                    <a:pt x="6077077" y="1894713"/>
                    <a:pt x="6075426" y="1891792"/>
                  </a:cubicBezTo>
                  <a:cubicBezTo>
                    <a:pt x="6073775" y="1888871"/>
                    <a:pt x="6073902" y="1885188"/>
                    <a:pt x="6075680" y="1882267"/>
                  </a:cubicBezTo>
                  <a:cubicBezTo>
                    <a:pt x="6162040" y="1743837"/>
                    <a:pt x="6248400" y="1605407"/>
                    <a:pt x="6334760" y="1458468"/>
                  </a:cubicBezTo>
                  <a:cubicBezTo>
                    <a:pt x="6336411" y="1455674"/>
                    <a:pt x="6339332" y="1453896"/>
                    <a:pt x="6342634" y="1453896"/>
                  </a:cubicBezTo>
                  <a:cubicBezTo>
                    <a:pt x="6345936" y="1453896"/>
                    <a:pt x="6348984" y="1455420"/>
                    <a:pt x="6350635" y="1458214"/>
                  </a:cubicBezTo>
                  <a:cubicBezTo>
                    <a:pt x="6374892" y="1495806"/>
                    <a:pt x="6399657" y="1532763"/>
                    <a:pt x="6424803" y="1569339"/>
                  </a:cubicBezTo>
                  <a:cubicBezTo>
                    <a:pt x="6461633" y="1623060"/>
                    <a:pt x="6499098" y="1675765"/>
                    <a:pt x="6536309" y="1728216"/>
                  </a:cubicBezTo>
                  <a:cubicBezTo>
                    <a:pt x="6572885" y="1779778"/>
                    <a:pt x="6609080" y="1830832"/>
                    <a:pt x="6644259" y="1882013"/>
                  </a:cubicBezTo>
                  <a:cubicBezTo>
                    <a:pt x="6646164" y="1884934"/>
                    <a:pt x="6646418" y="1888617"/>
                    <a:pt x="6644767" y="1891665"/>
                  </a:cubicBezTo>
                  <a:cubicBezTo>
                    <a:pt x="6643116" y="1894713"/>
                    <a:pt x="6639941" y="1896618"/>
                    <a:pt x="6636512" y="1896618"/>
                  </a:cubicBezTo>
                  <a:lnTo>
                    <a:pt x="6083681" y="1896618"/>
                  </a:lnTo>
                  <a:close/>
                  <a:moveTo>
                    <a:pt x="6723126" y="1877949"/>
                  </a:moveTo>
                  <a:lnTo>
                    <a:pt x="7276084" y="1877949"/>
                  </a:lnTo>
                  <a:lnTo>
                    <a:pt x="7276084" y="1887347"/>
                  </a:lnTo>
                  <a:lnTo>
                    <a:pt x="7268337" y="1892681"/>
                  </a:lnTo>
                  <a:cubicBezTo>
                    <a:pt x="7233285" y="1841627"/>
                    <a:pt x="7197090" y="1790700"/>
                    <a:pt x="7160514" y="1739138"/>
                  </a:cubicBezTo>
                  <a:cubicBezTo>
                    <a:pt x="7123303" y="1686687"/>
                    <a:pt x="7085838" y="1633855"/>
                    <a:pt x="7048881" y="1580007"/>
                  </a:cubicBezTo>
                  <a:cubicBezTo>
                    <a:pt x="7023735" y="1543304"/>
                    <a:pt x="6998716" y="1506220"/>
                    <a:pt x="6974332" y="1468374"/>
                  </a:cubicBezTo>
                  <a:lnTo>
                    <a:pt x="6982206" y="1463294"/>
                  </a:lnTo>
                  <a:lnTo>
                    <a:pt x="6990334" y="1467993"/>
                  </a:lnTo>
                  <a:cubicBezTo>
                    <a:pt x="6903847" y="1615313"/>
                    <a:pt x="6817360" y="1753870"/>
                    <a:pt x="6731000" y="1892300"/>
                  </a:cubicBezTo>
                  <a:lnTo>
                    <a:pt x="6722999" y="1887347"/>
                  </a:lnTo>
                  <a:lnTo>
                    <a:pt x="6722999" y="1877949"/>
                  </a:lnTo>
                  <a:moveTo>
                    <a:pt x="6722999" y="1896618"/>
                  </a:moveTo>
                  <a:cubicBezTo>
                    <a:pt x="6719570" y="1896618"/>
                    <a:pt x="6716522" y="1894713"/>
                    <a:pt x="6714871" y="1891792"/>
                  </a:cubicBezTo>
                  <a:cubicBezTo>
                    <a:pt x="6713220" y="1888871"/>
                    <a:pt x="6713347" y="1885188"/>
                    <a:pt x="6715125" y="1882267"/>
                  </a:cubicBezTo>
                  <a:cubicBezTo>
                    <a:pt x="6801485" y="1743837"/>
                    <a:pt x="6887845" y="1605407"/>
                    <a:pt x="6974205" y="1458468"/>
                  </a:cubicBezTo>
                  <a:cubicBezTo>
                    <a:pt x="6975856" y="1455674"/>
                    <a:pt x="6978777" y="1453896"/>
                    <a:pt x="6982079" y="1453896"/>
                  </a:cubicBezTo>
                  <a:cubicBezTo>
                    <a:pt x="6985381" y="1453896"/>
                    <a:pt x="6988429" y="1455420"/>
                    <a:pt x="6990080" y="1458214"/>
                  </a:cubicBezTo>
                  <a:cubicBezTo>
                    <a:pt x="7014337" y="1495806"/>
                    <a:pt x="7039102" y="1532763"/>
                    <a:pt x="7064248" y="1569339"/>
                  </a:cubicBezTo>
                  <a:cubicBezTo>
                    <a:pt x="7101078" y="1623060"/>
                    <a:pt x="7138543" y="1675765"/>
                    <a:pt x="7175754" y="1728216"/>
                  </a:cubicBezTo>
                  <a:cubicBezTo>
                    <a:pt x="7212330" y="1779778"/>
                    <a:pt x="7248525" y="1830832"/>
                    <a:pt x="7283704" y="1882013"/>
                  </a:cubicBezTo>
                  <a:cubicBezTo>
                    <a:pt x="7285609" y="1884934"/>
                    <a:pt x="7285863" y="1888617"/>
                    <a:pt x="7284212" y="1891665"/>
                  </a:cubicBezTo>
                  <a:cubicBezTo>
                    <a:pt x="7282561" y="1894713"/>
                    <a:pt x="7279386" y="1896618"/>
                    <a:pt x="7275957" y="1896618"/>
                  </a:cubicBezTo>
                  <a:lnTo>
                    <a:pt x="6723126" y="1896618"/>
                  </a:lnTo>
                  <a:close/>
                  <a:moveTo>
                    <a:pt x="5350256" y="1892554"/>
                  </a:moveTo>
                  <a:cubicBezTo>
                    <a:pt x="5255260" y="1754124"/>
                    <a:pt x="5160137" y="1615694"/>
                    <a:pt x="5056505" y="1468628"/>
                  </a:cubicBezTo>
                  <a:lnTo>
                    <a:pt x="5064125" y="1463294"/>
                  </a:lnTo>
                  <a:lnTo>
                    <a:pt x="5072253" y="1467993"/>
                  </a:lnTo>
                  <a:cubicBezTo>
                    <a:pt x="4985766" y="1615186"/>
                    <a:pt x="4899279" y="1753870"/>
                    <a:pt x="4812919" y="1892300"/>
                  </a:cubicBezTo>
                  <a:lnTo>
                    <a:pt x="4804918" y="1887347"/>
                  </a:lnTo>
                  <a:lnTo>
                    <a:pt x="4804918" y="1877949"/>
                  </a:lnTo>
                  <a:lnTo>
                    <a:pt x="5357876" y="1877949"/>
                  </a:lnTo>
                  <a:lnTo>
                    <a:pt x="5357876" y="1887347"/>
                  </a:lnTo>
                  <a:lnTo>
                    <a:pt x="5350129" y="1892681"/>
                  </a:lnTo>
                  <a:moveTo>
                    <a:pt x="5365623" y="1882140"/>
                  </a:moveTo>
                  <a:cubicBezTo>
                    <a:pt x="5367528" y="1885061"/>
                    <a:pt x="5367782" y="1888744"/>
                    <a:pt x="5366131" y="1891792"/>
                  </a:cubicBezTo>
                  <a:cubicBezTo>
                    <a:pt x="5364480" y="1894840"/>
                    <a:pt x="5361305" y="1896745"/>
                    <a:pt x="5357876" y="1896745"/>
                  </a:cubicBezTo>
                  <a:lnTo>
                    <a:pt x="4804918" y="1896745"/>
                  </a:lnTo>
                  <a:cubicBezTo>
                    <a:pt x="4801489" y="1896745"/>
                    <a:pt x="4798441" y="1894840"/>
                    <a:pt x="4796790" y="1891919"/>
                  </a:cubicBezTo>
                  <a:cubicBezTo>
                    <a:pt x="4795139" y="1888998"/>
                    <a:pt x="4795266" y="1885315"/>
                    <a:pt x="4797044" y="1882394"/>
                  </a:cubicBezTo>
                  <a:cubicBezTo>
                    <a:pt x="4883404" y="1743964"/>
                    <a:pt x="4969764" y="1605534"/>
                    <a:pt x="5056124" y="1458595"/>
                  </a:cubicBezTo>
                  <a:cubicBezTo>
                    <a:pt x="5057775" y="1455801"/>
                    <a:pt x="5060569" y="1454150"/>
                    <a:pt x="5063744" y="1454023"/>
                  </a:cubicBezTo>
                  <a:cubicBezTo>
                    <a:pt x="5066919" y="1453896"/>
                    <a:pt x="5069967" y="1455420"/>
                    <a:pt x="5071745" y="1457960"/>
                  </a:cubicBezTo>
                  <a:cubicBezTo>
                    <a:pt x="5175504" y="1605153"/>
                    <a:pt x="5270500" y="1743710"/>
                    <a:pt x="5365623" y="1882140"/>
                  </a:cubicBezTo>
                  <a:close/>
                  <a:moveTo>
                    <a:pt x="4719701" y="1893062"/>
                  </a:moveTo>
                  <a:cubicBezTo>
                    <a:pt x="4639691" y="1786255"/>
                    <a:pt x="4564888" y="1679448"/>
                    <a:pt x="4487418" y="1568831"/>
                  </a:cubicBezTo>
                  <a:cubicBezTo>
                    <a:pt x="4464304" y="1535811"/>
                    <a:pt x="4440936" y="1502537"/>
                    <a:pt x="4417187" y="1468755"/>
                  </a:cubicBezTo>
                  <a:lnTo>
                    <a:pt x="4424807" y="1463421"/>
                  </a:lnTo>
                  <a:lnTo>
                    <a:pt x="4432935" y="1468120"/>
                  </a:lnTo>
                  <a:cubicBezTo>
                    <a:pt x="4346448" y="1615313"/>
                    <a:pt x="4259961" y="1753997"/>
                    <a:pt x="4173601" y="1892427"/>
                  </a:cubicBezTo>
                  <a:lnTo>
                    <a:pt x="4165600" y="1887474"/>
                  </a:lnTo>
                  <a:lnTo>
                    <a:pt x="4165600" y="1878076"/>
                  </a:lnTo>
                  <a:lnTo>
                    <a:pt x="4727194" y="1878076"/>
                  </a:lnTo>
                  <a:lnTo>
                    <a:pt x="4727194" y="1887474"/>
                  </a:lnTo>
                  <a:lnTo>
                    <a:pt x="4719701" y="1893062"/>
                  </a:lnTo>
                  <a:moveTo>
                    <a:pt x="4734687" y="1881886"/>
                  </a:moveTo>
                  <a:cubicBezTo>
                    <a:pt x="4736846" y="1884680"/>
                    <a:pt x="4737100" y="1888490"/>
                    <a:pt x="4735576" y="1891665"/>
                  </a:cubicBezTo>
                  <a:cubicBezTo>
                    <a:pt x="4734052" y="1894840"/>
                    <a:pt x="4730750" y="1896872"/>
                    <a:pt x="4727194" y="1896872"/>
                  </a:cubicBezTo>
                  <a:lnTo>
                    <a:pt x="4165473" y="1896872"/>
                  </a:lnTo>
                  <a:cubicBezTo>
                    <a:pt x="4162044" y="1896872"/>
                    <a:pt x="4158996" y="1894967"/>
                    <a:pt x="4157345" y="1892046"/>
                  </a:cubicBezTo>
                  <a:cubicBezTo>
                    <a:pt x="4155694" y="1889125"/>
                    <a:pt x="4155821" y="1885442"/>
                    <a:pt x="4157599" y="1882521"/>
                  </a:cubicBezTo>
                  <a:cubicBezTo>
                    <a:pt x="4243959" y="1744091"/>
                    <a:pt x="4330319" y="1605661"/>
                    <a:pt x="4416679" y="1458722"/>
                  </a:cubicBezTo>
                  <a:cubicBezTo>
                    <a:pt x="4418330" y="1455928"/>
                    <a:pt x="4421124" y="1454277"/>
                    <a:pt x="4424299" y="1454150"/>
                  </a:cubicBezTo>
                  <a:cubicBezTo>
                    <a:pt x="4427474" y="1454023"/>
                    <a:pt x="4430522" y="1455547"/>
                    <a:pt x="4432300" y="1458087"/>
                  </a:cubicBezTo>
                  <a:cubicBezTo>
                    <a:pt x="4456176" y="1491869"/>
                    <a:pt x="4479544" y="1525270"/>
                    <a:pt x="4502658" y="1558163"/>
                  </a:cubicBezTo>
                  <a:cubicBezTo>
                    <a:pt x="4580128" y="1668780"/>
                    <a:pt x="4654804" y="1775333"/>
                    <a:pt x="4734560" y="1881886"/>
                  </a:cubicBezTo>
                  <a:close/>
                  <a:moveTo>
                    <a:pt x="5989574" y="1892808"/>
                  </a:moveTo>
                  <a:cubicBezTo>
                    <a:pt x="5954522" y="1841754"/>
                    <a:pt x="5918327" y="1790827"/>
                    <a:pt x="5881751" y="1739265"/>
                  </a:cubicBezTo>
                  <a:cubicBezTo>
                    <a:pt x="5844540" y="1686814"/>
                    <a:pt x="5807075" y="1633982"/>
                    <a:pt x="5770118" y="1580134"/>
                  </a:cubicBezTo>
                  <a:cubicBezTo>
                    <a:pt x="5744972" y="1543431"/>
                    <a:pt x="5719953" y="1506347"/>
                    <a:pt x="5695569" y="1468501"/>
                  </a:cubicBezTo>
                  <a:lnTo>
                    <a:pt x="5703443" y="1463421"/>
                  </a:lnTo>
                  <a:lnTo>
                    <a:pt x="5711571" y="1468120"/>
                  </a:lnTo>
                  <a:cubicBezTo>
                    <a:pt x="5625084" y="1615313"/>
                    <a:pt x="5538597" y="1753997"/>
                    <a:pt x="5452237" y="1892427"/>
                  </a:cubicBezTo>
                  <a:lnTo>
                    <a:pt x="5444236" y="1887474"/>
                  </a:lnTo>
                  <a:lnTo>
                    <a:pt x="5444236" y="1878076"/>
                  </a:lnTo>
                  <a:lnTo>
                    <a:pt x="5997194" y="1878076"/>
                  </a:lnTo>
                  <a:lnTo>
                    <a:pt x="5997194" y="1887474"/>
                  </a:lnTo>
                  <a:lnTo>
                    <a:pt x="5989447" y="1892808"/>
                  </a:lnTo>
                  <a:moveTo>
                    <a:pt x="6004941" y="1882267"/>
                  </a:moveTo>
                  <a:cubicBezTo>
                    <a:pt x="6006846" y="1885188"/>
                    <a:pt x="6007100" y="1888871"/>
                    <a:pt x="6005449" y="1891919"/>
                  </a:cubicBezTo>
                  <a:cubicBezTo>
                    <a:pt x="6003798" y="1894967"/>
                    <a:pt x="6000623" y="1896872"/>
                    <a:pt x="5997194" y="1896872"/>
                  </a:cubicBezTo>
                  <a:lnTo>
                    <a:pt x="5444236" y="1896872"/>
                  </a:lnTo>
                  <a:cubicBezTo>
                    <a:pt x="5440807" y="1896872"/>
                    <a:pt x="5437759" y="1894967"/>
                    <a:pt x="5436108" y="1892046"/>
                  </a:cubicBezTo>
                  <a:cubicBezTo>
                    <a:pt x="5434457" y="1889125"/>
                    <a:pt x="5434584" y="1885442"/>
                    <a:pt x="5436362" y="1882521"/>
                  </a:cubicBezTo>
                  <a:cubicBezTo>
                    <a:pt x="5522722" y="1744091"/>
                    <a:pt x="5609082" y="1605661"/>
                    <a:pt x="5695442" y="1458722"/>
                  </a:cubicBezTo>
                  <a:cubicBezTo>
                    <a:pt x="5697093" y="1455928"/>
                    <a:pt x="5700014" y="1454150"/>
                    <a:pt x="5703316" y="1454150"/>
                  </a:cubicBezTo>
                  <a:cubicBezTo>
                    <a:pt x="5706618" y="1454150"/>
                    <a:pt x="5709666" y="1455674"/>
                    <a:pt x="5711317" y="1458468"/>
                  </a:cubicBezTo>
                  <a:cubicBezTo>
                    <a:pt x="5735574" y="1496060"/>
                    <a:pt x="5760339" y="1533017"/>
                    <a:pt x="5785485" y="1569593"/>
                  </a:cubicBezTo>
                  <a:cubicBezTo>
                    <a:pt x="5822315" y="1623314"/>
                    <a:pt x="5859780" y="1676019"/>
                    <a:pt x="5896991" y="1728470"/>
                  </a:cubicBezTo>
                  <a:cubicBezTo>
                    <a:pt x="5933567" y="1780032"/>
                    <a:pt x="5969762" y="1831086"/>
                    <a:pt x="6004941" y="1882267"/>
                  </a:cubicBezTo>
                  <a:close/>
                  <a:moveTo>
                    <a:pt x="7362444" y="1878203"/>
                  </a:moveTo>
                  <a:lnTo>
                    <a:pt x="7915402" y="1878203"/>
                  </a:lnTo>
                  <a:lnTo>
                    <a:pt x="7915402" y="1887601"/>
                  </a:lnTo>
                  <a:lnTo>
                    <a:pt x="7907655" y="1892935"/>
                  </a:lnTo>
                  <a:cubicBezTo>
                    <a:pt x="7872603" y="1841881"/>
                    <a:pt x="7836408" y="1790954"/>
                    <a:pt x="7799832" y="1739392"/>
                  </a:cubicBezTo>
                  <a:cubicBezTo>
                    <a:pt x="7762621" y="1686941"/>
                    <a:pt x="7725156" y="1634109"/>
                    <a:pt x="7688199" y="1580261"/>
                  </a:cubicBezTo>
                  <a:cubicBezTo>
                    <a:pt x="7663053" y="1543558"/>
                    <a:pt x="7638034" y="1506474"/>
                    <a:pt x="7613650" y="1468628"/>
                  </a:cubicBezTo>
                  <a:lnTo>
                    <a:pt x="7621524" y="1463548"/>
                  </a:lnTo>
                  <a:lnTo>
                    <a:pt x="7629652" y="1468247"/>
                  </a:lnTo>
                  <a:cubicBezTo>
                    <a:pt x="7543165" y="1615440"/>
                    <a:pt x="7456678" y="1754124"/>
                    <a:pt x="7370318" y="1892554"/>
                  </a:cubicBezTo>
                  <a:lnTo>
                    <a:pt x="7362317" y="1887601"/>
                  </a:lnTo>
                  <a:lnTo>
                    <a:pt x="7362317" y="1878203"/>
                  </a:lnTo>
                  <a:moveTo>
                    <a:pt x="7362317" y="1896872"/>
                  </a:moveTo>
                  <a:cubicBezTo>
                    <a:pt x="7358888" y="1896872"/>
                    <a:pt x="7355840" y="1894967"/>
                    <a:pt x="7354189" y="1892046"/>
                  </a:cubicBezTo>
                  <a:cubicBezTo>
                    <a:pt x="7352538" y="1889125"/>
                    <a:pt x="7352665" y="1885442"/>
                    <a:pt x="7354443" y="1882521"/>
                  </a:cubicBezTo>
                  <a:cubicBezTo>
                    <a:pt x="7440803" y="1744091"/>
                    <a:pt x="7527163" y="1605661"/>
                    <a:pt x="7613523" y="1458722"/>
                  </a:cubicBezTo>
                  <a:cubicBezTo>
                    <a:pt x="7615174" y="1455928"/>
                    <a:pt x="7618095" y="1454150"/>
                    <a:pt x="7621397" y="1454150"/>
                  </a:cubicBezTo>
                  <a:cubicBezTo>
                    <a:pt x="7624699" y="1454150"/>
                    <a:pt x="7627747" y="1455674"/>
                    <a:pt x="7629398" y="1458468"/>
                  </a:cubicBezTo>
                  <a:cubicBezTo>
                    <a:pt x="7653655" y="1496060"/>
                    <a:pt x="7678420" y="1533017"/>
                    <a:pt x="7703566" y="1569593"/>
                  </a:cubicBezTo>
                  <a:cubicBezTo>
                    <a:pt x="7740396" y="1623314"/>
                    <a:pt x="7777861" y="1676019"/>
                    <a:pt x="7815072" y="1728470"/>
                  </a:cubicBezTo>
                  <a:cubicBezTo>
                    <a:pt x="7851648" y="1780032"/>
                    <a:pt x="7887843" y="1831086"/>
                    <a:pt x="7923022" y="1882267"/>
                  </a:cubicBezTo>
                  <a:cubicBezTo>
                    <a:pt x="7924927" y="1885188"/>
                    <a:pt x="7925181" y="1888871"/>
                    <a:pt x="7923530" y="1891919"/>
                  </a:cubicBezTo>
                  <a:cubicBezTo>
                    <a:pt x="7921879" y="1894967"/>
                    <a:pt x="7918704" y="1896872"/>
                    <a:pt x="7915275" y="1896872"/>
                  </a:cubicBezTo>
                  <a:lnTo>
                    <a:pt x="7362444" y="1896872"/>
                  </a:lnTo>
                  <a:close/>
                  <a:moveTo>
                    <a:pt x="2886710" y="1877949"/>
                  </a:moveTo>
                  <a:lnTo>
                    <a:pt x="3448304" y="1877949"/>
                  </a:lnTo>
                  <a:lnTo>
                    <a:pt x="3448304" y="1887347"/>
                  </a:lnTo>
                  <a:lnTo>
                    <a:pt x="3440811" y="1892935"/>
                  </a:lnTo>
                  <a:cubicBezTo>
                    <a:pt x="3337179" y="1754505"/>
                    <a:pt x="3233293" y="1615821"/>
                    <a:pt x="3138043" y="1468374"/>
                  </a:cubicBezTo>
                  <a:lnTo>
                    <a:pt x="3145917" y="1463294"/>
                  </a:lnTo>
                  <a:lnTo>
                    <a:pt x="3154045" y="1467993"/>
                  </a:lnTo>
                  <a:cubicBezTo>
                    <a:pt x="3067558" y="1615186"/>
                    <a:pt x="2981071" y="1753870"/>
                    <a:pt x="2894711" y="1892300"/>
                  </a:cubicBezTo>
                  <a:lnTo>
                    <a:pt x="2886710" y="1887347"/>
                  </a:lnTo>
                  <a:lnTo>
                    <a:pt x="2886710" y="1877949"/>
                  </a:lnTo>
                  <a:moveTo>
                    <a:pt x="2886710" y="1896618"/>
                  </a:moveTo>
                  <a:cubicBezTo>
                    <a:pt x="2883281" y="1896618"/>
                    <a:pt x="2880233" y="1894713"/>
                    <a:pt x="2878582" y="1891792"/>
                  </a:cubicBezTo>
                  <a:cubicBezTo>
                    <a:pt x="2876931" y="1888871"/>
                    <a:pt x="2877058" y="1885188"/>
                    <a:pt x="2878836" y="1882267"/>
                  </a:cubicBezTo>
                  <a:cubicBezTo>
                    <a:pt x="2965196" y="1743837"/>
                    <a:pt x="3051556" y="1605407"/>
                    <a:pt x="3137916" y="1458468"/>
                  </a:cubicBezTo>
                  <a:cubicBezTo>
                    <a:pt x="3139567" y="1455674"/>
                    <a:pt x="3142488" y="1453896"/>
                    <a:pt x="3145790" y="1453896"/>
                  </a:cubicBezTo>
                  <a:cubicBezTo>
                    <a:pt x="3149092" y="1453896"/>
                    <a:pt x="3152140" y="1455420"/>
                    <a:pt x="3153791" y="1458214"/>
                  </a:cubicBezTo>
                  <a:cubicBezTo>
                    <a:pt x="3248660" y="1605026"/>
                    <a:pt x="3352165" y="1743202"/>
                    <a:pt x="3455797" y="1881759"/>
                  </a:cubicBezTo>
                  <a:cubicBezTo>
                    <a:pt x="3457956" y="1884553"/>
                    <a:pt x="3458210" y="1888363"/>
                    <a:pt x="3456686" y="1891538"/>
                  </a:cubicBezTo>
                  <a:cubicBezTo>
                    <a:pt x="3455162" y="1894713"/>
                    <a:pt x="3451860" y="1896745"/>
                    <a:pt x="3448304" y="1896745"/>
                  </a:cubicBezTo>
                  <a:lnTo>
                    <a:pt x="2886710" y="1896745"/>
                  </a:lnTo>
                  <a:close/>
                  <a:moveTo>
                    <a:pt x="3793363" y="1468120"/>
                  </a:moveTo>
                  <a:cubicBezTo>
                    <a:pt x="3706876" y="1615313"/>
                    <a:pt x="3620389" y="1753997"/>
                    <a:pt x="3534029" y="1892427"/>
                  </a:cubicBezTo>
                  <a:lnTo>
                    <a:pt x="3526028" y="1887474"/>
                  </a:lnTo>
                  <a:lnTo>
                    <a:pt x="3526028" y="1878076"/>
                  </a:lnTo>
                  <a:lnTo>
                    <a:pt x="4087622" y="1878076"/>
                  </a:lnTo>
                  <a:lnTo>
                    <a:pt x="4087622" y="1887474"/>
                  </a:lnTo>
                  <a:lnTo>
                    <a:pt x="4080129" y="1893062"/>
                  </a:lnTo>
                  <a:cubicBezTo>
                    <a:pt x="4000119" y="1786255"/>
                    <a:pt x="3925316" y="1679448"/>
                    <a:pt x="3847846" y="1568831"/>
                  </a:cubicBezTo>
                  <a:cubicBezTo>
                    <a:pt x="3824732" y="1535811"/>
                    <a:pt x="3801364" y="1502537"/>
                    <a:pt x="3777615" y="1468755"/>
                  </a:cubicBezTo>
                  <a:lnTo>
                    <a:pt x="3785235" y="1463421"/>
                  </a:lnTo>
                  <a:lnTo>
                    <a:pt x="3793363" y="1468120"/>
                  </a:lnTo>
                  <a:moveTo>
                    <a:pt x="3777234" y="1458595"/>
                  </a:moveTo>
                  <a:cubicBezTo>
                    <a:pt x="3778885" y="1455801"/>
                    <a:pt x="3781679" y="1454150"/>
                    <a:pt x="3784854" y="1454023"/>
                  </a:cubicBezTo>
                  <a:cubicBezTo>
                    <a:pt x="3788029" y="1453896"/>
                    <a:pt x="3791077" y="1455420"/>
                    <a:pt x="3792855" y="1457960"/>
                  </a:cubicBezTo>
                  <a:cubicBezTo>
                    <a:pt x="3816731" y="1491742"/>
                    <a:pt x="3840099" y="1525143"/>
                    <a:pt x="3863213" y="1558036"/>
                  </a:cubicBezTo>
                  <a:cubicBezTo>
                    <a:pt x="3940683" y="1668653"/>
                    <a:pt x="4015359" y="1775206"/>
                    <a:pt x="4095115" y="1881759"/>
                  </a:cubicBezTo>
                  <a:cubicBezTo>
                    <a:pt x="4097274" y="1884553"/>
                    <a:pt x="4097528" y="1888363"/>
                    <a:pt x="4096004" y="1891538"/>
                  </a:cubicBezTo>
                  <a:cubicBezTo>
                    <a:pt x="4094480" y="1894713"/>
                    <a:pt x="4091178" y="1896745"/>
                    <a:pt x="4087622" y="1896745"/>
                  </a:cubicBezTo>
                  <a:lnTo>
                    <a:pt x="3526028" y="1896745"/>
                  </a:lnTo>
                  <a:cubicBezTo>
                    <a:pt x="3522599" y="1896745"/>
                    <a:pt x="3519551" y="1894840"/>
                    <a:pt x="3517900" y="1891919"/>
                  </a:cubicBezTo>
                  <a:cubicBezTo>
                    <a:pt x="3516249" y="1888998"/>
                    <a:pt x="3516376" y="1885315"/>
                    <a:pt x="3518154" y="1882394"/>
                  </a:cubicBezTo>
                  <a:cubicBezTo>
                    <a:pt x="3604514" y="1743964"/>
                    <a:pt x="3690874" y="1605534"/>
                    <a:pt x="3777234" y="1458595"/>
                  </a:cubicBezTo>
                  <a:close/>
                  <a:moveTo>
                    <a:pt x="9194292" y="4942967"/>
                  </a:moveTo>
                  <a:lnTo>
                    <a:pt x="9185656" y="4942967"/>
                  </a:lnTo>
                  <a:lnTo>
                    <a:pt x="9185656" y="4933569"/>
                  </a:lnTo>
                  <a:lnTo>
                    <a:pt x="9192261" y="4940173"/>
                  </a:lnTo>
                  <a:cubicBezTo>
                    <a:pt x="9185275" y="4947158"/>
                    <a:pt x="9177655" y="4962144"/>
                    <a:pt x="9177655" y="4976876"/>
                  </a:cubicBezTo>
                  <a:cubicBezTo>
                    <a:pt x="9177655" y="4977511"/>
                    <a:pt x="9177655" y="4978019"/>
                    <a:pt x="9177528" y="4978654"/>
                  </a:cubicBezTo>
                  <a:cubicBezTo>
                    <a:pt x="9155938" y="5091303"/>
                    <a:pt x="9132189" y="5203825"/>
                    <a:pt x="9108313" y="5316347"/>
                  </a:cubicBezTo>
                  <a:cubicBezTo>
                    <a:pt x="9084437" y="5428869"/>
                    <a:pt x="9060815" y="5541264"/>
                    <a:pt x="9039225" y="5653659"/>
                  </a:cubicBezTo>
                  <a:lnTo>
                    <a:pt x="9039225" y="5653786"/>
                  </a:lnTo>
                  <a:cubicBezTo>
                    <a:pt x="9013825" y="5781040"/>
                    <a:pt x="9039099" y="5891149"/>
                    <a:pt x="9107170" y="6001893"/>
                  </a:cubicBezTo>
                  <a:lnTo>
                    <a:pt x="9099169" y="6006846"/>
                  </a:lnTo>
                  <a:lnTo>
                    <a:pt x="9091676" y="6001258"/>
                  </a:lnTo>
                  <a:cubicBezTo>
                    <a:pt x="9101201" y="5988558"/>
                    <a:pt x="9109583" y="5975731"/>
                    <a:pt x="9117838" y="5963158"/>
                  </a:cubicBezTo>
                  <a:cubicBezTo>
                    <a:pt x="9125458" y="5951474"/>
                    <a:pt x="9133078" y="5939917"/>
                    <a:pt x="9141079" y="5929122"/>
                  </a:cubicBezTo>
                  <a:cubicBezTo>
                    <a:pt x="9147429" y="5920740"/>
                    <a:pt x="9154161" y="5912612"/>
                    <a:pt x="9161526" y="5905119"/>
                  </a:cubicBezTo>
                  <a:lnTo>
                    <a:pt x="9168130" y="5911723"/>
                  </a:lnTo>
                  <a:lnTo>
                    <a:pt x="9161526" y="5905119"/>
                  </a:lnTo>
                  <a:cubicBezTo>
                    <a:pt x="9201531" y="5865114"/>
                    <a:pt x="9202039" y="5808726"/>
                    <a:pt x="9202039" y="5747258"/>
                  </a:cubicBezTo>
                  <a:lnTo>
                    <a:pt x="9211437" y="5747258"/>
                  </a:lnTo>
                  <a:lnTo>
                    <a:pt x="9202039" y="5747639"/>
                  </a:lnTo>
                  <a:lnTo>
                    <a:pt x="9176131" y="5020691"/>
                  </a:lnTo>
                  <a:lnTo>
                    <a:pt x="9176131" y="5020310"/>
                  </a:lnTo>
                  <a:cubicBezTo>
                    <a:pt x="9176131" y="5006467"/>
                    <a:pt x="9178417" y="4990719"/>
                    <a:pt x="9180576" y="4975733"/>
                  </a:cubicBezTo>
                  <a:cubicBezTo>
                    <a:pt x="9182736" y="4960366"/>
                    <a:pt x="9184767" y="4946015"/>
                    <a:pt x="9184767" y="4933823"/>
                  </a:cubicBezTo>
                  <a:lnTo>
                    <a:pt x="9194165" y="4933823"/>
                  </a:lnTo>
                  <a:lnTo>
                    <a:pt x="9194165" y="4943221"/>
                  </a:lnTo>
                  <a:moveTo>
                    <a:pt x="9194165" y="4924552"/>
                  </a:moveTo>
                  <a:cubicBezTo>
                    <a:pt x="9199373" y="4924552"/>
                    <a:pt x="9203563" y="4928743"/>
                    <a:pt x="9203563" y="4933950"/>
                  </a:cubicBezTo>
                  <a:cubicBezTo>
                    <a:pt x="9203563" y="4947793"/>
                    <a:pt x="9201277" y="4963541"/>
                    <a:pt x="9199118" y="4978527"/>
                  </a:cubicBezTo>
                  <a:cubicBezTo>
                    <a:pt x="9196960" y="4993894"/>
                    <a:pt x="9194927" y="5008245"/>
                    <a:pt x="9194927" y="5020437"/>
                  </a:cubicBezTo>
                  <a:lnTo>
                    <a:pt x="9185529" y="5020437"/>
                  </a:lnTo>
                  <a:lnTo>
                    <a:pt x="9194927" y="5020056"/>
                  </a:lnTo>
                  <a:lnTo>
                    <a:pt x="9220836" y="5747004"/>
                  </a:lnTo>
                  <a:lnTo>
                    <a:pt x="9220836" y="5747385"/>
                  </a:lnTo>
                  <a:cubicBezTo>
                    <a:pt x="9220836" y="5807075"/>
                    <a:pt x="9221343" y="5871972"/>
                    <a:pt x="9174861" y="5918454"/>
                  </a:cubicBezTo>
                  <a:cubicBezTo>
                    <a:pt x="9168130" y="5925185"/>
                    <a:pt x="9162035" y="5932551"/>
                    <a:pt x="9156065" y="5940425"/>
                  </a:cubicBezTo>
                  <a:cubicBezTo>
                    <a:pt x="9148445" y="5950712"/>
                    <a:pt x="9141079" y="5961761"/>
                    <a:pt x="9133460" y="5973445"/>
                  </a:cubicBezTo>
                  <a:cubicBezTo>
                    <a:pt x="9125204" y="5986018"/>
                    <a:pt x="9116568" y="5999226"/>
                    <a:pt x="9106536" y="6012561"/>
                  </a:cubicBezTo>
                  <a:cubicBezTo>
                    <a:pt x="9104630" y="6015101"/>
                    <a:pt x="9101710" y="6016498"/>
                    <a:pt x="9098661" y="6016244"/>
                  </a:cubicBezTo>
                  <a:cubicBezTo>
                    <a:pt x="9095613" y="6015990"/>
                    <a:pt x="9092692" y="6014466"/>
                    <a:pt x="9091168" y="6011799"/>
                  </a:cubicBezTo>
                  <a:cubicBezTo>
                    <a:pt x="9020937" y="5897499"/>
                    <a:pt x="8994394" y="5782691"/>
                    <a:pt x="9020811" y="5650230"/>
                  </a:cubicBezTo>
                  <a:lnTo>
                    <a:pt x="9029954" y="5652008"/>
                  </a:lnTo>
                  <a:lnTo>
                    <a:pt x="9020811" y="5650230"/>
                  </a:lnTo>
                  <a:cubicBezTo>
                    <a:pt x="9042400" y="5537581"/>
                    <a:pt x="9066149" y="5425059"/>
                    <a:pt x="9090025" y="5312537"/>
                  </a:cubicBezTo>
                  <a:cubicBezTo>
                    <a:pt x="9113901" y="5200015"/>
                    <a:pt x="9137524" y="5087620"/>
                    <a:pt x="9159113" y="4975225"/>
                  </a:cubicBezTo>
                  <a:lnTo>
                    <a:pt x="9168257" y="4977003"/>
                  </a:lnTo>
                  <a:lnTo>
                    <a:pt x="9158860" y="4977003"/>
                  </a:lnTo>
                  <a:cubicBezTo>
                    <a:pt x="9158860" y="4957064"/>
                    <a:pt x="9168638" y="4937379"/>
                    <a:pt x="9178925" y="4927092"/>
                  </a:cubicBezTo>
                  <a:cubicBezTo>
                    <a:pt x="9180703" y="4925314"/>
                    <a:pt x="9183116" y="4924298"/>
                    <a:pt x="9185529" y="4924298"/>
                  </a:cubicBezTo>
                  <a:lnTo>
                    <a:pt x="9194165" y="4924298"/>
                  </a:lnTo>
                  <a:close/>
                  <a:moveTo>
                    <a:pt x="2536317" y="6984111"/>
                  </a:moveTo>
                  <a:cubicBezTo>
                    <a:pt x="2389251" y="6897497"/>
                    <a:pt x="2250948" y="6810883"/>
                    <a:pt x="2112772" y="6724396"/>
                  </a:cubicBezTo>
                  <a:lnTo>
                    <a:pt x="2117725" y="6716522"/>
                  </a:lnTo>
                  <a:lnTo>
                    <a:pt x="2127123" y="6716522"/>
                  </a:lnTo>
                  <a:lnTo>
                    <a:pt x="2127123" y="7279005"/>
                  </a:lnTo>
                  <a:lnTo>
                    <a:pt x="2117725" y="7279005"/>
                  </a:lnTo>
                  <a:lnTo>
                    <a:pt x="2112137" y="7271512"/>
                  </a:lnTo>
                  <a:cubicBezTo>
                    <a:pt x="2218817" y="7191375"/>
                    <a:pt x="2325370" y="7116445"/>
                    <a:pt x="2435860" y="7038848"/>
                  </a:cubicBezTo>
                  <a:cubicBezTo>
                    <a:pt x="2468753" y="7015734"/>
                    <a:pt x="2502027" y="6992366"/>
                    <a:pt x="2535809" y="6968490"/>
                  </a:cubicBezTo>
                  <a:lnTo>
                    <a:pt x="2541270" y="6976110"/>
                  </a:lnTo>
                  <a:lnTo>
                    <a:pt x="2536571" y="6984111"/>
                  </a:lnTo>
                  <a:moveTo>
                    <a:pt x="2546096" y="6967982"/>
                  </a:moveTo>
                  <a:cubicBezTo>
                    <a:pt x="2548890" y="6969633"/>
                    <a:pt x="2550541" y="6972427"/>
                    <a:pt x="2550668" y="6975602"/>
                  </a:cubicBezTo>
                  <a:cubicBezTo>
                    <a:pt x="2550795" y="6978777"/>
                    <a:pt x="2549271" y="6981825"/>
                    <a:pt x="2546731" y="6983603"/>
                  </a:cubicBezTo>
                  <a:cubicBezTo>
                    <a:pt x="2512949" y="7007479"/>
                    <a:pt x="2479675" y="7030847"/>
                    <a:pt x="2446782" y="7053961"/>
                  </a:cubicBezTo>
                  <a:cubicBezTo>
                    <a:pt x="2336292" y="7131558"/>
                    <a:pt x="2229993" y="7206361"/>
                    <a:pt x="2123567" y="7286244"/>
                  </a:cubicBezTo>
                  <a:cubicBezTo>
                    <a:pt x="2120773" y="7288403"/>
                    <a:pt x="2116963" y="7288657"/>
                    <a:pt x="2113788" y="7287133"/>
                  </a:cubicBezTo>
                  <a:cubicBezTo>
                    <a:pt x="2110613" y="7285609"/>
                    <a:pt x="2108581" y="7282307"/>
                    <a:pt x="2108581" y="7278751"/>
                  </a:cubicBezTo>
                  <a:lnTo>
                    <a:pt x="2108581" y="6716395"/>
                  </a:lnTo>
                  <a:cubicBezTo>
                    <a:pt x="2108581" y="6712965"/>
                    <a:pt x="2110486" y="6709918"/>
                    <a:pt x="2113407" y="6708267"/>
                  </a:cubicBezTo>
                  <a:cubicBezTo>
                    <a:pt x="2116328" y="6706615"/>
                    <a:pt x="2120011" y="6706743"/>
                    <a:pt x="2122932" y="6708521"/>
                  </a:cubicBezTo>
                  <a:cubicBezTo>
                    <a:pt x="2261235" y="6795135"/>
                    <a:pt x="2399284" y="6881495"/>
                    <a:pt x="2546096" y="6967982"/>
                  </a:cubicBezTo>
                  <a:close/>
                  <a:moveTo>
                    <a:pt x="2536571" y="6343650"/>
                  </a:moveTo>
                  <a:cubicBezTo>
                    <a:pt x="2389505" y="6257036"/>
                    <a:pt x="2251202" y="6170422"/>
                    <a:pt x="2113026" y="6083935"/>
                  </a:cubicBezTo>
                  <a:lnTo>
                    <a:pt x="2117979" y="6076061"/>
                  </a:lnTo>
                  <a:lnTo>
                    <a:pt x="2127377" y="6076061"/>
                  </a:lnTo>
                  <a:lnTo>
                    <a:pt x="2127377" y="6638544"/>
                  </a:lnTo>
                  <a:lnTo>
                    <a:pt x="2117979" y="6638544"/>
                  </a:lnTo>
                  <a:lnTo>
                    <a:pt x="2112391" y="6631051"/>
                  </a:lnTo>
                  <a:cubicBezTo>
                    <a:pt x="2219071" y="6550914"/>
                    <a:pt x="2325624" y="6475984"/>
                    <a:pt x="2436114" y="6398387"/>
                  </a:cubicBezTo>
                  <a:cubicBezTo>
                    <a:pt x="2469007" y="6375273"/>
                    <a:pt x="2502281" y="6351905"/>
                    <a:pt x="2536063" y="6328029"/>
                  </a:cubicBezTo>
                  <a:lnTo>
                    <a:pt x="2541524" y="6335649"/>
                  </a:lnTo>
                  <a:lnTo>
                    <a:pt x="2536825" y="6343650"/>
                  </a:lnTo>
                  <a:moveTo>
                    <a:pt x="2546350" y="6327521"/>
                  </a:moveTo>
                  <a:cubicBezTo>
                    <a:pt x="2549144" y="6329172"/>
                    <a:pt x="2550795" y="6331966"/>
                    <a:pt x="2550922" y="6335141"/>
                  </a:cubicBezTo>
                  <a:cubicBezTo>
                    <a:pt x="2551049" y="6338316"/>
                    <a:pt x="2549525" y="6341364"/>
                    <a:pt x="2546985" y="6343142"/>
                  </a:cubicBezTo>
                  <a:cubicBezTo>
                    <a:pt x="2513203" y="6367018"/>
                    <a:pt x="2479929" y="6390386"/>
                    <a:pt x="2447036" y="6413500"/>
                  </a:cubicBezTo>
                  <a:cubicBezTo>
                    <a:pt x="2336546" y="6491097"/>
                    <a:pt x="2230247" y="6565900"/>
                    <a:pt x="2123821" y="6645783"/>
                  </a:cubicBezTo>
                  <a:cubicBezTo>
                    <a:pt x="2121027" y="6647942"/>
                    <a:pt x="2117217" y="6648196"/>
                    <a:pt x="2114042" y="6646672"/>
                  </a:cubicBezTo>
                  <a:cubicBezTo>
                    <a:pt x="2110867" y="6645148"/>
                    <a:pt x="2108835" y="6641846"/>
                    <a:pt x="2108835" y="6638289"/>
                  </a:cubicBezTo>
                  <a:lnTo>
                    <a:pt x="2108835" y="6075934"/>
                  </a:lnTo>
                  <a:cubicBezTo>
                    <a:pt x="2108835" y="6072505"/>
                    <a:pt x="2110740" y="6069457"/>
                    <a:pt x="2113661" y="6067806"/>
                  </a:cubicBezTo>
                  <a:cubicBezTo>
                    <a:pt x="2116582" y="6066155"/>
                    <a:pt x="2120265" y="6066282"/>
                    <a:pt x="2123186" y="6068060"/>
                  </a:cubicBezTo>
                  <a:cubicBezTo>
                    <a:pt x="2261489" y="6154674"/>
                    <a:pt x="2399538" y="6241034"/>
                    <a:pt x="2546350" y="6327521"/>
                  </a:cubicBezTo>
                  <a:close/>
                  <a:moveTo>
                    <a:pt x="2536825" y="5703189"/>
                  </a:moveTo>
                  <a:cubicBezTo>
                    <a:pt x="2389759" y="5616575"/>
                    <a:pt x="2251456" y="5529961"/>
                    <a:pt x="2113280" y="5443474"/>
                  </a:cubicBezTo>
                  <a:lnTo>
                    <a:pt x="2118233" y="5435600"/>
                  </a:lnTo>
                  <a:lnTo>
                    <a:pt x="2127631" y="5435600"/>
                  </a:lnTo>
                  <a:lnTo>
                    <a:pt x="2127631" y="5714619"/>
                  </a:lnTo>
                  <a:lnTo>
                    <a:pt x="2127631" y="5998210"/>
                  </a:lnTo>
                  <a:lnTo>
                    <a:pt x="2118233" y="5998210"/>
                  </a:lnTo>
                  <a:lnTo>
                    <a:pt x="2112645" y="5990717"/>
                  </a:lnTo>
                  <a:cubicBezTo>
                    <a:pt x="2219325" y="5910580"/>
                    <a:pt x="2325878" y="5835650"/>
                    <a:pt x="2436368" y="5758053"/>
                  </a:cubicBezTo>
                  <a:cubicBezTo>
                    <a:pt x="2469261" y="5734939"/>
                    <a:pt x="2502535" y="5711571"/>
                    <a:pt x="2536317" y="5687695"/>
                  </a:cubicBezTo>
                  <a:lnTo>
                    <a:pt x="2541778" y="5695315"/>
                  </a:lnTo>
                  <a:lnTo>
                    <a:pt x="2537079" y="5703316"/>
                  </a:lnTo>
                  <a:moveTo>
                    <a:pt x="2546604" y="5687187"/>
                  </a:moveTo>
                  <a:cubicBezTo>
                    <a:pt x="2549398" y="5688838"/>
                    <a:pt x="2551049" y="5691632"/>
                    <a:pt x="2551176" y="5694807"/>
                  </a:cubicBezTo>
                  <a:cubicBezTo>
                    <a:pt x="2551303" y="5697982"/>
                    <a:pt x="2549779" y="5701030"/>
                    <a:pt x="2547239" y="5702808"/>
                  </a:cubicBezTo>
                  <a:cubicBezTo>
                    <a:pt x="2513457" y="5726684"/>
                    <a:pt x="2480183" y="5750052"/>
                    <a:pt x="2447290" y="5773166"/>
                  </a:cubicBezTo>
                  <a:cubicBezTo>
                    <a:pt x="2336800" y="5850763"/>
                    <a:pt x="2230501" y="5925566"/>
                    <a:pt x="2124075" y="6005449"/>
                  </a:cubicBezTo>
                  <a:cubicBezTo>
                    <a:pt x="2121281" y="6007608"/>
                    <a:pt x="2117471" y="6007862"/>
                    <a:pt x="2114296" y="6006338"/>
                  </a:cubicBezTo>
                  <a:cubicBezTo>
                    <a:pt x="2111121" y="6004814"/>
                    <a:pt x="2109089" y="6001512"/>
                    <a:pt x="2109089" y="5997956"/>
                  </a:cubicBezTo>
                  <a:lnTo>
                    <a:pt x="2109089" y="5714492"/>
                  </a:lnTo>
                  <a:lnTo>
                    <a:pt x="2109089" y="5435600"/>
                  </a:lnTo>
                  <a:cubicBezTo>
                    <a:pt x="2109089" y="5432171"/>
                    <a:pt x="2110994" y="5429123"/>
                    <a:pt x="2113915" y="5427472"/>
                  </a:cubicBezTo>
                  <a:cubicBezTo>
                    <a:pt x="2116836" y="5425821"/>
                    <a:pt x="2120519" y="5425948"/>
                    <a:pt x="2123440" y="5427726"/>
                  </a:cubicBezTo>
                  <a:cubicBezTo>
                    <a:pt x="2261743" y="5514340"/>
                    <a:pt x="2399792" y="5600700"/>
                    <a:pt x="2546604" y="5687187"/>
                  </a:cubicBezTo>
                  <a:close/>
                  <a:moveTo>
                    <a:pt x="2126996" y="2233549"/>
                  </a:moveTo>
                  <a:lnTo>
                    <a:pt x="2126996" y="2512568"/>
                  </a:lnTo>
                  <a:lnTo>
                    <a:pt x="2126996" y="2796159"/>
                  </a:lnTo>
                  <a:lnTo>
                    <a:pt x="2117598" y="2796159"/>
                  </a:lnTo>
                  <a:lnTo>
                    <a:pt x="2112010" y="2788666"/>
                  </a:lnTo>
                  <a:cubicBezTo>
                    <a:pt x="2218690" y="2708529"/>
                    <a:pt x="2325243" y="2633599"/>
                    <a:pt x="2435733" y="2556002"/>
                  </a:cubicBezTo>
                  <a:cubicBezTo>
                    <a:pt x="2468626" y="2532888"/>
                    <a:pt x="2501900" y="2509520"/>
                    <a:pt x="2535682" y="2485644"/>
                  </a:cubicBezTo>
                  <a:lnTo>
                    <a:pt x="2541143" y="2493264"/>
                  </a:lnTo>
                  <a:lnTo>
                    <a:pt x="2536444" y="2501265"/>
                  </a:lnTo>
                  <a:cubicBezTo>
                    <a:pt x="2511171" y="2486406"/>
                    <a:pt x="2486152" y="2471674"/>
                    <a:pt x="2461260" y="2457196"/>
                  </a:cubicBezTo>
                  <a:cubicBezTo>
                    <a:pt x="2436876" y="2442972"/>
                    <a:pt x="2412619" y="2428748"/>
                    <a:pt x="2388616" y="2414524"/>
                  </a:cubicBezTo>
                  <a:cubicBezTo>
                    <a:pt x="2295017" y="2359406"/>
                    <a:pt x="2203831" y="2304034"/>
                    <a:pt x="2112518" y="2241169"/>
                  </a:cubicBezTo>
                  <a:lnTo>
                    <a:pt x="2117852" y="2233422"/>
                  </a:lnTo>
                  <a:lnTo>
                    <a:pt x="2127250" y="2233422"/>
                  </a:lnTo>
                  <a:moveTo>
                    <a:pt x="2108581" y="2233422"/>
                  </a:moveTo>
                  <a:cubicBezTo>
                    <a:pt x="2108581" y="2229993"/>
                    <a:pt x="2110486" y="2226691"/>
                    <a:pt x="2113534" y="2225167"/>
                  </a:cubicBezTo>
                  <a:cubicBezTo>
                    <a:pt x="2116582" y="2223643"/>
                    <a:pt x="2120392" y="2223770"/>
                    <a:pt x="2123186" y="2225802"/>
                  </a:cubicBezTo>
                  <a:cubicBezTo>
                    <a:pt x="2213991" y="2288286"/>
                    <a:pt x="2304796" y="2343404"/>
                    <a:pt x="2398268" y="2398395"/>
                  </a:cubicBezTo>
                  <a:cubicBezTo>
                    <a:pt x="2422271" y="2412492"/>
                    <a:pt x="2446528" y="2426716"/>
                    <a:pt x="2470912" y="2440940"/>
                  </a:cubicBezTo>
                  <a:cubicBezTo>
                    <a:pt x="2495677" y="2455418"/>
                    <a:pt x="2520823" y="2470150"/>
                    <a:pt x="2546096" y="2485009"/>
                  </a:cubicBezTo>
                  <a:cubicBezTo>
                    <a:pt x="2548890" y="2486660"/>
                    <a:pt x="2550541" y="2489454"/>
                    <a:pt x="2550668" y="2492629"/>
                  </a:cubicBezTo>
                  <a:cubicBezTo>
                    <a:pt x="2550795" y="2495804"/>
                    <a:pt x="2549271" y="2498852"/>
                    <a:pt x="2546731" y="2500630"/>
                  </a:cubicBezTo>
                  <a:cubicBezTo>
                    <a:pt x="2512949" y="2524506"/>
                    <a:pt x="2479675" y="2547874"/>
                    <a:pt x="2446782" y="2570988"/>
                  </a:cubicBezTo>
                  <a:cubicBezTo>
                    <a:pt x="2336292" y="2648585"/>
                    <a:pt x="2229993" y="2723388"/>
                    <a:pt x="2123567" y="2803271"/>
                  </a:cubicBezTo>
                  <a:cubicBezTo>
                    <a:pt x="2120773" y="2805430"/>
                    <a:pt x="2116963" y="2805684"/>
                    <a:pt x="2113788" y="2804160"/>
                  </a:cubicBezTo>
                  <a:cubicBezTo>
                    <a:pt x="2110613" y="2802636"/>
                    <a:pt x="2108581" y="2799334"/>
                    <a:pt x="2108581" y="2795778"/>
                  </a:cubicBezTo>
                  <a:lnTo>
                    <a:pt x="2108581" y="2512441"/>
                  </a:lnTo>
                  <a:lnTo>
                    <a:pt x="2108581" y="2233549"/>
                  </a:lnTo>
                  <a:close/>
                  <a:moveTo>
                    <a:pt x="2127250" y="2882646"/>
                  </a:moveTo>
                  <a:lnTo>
                    <a:pt x="2127250" y="3436493"/>
                  </a:lnTo>
                  <a:lnTo>
                    <a:pt x="2117852" y="3436493"/>
                  </a:lnTo>
                  <a:lnTo>
                    <a:pt x="2112391" y="3428873"/>
                  </a:lnTo>
                  <a:cubicBezTo>
                    <a:pt x="2185797" y="3376930"/>
                    <a:pt x="2254885" y="3327273"/>
                    <a:pt x="2323973" y="3277489"/>
                  </a:cubicBezTo>
                  <a:cubicBezTo>
                    <a:pt x="2393061" y="3227705"/>
                    <a:pt x="2462276" y="3177921"/>
                    <a:pt x="2535682" y="3125978"/>
                  </a:cubicBezTo>
                  <a:lnTo>
                    <a:pt x="2541143" y="3133598"/>
                  </a:lnTo>
                  <a:lnTo>
                    <a:pt x="2536444" y="3141599"/>
                  </a:lnTo>
                  <a:cubicBezTo>
                    <a:pt x="2481199" y="3109087"/>
                    <a:pt x="2427224" y="3076575"/>
                    <a:pt x="2374011" y="3044444"/>
                  </a:cubicBezTo>
                  <a:cubicBezTo>
                    <a:pt x="2322322" y="3013329"/>
                    <a:pt x="2271395" y="2982595"/>
                    <a:pt x="2220722" y="2952750"/>
                  </a:cubicBezTo>
                  <a:cubicBezTo>
                    <a:pt x="2184781" y="2931541"/>
                    <a:pt x="2148967" y="2910840"/>
                    <a:pt x="2113153" y="2890647"/>
                  </a:cubicBezTo>
                  <a:lnTo>
                    <a:pt x="2117725" y="2882519"/>
                  </a:lnTo>
                  <a:lnTo>
                    <a:pt x="2127123" y="2882519"/>
                  </a:lnTo>
                  <a:moveTo>
                    <a:pt x="2108454" y="2882519"/>
                  </a:moveTo>
                  <a:cubicBezTo>
                    <a:pt x="2108454" y="2879217"/>
                    <a:pt x="2110232" y="2876169"/>
                    <a:pt x="2113153" y="2874391"/>
                  </a:cubicBezTo>
                  <a:cubicBezTo>
                    <a:pt x="2116074" y="2872613"/>
                    <a:pt x="2119630" y="2872740"/>
                    <a:pt x="2122424" y="2874264"/>
                  </a:cubicBezTo>
                  <a:cubicBezTo>
                    <a:pt x="2158365" y="2894457"/>
                    <a:pt x="2194179" y="2915285"/>
                    <a:pt x="2230247" y="2936494"/>
                  </a:cubicBezTo>
                  <a:cubicBezTo>
                    <a:pt x="2281047" y="2966339"/>
                    <a:pt x="2331974" y="2997073"/>
                    <a:pt x="2383663" y="3028315"/>
                  </a:cubicBezTo>
                  <a:cubicBezTo>
                    <a:pt x="2436876" y="3060319"/>
                    <a:pt x="2490724" y="3092831"/>
                    <a:pt x="2545842" y="3125343"/>
                  </a:cubicBezTo>
                  <a:cubicBezTo>
                    <a:pt x="2548636" y="3126994"/>
                    <a:pt x="2550287" y="3129788"/>
                    <a:pt x="2550414" y="3132963"/>
                  </a:cubicBezTo>
                  <a:cubicBezTo>
                    <a:pt x="2550541" y="3136138"/>
                    <a:pt x="2549017" y="3139186"/>
                    <a:pt x="2546477" y="3140964"/>
                  </a:cubicBezTo>
                  <a:cubicBezTo>
                    <a:pt x="2473071" y="3192907"/>
                    <a:pt x="2403983" y="3242564"/>
                    <a:pt x="2334895" y="3292348"/>
                  </a:cubicBezTo>
                  <a:cubicBezTo>
                    <a:pt x="2265807" y="3342132"/>
                    <a:pt x="2196592" y="3391916"/>
                    <a:pt x="2123186" y="3443859"/>
                  </a:cubicBezTo>
                  <a:cubicBezTo>
                    <a:pt x="2120392" y="3445891"/>
                    <a:pt x="2116582" y="3446145"/>
                    <a:pt x="2113534" y="3444494"/>
                  </a:cubicBezTo>
                  <a:cubicBezTo>
                    <a:pt x="2110486" y="3442843"/>
                    <a:pt x="2108454" y="3439668"/>
                    <a:pt x="2108454" y="3436239"/>
                  </a:cubicBezTo>
                  <a:lnTo>
                    <a:pt x="2108454" y="2882519"/>
                  </a:lnTo>
                  <a:close/>
                  <a:moveTo>
                    <a:pt x="2536444" y="5062728"/>
                  </a:moveTo>
                  <a:cubicBezTo>
                    <a:pt x="2389378" y="4976114"/>
                    <a:pt x="2251075" y="4889500"/>
                    <a:pt x="2112899" y="4803013"/>
                  </a:cubicBezTo>
                  <a:lnTo>
                    <a:pt x="2117852" y="4795139"/>
                  </a:lnTo>
                  <a:lnTo>
                    <a:pt x="2127250" y="4795139"/>
                  </a:lnTo>
                  <a:lnTo>
                    <a:pt x="2127250" y="5357622"/>
                  </a:lnTo>
                  <a:lnTo>
                    <a:pt x="2117852" y="5357622"/>
                  </a:lnTo>
                  <a:lnTo>
                    <a:pt x="2112264" y="5350129"/>
                  </a:lnTo>
                  <a:cubicBezTo>
                    <a:pt x="2218944" y="5269992"/>
                    <a:pt x="2325497" y="5195062"/>
                    <a:pt x="2435987" y="5117465"/>
                  </a:cubicBezTo>
                  <a:cubicBezTo>
                    <a:pt x="2468880" y="5094351"/>
                    <a:pt x="2502154" y="5070983"/>
                    <a:pt x="2535936" y="5047107"/>
                  </a:cubicBezTo>
                  <a:lnTo>
                    <a:pt x="2541397" y="5054727"/>
                  </a:lnTo>
                  <a:lnTo>
                    <a:pt x="2536698" y="5062728"/>
                  </a:lnTo>
                  <a:moveTo>
                    <a:pt x="2546223" y="5046599"/>
                  </a:moveTo>
                  <a:cubicBezTo>
                    <a:pt x="2549017" y="5048250"/>
                    <a:pt x="2550668" y="5051044"/>
                    <a:pt x="2550795" y="5054219"/>
                  </a:cubicBezTo>
                  <a:cubicBezTo>
                    <a:pt x="2550922" y="5057394"/>
                    <a:pt x="2549398" y="5060442"/>
                    <a:pt x="2546858" y="5062220"/>
                  </a:cubicBezTo>
                  <a:cubicBezTo>
                    <a:pt x="2513076" y="5086096"/>
                    <a:pt x="2479802" y="5109464"/>
                    <a:pt x="2446909" y="5132578"/>
                  </a:cubicBezTo>
                  <a:cubicBezTo>
                    <a:pt x="2336419" y="5210175"/>
                    <a:pt x="2230120" y="5284978"/>
                    <a:pt x="2123694" y="5364861"/>
                  </a:cubicBezTo>
                  <a:cubicBezTo>
                    <a:pt x="2120900" y="5367020"/>
                    <a:pt x="2117090" y="5367274"/>
                    <a:pt x="2113915" y="5365750"/>
                  </a:cubicBezTo>
                  <a:cubicBezTo>
                    <a:pt x="2110740" y="5364226"/>
                    <a:pt x="2108708" y="5360924"/>
                    <a:pt x="2108708" y="5357368"/>
                  </a:cubicBezTo>
                  <a:lnTo>
                    <a:pt x="2108708" y="4795139"/>
                  </a:lnTo>
                  <a:cubicBezTo>
                    <a:pt x="2108708" y="4791710"/>
                    <a:pt x="2110613" y="4788662"/>
                    <a:pt x="2113534" y="4787011"/>
                  </a:cubicBezTo>
                  <a:cubicBezTo>
                    <a:pt x="2116455" y="4785360"/>
                    <a:pt x="2120138" y="4785487"/>
                    <a:pt x="2123059" y="4787265"/>
                  </a:cubicBezTo>
                  <a:cubicBezTo>
                    <a:pt x="2261362" y="4873879"/>
                    <a:pt x="2399411" y="4960239"/>
                    <a:pt x="2546223" y="5046726"/>
                  </a:cubicBezTo>
                  <a:close/>
                  <a:moveTo>
                    <a:pt x="2112010" y="4709795"/>
                  </a:moveTo>
                  <a:cubicBezTo>
                    <a:pt x="2218690" y="4629658"/>
                    <a:pt x="2325243" y="4554728"/>
                    <a:pt x="2435733" y="4477131"/>
                  </a:cubicBezTo>
                  <a:cubicBezTo>
                    <a:pt x="2468626" y="4454017"/>
                    <a:pt x="2501900" y="4430649"/>
                    <a:pt x="2535682" y="4406773"/>
                  </a:cubicBezTo>
                  <a:lnTo>
                    <a:pt x="2541143" y="4414393"/>
                  </a:lnTo>
                  <a:lnTo>
                    <a:pt x="2536444" y="4422394"/>
                  </a:lnTo>
                  <a:cubicBezTo>
                    <a:pt x="2389378" y="4335780"/>
                    <a:pt x="2251075" y="4249166"/>
                    <a:pt x="2112899" y="4162679"/>
                  </a:cubicBezTo>
                  <a:lnTo>
                    <a:pt x="2117852" y="4154805"/>
                  </a:lnTo>
                  <a:lnTo>
                    <a:pt x="2127250" y="4154805"/>
                  </a:lnTo>
                  <a:lnTo>
                    <a:pt x="2127250" y="4433824"/>
                  </a:lnTo>
                  <a:lnTo>
                    <a:pt x="2127250" y="4717415"/>
                  </a:lnTo>
                  <a:lnTo>
                    <a:pt x="2117852" y="4717415"/>
                  </a:lnTo>
                  <a:lnTo>
                    <a:pt x="2112264" y="4709922"/>
                  </a:lnTo>
                  <a:moveTo>
                    <a:pt x="2123567" y="4724908"/>
                  </a:moveTo>
                  <a:cubicBezTo>
                    <a:pt x="2120773" y="4727067"/>
                    <a:pt x="2116963" y="4727321"/>
                    <a:pt x="2113788" y="4725797"/>
                  </a:cubicBezTo>
                  <a:cubicBezTo>
                    <a:pt x="2110613" y="4724273"/>
                    <a:pt x="2108581" y="4720971"/>
                    <a:pt x="2108581" y="4717415"/>
                  </a:cubicBezTo>
                  <a:lnTo>
                    <a:pt x="2108581" y="4433697"/>
                  </a:lnTo>
                  <a:lnTo>
                    <a:pt x="2108581" y="4154678"/>
                  </a:lnTo>
                  <a:cubicBezTo>
                    <a:pt x="2108581" y="4151249"/>
                    <a:pt x="2110486" y="4148201"/>
                    <a:pt x="2113407" y="4146550"/>
                  </a:cubicBezTo>
                  <a:cubicBezTo>
                    <a:pt x="2116328" y="4144899"/>
                    <a:pt x="2120011" y="4145026"/>
                    <a:pt x="2122932" y="4146804"/>
                  </a:cubicBezTo>
                  <a:cubicBezTo>
                    <a:pt x="2261235" y="4233418"/>
                    <a:pt x="2399284" y="4319778"/>
                    <a:pt x="2546096" y="4406265"/>
                  </a:cubicBezTo>
                  <a:cubicBezTo>
                    <a:pt x="2548890" y="4407916"/>
                    <a:pt x="2550541" y="4410710"/>
                    <a:pt x="2550668" y="4413885"/>
                  </a:cubicBezTo>
                  <a:cubicBezTo>
                    <a:pt x="2550795" y="4417060"/>
                    <a:pt x="2549271" y="4420108"/>
                    <a:pt x="2546731" y="4421886"/>
                  </a:cubicBezTo>
                  <a:cubicBezTo>
                    <a:pt x="2512949" y="4445762"/>
                    <a:pt x="2479675" y="4469130"/>
                    <a:pt x="2446782" y="4492244"/>
                  </a:cubicBezTo>
                  <a:cubicBezTo>
                    <a:pt x="2336292" y="4569841"/>
                    <a:pt x="2229993" y="4644644"/>
                    <a:pt x="2123567" y="4724527"/>
                  </a:cubicBezTo>
                  <a:close/>
                  <a:moveTo>
                    <a:pt x="2112264" y="4069207"/>
                  </a:moveTo>
                  <a:cubicBezTo>
                    <a:pt x="2218944" y="3989070"/>
                    <a:pt x="2325497" y="3914140"/>
                    <a:pt x="2435987" y="3836543"/>
                  </a:cubicBezTo>
                  <a:cubicBezTo>
                    <a:pt x="2468880" y="3813429"/>
                    <a:pt x="2502154" y="3790061"/>
                    <a:pt x="2535936" y="3766185"/>
                  </a:cubicBezTo>
                  <a:lnTo>
                    <a:pt x="2541397" y="3773805"/>
                  </a:lnTo>
                  <a:lnTo>
                    <a:pt x="2536698" y="3781806"/>
                  </a:lnTo>
                  <a:cubicBezTo>
                    <a:pt x="2389632" y="3695192"/>
                    <a:pt x="2251329" y="3608578"/>
                    <a:pt x="2113153" y="3522091"/>
                  </a:cubicBezTo>
                  <a:lnTo>
                    <a:pt x="2118106" y="3514217"/>
                  </a:lnTo>
                  <a:lnTo>
                    <a:pt x="2127504" y="3514217"/>
                  </a:lnTo>
                  <a:lnTo>
                    <a:pt x="2127504" y="3793236"/>
                  </a:lnTo>
                  <a:lnTo>
                    <a:pt x="2127504" y="4076827"/>
                  </a:lnTo>
                  <a:lnTo>
                    <a:pt x="2118106" y="4076827"/>
                  </a:lnTo>
                  <a:lnTo>
                    <a:pt x="2112518" y="4069334"/>
                  </a:lnTo>
                  <a:moveTo>
                    <a:pt x="2123821" y="4084320"/>
                  </a:moveTo>
                  <a:cubicBezTo>
                    <a:pt x="2121027" y="4086479"/>
                    <a:pt x="2117217" y="4086733"/>
                    <a:pt x="2114042" y="4085209"/>
                  </a:cubicBezTo>
                  <a:cubicBezTo>
                    <a:pt x="2110867" y="4083685"/>
                    <a:pt x="2108835" y="4080383"/>
                    <a:pt x="2108835" y="4076827"/>
                  </a:cubicBezTo>
                  <a:lnTo>
                    <a:pt x="2108835" y="3793236"/>
                  </a:lnTo>
                  <a:lnTo>
                    <a:pt x="2108835" y="3514344"/>
                  </a:lnTo>
                  <a:cubicBezTo>
                    <a:pt x="2108835" y="3510915"/>
                    <a:pt x="2110740" y="3507867"/>
                    <a:pt x="2113661" y="3506216"/>
                  </a:cubicBezTo>
                  <a:cubicBezTo>
                    <a:pt x="2116582" y="3504565"/>
                    <a:pt x="2120265" y="3504692"/>
                    <a:pt x="2123186" y="3506470"/>
                  </a:cubicBezTo>
                  <a:cubicBezTo>
                    <a:pt x="2261489" y="3593084"/>
                    <a:pt x="2399538" y="3679444"/>
                    <a:pt x="2546350" y="3765931"/>
                  </a:cubicBezTo>
                  <a:cubicBezTo>
                    <a:pt x="2549144" y="3767582"/>
                    <a:pt x="2550795" y="3770376"/>
                    <a:pt x="2550922" y="3773551"/>
                  </a:cubicBezTo>
                  <a:cubicBezTo>
                    <a:pt x="2551049" y="3776726"/>
                    <a:pt x="2549525" y="3779774"/>
                    <a:pt x="2546985" y="3781552"/>
                  </a:cubicBezTo>
                  <a:cubicBezTo>
                    <a:pt x="2513203" y="3805428"/>
                    <a:pt x="2479929" y="3828796"/>
                    <a:pt x="2447036" y="3851910"/>
                  </a:cubicBezTo>
                  <a:cubicBezTo>
                    <a:pt x="2336546" y="3929507"/>
                    <a:pt x="2230247" y="4004310"/>
                    <a:pt x="2123821" y="4084193"/>
                  </a:cubicBezTo>
                  <a:close/>
                  <a:moveTo>
                    <a:pt x="2602230" y="1463294"/>
                  </a:moveTo>
                  <a:lnTo>
                    <a:pt x="2602230" y="1887347"/>
                  </a:lnTo>
                  <a:lnTo>
                    <a:pt x="2592832" y="1887347"/>
                  </a:lnTo>
                  <a:lnTo>
                    <a:pt x="2592832" y="1877949"/>
                  </a:lnTo>
                  <a:lnTo>
                    <a:pt x="2817495" y="1877949"/>
                  </a:lnTo>
                  <a:lnTo>
                    <a:pt x="2817495" y="1887347"/>
                  </a:lnTo>
                  <a:lnTo>
                    <a:pt x="2808097" y="1887347"/>
                  </a:lnTo>
                  <a:lnTo>
                    <a:pt x="2808097" y="1463294"/>
                  </a:lnTo>
                  <a:lnTo>
                    <a:pt x="2817495" y="1463294"/>
                  </a:lnTo>
                  <a:lnTo>
                    <a:pt x="2817495" y="1472692"/>
                  </a:lnTo>
                  <a:lnTo>
                    <a:pt x="2592832" y="1472692"/>
                  </a:lnTo>
                  <a:lnTo>
                    <a:pt x="2592832" y="1463294"/>
                  </a:lnTo>
                  <a:lnTo>
                    <a:pt x="2602230" y="1463294"/>
                  </a:lnTo>
                  <a:moveTo>
                    <a:pt x="2583561" y="1463294"/>
                  </a:moveTo>
                  <a:cubicBezTo>
                    <a:pt x="2583561" y="1458087"/>
                    <a:pt x="2587752" y="1453896"/>
                    <a:pt x="2592959" y="1453896"/>
                  </a:cubicBezTo>
                  <a:lnTo>
                    <a:pt x="2817622" y="1453896"/>
                  </a:lnTo>
                  <a:cubicBezTo>
                    <a:pt x="2822829" y="1453896"/>
                    <a:pt x="2827020" y="1458087"/>
                    <a:pt x="2827020" y="1463294"/>
                  </a:cubicBezTo>
                  <a:lnTo>
                    <a:pt x="2827020" y="1887347"/>
                  </a:lnTo>
                  <a:cubicBezTo>
                    <a:pt x="2827020" y="1892554"/>
                    <a:pt x="2822829" y="1896745"/>
                    <a:pt x="2817622" y="1896745"/>
                  </a:cubicBezTo>
                  <a:lnTo>
                    <a:pt x="2592832" y="1896745"/>
                  </a:lnTo>
                  <a:cubicBezTo>
                    <a:pt x="2587625" y="1896745"/>
                    <a:pt x="2583434" y="1892554"/>
                    <a:pt x="2583434" y="1887347"/>
                  </a:cubicBezTo>
                  <a:lnTo>
                    <a:pt x="2583434" y="1463294"/>
                  </a:lnTo>
                  <a:close/>
                  <a:moveTo>
                    <a:pt x="2117598" y="2154936"/>
                  </a:moveTo>
                  <a:lnTo>
                    <a:pt x="2541016" y="2154936"/>
                  </a:lnTo>
                  <a:lnTo>
                    <a:pt x="2541016" y="2164334"/>
                  </a:lnTo>
                  <a:lnTo>
                    <a:pt x="2531618" y="2164334"/>
                  </a:lnTo>
                  <a:lnTo>
                    <a:pt x="2531618" y="1939290"/>
                  </a:lnTo>
                  <a:lnTo>
                    <a:pt x="2541016" y="1939290"/>
                  </a:lnTo>
                  <a:lnTo>
                    <a:pt x="2541016" y="1948688"/>
                  </a:lnTo>
                  <a:lnTo>
                    <a:pt x="2324989" y="1948688"/>
                  </a:lnTo>
                  <a:lnTo>
                    <a:pt x="2324989" y="1939290"/>
                  </a:lnTo>
                  <a:lnTo>
                    <a:pt x="2324989" y="1948688"/>
                  </a:lnTo>
                  <a:lnTo>
                    <a:pt x="2117598" y="1948688"/>
                  </a:lnTo>
                  <a:lnTo>
                    <a:pt x="2117598" y="1939290"/>
                  </a:lnTo>
                  <a:lnTo>
                    <a:pt x="2126996" y="1939290"/>
                  </a:lnTo>
                  <a:lnTo>
                    <a:pt x="2126996" y="2164334"/>
                  </a:lnTo>
                  <a:lnTo>
                    <a:pt x="2117598" y="2164334"/>
                  </a:lnTo>
                  <a:lnTo>
                    <a:pt x="2117598" y="2154936"/>
                  </a:lnTo>
                  <a:moveTo>
                    <a:pt x="2117598" y="2173605"/>
                  </a:moveTo>
                  <a:cubicBezTo>
                    <a:pt x="2112391" y="2173605"/>
                    <a:pt x="2108200" y="2169414"/>
                    <a:pt x="2108200" y="2164207"/>
                  </a:cubicBezTo>
                  <a:lnTo>
                    <a:pt x="2108200" y="1939290"/>
                  </a:lnTo>
                  <a:cubicBezTo>
                    <a:pt x="2108200" y="1934083"/>
                    <a:pt x="2112391" y="1929892"/>
                    <a:pt x="2117598" y="1929892"/>
                  </a:cubicBezTo>
                  <a:lnTo>
                    <a:pt x="2324989" y="1929892"/>
                  </a:lnTo>
                  <a:lnTo>
                    <a:pt x="2541016" y="1929892"/>
                  </a:lnTo>
                  <a:cubicBezTo>
                    <a:pt x="2546223" y="1929892"/>
                    <a:pt x="2550414" y="1934083"/>
                    <a:pt x="2550414" y="1939290"/>
                  </a:cubicBezTo>
                  <a:lnTo>
                    <a:pt x="2550414" y="2164334"/>
                  </a:lnTo>
                  <a:cubicBezTo>
                    <a:pt x="2550414" y="2169541"/>
                    <a:pt x="2546223" y="2173732"/>
                    <a:pt x="2541016" y="2173732"/>
                  </a:cubicBezTo>
                  <a:lnTo>
                    <a:pt x="2117598" y="2173732"/>
                  </a:lnTo>
                  <a:close/>
                  <a:moveTo>
                    <a:pt x="9314688" y="9033510"/>
                  </a:moveTo>
                  <a:cubicBezTo>
                    <a:pt x="9314688" y="9033764"/>
                    <a:pt x="9314688" y="9033764"/>
                    <a:pt x="9314688" y="9033764"/>
                  </a:cubicBezTo>
                  <a:cubicBezTo>
                    <a:pt x="9317863" y="8998077"/>
                    <a:pt x="9083802" y="8635619"/>
                    <a:pt x="9024620" y="8593328"/>
                  </a:cubicBezTo>
                  <a:lnTo>
                    <a:pt x="9030081" y="8585708"/>
                  </a:lnTo>
                  <a:lnTo>
                    <a:pt x="9039225" y="8587486"/>
                  </a:lnTo>
                  <a:cubicBezTo>
                    <a:pt x="9026272" y="8656574"/>
                    <a:pt x="9015476" y="8727822"/>
                    <a:pt x="9004681" y="8799195"/>
                  </a:cubicBezTo>
                  <a:cubicBezTo>
                    <a:pt x="8993886" y="8870569"/>
                    <a:pt x="8983091" y="8942070"/>
                    <a:pt x="8970010" y="9011539"/>
                  </a:cubicBezTo>
                  <a:lnTo>
                    <a:pt x="8960866" y="9009761"/>
                  </a:lnTo>
                  <a:lnTo>
                    <a:pt x="8970264" y="9009761"/>
                  </a:lnTo>
                  <a:lnTo>
                    <a:pt x="8970264" y="9035669"/>
                  </a:lnTo>
                  <a:lnTo>
                    <a:pt x="8960866" y="9035669"/>
                  </a:lnTo>
                  <a:lnTo>
                    <a:pt x="8960866" y="9026271"/>
                  </a:lnTo>
                  <a:lnTo>
                    <a:pt x="9323832" y="9026271"/>
                  </a:lnTo>
                  <a:lnTo>
                    <a:pt x="9323832" y="9035669"/>
                  </a:lnTo>
                  <a:lnTo>
                    <a:pt x="9314688" y="9033383"/>
                  </a:lnTo>
                  <a:moveTo>
                    <a:pt x="9332849" y="9037955"/>
                  </a:moveTo>
                  <a:cubicBezTo>
                    <a:pt x="9331833" y="9042146"/>
                    <a:pt x="9328023" y="9045067"/>
                    <a:pt x="9323705" y="9045067"/>
                  </a:cubicBezTo>
                  <a:lnTo>
                    <a:pt x="8960993" y="9045067"/>
                  </a:lnTo>
                  <a:cubicBezTo>
                    <a:pt x="8955787" y="9045067"/>
                    <a:pt x="8951595" y="9040876"/>
                    <a:pt x="8951595" y="9035669"/>
                  </a:cubicBezTo>
                  <a:lnTo>
                    <a:pt x="8951595" y="9009761"/>
                  </a:lnTo>
                  <a:cubicBezTo>
                    <a:pt x="8951595" y="9009126"/>
                    <a:pt x="8951595" y="9008618"/>
                    <a:pt x="8951723" y="9007983"/>
                  </a:cubicBezTo>
                  <a:cubicBezTo>
                    <a:pt x="8964676" y="8938895"/>
                    <a:pt x="8975472" y="8867648"/>
                    <a:pt x="8986266" y="8796274"/>
                  </a:cubicBezTo>
                  <a:cubicBezTo>
                    <a:pt x="8997062" y="8724900"/>
                    <a:pt x="9007856" y="8653399"/>
                    <a:pt x="9020937" y="8583930"/>
                  </a:cubicBezTo>
                  <a:cubicBezTo>
                    <a:pt x="9021573" y="8580755"/>
                    <a:pt x="9023731" y="8578215"/>
                    <a:pt x="9026652" y="8576945"/>
                  </a:cubicBezTo>
                  <a:cubicBezTo>
                    <a:pt x="9029574" y="8575675"/>
                    <a:pt x="9033002" y="8576183"/>
                    <a:pt x="9035542" y="8577961"/>
                  </a:cubicBezTo>
                  <a:cubicBezTo>
                    <a:pt x="9096122" y="8621395"/>
                    <a:pt x="9337549" y="8989314"/>
                    <a:pt x="9333357" y="9035288"/>
                  </a:cubicBezTo>
                  <a:cubicBezTo>
                    <a:pt x="9333230" y="9036050"/>
                    <a:pt x="9333103" y="9036939"/>
                    <a:pt x="9332976" y="9037828"/>
                  </a:cubicBezTo>
                  <a:close/>
                  <a:moveTo>
                    <a:pt x="8989822" y="3799713"/>
                  </a:moveTo>
                  <a:cubicBezTo>
                    <a:pt x="9041765" y="3817112"/>
                    <a:pt x="9092946" y="3834130"/>
                    <a:pt x="9143873" y="3842639"/>
                  </a:cubicBezTo>
                  <a:lnTo>
                    <a:pt x="9142349" y="3851910"/>
                  </a:lnTo>
                  <a:lnTo>
                    <a:pt x="9142349" y="3842512"/>
                  </a:lnTo>
                  <a:cubicBezTo>
                    <a:pt x="9156953" y="3842512"/>
                    <a:pt x="9172194" y="3835146"/>
                    <a:pt x="9189974" y="3826256"/>
                  </a:cubicBezTo>
                  <a:lnTo>
                    <a:pt x="9194165" y="3834638"/>
                  </a:lnTo>
                  <a:lnTo>
                    <a:pt x="9188323" y="3827272"/>
                  </a:lnTo>
                  <a:cubicBezTo>
                    <a:pt x="9275572" y="3757422"/>
                    <a:pt x="9372092" y="3704463"/>
                    <a:pt x="9486519" y="3686810"/>
                  </a:cubicBezTo>
                  <a:lnTo>
                    <a:pt x="9487915" y="3686683"/>
                  </a:lnTo>
                  <a:cubicBezTo>
                    <a:pt x="9513443" y="3686683"/>
                    <a:pt x="9538970" y="3684524"/>
                    <a:pt x="9564878" y="3682365"/>
                  </a:cubicBezTo>
                  <a:cubicBezTo>
                    <a:pt x="9590786" y="3680206"/>
                    <a:pt x="9617075" y="3678047"/>
                    <a:pt x="9643364" y="3678047"/>
                  </a:cubicBezTo>
                  <a:lnTo>
                    <a:pt x="9643364" y="3687445"/>
                  </a:lnTo>
                  <a:lnTo>
                    <a:pt x="9638665" y="3695573"/>
                  </a:lnTo>
                  <a:cubicBezTo>
                    <a:pt x="9402953" y="3560699"/>
                    <a:pt x="9129902" y="3576828"/>
                    <a:pt x="9001125" y="3801745"/>
                  </a:cubicBezTo>
                  <a:cubicBezTo>
                    <a:pt x="8998965" y="3805428"/>
                    <a:pt x="8996934" y="3809238"/>
                    <a:pt x="8994902" y="3813048"/>
                  </a:cubicBezTo>
                  <a:lnTo>
                    <a:pt x="8986647" y="3808603"/>
                  </a:lnTo>
                  <a:lnTo>
                    <a:pt x="8989568" y="3799713"/>
                  </a:lnTo>
                  <a:moveTo>
                    <a:pt x="8983599" y="3817493"/>
                  </a:moveTo>
                  <a:cubicBezTo>
                    <a:pt x="8980932" y="3816604"/>
                    <a:pt x="8978900" y="3814699"/>
                    <a:pt x="8977884" y="3812032"/>
                  </a:cubicBezTo>
                  <a:cubicBezTo>
                    <a:pt x="8976868" y="3809365"/>
                    <a:pt x="8976995" y="3806571"/>
                    <a:pt x="8978265" y="3804158"/>
                  </a:cubicBezTo>
                  <a:cubicBezTo>
                    <a:pt x="8980424" y="3800221"/>
                    <a:pt x="8982583" y="3796284"/>
                    <a:pt x="8984742" y="3792474"/>
                  </a:cubicBezTo>
                  <a:cubicBezTo>
                    <a:pt x="9120759" y="3554730"/>
                    <a:pt x="9407398" y="3541776"/>
                    <a:pt x="9647809" y="3679317"/>
                  </a:cubicBezTo>
                  <a:cubicBezTo>
                    <a:pt x="9651492" y="3681476"/>
                    <a:pt x="9653270" y="3685794"/>
                    <a:pt x="9652253" y="3689858"/>
                  </a:cubicBezTo>
                  <a:cubicBezTo>
                    <a:pt x="9651238" y="3693922"/>
                    <a:pt x="9647427" y="3696843"/>
                    <a:pt x="9643237" y="3696843"/>
                  </a:cubicBezTo>
                  <a:cubicBezTo>
                    <a:pt x="9617710" y="3696843"/>
                    <a:pt x="9592183" y="3699002"/>
                    <a:pt x="9566275" y="3701161"/>
                  </a:cubicBezTo>
                  <a:cubicBezTo>
                    <a:pt x="9540367" y="3703320"/>
                    <a:pt x="9514077" y="3705479"/>
                    <a:pt x="9487789" y="3705479"/>
                  </a:cubicBezTo>
                  <a:lnTo>
                    <a:pt x="9487789" y="3696081"/>
                  </a:lnTo>
                  <a:lnTo>
                    <a:pt x="9489186" y="3705352"/>
                  </a:lnTo>
                  <a:cubicBezTo>
                    <a:pt x="9378950" y="3722370"/>
                    <a:pt x="9285351" y="3773297"/>
                    <a:pt x="9199880" y="3841877"/>
                  </a:cubicBezTo>
                  <a:cubicBezTo>
                    <a:pt x="9199372" y="3842258"/>
                    <a:pt x="9198864" y="3842639"/>
                    <a:pt x="9198228" y="3842893"/>
                  </a:cubicBezTo>
                  <a:cubicBezTo>
                    <a:pt x="9181465" y="3851275"/>
                    <a:pt x="9162161" y="3861181"/>
                    <a:pt x="9142222" y="3861181"/>
                  </a:cubicBezTo>
                  <a:lnTo>
                    <a:pt x="9140698" y="3861054"/>
                  </a:lnTo>
                  <a:cubicBezTo>
                    <a:pt x="9087993" y="3852291"/>
                    <a:pt x="9035415" y="3834638"/>
                    <a:pt x="8983726" y="3817366"/>
                  </a:cubicBezTo>
                  <a:close/>
                  <a:moveTo>
                    <a:pt x="8736838" y="4838319"/>
                  </a:moveTo>
                  <a:lnTo>
                    <a:pt x="8736838" y="4846955"/>
                  </a:lnTo>
                  <a:lnTo>
                    <a:pt x="8727440" y="4846955"/>
                  </a:lnTo>
                  <a:lnTo>
                    <a:pt x="8724519" y="4838065"/>
                  </a:lnTo>
                  <a:cubicBezTo>
                    <a:pt x="8749665" y="4829683"/>
                    <a:pt x="8765413" y="4821555"/>
                    <a:pt x="8781288" y="4805680"/>
                  </a:cubicBezTo>
                  <a:cubicBezTo>
                    <a:pt x="8781796" y="4805172"/>
                    <a:pt x="8782303" y="4804791"/>
                    <a:pt x="8782939" y="4804410"/>
                  </a:cubicBezTo>
                  <a:cubicBezTo>
                    <a:pt x="8792337" y="4798568"/>
                    <a:pt x="8801862" y="4792472"/>
                    <a:pt x="8811387" y="4786249"/>
                  </a:cubicBezTo>
                  <a:cubicBezTo>
                    <a:pt x="8820912" y="4780026"/>
                    <a:pt x="8830690" y="4773803"/>
                    <a:pt x="8840597" y="4767707"/>
                  </a:cubicBezTo>
                  <a:cubicBezTo>
                    <a:pt x="8891777" y="4735703"/>
                    <a:pt x="8946896" y="4705731"/>
                    <a:pt x="9011665" y="4699127"/>
                  </a:cubicBezTo>
                  <a:lnTo>
                    <a:pt x="9012555" y="4708398"/>
                  </a:lnTo>
                  <a:lnTo>
                    <a:pt x="9010777" y="4699254"/>
                  </a:lnTo>
                  <a:cubicBezTo>
                    <a:pt x="9021826" y="4696968"/>
                    <a:pt x="9033510" y="4695317"/>
                    <a:pt x="9044813" y="4693793"/>
                  </a:cubicBezTo>
                  <a:cubicBezTo>
                    <a:pt x="9056115" y="4692269"/>
                    <a:pt x="9067292" y="4690618"/>
                    <a:pt x="9077833" y="4688459"/>
                  </a:cubicBezTo>
                  <a:cubicBezTo>
                    <a:pt x="9099169" y="4684141"/>
                    <a:pt x="9116187" y="4678172"/>
                    <a:pt x="9127109" y="4667250"/>
                  </a:cubicBezTo>
                  <a:cubicBezTo>
                    <a:pt x="9141460" y="4652899"/>
                    <a:pt x="9143492" y="4628134"/>
                    <a:pt x="9145524" y="4596511"/>
                  </a:cubicBezTo>
                  <a:cubicBezTo>
                    <a:pt x="9146413" y="4581779"/>
                    <a:pt x="9147428" y="4565904"/>
                    <a:pt x="9150477" y="4550918"/>
                  </a:cubicBezTo>
                  <a:lnTo>
                    <a:pt x="9159621" y="4552696"/>
                  </a:lnTo>
                  <a:lnTo>
                    <a:pt x="9150223" y="4552696"/>
                  </a:lnTo>
                  <a:cubicBezTo>
                    <a:pt x="9150223" y="4551426"/>
                    <a:pt x="9149715" y="4553458"/>
                    <a:pt x="9150985" y="4553458"/>
                  </a:cubicBezTo>
                  <a:cubicBezTo>
                    <a:pt x="9150350" y="4553458"/>
                    <a:pt x="9149588" y="4553331"/>
                    <a:pt x="9148952" y="4553204"/>
                  </a:cubicBezTo>
                  <a:cubicBezTo>
                    <a:pt x="9069324" y="4535424"/>
                    <a:pt x="8997188" y="4499483"/>
                    <a:pt x="8952357" y="4400804"/>
                  </a:cubicBezTo>
                  <a:lnTo>
                    <a:pt x="8960865" y="4396994"/>
                  </a:lnTo>
                  <a:lnTo>
                    <a:pt x="8969248" y="4401185"/>
                  </a:lnTo>
                  <a:cubicBezTo>
                    <a:pt x="8891397" y="4557141"/>
                    <a:pt x="8813546" y="4704334"/>
                    <a:pt x="8735695" y="4842891"/>
                  </a:cubicBezTo>
                  <a:lnTo>
                    <a:pt x="8727567" y="4838319"/>
                  </a:lnTo>
                  <a:lnTo>
                    <a:pt x="8736965" y="4838319"/>
                  </a:lnTo>
                  <a:moveTo>
                    <a:pt x="8718296" y="4838319"/>
                  </a:moveTo>
                  <a:cubicBezTo>
                    <a:pt x="8718296" y="4836668"/>
                    <a:pt x="8718677" y="4835144"/>
                    <a:pt x="8719439" y="4833747"/>
                  </a:cubicBezTo>
                  <a:cubicBezTo>
                    <a:pt x="8797163" y="4695444"/>
                    <a:pt x="8874760" y="4548378"/>
                    <a:pt x="8952484" y="4392803"/>
                  </a:cubicBezTo>
                  <a:cubicBezTo>
                    <a:pt x="8954135" y="4389628"/>
                    <a:pt x="8957437" y="4387596"/>
                    <a:pt x="8960993" y="4387596"/>
                  </a:cubicBezTo>
                  <a:cubicBezTo>
                    <a:pt x="8964549" y="4387596"/>
                    <a:pt x="8967851" y="4389755"/>
                    <a:pt x="8969375" y="4393057"/>
                  </a:cubicBezTo>
                  <a:cubicBezTo>
                    <a:pt x="9011031" y="4484751"/>
                    <a:pt x="9077071" y="4518025"/>
                    <a:pt x="9153017" y="4534916"/>
                  </a:cubicBezTo>
                  <a:lnTo>
                    <a:pt x="9150985" y="4544060"/>
                  </a:lnTo>
                  <a:lnTo>
                    <a:pt x="9150985" y="4534662"/>
                  </a:lnTo>
                  <a:cubicBezTo>
                    <a:pt x="9169527" y="4534662"/>
                    <a:pt x="9169019" y="4553966"/>
                    <a:pt x="9169019" y="4552696"/>
                  </a:cubicBezTo>
                  <a:cubicBezTo>
                    <a:pt x="9169019" y="4553331"/>
                    <a:pt x="9169019" y="4553966"/>
                    <a:pt x="9168892" y="4554474"/>
                  </a:cubicBezTo>
                  <a:cubicBezTo>
                    <a:pt x="9166225" y="4568063"/>
                    <a:pt x="9165209" y="4582668"/>
                    <a:pt x="9164320" y="4597654"/>
                  </a:cubicBezTo>
                  <a:cubicBezTo>
                    <a:pt x="9162415" y="4626610"/>
                    <a:pt x="9160890" y="4660011"/>
                    <a:pt x="9140444" y="4680458"/>
                  </a:cubicBezTo>
                  <a:lnTo>
                    <a:pt x="9133840" y="4673854"/>
                  </a:lnTo>
                  <a:lnTo>
                    <a:pt x="9140444" y="4680458"/>
                  </a:lnTo>
                  <a:cubicBezTo>
                    <a:pt x="9125458" y="4695571"/>
                    <a:pt x="9103614" y="4702429"/>
                    <a:pt x="9081643" y="4706874"/>
                  </a:cubicBezTo>
                  <a:cubicBezTo>
                    <a:pt x="9070594" y="4709160"/>
                    <a:pt x="9058910" y="4710811"/>
                    <a:pt x="9047607" y="4712335"/>
                  </a:cubicBezTo>
                  <a:cubicBezTo>
                    <a:pt x="9036303" y="4713859"/>
                    <a:pt x="9025128" y="4715510"/>
                    <a:pt x="9014587" y="4717669"/>
                  </a:cubicBezTo>
                  <a:lnTo>
                    <a:pt x="9013698" y="4717796"/>
                  </a:lnTo>
                  <a:cubicBezTo>
                    <a:pt x="8953373" y="4723892"/>
                    <a:pt x="8901430" y="4751705"/>
                    <a:pt x="8850630" y="4783582"/>
                  </a:cubicBezTo>
                  <a:cubicBezTo>
                    <a:pt x="8840978" y="4789678"/>
                    <a:pt x="8831326" y="4795901"/>
                    <a:pt x="8821674" y="4801997"/>
                  </a:cubicBezTo>
                  <a:cubicBezTo>
                    <a:pt x="8812022" y="4808093"/>
                    <a:pt x="8802624" y="4814316"/>
                    <a:pt x="8793099" y="4820285"/>
                  </a:cubicBezTo>
                  <a:lnTo>
                    <a:pt x="8788146" y="4812411"/>
                  </a:lnTo>
                  <a:lnTo>
                    <a:pt x="8794750" y="4819015"/>
                  </a:lnTo>
                  <a:cubicBezTo>
                    <a:pt x="8776081" y="4837684"/>
                    <a:pt x="8757285" y="4846955"/>
                    <a:pt x="8730615" y="4855845"/>
                  </a:cubicBezTo>
                  <a:cubicBezTo>
                    <a:pt x="8727821" y="4856861"/>
                    <a:pt x="8724646" y="4856353"/>
                    <a:pt x="8722233" y="4854575"/>
                  </a:cubicBezTo>
                  <a:cubicBezTo>
                    <a:pt x="8719820" y="4852797"/>
                    <a:pt x="8718296" y="4850003"/>
                    <a:pt x="8718296" y="4846955"/>
                  </a:cubicBezTo>
                  <a:lnTo>
                    <a:pt x="8718296" y="4838319"/>
                  </a:lnTo>
                  <a:close/>
                  <a:moveTo>
                    <a:pt x="9954640" y="5574665"/>
                  </a:moveTo>
                  <a:lnTo>
                    <a:pt x="9937369" y="5574665"/>
                  </a:lnTo>
                  <a:lnTo>
                    <a:pt x="9937369" y="5565267"/>
                  </a:lnTo>
                  <a:lnTo>
                    <a:pt x="9946513" y="5563362"/>
                  </a:lnTo>
                  <a:cubicBezTo>
                    <a:pt x="9958197" y="5620639"/>
                    <a:pt x="9970008" y="5678043"/>
                    <a:pt x="9981692" y="5735828"/>
                  </a:cubicBezTo>
                  <a:cubicBezTo>
                    <a:pt x="9993502" y="5793994"/>
                    <a:pt x="10005440" y="5852287"/>
                    <a:pt x="10017378" y="5910707"/>
                  </a:cubicBezTo>
                  <a:cubicBezTo>
                    <a:pt x="10063607" y="6136513"/>
                    <a:pt x="10111105" y="6364732"/>
                    <a:pt x="10162413" y="6593078"/>
                  </a:cubicBezTo>
                  <a:lnTo>
                    <a:pt x="10153269" y="6595110"/>
                  </a:lnTo>
                  <a:lnTo>
                    <a:pt x="10145522" y="6589903"/>
                  </a:lnTo>
                  <a:cubicBezTo>
                    <a:pt x="10151490" y="6580886"/>
                    <a:pt x="10158476" y="6572885"/>
                    <a:pt x="10164699" y="6565773"/>
                  </a:cubicBezTo>
                  <a:cubicBezTo>
                    <a:pt x="10170540" y="6559042"/>
                    <a:pt x="10175621" y="6553200"/>
                    <a:pt x="10179558" y="6547231"/>
                  </a:cubicBezTo>
                  <a:cubicBezTo>
                    <a:pt x="10184384" y="6539865"/>
                    <a:pt x="10187051" y="6533134"/>
                    <a:pt x="10187051" y="6525895"/>
                  </a:cubicBezTo>
                  <a:lnTo>
                    <a:pt x="10196449" y="6525895"/>
                  </a:lnTo>
                  <a:lnTo>
                    <a:pt x="10187177" y="6527292"/>
                  </a:lnTo>
                  <a:cubicBezTo>
                    <a:pt x="10169906" y="6414770"/>
                    <a:pt x="10152634" y="6300089"/>
                    <a:pt x="10135362" y="6185408"/>
                  </a:cubicBezTo>
                  <a:cubicBezTo>
                    <a:pt x="10118090" y="6070727"/>
                    <a:pt x="10100818" y="5956046"/>
                    <a:pt x="10083546" y="5843651"/>
                  </a:cubicBezTo>
                  <a:lnTo>
                    <a:pt x="10092817" y="5842254"/>
                  </a:lnTo>
                  <a:lnTo>
                    <a:pt x="10083673" y="5844032"/>
                  </a:lnTo>
                  <a:cubicBezTo>
                    <a:pt x="10075037" y="5800598"/>
                    <a:pt x="10066527" y="5758180"/>
                    <a:pt x="10049637" y="5715889"/>
                  </a:cubicBezTo>
                  <a:lnTo>
                    <a:pt x="10058273" y="5712460"/>
                  </a:lnTo>
                  <a:lnTo>
                    <a:pt x="10049890" y="5716651"/>
                  </a:lnTo>
                  <a:cubicBezTo>
                    <a:pt x="10026777" y="5670423"/>
                    <a:pt x="9989565" y="5623941"/>
                    <a:pt x="9956800" y="5583047"/>
                  </a:cubicBezTo>
                  <a:cubicBezTo>
                    <a:pt x="9953625" y="5578983"/>
                    <a:pt x="9950450" y="5575046"/>
                    <a:pt x="9947275" y="5571236"/>
                  </a:cubicBezTo>
                  <a:lnTo>
                    <a:pt x="9954640" y="5565394"/>
                  </a:lnTo>
                  <a:lnTo>
                    <a:pt x="9954640" y="5574792"/>
                  </a:lnTo>
                  <a:moveTo>
                    <a:pt x="9954640" y="5556123"/>
                  </a:moveTo>
                  <a:cubicBezTo>
                    <a:pt x="9957435" y="5556123"/>
                    <a:pt x="9960228" y="5557393"/>
                    <a:pt x="9962007" y="5559679"/>
                  </a:cubicBezTo>
                  <a:cubicBezTo>
                    <a:pt x="9965055" y="5563489"/>
                    <a:pt x="9968230" y="5567426"/>
                    <a:pt x="9971405" y="5571490"/>
                  </a:cubicBezTo>
                  <a:cubicBezTo>
                    <a:pt x="10003917" y="5612003"/>
                    <a:pt x="10042525" y="5660136"/>
                    <a:pt x="10066655" y="5708523"/>
                  </a:cubicBezTo>
                  <a:lnTo>
                    <a:pt x="10067036" y="5709285"/>
                  </a:lnTo>
                  <a:cubicBezTo>
                    <a:pt x="10084689" y="5753481"/>
                    <a:pt x="10093452" y="5797550"/>
                    <a:pt x="10102088" y="5840730"/>
                  </a:cubicBezTo>
                  <a:lnTo>
                    <a:pt x="10102215" y="5841111"/>
                  </a:lnTo>
                  <a:cubicBezTo>
                    <a:pt x="10119487" y="5953633"/>
                    <a:pt x="10136759" y="6068314"/>
                    <a:pt x="10154031" y="6182995"/>
                  </a:cubicBezTo>
                  <a:cubicBezTo>
                    <a:pt x="10171302" y="6297676"/>
                    <a:pt x="10188575" y="6412357"/>
                    <a:pt x="10205847" y="6524752"/>
                  </a:cubicBezTo>
                  <a:lnTo>
                    <a:pt x="10205974" y="6526149"/>
                  </a:lnTo>
                  <a:cubicBezTo>
                    <a:pt x="10205974" y="6538341"/>
                    <a:pt x="10201402" y="6548755"/>
                    <a:pt x="10195306" y="6557772"/>
                  </a:cubicBezTo>
                  <a:cubicBezTo>
                    <a:pt x="10190607" y="6564884"/>
                    <a:pt x="10184638" y="6571742"/>
                    <a:pt x="10178923" y="6578219"/>
                  </a:cubicBezTo>
                  <a:cubicBezTo>
                    <a:pt x="10172573" y="6585458"/>
                    <a:pt x="10166477" y="6592570"/>
                    <a:pt x="10161143" y="6600444"/>
                  </a:cubicBezTo>
                  <a:cubicBezTo>
                    <a:pt x="10159111" y="6603619"/>
                    <a:pt x="10155301" y="6605143"/>
                    <a:pt x="10151618" y="6604508"/>
                  </a:cubicBezTo>
                  <a:cubicBezTo>
                    <a:pt x="10147935" y="6603873"/>
                    <a:pt x="10145014" y="6600952"/>
                    <a:pt x="10144252" y="6597396"/>
                  </a:cubicBezTo>
                  <a:cubicBezTo>
                    <a:pt x="10092944" y="6368923"/>
                    <a:pt x="10045446" y="6140577"/>
                    <a:pt x="9999090" y="5914771"/>
                  </a:cubicBezTo>
                  <a:cubicBezTo>
                    <a:pt x="9987152" y="5856224"/>
                    <a:pt x="9975215" y="5797931"/>
                    <a:pt x="9963403" y="5739892"/>
                  </a:cubicBezTo>
                  <a:cubicBezTo>
                    <a:pt x="9951593" y="5682234"/>
                    <a:pt x="9939909" y="5624703"/>
                    <a:pt x="9928225" y="5567426"/>
                  </a:cubicBezTo>
                  <a:cubicBezTo>
                    <a:pt x="9927717" y="5564632"/>
                    <a:pt x="9928352" y="5561838"/>
                    <a:pt x="9930130" y="5559679"/>
                  </a:cubicBezTo>
                  <a:cubicBezTo>
                    <a:pt x="9931908" y="5557520"/>
                    <a:pt x="9934575" y="5556250"/>
                    <a:pt x="9937369" y="5556250"/>
                  </a:cubicBezTo>
                  <a:lnTo>
                    <a:pt x="9954640" y="5556250"/>
                  </a:lnTo>
                  <a:close/>
                  <a:moveTo>
                    <a:pt x="2152904" y="788797"/>
                  </a:moveTo>
                  <a:cubicBezTo>
                    <a:pt x="2148586" y="853567"/>
                    <a:pt x="2146427" y="916178"/>
                    <a:pt x="2144268" y="978916"/>
                  </a:cubicBezTo>
                  <a:cubicBezTo>
                    <a:pt x="2142109" y="1041654"/>
                    <a:pt x="2139950" y="1104519"/>
                    <a:pt x="2135632" y="1169670"/>
                  </a:cubicBezTo>
                  <a:lnTo>
                    <a:pt x="2126234" y="1169035"/>
                  </a:lnTo>
                  <a:lnTo>
                    <a:pt x="2121535" y="1160907"/>
                  </a:lnTo>
                  <a:cubicBezTo>
                    <a:pt x="2242439" y="1091692"/>
                    <a:pt x="2363597" y="1022350"/>
                    <a:pt x="2493264" y="953135"/>
                  </a:cubicBezTo>
                  <a:lnTo>
                    <a:pt x="2497709" y="961390"/>
                  </a:lnTo>
                  <a:lnTo>
                    <a:pt x="2493518" y="969772"/>
                  </a:lnTo>
                  <a:cubicBezTo>
                    <a:pt x="2433066" y="939546"/>
                    <a:pt x="2374900" y="911479"/>
                    <a:pt x="2316480" y="883285"/>
                  </a:cubicBezTo>
                  <a:cubicBezTo>
                    <a:pt x="2258060" y="855091"/>
                    <a:pt x="2199767" y="827024"/>
                    <a:pt x="2139188" y="796671"/>
                  </a:cubicBezTo>
                  <a:lnTo>
                    <a:pt x="2143379" y="788289"/>
                  </a:lnTo>
                  <a:lnTo>
                    <a:pt x="2152777" y="788924"/>
                  </a:lnTo>
                  <a:moveTo>
                    <a:pt x="2134108" y="787654"/>
                  </a:moveTo>
                  <a:cubicBezTo>
                    <a:pt x="2134362" y="784479"/>
                    <a:pt x="2136013" y="781685"/>
                    <a:pt x="2138807" y="780161"/>
                  </a:cubicBezTo>
                  <a:cubicBezTo>
                    <a:pt x="2141601" y="778637"/>
                    <a:pt x="2144903" y="778510"/>
                    <a:pt x="2147697" y="779907"/>
                  </a:cubicBezTo>
                  <a:cubicBezTo>
                    <a:pt x="2208149" y="810133"/>
                    <a:pt x="2266315" y="838200"/>
                    <a:pt x="2324735" y="866394"/>
                  </a:cubicBezTo>
                  <a:cubicBezTo>
                    <a:pt x="2383155" y="894588"/>
                    <a:pt x="2441448" y="922655"/>
                    <a:pt x="2502027" y="953008"/>
                  </a:cubicBezTo>
                  <a:cubicBezTo>
                    <a:pt x="2505202" y="954532"/>
                    <a:pt x="2507107" y="957707"/>
                    <a:pt x="2507234" y="961263"/>
                  </a:cubicBezTo>
                  <a:cubicBezTo>
                    <a:pt x="2507361" y="964819"/>
                    <a:pt x="2505329" y="967994"/>
                    <a:pt x="2502281" y="969645"/>
                  </a:cubicBezTo>
                  <a:cubicBezTo>
                    <a:pt x="2372868" y="1038860"/>
                    <a:pt x="2251964" y="1107948"/>
                    <a:pt x="2130933" y="1177163"/>
                  </a:cubicBezTo>
                  <a:cubicBezTo>
                    <a:pt x="2127885" y="1178814"/>
                    <a:pt x="2124202" y="1178814"/>
                    <a:pt x="2121281" y="1177036"/>
                  </a:cubicBezTo>
                  <a:cubicBezTo>
                    <a:pt x="2118360" y="1175258"/>
                    <a:pt x="2116709" y="1171956"/>
                    <a:pt x="2116963" y="1168527"/>
                  </a:cubicBezTo>
                  <a:cubicBezTo>
                    <a:pt x="2121281" y="1103757"/>
                    <a:pt x="2123440" y="1041146"/>
                    <a:pt x="2125599" y="978408"/>
                  </a:cubicBezTo>
                  <a:cubicBezTo>
                    <a:pt x="2127758" y="915670"/>
                    <a:pt x="2129917" y="852805"/>
                    <a:pt x="2134235" y="787654"/>
                  </a:cubicBezTo>
                  <a:close/>
                  <a:moveTo>
                    <a:pt x="2149221" y="7331964"/>
                  </a:moveTo>
                  <a:cubicBezTo>
                    <a:pt x="2287397" y="7435723"/>
                    <a:pt x="2416937" y="7530973"/>
                    <a:pt x="2546604" y="7626096"/>
                  </a:cubicBezTo>
                  <a:lnTo>
                    <a:pt x="2541016" y="7633589"/>
                  </a:lnTo>
                  <a:lnTo>
                    <a:pt x="2531618" y="7633589"/>
                  </a:lnTo>
                  <a:lnTo>
                    <a:pt x="2531618" y="7339457"/>
                  </a:lnTo>
                  <a:lnTo>
                    <a:pt x="2541016" y="7339457"/>
                  </a:lnTo>
                  <a:lnTo>
                    <a:pt x="2541016" y="7348855"/>
                  </a:lnTo>
                  <a:lnTo>
                    <a:pt x="2143506" y="7348855"/>
                  </a:lnTo>
                  <a:lnTo>
                    <a:pt x="2143506" y="7339457"/>
                  </a:lnTo>
                  <a:lnTo>
                    <a:pt x="2149094" y="7331963"/>
                  </a:lnTo>
                  <a:moveTo>
                    <a:pt x="2137791" y="7346950"/>
                  </a:moveTo>
                  <a:cubicBezTo>
                    <a:pt x="2134616" y="7344537"/>
                    <a:pt x="2133219" y="7340346"/>
                    <a:pt x="2134489" y="7336536"/>
                  </a:cubicBezTo>
                  <a:cubicBezTo>
                    <a:pt x="2135759" y="7332725"/>
                    <a:pt x="2139315" y="7330186"/>
                    <a:pt x="2143379" y="7330186"/>
                  </a:cubicBezTo>
                  <a:lnTo>
                    <a:pt x="2540889" y="7330186"/>
                  </a:lnTo>
                  <a:cubicBezTo>
                    <a:pt x="2546096" y="7330186"/>
                    <a:pt x="2550287" y="7334376"/>
                    <a:pt x="2550287" y="7339584"/>
                  </a:cubicBezTo>
                  <a:lnTo>
                    <a:pt x="2550287" y="7633843"/>
                  </a:lnTo>
                  <a:cubicBezTo>
                    <a:pt x="2550287" y="7637399"/>
                    <a:pt x="2548255" y="7640574"/>
                    <a:pt x="2545207" y="7642225"/>
                  </a:cubicBezTo>
                  <a:cubicBezTo>
                    <a:pt x="2542159" y="7643875"/>
                    <a:pt x="2538222" y="7643495"/>
                    <a:pt x="2535428" y="7641463"/>
                  </a:cubicBezTo>
                  <a:cubicBezTo>
                    <a:pt x="2405761" y="7546213"/>
                    <a:pt x="2276221" y="7451089"/>
                    <a:pt x="2137918" y="7347203"/>
                  </a:cubicBezTo>
                  <a:close/>
                  <a:moveTo>
                    <a:pt x="4614799" y="2614930"/>
                  </a:moveTo>
                  <a:cubicBezTo>
                    <a:pt x="4536948" y="2614930"/>
                    <a:pt x="4468368" y="2614930"/>
                    <a:pt x="4399915" y="2623566"/>
                  </a:cubicBezTo>
                  <a:lnTo>
                    <a:pt x="4398772" y="2623693"/>
                  </a:lnTo>
                  <a:cubicBezTo>
                    <a:pt x="4393311" y="2623693"/>
                    <a:pt x="4383278" y="2629535"/>
                    <a:pt x="4382135" y="2632329"/>
                  </a:cubicBezTo>
                  <a:lnTo>
                    <a:pt x="4373499" y="2628773"/>
                  </a:lnTo>
                  <a:lnTo>
                    <a:pt x="4382135" y="2632329"/>
                  </a:lnTo>
                  <a:cubicBezTo>
                    <a:pt x="4382135" y="2632329"/>
                    <a:pt x="4382262" y="2632075"/>
                    <a:pt x="4382262" y="2631694"/>
                  </a:cubicBezTo>
                  <a:lnTo>
                    <a:pt x="4372864" y="2631694"/>
                  </a:lnTo>
                  <a:lnTo>
                    <a:pt x="4382262" y="2631694"/>
                  </a:lnTo>
                  <a:lnTo>
                    <a:pt x="4382262" y="2943225"/>
                  </a:lnTo>
                  <a:lnTo>
                    <a:pt x="4372864" y="2943225"/>
                  </a:lnTo>
                  <a:lnTo>
                    <a:pt x="4366260" y="2936621"/>
                  </a:lnTo>
                  <a:cubicBezTo>
                    <a:pt x="4373245" y="2929636"/>
                    <a:pt x="4380865" y="2914650"/>
                    <a:pt x="4380865" y="2899918"/>
                  </a:cubicBezTo>
                  <a:cubicBezTo>
                    <a:pt x="4380865" y="2898902"/>
                    <a:pt x="4380992" y="2897886"/>
                    <a:pt x="4381373" y="2896997"/>
                  </a:cubicBezTo>
                  <a:cubicBezTo>
                    <a:pt x="4417314" y="2789174"/>
                    <a:pt x="4420870" y="2786761"/>
                    <a:pt x="4537202" y="2786761"/>
                  </a:cubicBezTo>
                  <a:lnTo>
                    <a:pt x="4537202" y="2796159"/>
                  </a:lnTo>
                  <a:lnTo>
                    <a:pt x="4537202" y="2786761"/>
                  </a:lnTo>
                  <a:cubicBezTo>
                    <a:pt x="4569460" y="2786761"/>
                    <a:pt x="4580382" y="2809621"/>
                    <a:pt x="4588764" y="2826512"/>
                  </a:cubicBezTo>
                  <a:cubicBezTo>
                    <a:pt x="4589145" y="2827274"/>
                    <a:pt x="4589399" y="2828036"/>
                    <a:pt x="4589526" y="2828798"/>
                  </a:cubicBezTo>
                  <a:cubicBezTo>
                    <a:pt x="4598162" y="2871851"/>
                    <a:pt x="4606544" y="2905506"/>
                    <a:pt x="4623308" y="2938907"/>
                  </a:cubicBezTo>
                  <a:lnTo>
                    <a:pt x="4614926" y="2943098"/>
                  </a:lnTo>
                  <a:lnTo>
                    <a:pt x="4614926" y="2933700"/>
                  </a:lnTo>
                  <a:lnTo>
                    <a:pt x="4614926" y="2943098"/>
                  </a:lnTo>
                  <a:lnTo>
                    <a:pt x="4605528" y="2943098"/>
                  </a:lnTo>
                  <a:lnTo>
                    <a:pt x="4605528" y="2605659"/>
                  </a:lnTo>
                  <a:lnTo>
                    <a:pt x="4614926" y="2605659"/>
                  </a:lnTo>
                  <a:lnTo>
                    <a:pt x="4614926" y="2615057"/>
                  </a:lnTo>
                  <a:moveTo>
                    <a:pt x="4614926" y="2596388"/>
                  </a:moveTo>
                  <a:cubicBezTo>
                    <a:pt x="4620133" y="2596388"/>
                    <a:pt x="4624324" y="2600579"/>
                    <a:pt x="4624324" y="2605786"/>
                  </a:cubicBezTo>
                  <a:lnTo>
                    <a:pt x="4624324" y="2943352"/>
                  </a:lnTo>
                  <a:cubicBezTo>
                    <a:pt x="4624324" y="2948559"/>
                    <a:pt x="4620133" y="2952750"/>
                    <a:pt x="4614926" y="2952750"/>
                  </a:cubicBezTo>
                  <a:cubicBezTo>
                    <a:pt x="4611370" y="2952750"/>
                    <a:pt x="4608195" y="2950718"/>
                    <a:pt x="4606544" y="2947543"/>
                  </a:cubicBezTo>
                  <a:cubicBezTo>
                    <a:pt x="4588637" y="2911729"/>
                    <a:pt x="4579874" y="2876169"/>
                    <a:pt x="4571238" y="2832735"/>
                  </a:cubicBezTo>
                  <a:lnTo>
                    <a:pt x="4580382" y="2830957"/>
                  </a:lnTo>
                  <a:lnTo>
                    <a:pt x="4572000" y="2835148"/>
                  </a:lnTo>
                  <a:cubicBezTo>
                    <a:pt x="4563110" y="2817368"/>
                    <a:pt x="4556760" y="2805684"/>
                    <a:pt x="4537202" y="2805684"/>
                  </a:cubicBezTo>
                  <a:cubicBezTo>
                    <a:pt x="4428744" y="2805684"/>
                    <a:pt x="4432427" y="2803271"/>
                    <a:pt x="4399153" y="2903093"/>
                  </a:cubicBezTo>
                  <a:lnTo>
                    <a:pt x="4390263" y="2900172"/>
                  </a:lnTo>
                  <a:lnTo>
                    <a:pt x="4399661" y="2900172"/>
                  </a:lnTo>
                  <a:cubicBezTo>
                    <a:pt x="4399661" y="2920111"/>
                    <a:pt x="4389882" y="2939796"/>
                    <a:pt x="4379595" y="2950083"/>
                  </a:cubicBezTo>
                  <a:cubicBezTo>
                    <a:pt x="4376928" y="2952750"/>
                    <a:pt x="4372864" y="2953512"/>
                    <a:pt x="4369435" y="2952115"/>
                  </a:cubicBezTo>
                  <a:cubicBezTo>
                    <a:pt x="4366006" y="2950718"/>
                    <a:pt x="4363593" y="2947289"/>
                    <a:pt x="4363593" y="2943479"/>
                  </a:cubicBezTo>
                  <a:lnTo>
                    <a:pt x="4363593" y="2631567"/>
                  </a:lnTo>
                  <a:cubicBezTo>
                    <a:pt x="4363593" y="2629154"/>
                    <a:pt x="4364101" y="2626995"/>
                    <a:pt x="4364863" y="2625090"/>
                  </a:cubicBezTo>
                  <a:lnTo>
                    <a:pt x="4373499" y="2628646"/>
                  </a:lnTo>
                  <a:lnTo>
                    <a:pt x="4364863" y="2625090"/>
                  </a:lnTo>
                  <a:cubicBezTo>
                    <a:pt x="4369943" y="2612644"/>
                    <a:pt x="4388993" y="2604897"/>
                    <a:pt x="4398899" y="2604897"/>
                  </a:cubicBezTo>
                  <a:lnTo>
                    <a:pt x="4398899" y="2614295"/>
                  </a:lnTo>
                  <a:lnTo>
                    <a:pt x="4397756" y="2605024"/>
                  </a:lnTo>
                  <a:cubicBezTo>
                    <a:pt x="4467606" y="2596261"/>
                    <a:pt x="4537329" y="2596261"/>
                    <a:pt x="4614926" y="2596261"/>
                  </a:cubicBezTo>
                  <a:close/>
                  <a:moveTo>
                    <a:pt x="2147316" y="728345"/>
                  </a:moveTo>
                  <a:cubicBezTo>
                    <a:pt x="2203323" y="693801"/>
                    <a:pt x="2255012" y="659257"/>
                    <a:pt x="2306828" y="624713"/>
                  </a:cubicBezTo>
                  <a:cubicBezTo>
                    <a:pt x="2358644" y="590169"/>
                    <a:pt x="2410587" y="555371"/>
                    <a:pt x="2466975" y="520700"/>
                  </a:cubicBezTo>
                  <a:lnTo>
                    <a:pt x="2471928" y="528701"/>
                  </a:lnTo>
                  <a:lnTo>
                    <a:pt x="2467229" y="536829"/>
                  </a:lnTo>
                  <a:cubicBezTo>
                    <a:pt x="2415413" y="506603"/>
                    <a:pt x="2365883" y="478536"/>
                    <a:pt x="2316099" y="450342"/>
                  </a:cubicBezTo>
                  <a:cubicBezTo>
                    <a:pt x="2266315" y="422148"/>
                    <a:pt x="2216658" y="394081"/>
                    <a:pt x="2164842" y="363728"/>
                  </a:cubicBezTo>
                  <a:lnTo>
                    <a:pt x="2169541" y="355600"/>
                  </a:lnTo>
                  <a:lnTo>
                    <a:pt x="2178939" y="356235"/>
                  </a:lnTo>
                  <a:cubicBezTo>
                    <a:pt x="2178431" y="363855"/>
                    <a:pt x="2177923" y="371475"/>
                    <a:pt x="2177415" y="379095"/>
                  </a:cubicBezTo>
                  <a:cubicBezTo>
                    <a:pt x="2176907" y="386715"/>
                    <a:pt x="2176399" y="394208"/>
                    <a:pt x="2175891" y="401701"/>
                  </a:cubicBezTo>
                  <a:cubicBezTo>
                    <a:pt x="2168398" y="514604"/>
                    <a:pt x="2161667" y="622173"/>
                    <a:pt x="2161667" y="736346"/>
                  </a:cubicBezTo>
                  <a:lnTo>
                    <a:pt x="2152269" y="736346"/>
                  </a:lnTo>
                  <a:lnTo>
                    <a:pt x="2147316" y="728345"/>
                  </a:lnTo>
                  <a:moveTo>
                    <a:pt x="2157095" y="744220"/>
                  </a:moveTo>
                  <a:cubicBezTo>
                    <a:pt x="2154174" y="745998"/>
                    <a:pt x="2150618" y="746125"/>
                    <a:pt x="2147570" y="744474"/>
                  </a:cubicBezTo>
                  <a:cubicBezTo>
                    <a:pt x="2144522" y="742823"/>
                    <a:pt x="2142744" y="739648"/>
                    <a:pt x="2142744" y="736346"/>
                  </a:cubicBezTo>
                  <a:cubicBezTo>
                    <a:pt x="2142744" y="621411"/>
                    <a:pt x="2149475" y="513334"/>
                    <a:pt x="2156968" y="400431"/>
                  </a:cubicBezTo>
                  <a:cubicBezTo>
                    <a:pt x="2157476" y="392938"/>
                    <a:pt x="2157984" y="385445"/>
                    <a:pt x="2158492" y="377825"/>
                  </a:cubicBezTo>
                  <a:cubicBezTo>
                    <a:pt x="2159000" y="370205"/>
                    <a:pt x="2159508" y="362585"/>
                    <a:pt x="2160016" y="354965"/>
                  </a:cubicBezTo>
                  <a:cubicBezTo>
                    <a:pt x="2160270" y="351790"/>
                    <a:pt x="2162048" y="348869"/>
                    <a:pt x="2164969" y="347345"/>
                  </a:cubicBezTo>
                  <a:cubicBezTo>
                    <a:pt x="2167890" y="345821"/>
                    <a:pt x="2171319" y="345948"/>
                    <a:pt x="2174113" y="347472"/>
                  </a:cubicBezTo>
                  <a:cubicBezTo>
                    <a:pt x="2225929" y="377698"/>
                    <a:pt x="2275459" y="405765"/>
                    <a:pt x="2325243" y="433959"/>
                  </a:cubicBezTo>
                  <a:cubicBezTo>
                    <a:pt x="2375027" y="462153"/>
                    <a:pt x="2424684" y="490220"/>
                    <a:pt x="2476500" y="520573"/>
                  </a:cubicBezTo>
                  <a:cubicBezTo>
                    <a:pt x="2479294" y="522224"/>
                    <a:pt x="2481072" y="525272"/>
                    <a:pt x="2481199" y="528574"/>
                  </a:cubicBezTo>
                  <a:cubicBezTo>
                    <a:pt x="2481326" y="531876"/>
                    <a:pt x="2479548" y="534924"/>
                    <a:pt x="2476754" y="536702"/>
                  </a:cubicBezTo>
                  <a:cubicBezTo>
                    <a:pt x="2420747" y="571246"/>
                    <a:pt x="2369058" y="605790"/>
                    <a:pt x="2317242" y="640334"/>
                  </a:cubicBezTo>
                  <a:cubicBezTo>
                    <a:pt x="2265426" y="674878"/>
                    <a:pt x="2213483" y="709676"/>
                    <a:pt x="2157095" y="744347"/>
                  </a:cubicBezTo>
                  <a:close/>
                  <a:moveTo>
                    <a:pt x="2531618" y="7296277"/>
                  </a:moveTo>
                  <a:lnTo>
                    <a:pt x="2531618" y="7019290"/>
                  </a:lnTo>
                  <a:lnTo>
                    <a:pt x="2541016" y="7019290"/>
                  </a:lnTo>
                  <a:lnTo>
                    <a:pt x="2546604" y="7026783"/>
                  </a:lnTo>
                  <a:cubicBezTo>
                    <a:pt x="2481707" y="7074408"/>
                    <a:pt x="2416810" y="7120001"/>
                    <a:pt x="2352040" y="7165340"/>
                  </a:cubicBezTo>
                  <a:cubicBezTo>
                    <a:pt x="2287270" y="7210679"/>
                    <a:pt x="2222500" y="7256145"/>
                    <a:pt x="2157730" y="7303770"/>
                  </a:cubicBezTo>
                  <a:lnTo>
                    <a:pt x="2152142" y="7296276"/>
                  </a:lnTo>
                  <a:lnTo>
                    <a:pt x="2152142" y="7286878"/>
                  </a:lnTo>
                  <a:lnTo>
                    <a:pt x="2160778" y="7286878"/>
                  </a:lnTo>
                  <a:lnTo>
                    <a:pt x="2160778" y="7296276"/>
                  </a:lnTo>
                  <a:lnTo>
                    <a:pt x="2160778" y="7286878"/>
                  </a:lnTo>
                  <a:lnTo>
                    <a:pt x="2541016" y="7286878"/>
                  </a:lnTo>
                  <a:lnTo>
                    <a:pt x="2541016" y="7296276"/>
                  </a:lnTo>
                  <a:lnTo>
                    <a:pt x="2531618" y="7296276"/>
                  </a:lnTo>
                  <a:moveTo>
                    <a:pt x="2550287" y="7296276"/>
                  </a:moveTo>
                  <a:cubicBezTo>
                    <a:pt x="2550287" y="7301484"/>
                    <a:pt x="2546096" y="7305675"/>
                    <a:pt x="2540889" y="7305675"/>
                  </a:cubicBezTo>
                  <a:lnTo>
                    <a:pt x="2160905" y="7305675"/>
                  </a:lnTo>
                  <a:lnTo>
                    <a:pt x="2152269" y="7305675"/>
                  </a:lnTo>
                  <a:cubicBezTo>
                    <a:pt x="2148205" y="7305675"/>
                    <a:pt x="2144649" y="7303135"/>
                    <a:pt x="2143379" y="7299198"/>
                  </a:cubicBezTo>
                  <a:cubicBezTo>
                    <a:pt x="2142109" y="7295261"/>
                    <a:pt x="2143506" y="7291197"/>
                    <a:pt x="2146681" y="7288784"/>
                  </a:cubicBezTo>
                  <a:cubicBezTo>
                    <a:pt x="2211578" y="7241159"/>
                    <a:pt x="2276475" y="7195565"/>
                    <a:pt x="2341245" y="7150226"/>
                  </a:cubicBezTo>
                  <a:cubicBezTo>
                    <a:pt x="2406015" y="7104888"/>
                    <a:pt x="2470785" y="7059422"/>
                    <a:pt x="2535428" y="7011924"/>
                  </a:cubicBezTo>
                  <a:cubicBezTo>
                    <a:pt x="2538222" y="7009892"/>
                    <a:pt x="2542032" y="7009511"/>
                    <a:pt x="2545207" y="7011162"/>
                  </a:cubicBezTo>
                  <a:cubicBezTo>
                    <a:pt x="2548382" y="7012813"/>
                    <a:pt x="2550287" y="7015988"/>
                    <a:pt x="2550287" y="7019544"/>
                  </a:cubicBezTo>
                  <a:lnTo>
                    <a:pt x="2550287" y="7296150"/>
                  </a:lnTo>
                  <a:close/>
                  <a:moveTo>
                    <a:pt x="2546477" y="3824732"/>
                  </a:moveTo>
                  <a:cubicBezTo>
                    <a:pt x="2481707" y="3872357"/>
                    <a:pt x="2418969" y="3917823"/>
                    <a:pt x="2356358" y="3963289"/>
                  </a:cubicBezTo>
                  <a:cubicBezTo>
                    <a:pt x="2293747" y="4008755"/>
                    <a:pt x="2231136" y="4054094"/>
                    <a:pt x="2166366" y="4101719"/>
                  </a:cubicBezTo>
                  <a:lnTo>
                    <a:pt x="2160778" y="4094226"/>
                  </a:lnTo>
                  <a:lnTo>
                    <a:pt x="2160778" y="4084828"/>
                  </a:lnTo>
                  <a:lnTo>
                    <a:pt x="2541016" y="4084828"/>
                  </a:lnTo>
                  <a:lnTo>
                    <a:pt x="2541016" y="4094226"/>
                  </a:lnTo>
                  <a:lnTo>
                    <a:pt x="2531618" y="4094226"/>
                  </a:lnTo>
                  <a:lnTo>
                    <a:pt x="2531618" y="3817239"/>
                  </a:lnTo>
                  <a:lnTo>
                    <a:pt x="2541016" y="3817239"/>
                  </a:lnTo>
                  <a:lnTo>
                    <a:pt x="2546604" y="3824732"/>
                  </a:lnTo>
                  <a:moveTo>
                    <a:pt x="2535555" y="3809619"/>
                  </a:moveTo>
                  <a:cubicBezTo>
                    <a:pt x="2538349" y="3807587"/>
                    <a:pt x="2542159" y="3807206"/>
                    <a:pt x="2545334" y="3808857"/>
                  </a:cubicBezTo>
                  <a:cubicBezTo>
                    <a:pt x="2548509" y="3810508"/>
                    <a:pt x="2550414" y="3813683"/>
                    <a:pt x="2550414" y="3817239"/>
                  </a:cubicBezTo>
                  <a:lnTo>
                    <a:pt x="2550414" y="4094226"/>
                  </a:lnTo>
                  <a:cubicBezTo>
                    <a:pt x="2550414" y="4099433"/>
                    <a:pt x="2546223" y="4103624"/>
                    <a:pt x="2541016" y="4103624"/>
                  </a:cubicBezTo>
                  <a:lnTo>
                    <a:pt x="2160905" y="4103624"/>
                  </a:lnTo>
                  <a:cubicBezTo>
                    <a:pt x="2156841" y="4103624"/>
                    <a:pt x="2153285" y="4101084"/>
                    <a:pt x="2152015" y="4097147"/>
                  </a:cubicBezTo>
                  <a:cubicBezTo>
                    <a:pt x="2150745" y="4093210"/>
                    <a:pt x="2152142" y="4089146"/>
                    <a:pt x="2155317" y="4086733"/>
                  </a:cubicBezTo>
                  <a:cubicBezTo>
                    <a:pt x="2220087" y="4039108"/>
                    <a:pt x="2282825" y="3993642"/>
                    <a:pt x="2345436" y="3948176"/>
                  </a:cubicBezTo>
                  <a:cubicBezTo>
                    <a:pt x="2408047" y="3902710"/>
                    <a:pt x="2470658" y="3857371"/>
                    <a:pt x="2535428" y="3809746"/>
                  </a:cubicBezTo>
                  <a:close/>
                  <a:moveTo>
                    <a:pt x="2531618" y="6015482"/>
                  </a:moveTo>
                  <a:lnTo>
                    <a:pt x="2531618" y="5738495"/>
                  </a:lnTo>
                  <a:lnTo>
                    <a:pt x="2541016" y="5738495"/>
                  </a:lnTo>
                  <a:lnTo>
                    <a:pt x="2546604" y="5745988"/>
                  </a:lnTo>
                  <a:cubicBezTo>
                    <a:pt x="2416937" y="5841238"/>
                    <a:pt x="2295906" y="5927852"/>
                    <a:pt x="2157603" y="6023102"/>
                  </a:cubicBezTo>
                  <a:lnTo>
                    <a:pt x="2152269" y="6015355"/>
                  </a:lnTo>
                  <a:lnTo>
                    <a:pt x="2152269" y="6005957"/>
                  </a:lnTo>
                  <a:lnTo>
                    <a:pt x="2541143" y="6005957"/>
                  </a:lnTo>
                  <a:lnTo>
                    <a:pt x="2541143" y="6015355"/>
                  </a:lnTo>
                  <a:lnTo>
                    <a:pt x="2531745" y="6015355"/>
                  </a:lnTo>
                  <a:moveTo>
                    <a:pt x="2550414" y="6015355"/>
                  </a:moveTo>
                  <a:cubicBezTo>
                    <a:pt x="2550414" y="6020562"/>
                    <a:pt x="2546223" y="6024753"/>
                    <a:pt x="2541016" y="6024753"/>
                  </a:cubicBezTo>
                  <a:lnTo>
                    <a:pt x="2152269" y="6024753"/>
                  </a:lnTo>
                  <a:cubicBezTo>
                    <a:pt x="2148205" y="6024753"/>
                    <a:pt x="2144522" y="6022086"/>
                    <a:pt x="2143379" y="6018149"/>
                  </a:cubicBezTo>
                  <a:cubicBezTo>
                    <a:pt x="2142236" y="6014212"/>
                    <a:pt x="2143633" y="6010021"/>
                    <a:pt x="2147062" y="6007608"/>
                  </a:cubicBezTo>
                  <a:cubicBezTo>
                    <a:pt x="2285238" y="5912485"/>
                    <a:pt x="2406142" y="5825998"/>
                    <a:pt x="2535682" y="5730875"/>
                  </a:cubicBezTo>
                  <a:cubicBezTo>
                    <a:pt x="2538476" y="5728843"/>
                    <a:pt x="2542286" y="5728462"/>
                    <a:pt x="2545461" y="5730113"/>
                  </a:cubicBezTo>
                  <a:cubicBezTo>
                    <a:pt x="2548636" y="5731764"/>
                    <a:pt x="2550541" y="5734939"/>
                    <a:pt x="2550541" y="5738495"/>
                  </a:cubicBezTo>
                  <a:lnTo>
                    <a:pt x="2550541" y="6015482"/>
                  </a:lnTo>
                  <a:close/>
                  <a:moveTo>
                    <a:pt x="6014720" y="1472692"/>
                  </a:moveTo>
                  <a:lnTo>
                    <a:pt x="5746623" y="1472692"/>
                  </a:lnTo>
                  <a:lnTo>
                    <a:pt x="5746623" y="1463294"/>
                  </a:lnTo>
                  <a:lnTo>
                    <a:pt x="5754370" y="1458087"/>
                  </a:lnTo>
                  <a:cubicBezTo>
                    <a:pt x="5840730" y="1587754"/>
                    <a:pt x="5926963" y="1708785"/>
                    <a:pt x="6021959" y="1838579"/>
                  </a:cubicBezTo>
                  <a:lnTo>
                    <a:pt x="6014466" y="1844167"/>
                  </a:lnTo>
                  <a:lnTo>
                    <a:pt x="6005068" y="1844167"/>
                  </a:lnTo>
                  <a:lnTo>
                    <a:pt x="6005068" y="1463294"/>
                  </a:lnTo>
                  <a:lnTo>
                    <a:pt x="6014466" y="1463294"/>
                  </a:lnTo>
                  <a:lnTo>
                    <a:pt x="6014466" y="1472692"/>
                  </a:lnTo>
                  <a:moveTo>
                    <a:pt x="6014466" y="1454023"/>
                  </a:moveTo>
                  <a:cubicBezTo>
                    <a:pt x="6019673" y="1454023"/>
                    <a:pt x="6023864" y="1458214"/>
                    <a:pt x="6023864" y="1463421"/>
                  </a:cubicBezTo>
                  <a:lnTo>
                    <a:pt x="6023864" y="1844040"/>
                  </a:lnTo>
                  <a:cubicBezTo>
                    <a:pt x="6023864" y="1848104"/>
                    <a:pt x="6021324" y="1851660"/>
                    <a:pt x="6017387" y="1852930"/>
                  </a:cubicBezTo>
                  <a:cubicBezTo>
                    <a:pt x="6013450" y="1854200"/>
                    <a:pt x="6009259" y="1852803"/>
                    <a:pt x="6006973" y="1849501"/>
                  </a:cubicBezTo>
                  <a:cubicBezTo>
                    <a:pt x="5911850" y="1719580"/>
                    <a:pt x="5825363" y="1598295"/>
                    <a:pt x="5738876" y="1468374"/>
                  </a:cubicBezTo>
                  <a:cubicBezTo>
                    <a:pt x="5736971" y="1465453"/>
                    <a:pt x="5736844" y="1461770"/>
                    <a:pt x="5738368" y="1458722"/>
                  </a:cubicBezTo>
                  <a:cubicBezTo>
                    <a:pt x="5739892" y="1455674"/>
                    <a:pt x="5743194" y="1453769"/>
                    <a:pt x="5746623" y="1453769"/>
                  </a:cubicBezTo>
                  <a:lnTo>
                    <a:pt x="6014466" y="1453769"/>
                  </a:lnTo>
                  <a:close/>
                  <a:moveTo>
                    <a:pt x="4086987" y="1844040"/>
                  </a:moveTo>
                  <a:lnTo>
                    <a:pt x="4086987" y="1463294"/>
                  </a:lnTo>
                  <a:lnTo>
                    <a:pt x="4096385" y="1463294"/>
                  </a:lnTo>
                  <a:lnTo>
                    <a:pt x="4096385" y="1472692"/>
                  </a:lnTo>
                  <a:lnTo>
                    <a:pt x="3828542" y="1472692"/>
                  </a:lnTo>
                  <a:lnTo>
                    <a:pt x="3828542" y="1463294"/>
                  </a:lnTo>
                  <a:lnTo>
                    <a:pt x="3836289" y="1458087"/>
                  </a:lnTo>
                  <a:cubicBezTo>
                    <a:pt x="3922649" y="1587754"/>
                    <a:pt x="4008882" y="1708785"/>
                    <a:pt x="4103878" y="1838579"/>
                  </a:cubicBezTo>
                  <a:lnTo>
                    <a:pt x="4096385" y="1844167"/>
                  </a:lnTo>
                  <a:lnTo>
                    <a:pt x="4086987" y="1844167"/>
                  </a:lnTo>
                  <a:moveTo>
                    <a:pt x="4105656" y="1844167"/>
                  </a:moveTo>
                  <a:cubicBezTo>
                    <a:pt x="4105656" y="1848231"/>
                    <a:pt x="4103116" y="1851787"/>
                    <a:pt x="4099179" y="1853057"/>
                  </a:cubicBezTo>
                  <a:cubicBezTo>
                    <a:pt x="4095242" y="1854327"/>
                    <a:pt x="4091051" y="1852930"/>
                    <a:pt x="4088765" y="1849628"/>
                  </a:cubicBezTo>
                  <a:cubicBezTo>
                    <a:pt x="3993642" y="1719707"/>
                    <a:pt x="3907155" y="1598422"/>
                    <a:pt x="3820668" y="1468501"/>
                  </a:cubicBezTo>
                  <a:cubicBezTo>
                    <a:pt x="3818763" y="1465580"/>
                    <a:pt x="3818636" y="1461897"/>
                    <a:pt x="3820160" y="1458849"/>
                  </a:cubicBezTo>
                  <a:cubicBezTo>
                    <a:pt x="3821684" y="1455801"/>
                    <a:pt x="3824986" y="1453896"/>
                    <a:pt x="3828415" y="1453896"/>
                  </a:cubicBezTo>
                  <a:lnTo>
                    <a:pt x="4096258" y="1453896"/>
                  </a:lnTo>
                  <a:cubicBezTo>
                    <a:pt x="4101465" y="1453896"/>
                    <a:pt x="4105656" y="1458087"/>
                    <a:pt x="4105656" y="1463294"/>
                  </a:cubicBezTo>
                  <a:lnTo>
                    <a:pt x="4105656" y="1844040"/>
                  </a:lnTo>
                  <a:close/>
                  <a:moveTo>
                    <a:pt x="2546604" y="3184398"/>
                  </a:moveTo>
                  <a:cubicBezTo>
                    <a:pt x="2416937" y="3279648"/>
                    <a:pt x="2295906" y="3366262"/>
                    <a:pt x="2166112" y="3452876"/>
                  </a:cubicBezTo>
                  <a:lnTo>
                    <a:pt x="2160905" y="3445129"/>
                  </a:lnTo>
                  <a:lnTo>
                    <a:pt x="2160905" y="3435731"/>
                  </a:lnTo>
                  <a:lnTo>
                    <a:pt x="2541143" y="3435731"/>
                  </a:lnTo>
                  <a:lnTo>
                    <a:pt x="2541143" y="3445129"/>
                  </a:lnTo>
                  <a:lnTo>
                    <a:pt x="2531745" y="3445129"/>
                  </a:lnTo>
                  <a:lnTo>
                    <a:pt x="2531745" y="3176778"/>
                  </a:lnTo>
                  <a:lnTo>
                    <a:pt x="2541143" y="3176778"/>
                  </a:lnTo>
                  <a:lnTo>
                    <a:pt x="2546731" y="3184271"/>
                  </a:lnTo>
                  <a:moveTo>
                    <a:pt x="2535682" y="3169158"/>
                  </a:moveTo>
                  <a:cubicBezTo>
                    <a:pt x="2538476" y="3167126"/>
                    <a:pt x="2542286" y="3166745"/>
                    <a:pt x="2545461" y="3168396"/>
                  </a:cubicBezTo>
                  <a:cubicBezTo>
                    <a:pt x="2548636" y="3170047"/>
                    <a:pt x="2550541" y="3173222"/>
                    <a:pt x="2550541" y="3176778"/>
                  </a:cubicBezTo>
                  <a:lnTo>
                    <a:pt x="2550541" y="3445002"/>
                  </a:lnTo>
                  <a:cubicBezTo>
                    <a:pt x="2550541" y="3450209"/>
                    <a:pt x="2546350" y="3454400"/>
                    <a:pt x="2541143" y="3454400"/>
                  </a:cubicBezTo>
                  <a:lnTo>
                    <a:pt x="2160905" y="3454400"/>
                  </a:lnTo>
                  <a:cubicBezTo>
                    <a:pt x="2156841" y="3454400"/>
                    <a:pt x="2153158" y="3451733"/>
                    <a:pt x="2151888" y="3447796"/>
                  </a:cubicBezTo>
                  <a:cubicBezTo>
                    <a:pt x="2150618" y="3443859"/>
                    <a:pt x="2152269" y="3439541"/>
                    <a:pt x="2155698" y="3437255"/>
                  </a:cubicBezTo>
                  <a:cubicBezTo>
                    <a:pt x="2285111" y="3350768"/>
                    <a:pt x="2406015" y="3264408"/>
                    <a:pt x="2535555" y="3169158"/>
                  </a:cubicBezTo>
                  <a:close/>
                  <a:moveTo>
                    <a:pt x="2546604" y="5105527"/>
                  </a:moveTo>
                  <a:cubicBezTo>
                    <a:pt x="2481834" y="5153152"/>
                    <a:pt x="2419096" y="5198618"/>
                    <a:pt x="2356485" y="5244084"/>
                  </a:cubicBezTo>
                  <a:cubicBezTo>
                    <a:pt x="2293874" y="5289550"/>
                    <a:pt x="2231263" y="5334889"/>
                    <a:pt x="2166493" y="5382514"/>
                  </a:cubicBezTo>
                  <a:lnTo>
                    <a:pt x="2160905" y="5375021"/>
                  </a:lnTo>
                  <a:lnTo>
                    <a:pt x="2160905" y="5365623"/>
                  </a:lnTo>
                  <a:lnTo>
                    <a:pt x="2541143" y="5365623"/>
                  </a:lnTo>
                  <a:lnTo>
                    <a:pt x="2541143" y="5375021"/>
                  </a:lnTo>
                  <a:lnTo>
                    <a:pt x="2531745" y="5375021"/>
                  </a:lnTo>
                  <a:lnTo>
                    <a:pt x="2531745" y="5098034"/>
                  </a:lnTo>
                  <a:lnTo>
                    <a:pt x="2541143" y="5098034"/>
                  </a:lnTo>
                  <a:lnTo>
                    <a:pt x="2546731" y="5105527"/>
                  </a:lnTo>
                  <a:moveTo>
                    <a:pt x="2535682" y="5090414"/>
                  </a:moveTo>
                  <a:cubicBezTo>
                    <a:pt x="2538476" y="5088382"/>
                    <a:pt x="2542286" y="5088001"/>
                    <a:pt x="2545461" y="5089652"/>
                  </a:cubicBezTo>
                  <a:cubicBezTo>
                    <a:pt x="2548636" y="5091303"/>
                    <a:pt x="2550541" y="5094478"/>
                    <a:pt x="2550541" y="5098034"/>
                  </a:cubicBezTo>
                  <a:lnTo>
                    <a:pt x="2550541" y="5375021"/>
                  </a:lnTo>
                  <a:cubicBezTo>
                    <a:pt x="2550541" y="5380228"/>
                    <a:pt x="2546350" y="5384419"/>
                    <a:pt x="2541143" y="5384419"/>
                  </a:cubicBezTo>
                  <a:lnTo>
                    <a:pt x="2160905" y="5384419"/>
                  </a:lnTo>
                  <a:cubicBezTo>
                    <a:pt x="2156841" y="5384419"/>
                    <a:pt x="2153285" y="5381879"/>
                    <a:pt x="2152015" y="5377942"/>
                  </a:cubicBezTo>
                  <a:cubicBezTo>
                    <a:pt x="2150745" y="5374005"/>
                    <a:pt x="2152142" y="5369941"/>
                    <a:pt x="2155317" y="5367528"/>
                  </a:cubicBezTo>
                  <a:cubicBezTo>
                    <a:pt x="2220087" y="5319903"/>
                    <a:pt x="2282825" y="5274437"/>
                    <a:pt x="2345436" y="5228971"/>
                  </a:cubicBezTo>
                  <a:cubicBezTo>
                    <a:pt x="2408047" y="5183505"/>
                    <a:pt x="2470658" y="5138166"/>
                    <a:pt x="2535428" y="5090541"/>
                  </a:cubicBezTo>
                  <a:close/>
                  <a:moveTo>
                    <a:pt x="5115052" y="1458087"/>
                  </a:moveTo>
                  <a:cubicBezTo>
                    <a:pt x="5201412" y="1587754"/>
                    <a:pt x="5287645" y="1708785"/>
                    <a:pt x="5382641" y="1838579"/>
                  </a:cubicBezTo>
                  <a:lnTo>
                    <a:pt x="5375148" y="1844167"/>
                  </a:lnTo>
                  <a:lnTo>
                    <a:pt x="5365750" y="1844167"/>
                  </a:lnTo>
                  <a:lnTo>
                    <a:pt x="5365750" y="1463294"/>
                  </a:lnTo>
                  <a:lnTo>
                    <a:pt x="5375148" y="1463294"/>
                  </a:lnTo>
                  <a:lnTo>
                    <a:pt x="5375148" y="1472692"/>
                  </a:lnTo>
                  <a:lnTo>
                    <a:pt x="5107305" y="1472692"/>
                  </a:lnTo>
                  <a:lnTo>
                    <a:pt x="5107305" y="1463294"/>
                  </a:lnTo>
                  <a:lnTo>
                    <a:pt x="5115052" y="1458087"/>
                  </a:lnTo>
                  <a:moveTo>
                    <a:pt x="5099431" y="1468501"/>
                  </a:moveTo>
                  <a:cubicBezTo>
                    <a:pt x="5097526" y="1465580"/>
                    <a:pt x="5097399" y="1461897"/>
                    <a:pt x="5098923" y="1458849"/>
                  </a:cubicBezTo>
                  <a:cubicBezTo>
                    <a:pt x="5100447" y="1455801"/>
                    <a:pt x="5103749" y="1453896"/>
                    <a:pt x="5107178" y="1453896"/>
                  </a:cubicBezTo>
                  <a:lnTo>
                    <a:pt x="5375021" y="1453896"/>
                  </a:lnTo>
                  <a:cubicBezTo>
                    <a:pt x="5380228" y="1453896"/>
                    <a:pt x="5384419" y="1458087"/>
                    <a:pt x="5384419" y="1463294"/>
                  </a:cubicBezTo>
                  <a:lnTo>
                    <a:pt x="5384419" y="1844040"/>
                  </a:lnTo>
                  <a:cubicBezTo>
                    <a:pt x="5384419" y="1848104"/>
                    <a:pt x="5381879" y="1851660"/>
                    <a:pt x="5377942" y="1852930"/>
                  </a:cubicBezTo>
                  <a:cubicBezTo>
                    <a:pt x="5374005" y="1854200"/>
                    <a:pt x="5369814" y="1852803"/>
                    <a:pt x="5367528" y="1849501"/>
                  </a:cubicBezTo>
                  <a:cubicBezTo>
                    <a:pt x="5272405" y="1719580"/>
                    <a:pt x="5185918" y="1598295"/>
                    <a:pt x="5099431" y="1468374"/>
                  </a:cubicBezTo>
                  <a:close/>
                  <a:moveTo>
                    <a:pt x="7293229" y="1472565"/>
                  </a:moveTo>
                  <a:lnTo>
                    <a:pt x="7025513" y="1472565"/>
                  </a:lnTo>
                  <a:lnTo>
                    <a:pt x="7025513" y="1463167"/>
                  </a:lnTo>
                  <a:lnTo>
                    <a:pt x="7033260" y="1457960"/>
                  </a:lnTo>
                  <a:cubicBezTo>
                    <a:pt x="7119620" y="1587627"/>
                    <a:pt x="7205853" y="1708658"/>
                    <a:pt x="7300849" y="1838452"/>
                  </a:cubicBezTo>
                  <a:lnTo>
                    <a:pt x="7293356" y="1844040"/>
                  </a:lnTo>
                  <a:lnTo>
                    <a:pt x="7283958" y="1844040"/>
                  </a:lnTo>
                  <a:lnTo>
                    <a:pt x="7283958" y="1463294"/>
                  </a:lnTo>
                  <a:lnTo>
                    <a:pt x="7293356" y="1463294"/>
                  </a:lnTo>
                  <a:lnTo>
                    <a:pt x="7293356" y="1472692"/>
                  </a:lnTo>
                  <a:moveTo>
                    <a:pt x="7293356" y="1454023"/>
                  </a:moveTo>
                  <a:cubicBezTo>
                    <a:pt x="7298563" y="1454023"/>
                    <a:pt x="7302754" y="1458214"/>
                    <a:pt x="7302754" y="1463421"/>
                  </a:cubicBezTo>
                  <a:lnTo>
                    <a:pt x="7302754" y="1844040"/>
                  </a:lnTo>
                  <a:cubicBezTo>
                    <a:pt x="7302754" y="1848104"/>
                    <a:pt x="7300214" y="1851660"/>
                    <a:pt x="7296277" y="1852930"/>
                  </a:cubicBezTo>
                  <a:cubicBezTo>
                    <a:pt x="7292340" y="1854200"/>
                    <a:pt x="7288149" y="1852803"/>
                    <a:pt x="7285863" y="1849501"/>
                  </a:cubicBezTo>
                  <a:cubicBezTo>
                    <a:pt x="7190740" y="1719580"/>
                    <a:pt x="7104253" y="1598295"/>
                    <a:pt x="7017766" y="1468374"/>
                  </a:cubicBezTo>
                  <a:cubicBezTo>
                    <a:pt x="7015861" y="1465453"/>
                    <a:pt x="7015734" y="1461770"/>
                    <a:pt x="7017258" y="1458722"/>
                  </a:cubicBezTo>
                  <a:cubicBezTo>
                    <a:pt x="7018782" y="1455674"/>
                    <a:pt x="7022084" y="1453769"/>
                    <a:pt x="7025513" y="1453769"/>
                  </a:cubicBezTo>
                  <a:lnTo>
                    <a:pt x="7293356" y="1453769"/>
                  </a:lnTo>
                  <a:close/>
                  <a:moveTo>
                    <a:pt x="3456940" y="1472565"/>
                  </a:moveTo>
                  <a:lnTo>
                    <a:pt x="3189097" y="1472565"/>
                  </a:lnTo>
                  <a:lnTo>
                    <a:pt x="3189097" y="1463167"/>
                  </a:lnTo>
                  <a:lnTo>
                    <a:pt x="3196844" y="1457960"/>
                  </a:lnTo>
                  <a:cubicBezTo>
                    <a:pt x="3283204" y="1587627"/>
                    <a:pt x="3369437" y="1708658"/>
                    <a:pt x="3464433" y="1838452"/>
                  </a:cubicBezTo>
                  <a:lnTo>
                    <a:pt x="3456940" y="1844040"/>
                  </a:lnTo>
                  <a:lnTo>
                    <a:pt x="3447542" y="1844040"/>
                  </a:lnTo>
                  <a:lnTo>
                    <a:pt x="3447542" y="1463294"/>
                  </a:lnTo>
                  <a:lnTo>
                    <a:pt x="3456940" y="1463294"/>
                  </a:lnTo>
                  <a:lnTo>
                    <a:pt x="3456940" y="1472692"/>
                  </a:lnTo>
                  <a:moveTo>
                    <a:pt x="3456940" y="1454023"/>
                  </a:moveTo>
                  <a:cubicBezTo>
                    <a:pt x="3462147" y="1454023"/>
                    <a:pt x="3466338" y="1458214"/>
                    <a:pt x="3466338" y="1463421"/>
                  </a:cubicBezTo>
                  <a:lnTo>
                    <a:pt x="3466338" y="1844040"/>
                  </a:lnTo>
                  <a:cubicBezTo>
                    <a:pt x="3466338" y="1848104"/>
                    <a:pt x="3463798" y="1851660"/>
                    <a:pt x="3459861" y="1852930"/>
                  </a:cubicBezTo>
                  <a:cubicBezTo>
                    <a:pt x="3455924" y="1854200"/>
                    <a:pt x="3451733" y="1852803"/>
                    <a:pt x="3449447" y="1849501"/>
                  </a:cubicBezTo>
                  <a:cubicBezTo>
                    <a:pt x="3354324" y="1719580"/>
                    <a:pt x="3267837" y="1598295"/>
                    <a:pt x="3181350" y="1468374"/>
                  </a:cubicBezTo>
                  <a:cubicBezTo>
                    <a:pt x="3179445" y="1465453"/>
                    <a:pt x="3179318" y="1461770"/>
                    <a:pt x="3180842" y="1458722"/>
                  </a:cubicBezTo>
                  <a:cubicBezTo>
                    <a:pt x="3182366" y="1455674"/>
                    <a:pt x="3185668" y="1453769"/>
                    <a:pt x="3189097" y="1453769"/>
                  </a:cubicBezTo>
                  <a:lnTo>
                    <a:pt x="3456940" y="1453769"/>
                  </a:lnTo>
                  <a:close/>
                  <a:moveTo>
                    <a:pt x="2546604" y="2543810"/>
                  </a:moveTo>
                  <a:cubicBezTo>
                    <a:pt x="2416937" y="2639060"/>
                    <a:pt x="2295906" y="2725674"/>
                    <a:pt x="2157603" y="2820924"/>
                  </a:cubicBezTo>
                  <a:lnTo>
                    <a:pt x="2152269" y="2813177"/>
                  </a:lnTo>
                  <a:lnTo>
                    <a:pt x="2152269" y="2803779"/>
                  </a:lnTo>
                  <a:lnTo>
                    <a:pt x="2541143" y="2803779"/>
                  </a:lnTo>
                  <a:lnTo>
                    <a:pt x="2541143" y="2813177"/>
                  </a:lnTo>
                  <a:lnTo>
                    <a:pt x="2531745" y="2813177"/>
                  </a:lnTo>
                  <a:lnTo>
                    <a:pt x="2531745" y="2536444"/>
                  </a:lnTo>
                  <a:lnTo>
                    <a:pt x="2541143" y="2536444"/>
                  </a:lnTo>
                  <a:lnTo>
                    <a:pt x="2546731" y="2543937"/>
                  </a:lnTo>
                  <a:moveTo>
                    <a:pt x="2535682" y="2528824"/>
                  </a:moveTo>
                  <a:cubicBezTo>
                    <a:pt x="2538476" y="2526792"/>
                    <a:pt x="2542286" y="2526411"/>
                    <a:pt x="2545461" y="2528062"/>
                  </a:cubicBezTo>
                  <a:cubicBezTo>
                    <a:pt x="2548636" y="2529713"/>
                    <a:pt x="2550541" y="2532888"/>
                    <a:pt x="2550541" y="2536444"/>
                  </a:cubicBezTo>
                  <a:lnTo>
                    <a:pt x="2550541" y="2813431"/>
                  </a:lnTo>
                  <a:cubicBezTo>
                    <a:pt x="2550541" y="2818638"/>
                    <a:pt x="2546350" y="2822829"/>
                    <a:pt x="2541143" y="2822829"/>
                  </a:cubicBezTo>
                  <a:lnTo>
                    <a:pt x="2152269" y="2822829"/>
                  </a:lnTo>
                  <a:cubicBezTo>
                    <a:pt x="2148205" y="2822829"/>
                    <a:pt x="2144522" y="2820162"/>
                    <a:pt x="2143379" y="2816225"/>
                  </a:cubicBezTo>
                  <a:cubicBezTo>
                    <a:pt x="2142236" y="2812288"/>
                    <a:pt x="2143633" y="2808097"/>
                    <a:pt x="2147062" y="2805684"/>
                  </a:cubicBezTo>
                  <a:cubicBezTo>
                    <a:pt x="2285238" y="2710561"/>
                    <a:pt x="2406142" y="2624074"/>
                    <a:pt x="2535682" y="2528951"/>
                  </a:cubicBezTo>
                  <a:close/>
                  <a:moveTo>
                    <a:pt x="2546731" y="4465320"/>
                  </a:moveTo>
                  <a:cubicBezTo>
                    <a:pt x="2417064" y="4560570"/>
                    <a:pt x="2296033" y="4647184"/>
                    <a:pt x="2166239" y="4733798"/>
                  </a:cubicBezTo>
                  <a:lnTo>
                    <a:pt x="2161032" y="4726051"/>
                  </a:lnTo>
                  <a:lnTo>
                    <a:pt x="2161032" y="4716653"/>
                  </a:lnTo>
                  <a:lnTo>
                    <a:pt x="2541270" y="4716653"/>
                  </a:lnTo>
                  <a:lnTo>
                    <a:pt x="2541270" y="4726051"/>
                  </a:lnTo>
                  <a:lnTo>
                    <a:pt x="2531872" y="4726051"/>
                  </a:lnTo>
                  <a:lnTo>
                    <a:pt x="2531872" y="4457573"/>
                  </a:lnTo>
                  <a:lnTo>
                    <a:pt x="2541270" y="4457573"/>
                  </a:lnTo>
                  <a:lnTo>
                    <a:pt x="2546858" y="4465066"/>
                  </a:lnTo>
                  <a:moveTo>
                    <a:pt x="2535809" y="4449953"/>
                  </a:moveTo>
                  <a:cubicBezTo>
                    <a:pt x="2538603" y="4447921"/>
                    <a:pt x="2542413" y="4447540"/>
                    <a:pt x="2545588" y="4449191"/>
                  </a:cubicBezTo>
                  <a:cubicBezTo>
                    <a:pt x="2548763" y="4450842"/>
                    <a:pt x="2550668" y="4454017"/>
                    <a:pt x="2550668" y="4457573"/>
                  </a:cubicBezTo>
                  <a:lnTo>
                    <a:pt x="2550668" y="4725797"/>
                  </a:lnTo>
                  <a:cubicBezTo>
                    <a:pt x="2550668" y="4731004"/>
                    <a:pt x="2546477" y="4735195"/>
                    <a:pt x="2541270" y="4735195"/>
                  </a:cubicBezTo>
                  <a:lnTo>
                    <a:pt x="2160905" y="4735195"/>
                  </a:lnTo>
                  <a:cubicBezTo>
                    <a:pt x="2156841" y="4735195"/>
                    <a:pt x="2153158" y="4732528"/>
                    <a:pt x="2151888" y="4728591"/>
                  </a:cubicBezTo>
                  <a:cubicBezTo>
                    <a:pt x="2150618" y="4724654"/>
                    <a:pt x="2152269" y="4720336"/>
                    <a:pt x="2155698" y="4718050"/>
                  </a:cubicBezTo>
                  <a:cubicBezTo>
                    <a:pt x="2285111" y="4631563"/>
                    <a:pt x="2406015" y="4545203"/>
                    <a:pt x="2535555" y="4449953"/>
                  </a:cubicBezTo>
                  <a:close/>
                  <a:moveTo>
                    <a:pt x="2546604" y="6386322"/>
                  </a:moveTo>
                  <a:cubicBezTo>
                    <a:pt x="2416937" y="6481572"/>
                    <a:pt x="2295906" y="6568186"/>
                    <a:pt x="2166112" y="6654800"/>
                  </a:cubicBezTo>
                  <a:lnTo>
                    <a:pt x="2160905" y="6647053"/>
                  </a:lnTo>
                  <a:lnTo>
                    <a:pt x="2160905" y="6637655"/>
                  </a:lnTo>
                  <a:lnTo>
                    <a:pt x="2541143" y="6637655"/>
                  </a:lnTo>
                  <a:lnTo>
                    <a:pt x="2541143" y="6647053"/>
                  </a:lnTo>
                  <a:lnTo>
                    <a:pt x="2531745" y="6647053"/>
                  </a:lnTo>
                  <a:lnTo>
                    <a:pt x="2531745" y="6378829"/>
                  </a:lnTo>
                  <a:lnTo>
                    <a:pt x="2541143" y="6378829"/>
                  </a:lnTo>
                  <a:lnTo>
                    <a:pt x="2546731" y="6386322"/>
                  </a:lnTo>
                  <a:moveTo>
                    <a:pt x="2535682" y="6371209"/>
                  </a:moveTo>
                  <a:cubicBezTo>
                    <a:pt x="2538476" y="6369177"/>
                    <a:pt x="2542286" y="6368796"/>
                    <a:pt x="2545461" y="6370447"/>
                  </a:cubicBezTo>
                  <a:cubicBezTo>
                    <a:pt x="2548636" y="6372098"/>
                    <a:pt x="2550541" y="6375273"/>
                    <a:pt x="2550541" y="6378829"/>
                  </a:cubicBezTo>
                  <a:lnTo>
                    <a:pt x="2550541" y="6647180"/>
                  </a:lnTo>
                  <a:cubicBezTo>
                    <a:pt x="2550541" y="6652387"/>
                    <a:pt x="2546350" y="6656578"/>
                    <a:pt x="2541143" y="6656578"/>
                  </a:cubicBezTo>
                  <a:lnTo>
                    <a:pt x="2160905" y="6656578"/>
                  </a:lnTo>
                  <a:cubicBezTo>
                    <a:pt x="2156841" y="6656578"/>
                    <a:pt x="2153158" y="6653912"/>
                    <a:pt x="2151888" y="6649974"/>
                  </a:cubicBezTo>
                  <a:cubicBezTo>
                    <a:pt x="2150618" y="6646037"/>
                    <a:pt x="2152269" y="6641719"/>
                    <a:pt x="2155698" y="6639433"/>
                  </a:cubicBezTo>
                  <a:cubicBezTo>
                    <a:pt x="2285111" y="6552947"/>
                    <a:pt x="2406015" y="6466586"/>
                    <a:pt x="2535555" y="6371336"/>
                  </a:cubicBezTo>
                  <a:close/>
                  <a:moveTo>
                    <a:pt x="2161540" y="6690360"/>
                  </a:moveTo>
                  <a:lnTo>
                    <a:pt x="2161540" y="6698996"/>
                  </a:lnTo>
                  <a:lnTo>
                    <a:pt x="2152142" y="6698996"/>
                  </a:lnTo>
                  <a:lnTo>
                    <a:pt x="2156968" y="6690995"/>
                  </a:lnTo>
                  <a:cubicBezTo>
                    <a:pt x="2286508" y="6768846"/>
                    <a:pt x="2416302" y="6846824"/>
                    <a:pt x="2546223" y="6933565"/>
                  </a:cubicBezTo>
                  <a:lnTo>
                    <a:pt x="2541016" y="6941312"/>
                  </a:lnTo>
                  <a:lnTo>
                    <a:pt x="2531618" y="6941312"/>
                  </a:lnTo>
                  <a:lnTo>
                    <a:pt x="2531618" y="6690360"/>
                  </a:lnTo>
                  <a:lnTo>
                    <a:pt x="2541016" y="6690360"/>
                  </a:lnTo>
                  <a:lnTo>
                    <a:pt x="2541016" y="6699758"/>
                  </a:lnTo>
                  <a:lnTo>
                    <a:pt x="2152269" y="6699758"/>
                  </a:lnTo>
                  <a:lnTo>
                    <a:pt x="2152269" y="6690360"/>
                  </a:lnTo>
                  <a:lnTo>
                    <a:pt x="2161667" y="6690360"/>
                  </a:lnTo>
                  <a:moveTo>
                    <a:pt x="2142998" y="6690360"/>
                  </a:moveTo>
                  <a:cubicBezTo>
                    <a:pt x="2142998" y="6685153"/>
                    <a:pt x="2147189" y="6680962"/>
                    <a:pt x="2152396" y="6680962"/>
                  </a:cubicBezTo>
                  <a:lnTo>
                    <a:pt x="2541270" y="6680962"/>
                  </a:lnTo>
                  <a:cubicBezTo>
                    <a:pt x="2546477" y="6680962"/>
                    <a:pt x="2550668" y="6685153"/>
                    <a:pt x="2550668" y="6690360"/>
                  </a:cubicBezTo>
                  <a:lnTo>
                    <a:pt x="2550668" y="6941312"/>
                  </a:lnTo>
                  <a:cubicBezTo>
                    <a:pt x="2550668" y="6944741"/>
                    <a:pt x="2548763" y="6947916"/>
                    <a:pt x="2545715" y="6949567"/>
                  </a:cubicBezTo>
                  <a:cubicBezTo>
                    <a:pt x="2542667" y="6951218"/>
                    <a:pt x="2538984" y="6950964"/>
                    <a:pt x="2536063" y="6949059"/>
                  </a:cubicBezTo>
                  <a:cubicBezTo>
                    <a:pt x="2406650" y="6862699"/>
                    <a:pt x="2277237" y="6784848"/>
                    <a:pt x="2147570" y="6706997"/>
                  </a:cubicBezTo>
                  <a:cubicBezTo>
                    <a:pt x="2144776" y="6705346"/>
                    <a:pt x="2142998" y="6702298"/>
                    <a:pt x="2142998" y="6698996"/>
                  </a:cubicBezTo>
                  <a:lnTo>
                    <a:pt x="2142998" y="6690360"/>
                  </a:lnTo>
                  <a:close/>
                  <a:moveTo>
                    <a:pt x="2161667" y="4769104"/>
                  </a:moveTo>
                  <a:lnTo>
                    <a:pt x="2161667" y="4777740"/>
                  </a:lnTo>
                  <a:lnTo>
                    <a:pt x="2152269" y="4777740"/>
                  </a:lnTo>
                  <a:lnTo>
                    <a:pt x="2157095" y="4769739"/>
                  </a:lnTo>
                  <a:cubicBezTo>
                    <a:pt x="2286635" y="4847590"/>
                    <a:pt x="2416429" y="4925568"/>
                    <a:pt x="2546350" y="5012309"/>
                  </a:cubicBezTo>
                  <a:lnTo>
                    <a:pt x="2541143" y="5020056"/>
                  </a:lnTo>
                  <a:lnTo>
                    <a:pt x="2531745" y="5020056"/>
                  </a:lnTo>
                  <a:lnTo>
                    <a:pt x="2531745" y="4769104"/>
                  </a:lnTo>
                  <a:lnTo>
                    <a:pt x="2541143" y="4769104"/>
                  </a:lnTo>
                  <a:lnTo>
                    <a:pt x="2541143" y="4778502"/>
                  </a:lnTo>
                  <a:lnTo>
                    <a:pt x="2152269" y="4778502"/>
                  </a:lnTo>
                  <a:lnTo>
                    <a:pt x="2152269" y="4769104"/>
                  </a:lnTo>
                  <a:lnTo>
                    <a:pt x="2161667" y="4769104"/>
                  </a:lnTo>
                  <a:moveTo>
                    <a:pt x="2142998" y="4769104"/>
                  </a:moveTo>
                  <a:cubicBezTo>
                    <a:pt x="2142998" y="4763897"/>
                    <a:pt x="2147189" y="4759706"/>
                    <a:pt x="2152396" y="4759706"/>
                  </a:cubicBezTo>
                  <a:lnTo>
                    <a:pt x="2541270" y="4759706"/>
                  </a:lnTo>
                  <a:cubicBezTo>
                    <a:pt x="2546477" y="4759706"/>
                    <a:pt x="2550668" y="4763897"/>
                    <a:pt x="2550668" y="4769104"/>
                  </a:cubicBezTo>
                  <a:lnTo>
                    <a:pt x="2550668" y="5020056"/>
                  </a:lnTo>
                  <a:cubicBezTo>
                    <a:pt x="2550668" y="5023485"/>
                    <a:pt x="2548763" y="5026660"/>
                    <a:pt x="2545715" y="5028311"/>
                  </a:cubicBezTo>
                  <a:cubicBezTo>
                    <a:pt x="2542667" y="5029962"/>
                    <a:pt x="2538984" y="5029708"/>
                    <a:pt x="2536063" y="5027803"/>
                  </a:cubicBezTo>
                  <a:cubicBezTo>
                    <a:pt x="2406650" y="4941443"/>
                    <a:pt x="2277237" y="4863592"/>
                    <a:pt x="2147570" y="4785741"/>
                  </a:cubicBezTo>
                  <a:cubicBezTo>
                    <a:pt x="2144776" y="4784090"/>
                    <a:pt x="2142998" y="4781042"/>
                    <a:pt x="2142998" y="4777740"/>
                  </a:cubicBezTo>
                  <a:lnTo>
                    <a:pt x="2142998" y="4769104"/>
                  </a:lnTo>
                  <a:close/>
                  <a:moveTo>
                    <a:pt x="4735703" y="1472565"/>
                  </a:moveTo>
                  <a:lnTo>
                    <a:pt x="4467860" y="1472565"/>
                  </a:lnTo>
                  <a:lnTo>
                    <a:pt x="4467860" y="1463167"/>
                  </a:lnTo>
                  <a:lnTo>
                    <a:pt x="4475607" y="1457960"/>
                  </a:lnTo>
                  <a:cubicBezTo>
                    <a:pt x="4561967" y="1587627"/>
                    <a:pt x="4648200" y="1708658"/>
                    <a:pt x="4743196" y="1838452"/>
                  </a:cubicBezTo>
                  <a:lnTo>
                    <a:pt x="4735703" y="1844040"/>
                  </a:lnTo>
                  <a:lnTo>
                    <a:pt x="4726305" y="1844040"/>
                  </a:lnTo>
                  <a:lnTo>
                    <a:pt x="4726305" y="1463294"/>
                  </a:lnTo>
                  <a:lnTo>
                    <a:pt x="4735703" y="1463294"/>
                  </a:lnTo>
                  <a:lnTo>
                    <a:pt x="4735703" y="1472692"/>
                  </a:lnTo>
                  <a:moveTo>
                    <a:pt x="4735703" y="1454023"/>
                  </a:moveTo>
                  <a:cubicBezTo>
                    <a:pt x="4740910" y="1454023"/>
                    <a:pt x="4745101" y="1458214"/>
                    <a:pt x="4745101" y="1463421"/>
                  </a:cubicBezTo>
                  <a:lnTo>
                    <a:pt x="4745101" y="1844040"/>
                  </a:lnTo>
                  <a:cubicBezTo>
                    <a:pt x="4745101" y="1848104"/>
                    <a:pt x="4742561" y="1851660"/>
                    <a:pt x="4738624" y="1852930"/>
                  </a:cubicBezTo>
                  <a:cubicBezTo>
                    <a:pt x="4734687" y="1854200"/>
                    <a:pt x="4730496" y="1852803"/>
                    <a:pt x="4728210" y="1849501"/>
                  </a:cubicBezTo>
                  <a:cubicBezTo>
                    <a:pt x="4633087" y="1719580"/>
                    <a:pt x="4546600" y="1598295"/>
                    <a:pt x="4460113" y="1468374"/>
                  </a:cubicBezTo>
                  <a:cubicBezTo>
                    <a:pt x="4458208" y="1465453"/>
                    <a:pt x="4458081" y="1461770"/>
                    <a:pt x="4459605" y="1458722"/>
                  </a:cubicBezTo>
                  <a:cubicBezTo>
                    <a:pt x="4461129" y="1455674"/>
                    <a:pt x="4464431" y="1453769"/>
                    <a:pt x="4467860" y="1453769"/>
                  </a:cubicBezTo>
                  <a:lnTo>
                    <a:pt x="4735703" y="1453769"/>
                  </a:lnTo>
                  <a:close/>
                  <a:moveTo>
                    <a:pt x="6393815" y="1457960"/>
                  </a:moveTo>
                  <a:cubicBezTo>
                    <a:pt x="6480175" y="1587627"/>
                    <a:pt x="6566408" y="1708658"/>
                    <a:pt x="6661403" y="1838452"/>
                  </a:cubicBezTo>
                  <a:lnTo>
                    <a:pt x="6653911" y="1844040"/>
                  </a:lnTo>
                  <a:lnTo>
                    <a:pt x="6644513" y="1844040"/>
                  </a:lnTo>
                  <a:lnTo>
                    <a:pt x="6644513" y="1463294"/>
                  </a:lnTo>
                  <a:lnTo>
                    <a:pt x="6653911" y="1463294"/>
                  </a:lnTo>
                  <a:lnTo>
                    <a:pt x="6653911" y="1472692"/>
                  </a:lnTo>
                  <a:lnTo>
                    <a:pt x="6386068" y="1472692"/>
                  </a:lnTo>
                  <a:lnTo>
                    <a:pt x="6386068" y="1463294"/>
                  </a:lnTo>
                  <a:lnTo>
                    <a:pt x="6393815" y="1458087"/>
                  </a:lnTo>
                  <a:moveTo>
                    <a:pt x="6378194" y="1468501"/>
                  </a:moveTo>
                  <a:cubicBezTo>
                    <a:pt x="6376289" y="1465580"/>
                    <a:pt x="6376162" y="1461897"/>
                    <a:pt x="6377686" y="1458849"/>
                  </a:cubicBezTo>
                  <a:cubicBezTo>
                    <a:pt x="6379210" y="1455801"/>
                    <a:pt x="6382512" y="1453896"/>
                    <a:pt x="6385941" y="1453896"/>
                  </a:cubicBezTo>
                  <a:lnTo>
                    <a:pt x="6653784" y="1453896"/>
                  </a:lnTo>
                  <a:cubicBezTo>
                    <a:pt x="6658991" y="1453896"/>
                    <a:pt x="6663182" y="1458087"/>
                    <a:pt x="6663182" y="1463294"/>
                  </a:cubicBezTo>
                  <a:lnTo>
                    <a:pt x="6663182" y="1844040"/>
                  </a:lnTo>
                  <a:cubicBezTo>
                    <a:pt x="6663182" y="1848104"/>
                    <a:pt x="6660642" y="1851660"/>
                    <a:pt x="6656705" y="1852930"/>
                  </a:cubicBezTo>
                  <a:cubicBezTo>
                    <a:pt x="6652768" y="1854200"/>
                    <a:pt x="6648577" y="1852803"/>
                    <a:pt x="6646291" y="1849501"/>
                  </a:cubicBezTo>
                  <a:cubicBezTo>
                    <a:pt x="6551168" y="1719580"/>
                    <a:pt x="6464681" y="1598295"/>
                    <a:pt x="6378194" y="1468374"/>
                  </a:cubicBezTo>
                  <a:close/>
                  <a:moveTo>
                    <a:pt x="2161540" y="2847975"/>
                  </a:moveTo>
                  <a:lnTo>
                    <a:pt x="2161540" y="2856611"/>
                  </a:lnTo>
                  <a:lnTo>
                    <a:pt x="2152142" y="2856611"/>
                  </a:lnTo>
                  <a:lnTo>
                    <a:pt x="2156968" y="2848610"/>
                  </a:lnTo>
                  <a:cubicBezTo>
                    <a:pt x="2286508" y="2926461"/>
                    <a:pt x="2416302" y="3004439"/>
                    <a:pt x="2546223" y="3091180"/>
                  </a:cubicBezTo>
                  <a:lnTo>
                    <a:pt x="2541016" y="3098927"/>
                  </a:lnTo>
                  <a:lnTo>
                    <a:pt x="2531618" y="3098927"/>
                  </a:lnTo>
                  <a:lnTo>
                    <a:pt x="2531618" y="2847975"/>
                  </a:lnTo>
                  <a:lnTo>
                    <a:pt x="2541016" y="2847975"/>
                  </a:lnTo>
                  <a:lnTo>
                    <a:pt x="2541016" y="2857373"/>
                  </a:lnTo>
                  <a:lnTo>
                    <a:pt x="2152269" y="2857373"/>
                  </a:lnTo>
                  <a:lnTo>
                    <a:pt x="2152269" y="2847975"/>
                  </a:lnTo>
                  <a:lnTo>
                    <a:pt x="2161667" y="2847975"/>
                  </a:lnTo>
                  <a:moveTo>
                    <a:pt x="2142998" y="2847975"/>
                  </a:moveTo>
                  <a:cubicBezTo>
                    <a:pt x="2142998" y="2842768"/>
                    <a:pt x="2147189" y="2838577"/>
                    <a:pt x="2152396" y="2838577"/>
                  </a:cubicBezTo>
                  <a:lnTo>
                    <a:pt x="2541270" y="2838577"/>
                  </a:lnTo>
                  <a:cubicBezTo>
                    <a:pt x="2546477" y="2838577"/>
                    <a:pt x="2550668" y="2842768"/>
                    <a:pt x="2550668" y="2847975"/>
                  </a:cubicBezTo>
                  <a:lnTo>
                    <a:pt x="2550668" y="3098927"/>
                  </a:lnTo>
                  <a:cubicBezTo>
                    <a:pt x="2550668" y="3102356"/>
                    <a:pt x="2548763" y="3105531"/>
                    <a:pt x="2545715" y="3107182"/>
                  </a:cubicBezTo>
                  <a:cubicBezTo>
                    <a:pt x="2542667" y="3108833"/>
                    <a:pt x="2538984" y="3108579"/>
                    <a:pt x="2536063" y="3106674"/>
                  </a:cubicBezTo>
                  <a:cubicBezTo>
                    <a:pt x="2406650" y="3020314"/>
                    <a:pt x="2277237" y="2942463"/>
                    <a:pt x="2147570" y="2864612"/>
                  </a:cubicBezTo>
                  <a:cubicBezTo>
                    <a:pt x="2144776" y="2862961"/>
                    <a:pt x="2142998" y="2859913"/>
                    <a:pt x="2142998" y="2856611"/>
                  </a:cubicBezTo>
                  <a:lnTo>
                    <a:pt x="2142998" y="2847975"/>
                  </a:lnTo>
                  <a:close/>
                  <a:moveTo>
                    <a:pt x="2161667" y="5409565"/>
                  </a:moveTo>
                  <a:lnTo>
                    <a:pt x="2161667" y="5418201"/>
                  </a:lnTo>
                  <a:lnTo>
                    <a:pt x="2152269" y="5418201"/>
                  </a:lnTo>
                  <a:lnTo>
                    <a:pt x="2157095" y="5410200"/>
                  </a:lnTo>
                  <a:cubicBezTo>
                    <a:pt x="2286635" y="5488051"/>
                    <a:pt x="2416429" y="5566029"/>
                    <a:pt x="2546350" y="5652770"/>
                  </a:cubicBezTo>
                  <a:lnTo>
                    <a:pt x="2541143" y="5660517"/>
                  </a:lnTo>
                  <a:lnTo>
                    <a:pt x="2531745" y="5660517"/>
                  </a:lnTo>
                  <a:lnTo>
                    <a:pt x="2531745" y="5409565"/>
                  </a:lnTo>
                  <a:lnTo>
                    <a:pt x="2541143" y="5409565"/>
                  </a:lnTo>
                  <a:lnTo>
                    <a:pt x="2541143" y="5418963"/>
                  </a:lnTo>
                  <a:lnTo>
                    <a:pt x="2152269" y="5418963"/>
                  </a:lnTo>
                  <a:lnTo>
                    <a:pt x="2152269" y="5409565"/>
                  </a:lnTo>
                  <a:lnTo>
                    <a:pt x="2161667" y="5409565"/>
                  </a:lnTo>
                  <a:moveTo>
                    <a:pt x="2142998" y="5409565"/>
                  </a:moveTo>
                  <a:cubicBezTo>
                    <a:pt x="2142998" y="5404358"/>
                    <a:pt x="2147189" y="5400167"/>
                    <a:pt x="2152396" y="5400167"/>
                  </a:cubicBezTo>
                  <a:lnTo>
                    <a:pt x="2541270" y="5400167"/>
                  </a:lnTo>
                  <a:cubicBezTo>
                    <a:pt x="2546477" y="5400167"/>
                    <a:pt x="2550668" y="5404358"/>
                    <a:pt x="2550668" y="5409565"/>
                  </a:cubicBezTo>
                  <a:lnTo>
                    <a:pt x="2550668" y="5660517"/>
                  </a:lnTo>
                  <a:cubicBezTo>
                    <a:pt x="2550668" y="5663946"/>
                    <a:pt x="2548763" y="5667121"/>
                    <a:pt x="2545715" y="5668772"/>
                  </a:cubicBezTo>
                  <a:cubicBezTo>
                    <a:pt x="2542667" y="5670423"/>
                    <a:pt x="2538984" y="5670169"/>
                    <a:pt x="2536063" y="5668264"/>
                  </a:cubicBezTo>
                  <a:cubicBezTo>
                    <a:pt x="2406650" y="5581904"/>
                    <a:pt x="2277237" y="5504053"/>
                    <a:pt x="2147570" y="5426202"/>
                  </a:cubicBezTo>
                  <a:cubicBezTo>
                    <a:pt x="2144776" y="5424551"/>
                    <a:pt x="2142998" y="5421503"/>
                    <a:pt x="2142998" y="5418201"/>
                  </a:cubicBezTo>
                  <a:lnTo>
                    <a:pt x="2142998" y="5409565"/>
                  </a:lnTo>
                  <a:close/>
                  <a:moveTo>
                    <a:pt x="2531872" y="3739261"/>
                  </a:moveTo>
                  <a:lnTo>
                    <a:pt x="2531872" y="3488309"/>
                  </a:lnTo>
                  <a:lnTo>
                    <a:pt x="2541270" y="3488309"/>
                  </a:lnTo>
                  <a:lnTo>
                    <a:pt x="2541270" y="3497707"/>
                  </a:lnTo>
                  <a:lnTo>
                    <a:pt x="2143760" y="3497707"/>
                  </a:lnTo>
                  <a:lnTo>
                    <a:pt x="2143760" y="3488309"/>
                  </a:lnTo>
                  <a:lnTo>
                    <a:pt x="2148713" y="3480435"/>
                  </a:lnTo>
                  <a:cubicBezTo>
                    <a:pt x="2217928" y="3523742"/>
                    <a:pt x="2282698" y="3564890"/>
                    <a:pt x="2347468" y="3605911"/>
                  </a:cubicBezTo>
                  <a:cubicBezTo>
                    <a:pt x="2412238" y="3646932"/>
                    <a:pt x="2477008" y="3688080"/>
                    <a:pt x="2546096" y="3731387"/>
                  </a:cubicBezTo>
                  <a:lnTo>
                    <a:pt x="2541143" y="3739261"/>
                  </a:lnTo>
                  <a:lnTo>
                    <a:pt x="2531745" y="3739261"/>
                  </a:lnTo>
                  <a:moveTo>
                    <a:pt x="2550414" y="3739261"/>
                  </a:moveTo>
                  <a:cubicBezTo>
                    <a:pt x="2550414" y="3742690"/>
                    <a:pt x="2548509" y="3745738"/>
                    <a:pt x="2545588" y="3747389"/>
                  </a:cubicBezTo>
                  <a:cubicBezTo>
                    <a:pt x="2542667" y="3749040"/>
                    <a:pt x="2538984" y="3748913"/>
                    <a:pt x="2536063" y="3747135"/>
                  </a:cubicBezTo>
                  <a:cubicBezTo>
                    <a:pt x="2466848" y="3703828"/>
                    <a:pt x="2402078" y="3662680"/>
                    <a:pt x="2337308" y="3621659"/>
                  </a:cubicBezTo>
                  <a:cubicBezTo>
                    <a:pt x="2272538" y="3580638"/>
                    <a:pt x="2207768" y="3539490"/>
                    <a:pt x="2138680" y="3496183"/>
                  </a:cubicBezTo>
                  <a:cubicBezTo>
                    <a:pt x="2135124" y="3494024"/>
                    <a:pt x="2133473" y="3489706"/>
                    <a:pt x="2134616" y="3485642"/>
                  </a:cubicBezTo>
                  <a:cubicBezTo>
                    <a:pt x="2135759" y="3481578"/>
                    <a:pt x="2139442" y="3478911"/>
                    <a:pt x="2143633" y="3478911"/>
                  </a:cubicBezTo>
                  <a:lnTo>
                    <a:pt x="2541143" y="3478911"/>
                  </a:lnTo>
                  <a:cubicBezTo>
                    <a:pt x="2546350" y="3478911"/>
                    <a:pt x="2550541" y="3483102"/>
                    <a:pt x="2550541" y="3488309"/>
                  </a:cubicBezTo>
                  <a:lnTo>
                    <a:pt x="2550541" y="3739261"/>
                  </a:lnTo>
                  <a:close/>
                  <a:moveTo>
                    <a:pt x="4778883" y="1843405"/>
                  </a:moveTo>
                  <a:lnTo>
                    <a:pt x="4778883" y="1852803"/>
                  </a:lnTo>
                  <a:lnTo>
                    <a:pt x="4771136" y="1847596"/>
                  </a:lnTo>
                  <a:cubicBezTo>
                    <a:pt x="4857369" y="1718056"/>
                    <a:pt x="4935093" y="1588389"/>
                    <a:pt x="5012817" y="1458595"/>
                  </a:cubicBezTo>
                  <a:lnTo>
                    <a:pt x="5020818" y="1463421"/>
                  </a:lnTo>
                  <a:lnTo>
                    <a:pt x="5020818" y="1472819"/>
                  </a:lnTo>
                  <a:lnTo>
                    <a:pt x="4778883" y="1472819"/>
                  </a:lnTo>
                  <a:lnTo>
                    <a:pt x="4778883" y="1463421"/>
                  </a:lnTo>
                  <a:lnTo>
                    <a:pt x="4788281" y="1463421"/>
                  </a:lnTo>
                  <a:lnTo>
                    <a:pt x="4788281" y="1852803"/>
                  </a:lnTo>
                  <a:lnTo>
                    <a:pt x="4778883" y="1852803"/>
                  </a:lnTo>
                  <a:lnTo>
                    <a:pt x="4778883" y="1843405"/>
                  </a:lnTo>
                  <a:moveTo>
                    <a:pt x="4778883" y="1862074"/>
                  </a:moveTo>
                  <a:cubicBezTo>
                    <a:pt x="4773676" y="1862074"/>
                    <a:pt x="4769485" y="1857883"/>
                    <a:pt x="4769485" y="1852676"/>
                  </a:cubicBezTo>
                  <a:lnTo>
                    <a:pt x="4769485" y="1463294"/>
                  </a:lnTo>
                  <a:cubicBezTo>
                    <a:pt x="4769485" y="1458087"/>
                    <a:pt x="4773676" y="1453896"/>
                    <a:pt x="4778883" y="1453896"/>
                  </a:cubicBezTo>
                  <a:lnTo>
                    <a:pt x="5020818" y="1453896"/>
                  </a:lnTo>
                  <a:cubicBezTo>
                    <a:pt x="5024247" y="1453896"/>
                    <a:pt x="5027295" y="1455674"/>
                    <a:pt x="5028946" y="1458595"/>
                  </a:cubicBezTo>
                  <a:cubicBezTo>
                    <a:pt x="5030597" y="1461516"/>
                    <a:pt x="5030597" y="1465072"/>
                    <a:pt x="5028819" y="1467993"/>
                  </a:cubicBezTo>
                  <a:cubicBezTo>
                    <a:pt x="4951095" y="1597787"/>
                    <a:pt x="4873244" y="1727835"/>
                    <a:pt x="4786630" y="1857756"/>
                  </a:cubicBezTo>
                  <a:cubicBezTo>
                    <a:pt x="4784852" y="1860423"/>
                    <a:pt x="4781931" y="1861947"/>
                    <a:pt x="4778883" y="1861947"/>
                  </a:cubicBezTo>
                  <a:close/>
                  <a:moveTo>
                    <a:pt x="6688455" y="1843278"/>
                  </a:moveTo>
                  <a:lnTo>
                    <a:pt x="6697091" y="1843278"/>
                  </a:lnTo>
                  <a:lnTo>
                    <a:pt x="6697091" y="1852676"/>
                  </a:lnTo>
                  <a:lnTo>
                    <a:pt x="6689344" y="1847469"/>
                  </a:lnTo>
                  <a:cubicBezTo>
                    <a:pt x="6775577" y="1717929"/>
                    <a:pt x="6853301" y="1588262"/>
                    <a:pt x="6931025" y="1458468"/>
                  </a:cubicBezTo>
                  <a:lnTo>
                    <a:pt x="6939026" y="1463294"/>
                  </a:lnTo>
                  <a:lnTo>
                    <a:pt x="6939026" y="1472692"/>
                  </a:lnTo>
                  <a:lnTo>
                    <a:pt x="6688455" y="1472692"/>
                  </a:lnTo>
                  <a:lnTo>
                    <a:pt x="6688455" y="1463294"/>
                  </a:lnTo>
                  <a:lnTo>
                    <a:pt x="6697853" y="1463294"/>
                  </a:lnTo>
                  <a:lnTo>
                    <a:pt x="6697853" y="1852676"/>
                  </a:lnTo>
                  <a:lnTo>
                    <a:pt x="6688455" y="1852676"/>
                  </a:lnTo>
                  <a:lnTo>
                    <a:pt x="6688455" y="1843278"/>
                  </a:lnTo>
                  <a:moveTo>
                    <a:pt x="6688455" y="1861947"/>
                  </a:moveTo>
                  <a:cubicBezTo>
                    <a:pt x="6683249" y="1861947"/>
                    <a:pt x="6679057" y="1857756"/>
                    <a:pt x="6679057" y="1852549"/>
                  </a:cubicBezTo>
                  <a:lnTo>
                    <a:pt x="6679057" y="1463294"/>
                  </a:lnTo>
                  <a:cubicBezTo>
                    <a:pt x="6679057" y="1458087"/>
                    <a:pt x="6683249" y="1453896"/>
                    <a:pt x="6688455" y="1453896"/>
                  </a:cubicBezTo>
                  <a:lnTo>
                    <a:pt x="6939026" y="1453896"/>
                  </a:lnTo>
                  <a:cubicBezTo>
                    <a:pt x="6942455" y="1453896"/>
                    <a:pt x="6945503" y="1455674"/>
                    <a:pt x="6947154" y="1458595"/>
                  </a:cubicBezTo>
                  <a:cubicBezTo>
                    <a:pt x="6948805" y="1461516"/>
                    <a:pt x="6948805" y="1465072"/>
                    <a:pt x="6947027" y="1467993"/>
                  </a:cubicBezTo>
                  <a:cubicBezTo>
                    <a:pt x="6869303" y="1597787"/>
                    <a:pt x="6791452" y="1727835"/>
                    <a:pt x="6704838" y="1857756"/>
                  </a:cubicBezTo>
                  <a:cubicBezTo>
                    <a:pt x="6703061" y="1860423"/>
                    <a:pt x="6700139" y="1861947"/>
                    <a:pt x="6697091" y="1861947"/>
                  </a:cubicBezTo>
                  <a:lnTo>
                    <a:pt x="6688455" y="1861947"/>
                  </a:lnTo>
                  <a:close/>
                  <a:moveTo>
                    <a:pt x="2870073" y="1463167"/>
                  </a:moveTo>
                  <a:lnTo>
                    <a:pt x="2870073" y="1852549"/>
                  </a:lnTo>
                  <a:lnTo>
                    <a:pt x="2860675" y="1852549"/>
                  </a:lnTo>
                  <a:lnTo>
                    <a:pt x="2860675" y="1843151"/>
                  </a:lnTo>
                  <a:lnTo>
                    <a:pt x="2869311" y="1843151"/>
                  </a:lnTo>
                  <a:lnTo>
                    <a:pt x="2869311" y="1852549"/>
                  </a:lnTo>
                  <a:lnTo>
                    <a:pt x="2861310" y="1847723"/>
                  </a:lnTo>
                  <a:lnTo>
                    <a:pt x="3094609" y="1458341"/>
                  </a:lnTo>
                  <a:lnTo>
                    <a:pt x="3102610" y="1463167"/>
                  </a:lnTo>
                  <a:lnTo>
                    <a:pt x="3102610" y="1472565"/>
                  </a:lnTo>
                  <a:lnTo>
                    <a:pt x="2860802" y="1472565"/>
                  </a:lnTo>
                  <a:lnTo>
                    <a:pt x="2860802" y="1463167"/>
                  </a:lnTo>
                  <a:lnTo>
                    <a:pt x="2870200" y="1463167"/>
                  </a:lnTo>
                  <a:moveTo>
                    <a:pt x="2851531" y="1463167"/>
                  </a:moveTo>
                  <a:cubicBezTo>
                    <a:pt x="2851531" y="1457960"/>
                    <a:pt x="2855722" y="1453769"/>
                    <a:pt x="2860929" y="1453769"/>
                  </a:cubicBezTo>
                  <a:lnTo>
                    <a:pt x="3102864" y="1453769"/>
                  </a:lnTo>
                  <a:cubicBezTo>
                    <a:pt x="3106293" y="1453769"/>
                    <a:pt x="3109341" y="1455547"/>
                    <a:pt x="3110992" y="1458468"/>
                  </a:cubicBezTo>
                  <a:cubicBezTo>
                    <a:pt x="3112643" y="1461389"/>
                    <a:pt x="3112643" y="1464945"/>
                    <a:pt x="3110865" y="1467866"/>
                  </a:cubicBezTo>
                  <a:lnTo>
                    <a:pt x="2877566" y="1857248"/>
                  </a:lnTo>
                  <a:cubicBezTo>
                    <a:pt x="2875915" y="1860042"/>
                    <a:pt x="2872867" y="1861820"/>
                    <a:pt x="2869565" y="1861820"/>
                  </a:cubicBezTo>
                  <a:lnTo>
                    <a:pt x="2860929" y="1861820"/>
                  </a:lnTo>
                  <a:cubicBezTo>
                    <a:pt x="2855722" y="1861820"/>
                    <a:pt x="2851531" y="1857629"/>
                    <a:pt x="2851531" y="1852422"/>
                  </a:cubicBezTo>
                  <a:lnTo>
                    <a:pt x="2851531" y="1463294"/>
                  </a:lnTo>
                  <a:close/>
                  <a:moveTo>
                    <a:pt x="2531618" y="4379722"/>
                  </a:moveTo>
                  <a:lnTo>
                    <a:pt x="2531618" y="4128770"/>
                  </a:lnTo>
                  <a:lnTo>
                    <a:pt x="2541016" y="4128770"/>
                  </a:lnTo>
                  <a:lnTo>
                    <a:pt x="2541016" y="4138168"/>
                  </a:lnTo>
                  <a:lnTo>
                    <a:pt x="2143506" y="4138168"/>
                  </a:lnTo>
                  <a:lnTo>
                    <a:pt x="2143506" y="4128770"/>
                  </a:lnTo>
                  <a:lnTo>
                    <a:pt x="2148459" y="4120896"/>
                  </a:lnTo>
                  <a:cubicBezTo>
                    <a:pt x="2217674" y="4164203"/>
                    <a:pt x="2282444" y="4205351"/>
                    <a:pt x="2347214" y="4246372"/>
                  </a:cubicBezTo>
                  <a:cubicBezTo>
                    <a:pt x="2411984" y="4287393"/>
                    <a:pt x="2476754" y="4328541"/>
                    <a:pt x="2545842" y="4371848"/>
                  </a:cubicBezTo>
                  <a:lnTo>
                    <a:pt x="2540889" y="4379722"/>
                  </a:lnTo>
                  <a:lnTo>
                    <a:pt x="2531491" y="4379722"/>
                  </a:lnTo>
                  <a:moveTo>
                    <a:pt x="2550160" y="4379722"/>
                  </a:moveTo>
                  <a:cubicBezTo>
                    <a:pt x="2550160" y="4383151"/>
                    <a:pt x="2548255" y="4386199"/>
                    <a:pt x="2545334" y="4387850"/>
                  </a:cubicBezTo>
                  <a:cubicBezTo>
                    <a:pt x="2542413" y="4389501"/>
                    <a:pt x="2538730" y="4389374"/>
                    <a:pt x="2535809" y="4387596"/>
                  </a:cubicBezTo>
                  <a:cubicBezTo>
                    <a:pt x="2466594" y="4344289"/>
                    <a:pt x="2401824" y="4303141"/>
                    <a:pt x="2337054" y="4262120"/>
                  </a:cubicBezTo>
                  <a:cubicBezTo>
                    <a:pt x="2272284" y="4221099"/>
                    <a:pt x="2207514" y="4179951"/>
                    <a:pt x="2138426" y="4136644"/>
                  </a:cubicBezTo>
                  <a:cubicBezTo>
                    <a:pt x="2134870" y="4134485"/>
                    <a:pt x="2133219" y="4130167"/>
                    <a:pt x="2134362" y="4126103"/>
                  </a:cubicBezTo>
                  <a:cubicBezTo>
                    <a:pt x="2135505" y="4122039"/>
                    <a:pt x="2139188" y="4119372"/>
                    <a:pt x="2143379" y="4119372"/>
                  </a:cubicBezTo>
                  <a:lnTo>
                    <a:pt x="2540889" y="4119372"/>
                  </a:lnTo>
                  <a:cubicBezTo>
                    <a:pt x="2546096" y="4119372"/>
                    <a:pt x="2550287" y="4123563"/>
                    <a:pt x="2550287" y="4128770"/>
                  </a:cubicBezTo>
                  <a:lnTo>
                    <a:pt x="2550287" y="4379722"/>
                  </a:lnTo>
                  <a:close/>
                  <a:moveTo>
                    <a:pt x="3509391" y="1463294"/>
                  </a:moveTo>
                  <a:lnTo>
                    <a:pt x="3509391" y="1861439"/>
                  </a:lnTo>
                  <a:lnTo>
                    <a:pt x="3499993" y="1861439"/>
                  </a:lnTo>
                  <a:lnTo>
                    <a:pt x="3491992" y="1856486"/>
                  </a:lnTo>
                  <a:cubicBezTo>
                    <a:pt x="3578352" y="1718056"/>
                    <a:pt x="3656076" y="1588389"/>
                    <a:pt x="3733800" y="1458595"/>
                  </a:cubicBezTo>
                  <a:lnTo>
                    <a:pt x="3741801" y="1463421"/>
                  </a:lnTo>
                  <a:lnTo>
                    <a:pt x="3741801" y="1472819"/>
                  </a:lnTo>
                  <a:lnTo>
                    <a:pt x="3500120" y="1472819"/>
                  </a:lnTo>
                  <a:lnTo>
                    <a:pt x="3500120" y="1463421"/>
                  </a:lnTo>
                  <a:lnTo>
                    <a:pt x="3509518" y="1463421"/>
                  </a:lnTo>
                  <a:moveTo>
                    <a:pt x="3490849" y="1463421"/>
                  </a:moveTo>
                  <a:cubicBezTo>
                    <a:pt x="3490849" y="1458214"/>
                    <a:pt x="3495040" y="1454023"/>
                    <a:pt x="3500247" y="1454023"/>
                  </a:cubicBezTo>
                  <a:lnTo>
                    <a:pt x="3742182" y="1454023"/>
                  </a:lnTo>
                  <a:cubicBezTo>
                    <a:pt x="3745611" y="1454023"/>
                    <a:pt x="3748659" y="1455801"/>
                    <a:pt x="3750310" y="1458722"/>
                  </a:cubicBezTo>
                  <a:cubicBezTo>
                    <a:pt x="3751961" y="1461643"/>
                    <a:pt x="3751961" y="1465199"/>
                    <a:pt x="3750183" y="1468120"/>
                  </a:cubicBezTo>
                  <a:cubicBezTo>
                    <a:pt x="3672459" y="1597914"/>
                    <a:pt x="3594608" y="1727835"/>
                    <a:pt x="3508121" y="1866392"/>
                  </a:cubicBezTo>
                  <a:cubicBezTo>
                    <a:pt x="3505962" y="1869948"/>
                    <a:pt x="3501644" y="1871599"/>
                    <a:pt x="3497580" y="1870456"/>
                  </a:cubicBezTo>
                  <a:cubicBezTo>
                    <a:pt x="3493516" y="1869313"/>
                    <a:pt x="3490849" y="1865630"/>
                    <a:pt x="3490849" y="1861439"/>
                  </a:cubicBezTo>
                  <a:lnTo>
                    <a:pt x="3490849" y="1463294"/>
                  </a:lnTo>
                  <a:close/>
                  <a:moveTo>
                    <a:pt x="2531618" y="6300978"/>
                  </a:moveTo>
                  <a:lnTo>
                    <a:pt x="2531618" y="6050026"/>
                  </a:lnTo>
                  <a:lnTo>
                    <a:pt x="2541016" y="6050026"/>
                  </a:lnTo>
                  <a:lnTo>
                    <a:pt x="2541016" y="6059424"/>
                  </a:lnTo>
                  <a:lnTo>
                    <a:pt x="2143506" y="6059424"/>
                  </a:lnTo>
                  <a:lnTo>
                    <a:pt x="2143506" y="6050026"/>
                  </a:lnTo>
                  <a:lnTo>
                    <a:pt x="2148459" y="6042152"/>
                  </a:lnTo>
                  <a:cubicBezTo>
                    <a:pt x="2217674" y="6085459"/>
                    <a:pt x="2282444" y="6126607"/>
                    <a:pt x="2347214" y="6167628"/>
                  </a:cubicBezTo>
                  <a:cubicBezTo>
                    <a:pt x="2411984" y="6208649"/>
                    <a:pt x="2476754" y="6249797"/>
                    <a:pt x="2545842" y="6293104"/>
                  </a:cubicBezTo>
                  <a:lnTo>
                    <a:pt x="2540889" y="6300978"/>
                  </a:lnTo>
                  <a:lnTo>
                    <a:pt x="2531491" y="6300978"/>
                  </a:lnTo>
                  <a:moveTo>
                    <a:pt x="2550160" y="6300978"/>
                  </a:moveTo>
                  <a:cubicBezTo>
                    <a:pt x="2550160" y="6304407"/>
                    <a:pt x="2548255" y="6307455"/>
                    <a:pt x="2545334" y="6309106"/>
                  </a:cubicBezTo>
                  <a:cubicBezTo>
                    <a:pt x="2542413" y="6310757"/>
                    <a:pt x="2538730" y="6310630"/>
                    <a:pt x="2535809" y="6308852"/>
                  </a:cubicBezTo>
                  <a:cubicBezTo>
                    <a:pt x="2466594" y="6265545"/>
                    <a:pt x="2401824" y="6224397"/>
                    <a:pt x="2337054" y="6183376"/>
                  </a:cubicBezTo>
                  <a:cubicBezTo>
                    <a:pt x="2272284" y="6142355"/>
                    <a:pt x="2207514" y="6101207"/>
                    <a:pt x="2138426" y="6057900"/>
                  </a:cubicBezTo>
                  <a:cubicBezTo>
                    <a:pt x="2134870" y="6055741"/>
                    <a:pt x="2133219" y="6051423"/>
                    <a:pt x="2134362" y="6047359"/>
                  </a:cubicBezTo>
                  <a:cubicBezTo>
                    <a:pt x="2135505" y="6043295"/>
                    <a:pt x="2139188" y="6040628"/>
                    <a:pt x="2143379" y="6040628"/>
                  </a:cubicBezTo>
                  <a:lnTo>
                    <a:pt x="2540889" y="6040628"/>
                  </a:lnTo>
                  <a:cubicBezTo>
                    <a:pt x="2546096" y="6040628"/>
                    <a:pt x="2550287" y="6044819"/>
                    <a:pt x="2550287" y="6050026"/>
                  </a:cubicBezTo>
                  <a:lnTo>
                    <a:pt x="2550287" y="6300978"/>
                  </a:lnTo>
                  <a:close/>
                  <a:moveTo>
                    <a:pt x="2161540" y="2207514"/>
                  </a:moveTo>
                  <a:lnTo>
                    <a:pt x="2161540" y="2216150"/>
                  </a:lnTo>
                  <a:lnTo>
                    <a:pt x="2152142" y="2216150"/>
                  </a:lnTo>
                  <a:lnTo>
                    <a:pt x="2156968" y="2208149"/>
                  </a:lnTo>
                  <a:cubicBezTo>
                    <a:pt x="2286508" y="2286000"/>
                    <a:pt x="2416302" y="2363978"/>
                    <a:pt x="2546223" y="2450719"/>
                  </a:cubicBezTo>
                  <a:lnTo>
                    <a:pt x="2541016" y="2458466"/>
                  </a:lnTo>
                  <a:lnTo>
                    <a:pt x="2531618" y="2458466"/>
                  </a:lnTo>
                  <a:lnTo>
                    <a:pt x="2531618" y="2207514"/>
                  </a:lnTo>
                  <a:lnTo>
                    <a:pt x="2541016" y="2207514"/>
                  </a:lnTo>
                  <a:lnTo>
                    <a:pt x="2541016" y="2216912"/>
                  </a:lnTo>
                  <a:lnTo>
                    <a:pt x="2152269" y="2216912"/>
                  </a:lnTo>
                  <a:lnTo>
                    <a:pt x="2152269" y="2207514"/>
                  </a:lnTo>
                  <a:lnTo>
                    <a:pt x="2161667" y="2207514"/>
                  </a:lnTo>
                  <a:moveTo>
                    <a:pt x="2142998" y="2207514"/>
                  </a:moveTo>
                  <a:cubicBezTo>
                    <a:pt x="2142998" y="2202307"/>
                    <a:pt x="2147189" y="2198116"/>
                    <a:pt x="2152396" y="2198116"/>
                  </a:cubicBezTo>
                  <a:lnTo>
                    <a:pt x="2541270" y="2198116"/>
                  </a:lnTo>
                  <a:cubicBezTo>
                    <a:pt x="2546477" y="2198116"/>
                    <a:pt x="2550668" y="2202307"/>
                    <a:pt x="2550668" y="2207514"/>
                  </a:cubicBezTo>
                  <a:lnTo>
                    <a:pt x="2550668" y="2458466"/>
                  </a:lnTo>
                  <a:cubicBezTo>
                    <a:pt x="2550668" y="2461895"/>
                    <a:pt x="2548763" y="2465070"/>
                    <a:pt x="2545715" y="2466721"/>
                  </a:cubicBezTo>
                  <a:cubicBezTo>
                    <a:pt x="2542667" y="2468372"/>
                    <a:pt x="2538984" y="2468118"/>
                    <a:pt x="2536063" y="2466213"/>
                  </a:cubicBezTo>
                  <a:cubicBezTo>
                    <a:pt x="2406650" y="2379853"/>
                    <a:pt x="2277237" y="2302002"/>
                    <a:pt x="2147570" y="2224151"/>
                  </a:cubicBezTo>
                  <a:cubicBezTo>
                    <a:pt x="2144776" y="2222500"/>
                    <a:pt x="2142998" y="2219452"/>
                    <a:pt x="2142998" y="2216150"/>
                  </a:cubicBezTo>
                  <a:lnTo>
                    <a:pt x="2142998" y="2207514"/>
                  </a:lnTo>
                  <a:close/>
                  <a:moveTo>
                    <a:pt x="7346061" y="1463294"/>
                  </a:moveTo>
                  <a:lnTo>
                    <a:pt x="7346061" y="1861439"/>
                  </a:lnTo>
                  <a:lnTo>
                    <a:pt x="7336663" y="1861439"/>
                  </a:lnTo>
                  <a:lnTo>
                    <a:pt x="7328662" y="1856486"/>
                  </a:lnTo>
                  <a:cubicBezTo>
                    <a:pt x="7415022" y="1718056"/>
                    <a:pt x="7492746" y="1588389"/>
                    <a:pt x="7570470" y="1458595"/>
                  </a:cubicBezTo>
                  <a:lnTo>
                    <a:pt x="7578471" y="1463421"/>
                  </a:lnTo>
                  <a:lnTo>
                    <a:pt x="7578471" y="1472819"/>
                  </a:lnTo>
                  <a:lnTo>
                    <a:pt x="7336536" y="1472819"/>
                  </a:lnTo>
                  <a:lnTo>
                    <a:pt x="7336536" y="1463421"/>
                  </a:lnTo>
                  <a:lnTo>
                    <a:pt x="7345934" y="1463421"/>
                  </a:lnTo>
                  <a:moveTo>
                    <a:pt x="7327265" y="1463421"/>
                  </a:moveTo>
                  <a:cubicBezTo>
                    <a:pt x="7327265" y="1458214"/>
                    <a:pt x="7331456" y="1454023"/>
                    <a:pt x="7336663" y="1454023"/>
                  </a:cubicBezTo>
                  <a:lnTo>
                    <a:pt x="7578598" y="1454023"/>
                  </a:lnTo>
                  <a:cubicBezTo>
                    <a:pt x="7582027" y="1454023"/>
                    <a:pt x="7585075" y="1455801"/>
                    <a:pt x="7586726" y="1458722"/>
                  </a:cubicBezTo>
                  <a:cubicBezTo>
                    <a:pt x="7588377" y="1461643"/>
                    <a:pt x="7588377" y="1465199"/>
                    <a:pt x="7586599" y="1468120"/>
                  </a:cubicBezTo>
                  <a:cubicBezTo>
                    <a:pt x="7508875" y="1597914"/>
                    <a:pt x="7431024" y="1727835"/>
                    <a:pt x="7344537" y="1866392"/>
                  </a:cubicBezTo>
                  <a:cubicBezTo>
                    <a:pt x="7342378" y="1869948"/>
                    <a:pt x="7338060" y="1871599"/>
                    <a:pt x="7333996" y="1870456"/>
                  </a:cubicBezTo>
                  <a:cubicBezTo>
                    <a:pt x="7329932" y="1869313"/>
                    <a:pt x="7327265" y="1865630"/>
                    <a:pt x="7327265" y="1861439"/>
                  </a:cubicBezTo>
                  <a:lnTo>
                    <a:pt x="7327265" y="1463294"/>
                  </a:lnTo>
                  <a:close/>
                  <a:moveTo>
                    <a:pt x="5427726" y="1463294"/>
                  </a:moveTo>
                  <a:lnTo>
                    <a:pt x="5427726" y="1861439"/>
                  </a:lnTo>
                  <a:lnTo>
                    <a:pt x="5418328" y="1861439"/>
                  </a:lnTo>
                  <a:lnTo>
                    <a:pt x="5410327" y="1856486"/>
                  </a:lnTo>
                  <a:cubicBezTo>
                    <a:pt x="5496687" y="1718056"/>
                    <a:pt x="5574411" y="1588389"/>
                    <a:pt x="5652135" y="1458595"/>
                  </a:cubicBezTo>
                  <a:lnTo>
                    <a:pt x="5660136" y="1463421"/>
                  </a:lnTo>
                  <a:lnTo>
                    <a:pt x="5660136" y="1472819"/>
                  </a:lnTo>
                  <a:lnTo>
                    <a:pt x="5418328" y="1472819"/>
                  </a:lnTo>
                  <a:lnTo>
                    <a:pt x="5418328" y="1463421"/>
                  </a:lnTo>
                  <a:lnTo>
                    <a:pt x="5427726" y="1463421"/>
                  </a:lnTo>
                  <a:moveTo>
                    <a:pt x="5409057" y="1463421"/>
                  </a:moveTo>
                  <a:cubicBezTo>
                    <a:pt x="5409057" y="1458214"/>
                    <a:pt x="5413248" y="1454023"/>
                    <a:pt x="5418455" y="1454023"/>
                  </a:cubicBezTo>
                  <a:lnTo>
                    <a:pt x="5660390" y="1454023"/>
                  </a:lnTo>
                  <a:cubicBezTo>
                    <a:pt x="5663819" y="1454023"/>
                    <a:pt x="5666867" y="1455801"/>
                    <a:pt x="5668518" y="1458722"/>
                  </a:cubicBezTo>
                  <a:cubicBezTo>
                    <a:pt x="5670169" y="1461643"/>
                    <a:pt x="5670169" y="1465199"/>
                    <a:pt x="5668391" y="1468120"/>
                  </a:cubicBezTo>
                  <a:cubicBezTo>
                    <a:pt x="5590667" y="1597914"/>
                    <a:pt x="5512816" y="1727835"/>
                    <a:pt x="5426329" y="1866392"/>
                  </a:cubicBezTo>
                  <a:cubicBezTo>
                    <a:pt x="5424170" y="1869948"/>
                    <a:pt x="5419852" y="1871599"/>
                    <a:pt x="5415788" y="1870456"/>
                  </a:cubicBezTo>
                  <a:cubicBezTo>
                    <a:pt x="5411724" y="1869313"/>
                    <a:pt x="5409057" y="1865630"/>
                    <a:pt x="5409057" y="1861439"/>
                  </a:cubicBezTo>
                  <a:lnTo>
                    <a:pt x="5409057" y="1463294"/>
                  </a:lnTo>
                  <a:close/>
                  <a:moveTo>
                    <a:pt x="6299708" y="1472692"/>
                  </a:moveTo>
                  <a:lnTo>
                    <a:pt x="6057773" y="1472692"/>
                  </a:lnTo>
                  <a:lnTo>
                    <a:pt x="6057773" y="1463294"/>
                  </a:lnTo>
                  <a:lnTo>
                    <a:pt x="6067171" y="1463294"/>
                  </a:lnTo>
                  <a:lnTo>
                    <a:pt x="6067171" y="1861439"/>
                  </a:lnTo>
                  <a:lnTo>
                    <a:pt x="6057773" y="1861439"/>
                  </a:lnTo>
                  <a:lnTo>
                    <a:pt x="6049772" y="1856486"/>
                  </a:lnTo>
                  <a:cubicBezTo>
                    <a:pt x="6136132" y="1718056"/>
                    <a:pt x="6213856" y="1588389"/>
                    <a:pt x="6291580" y="1458595"/>
                  </a:cubicBezTo>
                  <a:lnTo>
                    <a:pt x="6299581" y="1463421"/>
                  </a:lnTo>
                  <a:lnTo>
                    <a:pt x="6299581" y="1472819"/>
                  </a:lnTo>
                  <a:moveTo>
                    <a:pt x="6299581" y="1454150"/>
                  </a:moveTo>
                  <a:cubicBezTo>
                    <a:pt x="6303010" y="1454150"/>
                    <a:pt x="6306058" y="1455928"/>
                    <a:pt x="6307709" y="1458849"/>
                  </a:cubicBezTo>
                  <a:cubicBezTo>
                    <a:pt x="6309360" y="1461770"/>
                    <a:pt x="6309360" y="1465326"/>
                    <a:pt x="6307582" y="1468247"/>
                  </a:cubicBezTo>
                  <a:cubicBezTo>
                    <a:pt x="6229858" y="1598041"/>
                    <a:pt x="6152007" y="1727962"/>
                    <a:pt x="6065520" y="1866519"/>
                  </a:cubicBezTo>
                  <a:cubicBezTo>
                    <a:pt x="6063361" y="1870075"/>
                    <a:pt x="6059043" y="1871726"/>
                    <a:pt x="6054979" y="1870583"/>
                  </a:cubicBezTo>
                  <a:cubicBezTo>
                    <a:pt x="6050915" y="1869440"/>
                    <a:pt x="6048248" y="1865757"/>
                    <a:pt x="6048248" y="1861566"/>
                  </a:cubicBezTo>
                  <a:lnTo>
                    <a:pt x="6048248" y="1463294"/>
                  </a:lnTo>
                  <a:cubicBezTo>
                    <a:pt x="6048248" y="1458087"/>
                    <a:pt x="6052439" y="1453896"/>
                    <a:pt x="6057646" y="1453896"/>
                  </a:cubicBezTo>
                  <a:lnTo>
                    <a:pt x="6299581" y="1453896"/>
                  </a:lnTo>
                  <a:close/>
                  <a:moveTo>
                    <a:pt x="4131564" y="1856359"/>
                  </a:moveTo>
                  <a:cubicBezTo>
                    <a:pt x="4217924" y="1717929"/>
                    <a:pt x="4295648" y="1588262"/>
                    <a:pt x="4373372" y="1458468"/>
                  </a:cubicBezTo>
                  <a:lnTo>
                    <a:pt x="4381373" y="1463294"/>
                  </a:lnTo>
                  <a:lnTo>
                    <a:pt x="4381373" y="1472692"/>
                  </a:lnTo>
                  <a:lnTo>
                    <a:pt x="4139565" y="1472692"/>
                  </a:lnTo>
                  <a:lnTo>
                    <a:pt x="4139565" y="1463294"/>
                  </a:lnTo>
                  <a:lnTo>
                    <a:pt x="4148963" y="1463294"/>
                  </a:lnTo>
                  <a:lnTo>
                    <a:pt x="4148963" y="1861439"/>
                  </a:lnTo>
                  <a:lnTo>
                    <a:pt x="4139565" y="1861439"/>
                  </a:lnTo>
                  <a:lnTo>
                    <a:pt x="4131564" y="1856486"/>
                  </a:lnTo>
                  <a:moveTo>
                    <a:pt x="4147439" y="1866392"/>
                  </a:moveTo>
                  <a:cubicBezTo>
                    <a:pt x="4145280" y="1869948"/>
                    <a:pt x="4140962" y="1871599"/>
                    <a:pt x="4136898" y="1870456"/>
                  </a:cubicBezTo>
                  <a:cubicBezTo>
                    <a:pt x="4132834" y="1869313"/>
                    <a:pt x="4130167" y="1865630"/>
                    <a:pt x="4130167" y="1861439"/>
                  </a:cubicBezTo>
                  <a:lnTo>
                    <a:pt x="4130167" y="1463294"/>
                  </a:lnTo>
                  <a:cubicBezTo>
                    <a:pt x="4130167" y="1458087"/>
                    <a:pt x="4134358" y="1453896"/>
                    <a:pt x="4139565" y="1453896"/>
                  </a:cubicBezTo>
                  <a:lnTo>
                    <a:pt x="4381500" y="1453896"/>
                  </a:lnTo>
                  <a:cubicBezTo>
                    <a:pt x="4384929" y="1453896"/>
                    <a:pt x="4387977" y="1455674"/>
                    <a:pt x="4389628" y="1458595"/>
                  </a:cubicBezTo>
                  <a:cubicBezTo>
                    <a:pt x="4391279" y="1461516"/>
                    <a:pt x="4391279" y="1465072"/>
                    <a:pt x="4389501" y="1467993"/>
                  </a:cubicBezTo>
                  <a:cubicBezTo>
                    <a:pt x="4311777" y="1597787"/>
                    <a:pt x="4233926" y="1727708"/>
                    <a:pt x="4147439" y="1866265"/>
                  </a:cubicBezTo>
                  <a:close/>
                  <a:moveTo>
                    <a:pt x="2108962" y="1419225"/>
                  </a:moveTo>
                  <a:lnTo>
                    <a:pt x="2489200" y="1419225"/>
                  </a:lnTo>
                  <a:lnTo>
                    <a:pt x="2489200" y="1428623"/>
                  </a:lnTo>
                  <a:lnTo>
                    <a:pt x="2479802" y="1428623"/>
                  </a:lnTo>
                  <a:lnTo>
                    <a:pt x="2479802" y="1419987"/>
                  </a:lnTo>
                  <a:lnTo>
                    <a:pt x="2489200" y="1419987"/>
                  </a:lnTo>
                  <a:lnTo>
                    <a:pt x="2484501" y="1428115"/>
                  </a:lnTo>
                  <a:cubicBezTo>
                    <a:pt x="2402713" y="1381379"/>
                    <a:pt x="2321052" y="1338453"/>
                    <a:pt x="2236470" y="1294130"/>
                  </a:cubicBezTo>
                  <a:cubicBezTo>
                    <a:pt x="2196084" y="1273048"/>
                    <a:pt x="2155190" y="1251585"/>
                    <a:pt x="2113280" y="1229106"/>
                  </a:cubicBezTo>
                  <a:lnTo>
                    <a:pt x="2117725" y="1220851"/>
                  </a:lnTo>
                  <a:lnTo>
                    <a:pt x="2127123" y="1220851"/>
                  </a:lnTo>
                  <a:cubicBezTo>
                    <a:pt x="2127123" y="1289939"/>
                    <a:pt x="2127123" y="1359789"/>
                    <a:pt x="2118360" y="1429766"/>
                  </a:cubicBezTo>
                  <a:lnTo>
                    <a:pt x="2109089" y="1428623"/>
                  </a:lnTo>
                  <a:lnTo>
                    <a:pt x="2109089" y="1419225"/>
                  </a:lnTo>
                  <a:moveTo>
                    <a:pt x="2109089" y="1437894"/>
                  </a:moveTo>
                  <a:cubicBezTo>
                    <a:pt x="2106422" y="1437894"/>
                    <a:pt x="2103882" y="1436751"/>
                    <a:pt x="2102104" y="1434719"/>
                  </a:cubicBezTo>
                  <a:cubicBezTo>
                    <a:pt x="2100326" y="1432687"/>
                    <a:pt x="2099437" y="1430020"/>
                    <a:pt x="2099818" y="1427353"/>
                  </a:cubicBezTo>
                  <a:cubicBezTo>
                    <a:pt x="2108327" y="1358773"/>
                    <a:pt x="2108327" y="1290193"/>
                    <a:pt x="2108327" y="1220851"/>
                  </a:cubicBezTo>
                  <a:cubicBezTo>
                    <a:pt x="2108327" y="1217549"/>
                    <a:pt x="2110105" y="1214501"/>
                    <a:pt x="2112899" y="1212850"/>
                  </a:cubicBezTo>
                  <a:cubicBezTo>
                    <a:pt x="2115693" y="1211199"/>
                    <a:pt x="2119249" y="1211072"/>
                    <a:pt x="2122170" y="1212596"/>
                  </a:cubicBezTo>
                  <a:cubicBezTo>
                    <a:pt x="2163953" y="1234948"/>
                    <a:pt x="2204847" y="1256411"/>
                    <a:pt x="2245233" y="1277493"/>
                  </a:cubicBezTo>
                  <a:cubicBezTo>
                    <a:pt x="2329815" y="1321816"/>
                    <a:pt x="2411857" y="1364742"/>
                    <a:pt x="2493899" y="1411732"/>
                  </a:cubicBezTo>
                  <a:cubicBezTo>
                    <a:pt x="2496820" y="1413383"/>
                    <a:pt x="2498598" y="1416558"/>
                    <a:pt x="2498598" y="1419860"/>
                  </a:cubicBezTo>
                  <a:lnTo>
                    <a:pt x="2498598" y="1428496"/>
                  </a:lnTo>
                  <a:cubicBezTo>
                    <a:pt x="2498598" y="1433703"/>
                    <a:pt x="2494407" y="1437894"/>
                    <a:pt x="2489200" y="1437894"/>
                  </a:cubicBezTo>
                  <a:lnTo>
                    <a:pt x="2108962" y="1437894"/>
                  </a:lnTo>
                  <a:close/>
                  <a:moveTo>
                    <a:pt x="2523109" y="1412240"/>
                  </a:moveTo>
                  <a:cubicBezTo>
                    <a:pt x="2518918" y="1374394"/>
                    <a:pt x="2516759" y="1340739"/>
                    <a:pt x="2514600" y="1308354"/>
                  </a:cubicBezTo>
                  <a:cubicBezTo>
                    <a:pt x="2512695" y="1278001"/>
                    <a:pt x="2510790" y="1248791"/>
                    <a:pt x="2507361" y="1218311"/>
                  </a:cubicBezTo>
                  <a:cubicBezTo>
                    <a:pt x="2506853" y="1213866"/>
                    <a:pt x="2506345" y="1209294"/>
                    <a:pt x="2505710" y="1204722"/>
                  </a:cubicBezTo>
                  <a:lnTo>
                    <a:pt x="2514981" y="1203579"/>
                  </a:lnTo>
                  <a:lnTo>
                    <a:pt x="2514981" y="1212977"/>
                  </a:lnTo>
                  <a:lnTo>
                    <a:pt x="2160905" y="1212977"/>
                  </a:lnTo>
                  <a:lnTo>
                    <a:pt x="2160905" y="1203579"/>
                  </a:lnTo>
                  <a:lnTo>
                    <a:pt x="2165985" y="1195705"/>
                  </a:lnTo>
                  <a:cubicBezTo>
                    <a:pt x="2263394" y="1258443"/>
                    <a:pt x="2360930" y="1310005"/>
                    <a:pt x="2463419" y="1364107"/>
                  </a:cubicBezTo>
                  <a:cubicBezTo>
                    <a:pt x="2487676" y="1376934"/>
                    <a:pt x="2512060" y="1389761"/>
                    <a:pt x="2536952" y="1403096"/>
                  </a:cubicBezTo>
                  <a:lnTo>
                    <a:pt x="2532507" y="1411351"/>
                  </a:lnTo>
                  <a:lnTo>
                    <a:pt x="2523236" y="1412367"/>
                  </a:lnTo>
                  <a:moveTo>
                    <a:pt x="2541905" y="1410335"/>
                  </a:moveTo>
                  <a:cubicBezTo>
                    <a:pt x="2542286" y="1413764"/>
                    <a:pt x="2540762" y="1417193"/>
                    <a:pt x="2537841" y="1419098"/>
                  </a:cubicBezTo>
                  <a:cubicBezTo>
                    <a:pt x="2534920" y="1421003"/>
                    <a:pt x="2531237" y="1421257"/>
                    <a:pt x="2528189" y="1419606"/>
                  </a:cubicBezTo>
                  <a:cubicBezTo>
                    <a:pt x="2503424" y="1406398"/>
                    <a:pt x="2479040" y="1393444"/>
                    <a:pt x="2454783" y="1380744"/>
                  </a:cubicBezTo>
                  <a:cubicBezTo>
                    <a:pt x="2352421" y="1326642"/>
                    <a:pt x="2254250" y="1274826"/>
                    <a:pt x="2155952" y="1211580"/>
                  </a:cubicBezTo>
                  <a:cubicBezTo>
                    <a:pt x="2152523" y="1209294"/>
                    <a:pt x="2150872" y="1205103"/>
                    <a:pt x="2152015" y="1201039"/>
                  </a:cubicBezTo>
                  <a:cubicBezTo>
                    <a:pt x="2153158" y="1196975"/>
                    <a:pt x="2156841" y="1194308"/>
                    <a:pt x="2161032" y="1194308"/>
                  </a:cubicBezTo>
                  <a:lnTo>
                    <a:pt x="2515235" y="1194308"/>
                  </a:lnTo>
                  <a:cubicBezTo>
                    <a:pt x="2519934" y="1194308"/>
                    <a:pt x="2523998" y="1197864"/>
                    <a:pt x="2524506" y="1202563"/>
                  </a:cubicBezTo>
                  <a:cubicBezTo>
                    <a:pt x="2525014" y="1207262"/>
                    <a:pt x="2525649" y="1211834"/>
                    <a:pt x="2526157" y="1216406"/>
                  </a:cubicBezTo>
                  <a:cubicBezTo>
                    <a:pt x="2529586" y="1247394"/>
                    <a:pt x="2531491" y="1276985"/>
                    <a:pt x="2533396" y="1307338"/>
                  </a:cubicBezTo>
                  <a:cubicBezTo>
                    <a:pt x="2535428" y="1339723"/>
                    <a:pt x="2537587" y="1373124"/>
                    <a:pt x="2541778" y="1410462"/>
                  </a:cubicBezTo>
                  <a:close/>
                  <a:moveTo>
                    <a:pt x="2178939" y="1169162"/>
                  </a:moveTo>
                  <a:lnTo>
                    <a:pt x="2178939" y="1177798"/>
                  </a:lnTo>
                  <a:lnTo>
                    <a:pt x="2169541" y="1177798"/>
                  </a:lnTo>
                  <a:lnTo>
                    <a:pt x="2169541" y="1168400"/>
                  </a:lnTo>
                  <a:lnTo>
                    <a:pt x="2515108" y="1168400"/>
                  </a:lnTo>
                  <a:lnTo>
                    <a:pt x="2515108" y="1177798"/>
                  </a:lnTo>
                  <a:lnTo>
                    <a:pt x="2505710" y="1177798"/>
                  </a:lnTo>
                  <a:cubicBezTo>
                    <a:pt x="2505710" y="1147953"/>
                    <a:pt x="2503551" y="1117981"/>
                    <a:pt x="2501392" y="1087628"/>
                  </a:cubicBezTo>
                  <a:cubicBezTo>
                    <a:pt x="2499233" y="1057275"/>
                    <a:pt x="2497074" y="1026795"/>
                    <a:pt x="2497074" y="996061"/>
                  </a:cubicBezTo>
                  <a:lnTo>
                    <a:pt x="2506472" y="996061"/>
                  </a:lnTo>
                  <a:lnTo>
                    <a:pt x="2506472" y="1005459"/>
                  </a:lnTo>
                  <a:cubicBezTo>
                    <a:pt x="2490597" y="1005459"/>
                    <a:pt x="2493391" y="1005078"/>
                    <a:pt x="2487168" y="1011428"/>
                  </a:cubicBezTo>
                  <a:cubicBezTo>
                    <a:pt x="2486406" y="1012190"/>
                    <a:pt x="2485644" y="1012698"/>
                    <a:pt x="2484755" y="1013206"/>
                  </a:cubicBezTo>
                  <a:cubicBezTo>
                    <a:pt x="2433066" y="1039114"/>
                    <a:pt x="2381377" y="1067181"/>
                    <a:pt x="2329434" y="1095248"/>
                  </a:cubicBezTo>
                  <a:cubicBezTo>
                    <a:pt x="2277491" y="1123315"/>
                    <a:pt x="2225675" y="1151509"/>
                    <a:pt x="2173605" y="1177544"/>
                  </a:cubicBezTo>
                  <a:lnTo>
                    <a:pt x="2169414" y="1169162"/>
                  </a:lnTo>
                  <a:lnTo>
                    <a:pt x="2178812" y="1169162"/>
                  </a:lnTo>
                  <a:moveTo>
                    <a:pt x="2160143" y="1169162"/>
                  </a:moveTo>
                  <a:cubicBezTo>
                    <a:pt x="2160143" y="1165606"/>
                    <a:pt x="2162175" y="1162431"/>
                    <a:pt x="2165350" y="1160780"/>
                  </a:cubicBezTo>
                  <a:cubicBezTo>
                    <a:pt x="2217039" y="1134872"/>
                    <a:pt x="2268728" y="1106805"/>
                    <a:pt x="2320671" y="1078738"/>
                  </a:cubicBezTo>
                  <a:cubicBezTo>
                    <a:pt x="2372614" y="1050671"/>
                    <a:pt x="2424430" y="1022477"/>
                    <a:pt x="2476500" y="996442"/>
                  </a:cubicBezTo>
                  <a:lnTo>
                    <a:pt x="2480691" y="1004824"/>
                  </a:lnTo>
                  <a:lnTo>
                    <a:pt x="2474087" y="998220"/>
                  </a:lnTo>
                  <a:cubicBezTo>
                    <a:pt x="2485136" y="987171"/>
                    <a:pt x="2487930" y="986790"/>
                    <a:pt x="2506599" y="986790"/>
                  </a:cubicBezTo>
                  <a:cubicBezTo>
                    <a:pt x="2511806" y="986790"/>
                    <a:pt x="2515997" y="990981"/>
                    <a:pt x="2515997" y="996188"/>
                  </a:cubicBezTo>
                  <a:cubicBezTo>
                    <a:pt x="2515997" y="1026033"/>
                    <a:pt x="2518156" y="1056005"/>
                    <a:pt x="2520315" y="1086358"/>
                  </a:cubicBezTo>
                  <a:cubicBezTo>
                    <a:pt x="2522474" y="1116711"/>
                    <a:pt x="2524633" y="1147191"/>
                    <a:pt x="2524633" y="1177925"/>
                  </a:cubicBezTo>
                  <a:cubicBezTo>
                    <a:pt x="2524633" y="1183132"/>
                    <a:pt x="2520442" y="1187323"/>
                    <a:pt x="2515235" y="1187323"/>
                  </a:cubicBezTo>
                  <a:lnTo>
                    <a:pt x="2169541" y="1187323"/>
                  </a:lnTo>
                  <a:cubicBezTo>
                    <a:pt x="2164334" y="1187323"/>
                    <a:pt x="2160143" y="1183132"/>
                    <a:pt x="2160143" y="1177925"/>
                  </a:cubicBezTo>
                  <a:lnTo>
                    <a:pt x="2160143" y="1169289"/>
                  </a:lnTo>
                  <a:close/>
                  <a:moveTo>
                    <a:pt x="2186813" y="735838"/>
                  </a:moveTo>
                  <a:lnTo>
                    <a:pt x="2489200" y="735838"/>
                  </a:lnTo>
                  <a:lnTo>
                    <a:pt x="2489200" y="745236"/>
                  </a:lnTo>
                  <a:lnTo>
                    <a:pt x="2479802" y="745236"/>
                  </a:lnTo>
                  <a:cubicBezTo>
                    <a:pt x="2479802" y="710946"/>
                    <a:pt x="2477643" y="680974"/>
                    <a:pt x="2475484" y="650748"/>
                  </a:cubicBezTo>
                  <a:cubicBezTo>
                    <a:pt x="2473325" y="620522"/>
                    <a:pt x="2471166" y="589915"/>
                    <a:pt x="2471166" y="554863"/>
                  </a:cubicBezTo>
                  <a:lnTo>
                    <a:pt x="2480564" y="554863"/>
                  </a:lnTo>
                  <a:lnTo>
                    <a:pt x="2485771" y="562610"/>
                  </a:lnTo>
                  <a:cubicBezTo>
                    <a:pt x="2433828" y="597281"/>
                    <a:pt x="2386203" y="627634"/>
                    <a:pt x="2338705" y="657860"/>
                  </a:cubicBezTo>
                  <a:cubicBezTo>
                    <a:pt x="2291207" y="688086"/>
                    <a:pt x="2243709" y="718439"/>
                    <a:pt x="2192020" y="752983"/>
                  </a:cubicBezTo>
                  <a:lnTo>
                    <a:pt x="2186813" y="745236"/>
                  </a:lnTo>
                  <a:lnTo>
                    <a:pt x="2186813" y="735838"/>
                  </a:lnTo>
                  <a:moveTo>
                    <a:pt x="2186813" y="754507"/>
                  </a:moveTo>
                  <a:cubicBezTo>
                    <a:pt x="2182749" y="754507"/>
                    <a:pt x="2179066" y="751840"/>
                    <a:pt x="2177796" y="747903"/>
                  </a:cubicBezTo>
                  <a:cubicBezTo>
                    <a:pt x="2176526" y="743966"/>
                    <a:pt x="2178177" y="739648"/>
                    <a:pt x="2181606" y="737362"/>
                  </a:cubicBezTo>
                  <a:cubicBezTo>
                    <a:pt x="2233549" y="702691"/>
                    <a:pt x="2281174" y="672338"/>
                    <a:pt x="2328672" y="642112"/>
                  </a:cubicBezTo>
                  <a:cubicBezTo>
                    <a:pt x="2376170" y="611886"/>
                    <a:pt x="2423668" y="581533"/>
                    <a:pt x="2475357" y="546989"/>
                  </a:cubicBezTo>
                  <a:cubicBezTo>
                    <a:pt x="2478278" y="545084"/>
                    <a:pt x="2481961" y="544830"/>
                    <a:pt x="2485009" y="546481"/>
                  </a:cubicBezTo>
                  <a:cubicBezTo>
                    <a:pt x="2488057" y="548132"/>
                    <a:pt x="2489962" y="551307"/>
                    <a:pt x="2489962" y="554736"/>
                  </a:cubicBezTo>
                  <a:cubicBezTo>
                    <a:pt x="2489962" y="589026"/>
                    <a:pt x="2492121" y="618998"/>
                    <a:pt x="2494280" y="649224"/>
                  </a:cubicBezTo>
                  <a:cubicBezTo>
                    <a:pt x="2496439" y="679450"/>
                    <a:pt x="2498598" y="710057"/>
                    <a:pt x="2498598" y="745109"/>
                  </a:cubicBezTo>
                  <a:cubicBezTo>
                    <a:pt x="2498598" y="750316"/>
                    <a:pt x="2494407" y="754507"/>
                    <a:pt x="2489200" y="754507"/>
                  </a:cubicBezTo>
                  <a:lnTo>
                    <a:pt x="2186813" y="754507"/>
                  </a:lnTo>
                  <a:close/>
                  <a:moveTo>
                    <a:pt x="2489200" y="780288"/>
                  </a:moveTo>
                  <a:lnTo>
                    <a:pt x="2186813" y="780288"/>
                  </a:lnTo>
                  <a:lnTo>
                    <a:pt x="2186813" y="770890"/>
                  </a:lnTo>
                  <a:lnTo>
                    <a:pt x="2196211" y="770890"/>
                  </a:lnTo>
                  <a:lnTo>
                    <a:pt x="2196211" y="779526"/>
                  </a:lnTo>
                  <a:lnTo>
                    <a:pt x="2186813" y="779526"/>
                  </a:lnTo>
                  <a:lnTo>
                    <a:pt x="2191004" y="771144"/>
                  </a:lnTo>
                  <a:cubicBezTo>
                    <a:pt x="2294636" y="823087"/>
                    <a:pt x="2398649" y="875157"/>
                    <a:pt x="2502535" y="935863"/>
                  </a:cubicBezTo>
                  <a:lnTo>
                    <a:pt x="2497836" y="943991"/>
                  </a:lnTo>
                  <a:lnTo>
                    <a:pt x="2488438" y="943991"/>
                  </a:lnTo>
                  <a:cubicBezTo>
                    <a:pt x="2488438" y="883412"/>
                    <a:pt x="2488438" y="832104"/>
                    <a:pt x="2479929" y="772287"/>
                  </a:cubicBezTo>
                  <a:lnTo>
                    <a:pt x="2489200" y="771017"/>
                  </a:lnTo>
                  <a:lnTo>
                    <a:pt x="2489200" y="780415"/>
                  </a:lnTo>
                  <a:moveTo>
                    <a:pt x="2489200" y="761746"/>
                  </a:moveTo>
                  <a:cubicBezTo>
                    <a:pt x="2493899" y="761746"/>
                    <a:pt x="2497836" y="765175"/>
                    <a:pt x="2498471" y="769747"/>
                  </a:cubicBezTo>
                  <a:cubicBezTo>
                    <a:pt x="2507234" y="831088"/>
                    <a:pt x="2507234" y="883666"/>
                    <a:pt x="2507234" y="944118"/>
                  </a:cubicBezTo>
                  <a:cubicBezTo>
                    <a:pt x="2507234" y="947420"/>
                    <a:pt x="2505456" y="950595"/>
                    <a:pt x="2502535" y="952246"/>
                  </a:cubicBezTo>
                  <a:cubicBezTo>
                    <a:pt x="2499614" y="953897"/>
                    <a:pt x="2496058" y="953897"/>
                    <a:pt x="2493137" y="952246"/>
                  </a:cubicBezTo>
                  <a:cubicBezTo>
                    <a:pt x="2389759" y="891794"/>
                    <a:pt x="2286381" y="840105"/>
                    <a:pt x="2182622" y="788162"/>
                  </a:cubicBezTo>
                  <a:cubicBezTo>
                    <a:pt x="2179447" y="786638"/>
                    <a:pt x="2177415" y="783336"/>
                    <a:pt x="2177415" y="779780"/>
                  </a:cubicBezTo>
                  <a:lnTo>
                    <a:pt x="2177415" y="770890"/>
                  </a:lnTo>
                  <a:cubicBezTo>
                    <a:pt x="2177415" y="765683"/>
                    <a:pt x="2181606" y="761492"/>
                    <a:pt x="2186813" y="761492"/>
                  </a:cubicBezTo>
                  <a:lnTo>
                    <a:pt x="2489200" y="761492"/>
                  </a:lnTo>
                  <a:close/>
                  <a:moveTo>
                    <a:pt x="10305923" y="6742049"/>
                  </a:moveTo>
                  <a:cubicBezTo>
                    <a:pt x="10317861" y="6738112"/>
                    <a:pt x="10327894" y="6735826"/>
                    <a:pt x="10336784" y="6733921"/>
                  </a:cubicBezTo>
                  <a:cubicBezTo>
                    <a:pt x="10344150" y="6732270"/>
                    <a:pt x="10350246" y="6731000"/>
                    <a:pt x="10356088" y="6728968"/>
                  </a:cubicBezTo>
                  <a:cubicBezTo>
                    <a:pt x="10359263" y="6727952"/>
                    <a:pt x="10362311" y="6726682"/>
                    <a:pt x="10365359" y="6725158"/>
                  </a:cubicBezTo>
                  <a:cubicBezTo>
                    <a:pt x="10365994" y="6724904"/>
                    <a:pt x="10366629" y="6724650"/>
                    <a:pt x="10367264" y="6724396"/>
                  </a:cubicBezTo>
                  <a:cubicBezTo>
                    <a:pt x="10414381" y="6712585"/>
                    <a:pt x="10424922" y="6695059"/>
                    <a:pt x="10419969" y="6675120"/>
                  </a:cubicBezTo>
                  <a:cubicBezTo>
                    <a:pt x="10417302" y="6664325"/>
                    <a:pt x="10409809" y="6651244"/>
                    <a:pt x="10396855" y="6635623"/>
                  </a:cubicBezTo>
                  <a:cubicBezTo>
                    <a:pt x="10396347" y="6635115"/>
                    <a:pt x="10395966" y="6634480"/>
                    <a:pt x="10395712" y="6633845"/>
                  </a:cubicBezTo>
                  <a:cubicBezTo>
                    <a:pt x="10391648" y="6625590"/>
                    <a:pt x="10385298" y="6615176"/>
                    <a:pt x="10378821" y="6604127"/>
                  </a:cubicBezTo>
                  <a:cubicBezTo>
                    <a:pt x="10372344" y="6593459"/>
                    <a:pt x="10365740" y="6582283"/>
                    <a:pt x="10361168" y="6573266"/>
                  </a:cubicBezTo>
                  <a:lnTo>
                    <a:pt x="10369550" y="6569075"/>
                  </a:lnTo>
                  <a:lnTo>
                    <a:pt x="10361803" y="6574282"/>
                  </a:lnTo>
                  <a:cubicBezTo>
                    <a:pt x="10346690" y="6551549"/>
                    <a:pt x="10325100" y="6544818"/>
                    <a:pt x="10303383" y="6552057"/>
                  </a:cubicBezTo>
                  <a:lnTo>
                    <a:pt x="10300462" y="6543167"/>
                  </a:lnTo>
                  <a:lnTo>
                    <a:pt x="10306304" y="6550533"/>
                  </a:lnTo>
                  <a:cubicBezTo>
                    <a:pt x="10266680" y="6582283"/>
                    <a:pt x="10250805" y="6688963"/>
                    <a:pt x="10281793" y="6727825"/>
                  </a:cubicBezTo>
                  <a:lnTo>
                    <a:pt x="10274427" y="6733667"/>
                  </a:lnTo>
                  <a:lnTo>
                    <a:pt x="10281031" y="6727063"/>
                  </a:lnTo>
                  <a:cubicBezTo>
                    <a:pt x="10283444" y="6729476"/>
                    <a:pt x="10287635" y="6731127"/>
                    <a:pt x="10294620" y="6733413"/>
                  </a:cubicBezTo>
                  <a:cubicBezTo>
                    <a:pt x="10300462" y="6735445"/>
                    <a:pt x="10309352" y="6738112"/>
                    <a:pt x="10315575" y="6744335"/>
                  </a:cubicBezTo>
                  <a:lnTo>
                    <a:pt x="10308971" y="6750939"/>
                  </a:lnTo>
                  <a:lnTo>
                    <a:pt x="10306050" y="6742049"/>
                  </a:lnTo>
                  <a:moveTo>
                    <a:pt x="10312019" y="6759829"/>
                  </a:moveTo>
                  <a:cubicBezTo>
                    <a:pt x="10308590" y="6760972"/>
                    <a:pt x="10304907" y="6760083"/>
                    <a:pt x="10302494" y="6757543"/>
                  </a:cubicBezTo>
                  <a:cubicBezTo>
                    <a:pt x="10300081" y="6755003"/>
                    <a:pt x="10295890" y="6753479"/>
                    <a:pt x="10288905" y="6751193"/>
                  </a:cubicBezTo>
                  <a:cubicBezTo>
                    <a:pt x="10283063" y="6749161"/>
                    <a:pt x="10274173" y="6746494"/>
                    <a:pt x="10267950" y="6740271"/>
                  </a:cubicBezTo>
                  <a:lnTo>
                    <a:pt x="10267315" y="6739509"/>
                  </a:lnTo>
                  <a:cubicBezTo>
                    <a:pt x="10229215" y="6691757"/>
                    <a:pt x="10247884" y="6573520"/>
                    <a:pt x="10294747" y="6535928"/>
                  </a:cubicBezTo>
                  <a:cubicBezTo>
                    <a:pt x="10295636" y="6535293"/>
                    <a:pt x="10296525" y="6534658"/>
                    <a:pt x="10297668" y="6534404"/>
                  </a:cubicBezTo>
                  <a:cubicBezTo>
                    <a:pt x="10327894" y="6524371"/>
                    <a:pt x="10358120" y="6534785"/>
                    <a:pt x="10377551" y="6564122"/>
                  </a:cubicBezTo>
                  <a:lnTo>
                    <a:pt x="10378186" y="6565138"/>
                  </a:lnTo>
                  <a:cubicBezTo>
                    <a:pt x="10382250" y="6573393"/>
                    <a:pt x="10388600" y="6583807"/>
                    <a:pt x="10395077" y="6594856"/>
                  </a:cubicBezTo>
                  <a:cubicBezTo>
                    <a:pt x="10401554" y="6605524"/>
                    <a:pt x="10408158" y="6616700"/>
                    <a:pt x="10412730" y="6625717"/>
                  </a:cubicBezTo>
                  <a:lnTo>
                    <a:pt x="10404348" y="6629908"/>
                  </a:lnTo>
                  <a:lnTo>
                    <a:pt x="10411587" y="6623939"/>
                  </a:lnTo>
                  <a:cubicBezTo>
                    <a:pt x="10425303" y="6640449"/>
                    <a:pt x="10434701" y="6656197"/>
                    <a:pt x="10438384" y="6670802"/>
                  </a:cubicBezTo>
                  <a:cubicBezTo>
                    <a:pt x="10447655" y="6707759"/>
                    <a:pt x="10420477" y="6730746"/>
                    <a:pt x="10372090" y="6742811"/>
                  </a:cubicBezTo>
                  <a:lnTo>
                    <a:pt x="10369804" y="6733794"/>
                  </a:lnTo>
                  <a:lnTo>
                    <a:pt x="10373995" y="6742176"/>
                  </a:lnTo>
                  <a:cubicBezTo>
                    <a:pt x="10370058" y="6744081"/>
                    <a:pt x="10366248" y="6745732"/>
                    <a:pt x="10362311" y="6747002"/>
                  </a:cubicBezTo>
                  <a:cubicBezTo>
                    <a:pt x="10355326" y="6749288"/>
                    <a:pt x="10348341" y="6750812"/>
                    <a:pt x="10341102" y="6752463"/>
                  </a:cubicBezTo>
                  <a:cubicBezTo>
                    <a:pt x="10332339" y="6754368"/>
                    <a:pt x="10323068" y="6756400"/>
                    <a:pt x="10312273" y="6760083"/>
                  </a:cubicBezTo>
                  <a:close/>
                  <a:moveTo>
                    <a:pt x="2462530" y="502666"/>
                  </a:moveTo>
                  <a:cubicBezTo>
                    <a:pt x="2462530" y="450596"/>
                    <a:pt x="2462530" y="408178"/>
                    <a:pt x="2454021" y="366014"/>
                  </a:cubicBezTo>
                  <a:cubicBezTo>
                    <a:pt x="2453894" y="365379"/>
                    <a:pt x="2453894" y="364744"/>
                    <a:pt x="2453894" y="364236"/>
                  </a:cubicBezTo>
                  <a:cubicBezTo>
                    <a:pt x="2453894" y="358775"/>
                    <a:pt x="2448052" y="348742"/>
                    <a:pt x="2445258" y="347472"/>
                  </a:cubicBezTo>
                  <a:lnTo>
                    <a:pt x="2448814" y="338836"/>
                  </a:lnTo>
                  <a:lnTo>
                    <a:pt x="2445258" y="347472"/>
                  </a:lnTo>
                  <a:cubicBezTo>
                    <a:pt x="2445258" y="347472"/>
                    <a:pt x="2445512" y="347599"/>
                    <a:pt x="2446020" y="347599"/>
                  </a:cubicBezTo>
                  <a:lnTo>
                    <a:pt x="2446020" y="338201"/>
                  </a:lnTo>
                  <a:lnTo>
                    <a:pt x="2446020" y="347599"/>
                  </a:lnTo>
                  <a:lnTo>
                    <a:pt x="2212721" y="347599"/>
                  </a:lnTo>
                  <a:lnTo>
                    <a:pt x="2212721" y="338201"/>
                  </a:lnTo>
                  <a:lnTo>
                    <a:pt x="2222119" y="338201"/>
                  </a:lnTo>
                  <a:lnTo>
                    <a:pt x="2222119" y="346837"/>
                  </a:lnTo>
                  <a:lnTo>
                    <a:pt x="2212721" y="346837"/>
                  </a:lnTo>
                  <a:lnTo>
                    <a:pt x="2217547" y="338836"/>
                  </a:lnTo>
                  <a:lnTo>
                    <a:pt x="2303907" y="390779"/>
                  </a:lnTo>
                  <a:lnTo>
                    <a:pt x="2390267" y="442722"/>
                  </a:lnTo>
                  <a:lnTo>
                    <a:pt x="2476627" y="494665"/>
                  </a:lnTo>
                  <a:lnTo>
                    <a:pt x="2471801" y="502666"/>
                  </a:lnTo>
                  <a:lnTo>
                    <a:pt x="2462403" y="502666"/>
                  </a:lnTo>
                  <a:moveTo>
                    <a:pt x="2481072" y="502666"/>
                  </a:moveTo>
                  <a:cubicBezTo>
                    <a:pt x="2481072" y="506095"/>
                    <a:pt x="2479294" y="509143"/>
                    <a:pt x="2476373" y="510794"/>
                  </a:cubicBezTo>
                  <a:cubicBezTo>
                    <a:pt x="2473452" y="512445"/>
                    <a:pt x="2469896" y="512445"/>
                    <a:pt x="2466975" y="510667"/>
                  </a:cubicBezTo>
                  <a:lnTo>
                    <a:pt x="2380615" y="458724"/>
                  </a:lnTo>
                  <a:lnTo>
                    <a:pt x="2294255" y="406781"/>
                  </a:lnTo>
                  <a:lnTo>
                    <a:pt x="2207895" y="354838"/>
                  </a:lnTo>
                  <a:cubicBezTo>
                    <a:pt x="2205101" y="353187"/>
                    <a:pt x="2203323" y="350139"/>
                    <a:pt x="2203323" y="346837"/>
                  </a:cubicBezTo>
                  <a:lnTo>
                    <a:pt x="2203323" y="338201"/>
                  </a:lnTo>
                  <a:cubicBezTo>
                    <a:pt x="2203323" y="332994"/>
                    <a:pt x="2207514" y="328803"/>
                    <a:pt x="2212721" y="328803"/>
                  </a:cubicBezTo>
                  <a:lnTo>
                    <a:pt x="2446020" y="328803"/>
                  </a:lnTo>
                  <a:cubicBezTo>
                    <a:pt x="2448433" y="328803"/>
                    <a:pt x="2450592" y="329311"/>
                    <a:pt x="2452497" y="330073"/>
                  </a:cubicBezTo>
                  <a:lnTo>
                    <a:pt x="2448941" y="338709"/>
                  </a:lnTo>
                  <a:lnTo>
                    <a:pt x="2452497" y="330073"/>
                  </a:lnTo>
                  <a:cubicBezTo>
                    <a:pt x="2464816" y="335153"/>
                    <a:pt x="2472690" y="354203"/>
                    <a:pt x="2472690" y="364109"/>
                  </a:cubicBezTo>
                  <a:lnTo>
                    <a:pt x="2463292" y="364109"/>
                  </a:lnTo>
                  <a:lnTo>
                    <a:pt x="2472436" y="362331"/>
                  </a:lnTo>
                  <a:cubicBezTo>
                    <a:pt x="2481326" y="406654"/>
                    <a:pt x="2481199" y="450850"/>
                    <a:pt x="2481199" y="502666"/>
                  </a:cubicBezTo>
                  <a:close/>
                  <a:moveTo>
                    <a:pt x="10005695" y="6794246"/>
                  </a:moveTo>
                  <a:cubicBezTo>
                    <a:pt x="10005695" y="6790563"/>
                    <a:pt x="10005568" y="6789928"/>
                    <a:pt x="10005568" y="6789674"/>
                  </a:cubicBezTo>
                  <a:cubicBezTo>
                    <a:pt x="10005568" y="6789674"/>
                    <a:pt x="10005568" y="6789293"/>
                    <a:pt x="9999853" y="6783578"/>
                  </a:cubicBezTo>
                  <a:lnTo>
                    <a:pt x="10006457" y="6776974"/>
                  </a:lnTo>
                  <a:lnTo>
                    <a:pt x="10010648" y="6785356"/>
                  </a:lnTo>
                  <a:cubicBezTo>
                    <a:pt x="9980549" y="6800469"/>
                    <a:pt x="9944481" y="6809105"/>
                    <a:pt x="9913747" y="6816471"/>
                  </a:cubicBezTo>
                  <a:cubicBezTo>
                    <a:pt x="9907778" y="6817868"/>
                    <a:pt x="9901936" y="6819265"/>
                    <a:pt x="9896348" y="6820662"/>
                  </a:cubicBezTo>
                  <a:lnTo>
                    <a:pt x="9895586" y="6820789"/>
                  </a:lnTo>
                  <a:cubicBezTo>
                    <a:pt x="9857359" y="6827139"/>
                    <a:pt x="9849231" y="6841744"/>
                    <a:pt x="9852914" y="6863715"/>
                  </a:cubicBezTo>
                  <a:cubicBezTo>
                    <a:pt x="9854057" y="6870192"/>
                    <a:pt x="9856216" y="6877558"/>
                    <a:pt x="9859518" y="6885940"/>
                  </a:cubicBezTo>
                  <a:lnTo>
                    <a:pt x="9850882" y="6889369"/>
                  </a:lnTo>
                  <a:lnTo>
                    <a:pt x="9849739" y="6880098"/>
                  </a:lnTo>
                  <a:cubicBezTo>
                    <a:pt x="9915525" y="6871843"/>
                    <a:pt x="9965436" y="6830568"/>
                    <a:pt x="10008489" y="6787515"/>
                  </a:cubicBezTo>
                  <a:lnTo>
                    <a:pt x="10015093" y="6794119"/>
                  </a:lnTo>
                  <a:lnTo>
                    <a:pt x="10005695" y="6794119"/>
                  </a:lnTo>
                  <a:moveTo>
                    <a:pt x="10024364" y="6794119"/>
                  </a:moveTo>
                  <a:cubicBezTo>
                    <a:pt x="10024364" y="6796659"/>
                    <a:pt x="10023348" y="6798945"/>
                    <a:pt x="10021570" y="6800723"/>
                  </a:cubicBezTo>
                  <a:cubicBezTo>
                    <a:pt x="9978136" y="6844284"/>
                    <a:pt x="9924415" y="6889496"/>
                    <a:pt x="9851898" y="6898640"/>
                  </a:cubicBezTo>
                  <a:cubicBezTo>
                    <a:pt x="9847707" y="6899148"/>
                    <a:pt x="9843643" y="6896735"/>
                    <a:pt x="9841992" y="6892798"/>
                  </a:cubicBezTo>
                  <a:cubicBezTo>
                    <a:pt x="9838309" y="6883654"/>
                    <a:pt x="9835642" y="6874891"/>
                    <a:pt x="9834245" y="6866636"/>
                  </a:cubicBezTo>
                  <a:cubicBezTo>
                    <a:pt x="9828276" y="6830822"/>
                    <a:pt x="9847961" y="6809613"/>
                    <a:pt x="9892284" y="6802120"/>
                  </a:cubicBezTo>
                  <a:lnTo>
                    <a:pt x="9893808" y="6811391"/>
                  </a:lnTo>
                  <a:lnTo>
                    <a:pt x="9891522" y="6802374"/>
                  </a:lnTo>
                  <a:cubicBezTo>
                    <a:pt x="9897237" y="6800977"/>
                    <a:pt x="9903078" y="6799580"/>
                    <a:pt x="9909048" y="6798056"/>
                  </a:cubicBezTo>
                  <a:cubicBezTo>
                    <a:pt x="9940163" y="6790563"/>
                    <a:pt x="9974072" y="6782308"/>
                    <a:pt x="10001885" y="6768465"/>
                  </a:cubicBezTo>
                  <a:cubicBezTo>
                    <a:pt x="10005441" y="6766687"/>
                    <a:pt x="10009886" y="6767322"/>
                    <a:pt x="10012680" y="6770243"/>
                  </a:cubicBezTo>
                  <a:cubicBezTo>
                    <a:pt x="10016871" y="6774434"/>
                    <a:pt x="10021062" y="6778371"/>
                    <a:pt x="10022840" y="6783324"/>
                  </a:cubicBezTo>
                  <a:cubicBezTo>
                    <a:pt x="10022967" y="6783832"/>
                    <a:pt x="10023221" y="6784340"/>
                    <a:pt x="10023348" y="6784848"/>
                  </a:cubicBezTo>
                  <a:cubicBezTo>
                    <a:pt x="10024110" y="6787896"/>
                    <a:pt x="10024110" y="6791325"/>
                    <a:pt x="10024110" y="6794119"/>
                  </a:cubicBezTo>
                  <a:close/>
                  <a:moveTo>
                    <a:pt x="9381998" y="4758309"/>
                  </a:moveTo>
                  <a:cubicBezTo>
                    <a:pt x="9346946" y="4793488"/>
                    <a:pt x="9311894" y="4819777"/>
                    <a:pt x="9277350" y="4845685"/>
                  </a:cubicBezTo>
                  <a:lnTo>
                    <a:pt x="9276969" y="4845939"/>
                  </a:lnTo>
                  <a:cubicBezTo>
                    <a:pt x="9230233" y="4877054"/>
                    <a:pt x="9229852" y="4879848"/>
                    <a:pt x="9262618" y="4937379"/>
                  </a:cubicBezTo>
                  <a:lnTo>
                    <a:pt x="9254490" y="4942078"/>
                  </a:lnTo>
                  <a:lnTo>
                    <a:pt x="9246362" y="4937379"/>
                  </a:lnTo>
                  <a:cubicBezTo>
                    <a:pt x="9281287" y="4876292"/>
                    <a:pt x="9324721" y="4815205"/>
                    <a:pt x="9368282" y="4763008"/>
                  </a:cubicBezTo>
                  <a:lnTo>
                    <a:pt x="9375521" y="4768977"/>
                  </a:lnTo>
                  <a:lnTo>
                    <a:pt x="9366123" y="4768977"/>
                  </a:lnTo>
                  <a:lnTo>
                    <a:pt x="9366123" y="4751705"/>
                  </a:lnTo>
                  <a:lnTo>
                    <a:pt x="9375521" y="4751705"/>
                  </a:lnTo>
                  <a:lnTo>
                    <a:pt x="9382125" y="4758309"/>
                  </a:lnTo>
                  <a:moveTo>
                    <a:pt x="9368917" y="4745101"/>
                  </a:moveTo>
                  <a:cubicBezTo>
                    <a:pt x="9371584" y="4742434"/>
                    <a:pt x="9375648" y="4741672"/>
                    <a:pt x="9379077" y="4743069"/>
                  </a:cubicBezTo>
                  <a:cubicBezTo>
                    <a:pt x="9382506" y="4744466"/>
                    <a:pt x="9384919" y="4747895"/>
                    <a:pt x="9384919" y="4751705"/>
                  </a:cubicBezTo>
                  <a:lnTo>
                    <a:pt x="9384919" y="4768977"/>
                  </a:lnTo>
                  <a:cubicBezTo>
                    <a:pt x="9384919" y="4771136"/>
                    <a:pt x="9384157" y="4773295"/>
                    <a:pt x="9382760" y="4774946"/>
                  </a:cubicBezTo>
                  <a:cubicBezTo>
                    <a:pt x="9339834" y="4826508"/>
                    <a:pt x="9297035" y="4886706"/>
                    <a:pt x="9262745" y="4946650"/>
                  </a:cubicBezTo>
                  <a:cubicBezTo>
                    <a:pt x="9261094" y="4949571"/>
                    <a:pt x="9257919" y="4951349"/>
                    <a:pt x="9254617" y="4951349"/>
                  </a:cubicBezTo>
                  <a:cubicBezTo>
                    <a:pt x="9251315" y="4951349"/>
                    <a:pt x="9248140" y="4949571"/>
                    <a:pt x="9246489" y="4946650"/>
                  </a:cubicBezTo>
                  <a:cubicBezTo>
                    <a:pt x="9210167" y="4883023"/>
                    <a:pt x="9209659" y="4868418"/>
                    <a:pt x="9266682" y="4830318"/>
                  </a:cubicBezTo>
                  <a:lnTo>
                    <a:pt x="9271889" y="4838065"/>
                  </a:lnTo>
                  <a:lnTo>
                    <a:pt x="9266301" y="4830572"/>
                  </a:lnTo>
                  <a:cubicBezTo>
                    <a:pt x="9300845" y="4804537"/>
                    <a:pt x="9335008" y="4779010"/>
                    <a:pt x="9369044" y="4744847"/>
                  </a:cubicBezTo>
                  <a:close/>
                  <a:moveTo>
                    <a:pt x="1088136" y="1491996"/>
                  </a:moveTo>
                  <a:cubicBezTo>
                    <a:pt x="1105408" y="1513713"/>
                    <a:pt x="1120648" y="1533271"/>
                    <a:pt x="1135761" y="1552702"/>
                  </a:cubicBezTo>
                  <a:cubicBezTo>
                    <a:pt x="1150874" y="1572133"/>
                    <a:pt x="1165987" y="1591564"/>
                    <a:pt x="1183259" y="1613154"/>
                  </a:cubicBezTo>
                  <a:lnTo>
                    <a:pt x="1175893" y="1618996"/>
                  </a:lnTo>
                  <a:lnTo>
                    <a:pt x="1166495" y="1618996"/>
                  </a:lnTo>
                  <a:lnTo>
                    <a:pt x="1166495" y="1497838"/>
                  </a:lnTo>
                  <a:lnTo>
                    <a:pt x="1175893" y="1497838"/>
                  </a:lnTo>
                  <a:lnTo>
                    <a:pt x="1175893" y="1507236"/>
                  </a:lnTo>
                  <a:lnTo>
                    <a:pt x="1080770" y="1507236"/>
                  </a:lnTo>
                  <a:lnTo>
                    <a:pt x="1080770" y="1497838"/>
                  </a:lnTo>
                  <a:lnTo>
                    <a:pt x="1088136" y="1491996"/>
                  </a:lnTo>
                  <a:moveTo>
                    <a:pt x="1073531" y="1503680"/>
                  </a:moveTo>
                  <a:cubicBezTo>
                    <a:pt x="1071245" y="1500886"/>
                    <a:pt x="1070864" y="1497076"/>
                    <a:pt x="1072388" y="1493774"/>
                  </a:cubicBezTo>
                  <a:cubicBezTo>
                    <a:pt x="1073912" y="1490472"/>
                    <a:pt x="1077214" y="1488440"/>
                    <a:pt x="1080770" y="1488440"/>
                  </a:cubicBezTo>
                  <a:lnTo>
                    <a:pt x="1175766" y="1488440"/>
                  </a:lnTo>
                  <a:cubicBezTo>
                    <a:pt x="1180973" y="1488440"/>
                    <a:pt x="1185164" y="1492631"/>
                    <a:pt x="1185164" y="1497838"/>
                  </a:cubicBezTo>
                  <a:lnTo>
                    <a:pt x="1185164" y="1618996"/>
                  </a:lnTo>
                  <a:cubicBezTo>
                    <a:pt x="1185164" y="1622933"/>
                    <a:pt x="1182624" y="1626489"/>
                    <a:pt x="1178941" y="1627886"/>
                  </a:cubicBezTo>
                  <a:cubicBezTo>
                    <a:pt x="1175258" y="1629283"/>
                    <a:pt x="1171067" y="1628013"/>
                    <a:pt x="1168527" y="1624838"/>
                  </a:cubicBezTo>
                  <a:cubicBezTo>
                    <a:pt x="1151255" y="1603121"/>
                    <a:pt x="1136015" y="1583563"/>
                    <a:pt x="1120902" y="1564132"/>
                  </a:cubicBezTo>
                  <a:cubicBezTo>
                    <a:pt x="1105789" y="1544701"/>
                    <a:pt x="1090676" y="1525270"/>
                    <a:pt x="1073404" y="1503680"/>
                  </a:cubicBezTo>
                  <a:close/>
                  <a:moveTo>
                    <a:pt x="527685" y="1507236"/>
                  </a:moveTo>
                  <a:lnTo>
                    <a:pt x="441325" y="1507236"/>
                  </a:lnTo>
                  <a:lnTo>
                    <a:pt x="441325" y="1497838"/>
                  </a:lnTo>
                  <a:lnTo>
                    <a:pt x="448691" y="1491996"/>
                  </a:lnTo>
                  <a:cubicBezTo>
                    <a:pt x="483362" y="1535430"/>
                    <a:pt x="509524" y="1570355"/>
                    <a:pt x="535813" y="1614170"/>
                  </a:cubicBezTo>
                  <a:lnTo>
                    <a:pt x="527812" y="1618996"/>
                  </a:lnTo>
                  <a:lnTo>
                    <a:pt x="518414" y="1618996"/>
                  </a:lnTo>
                  <a:lnTo>
                    <a:pt x="518414" y="1497838"/>
                  </a:lnTo>
                  <a:lnTo>
                    <a:pt x="527812" y="1497838"/>
                  </a:lnTo>
                  <a:lnTo>
                    <a:pt x="527812" y="1507236"/>
                  </a:lnTo>
                  <a:moveTo>
                    <a:pt x="527812" y="1488567"/>
                  </a:moveTo>
                  <a:cubicBezTo>
                    <a:pt x="533019" y="1488567"/>
                    <a:pt x="537210" y="1492758"/>
                    <a:pt x="537210" y="1497965"/>
                  </a:cubicBezTo>
                  <a:lnTo>
                    <a:pt x="537210" y="1619123"/>
                  </a:lnTo>
                  <a:cubicBezTo>
                    <a:pt x="537210" y="1623314"/>
                    <a:pt x="534416" y="1626997"/>
                    <a:pt x="530352" y="1628140"/>
                  </a:cubicBezTo>
                  <a:cubicBezTo>
                    <a:pt x="526288" y="1629283"/>
                    <a:pt x="521970" y="1627505"/>
                    <a:pt x="519811" y="1623949"/>
                  </a:cubicBezTo>
                  <a:cubicBezTo>
                    <a:pt x="494157" y="1581150"/>
                    <a:pt x="468630" y="1546987"/>
                    <a:pt x="434086" y="1503807"/>
                  </a:cubicBezTo>
                  <a:cubicBezTo>
                    <a:pt x="431800" y="1501013"/>
                    <a:pt x="431419" y="1497203"/>
                    <a:pt x="432943" y="1493901"/>
                  </a:cubicBezTo>
                  <a:cubicBezTo>
                    <a:pt x="434467" y="1490599"/>
                    <a:pt x="437769" y="1488567"/>
                    <a:pt x="441325" y="1488567"/>
                  </a:cubicBezTo>
                  <a:lnTo>
                    <a:pt x="527685" y="1488567"/>
                  </a:lnTo>
                  <a:close/>
                  <a:moveTo>
                    <a:pt x="8963025" y="3860038"/>
                  </a:moveTo>
                  <a:cubicBezTo>
                    <a:pt x="9019413" y="3873119"/>
                    <a:pt x="9073642" y="3888232"/>
                    <a:pt x="9127617" y="3903472"/>
                  </a:cubicBezTo>
                  <a:cubicBezTo>
                    <a:pt x="9181592" y="3918712"/>
                    <a:pt x="9235440" y="3933698"/>
                    <a:pt x="9291320" y="3946652"/>
                  </a:cubicBezTo>
                  <a:lnTo>
                    <a:pt x="9289161" y="3955796"/>
                  </a:lnTo>
                  <a:lnTo>
                    <a:pt x="9285605" y="3964432"/>
                  </a:lnTo>
                  <a:cubicBezTo>
                    <a:pt x="9181719" y="3921125"/>
                    <a:pt x="9079738" y="3878580"/>
                    <a:pt x="8960866" y="3878580"/>
                  </a:cubicBezTo>
                  <a:lnTo>
                    <a:pt x="8960866" y="3869182"/>
                  </a:lnTo>
                  <a:lnTo>
                    <a:pt x="8963025" y="3860038"/>
                  </a:lnTo>
                  <a:moveTo>
                    <a:pt x="8958834" y="3878326"/>
                  </a:moveTo>
                  <a:cubicBezTo>
                    <a:pt x="8954135" y="3877310"/>
                    <a:pt x="8951087" y="3872865"/>
                    <a:pt x="8951595" y="3868166"/>
                  </a:cubicBezTo>
                  <a:cubicBezTo>
                    <a:pt x="8952103" y="3863467"/>
                    <a:pt x="8956167" y="3859911"/>
                    <a:pt x="8960866" y="3859911"/>
                  </a:cubicBezTo>
                  <a:cubicBezTo>
                    <a:pt x="9083929" y="3859911"/>
                    <a:pt x="9189339" y="3903980"/>
                    <a:pt x="9292844" y="3947160"/>
                  </a:cubicBezTo>
                  <a:cubicBezTo>
                    <a:pt x="9297289" y="3949065"/>
                    <a:pt x="9299702" y="3954018"/>
                    <a:pt x="9298178" y="3958717"/>
                  </a:cubicBezTo>
                  <a:cubicBezTo>
                    <a:pt x="9296654" y="3963416"/>
                    <a:pt x="9291955" y="3966083"/>
                    <a:pt x="9287129" y="3964940"/>
                  </a:cubicBezTo>
                  <a:cubicBezTo>
                    <a:pt x="9230741" y="3951859"/>
                    <a:pt x="9176512" y="3936746"/>
                    <a:pt x="9122537" y="3921506"/>
                  </a:cubicBezTo>
                  <a:cubicBezTo>
                    <a:pt x="9068562" y="3906266"/>
                    <a:pt x="9014714" y="3891280"/>
                    <a:pt x="8958834" y="3878326"/>
                  </a:cubicBezTo>
                  <a:close/>
                  <a:moveTo>
                    <a:pt x="9793859" y="6846316"/>
                  </a:moveTo>
                  <a:cubicBezTo>
                    <a:pt x="9772015" y="6855079"/>
                    <a:pt x="9752330" y="6861683"/>
                    <a:pt x="9732899" y="6868160"/>
                  </a:cubicBezTo>
                  <a:cubicBezTo>
                    <a:pt x="9713468" y="6874637"/>
                    <a:pt x="9694291" y="6881114"/>
                    <a:pt x="9672955" y="6889623"/>
                  </a:cubicBezTo>
                  <a:lnTo>
                    <a:pt x="9669526" y="6880987"/>
                  </a:lnTo>
                  <a:lnTo>
                    <a:pt x="9678924" y="6880987"/>
                  </a:lnTo>
                  <a:lnTo>
                    <a:pt x="9678924" y="6889623"/>
                  </a:lnTo>
                  <a:lnTo>
                    <a:pt x="9669526" y="6889623"/>
                  </a:lnTo>
                  <a:lnTo>
                    <a:pt x="9669526" y="6880225"/>
                  </a:lnTo>
                  <a:lnTo>
                    <a:pt x="9790557" y="6880225"/>
                  </a:lnTo>
                  <a:lnTo>
                    <a:pt x="9790557" y="6889623"/>
                  </a:lnTo>
                  <a:lnTo>
                    <a:pt x="9781159" y="6889623"/>
                  </a:lnTo>
                  <a:lnTo>
                    <a:pt x="9781159" y="6837680"/>
                  </a:lnTo>
                  <a:lnTo>
                    <a:pt x="9790557" y="6837680"/>
                  </a:lnTo>
                  <a:lnTo>
                    <a:pt x="9793986" y="6846316"/>
                  </a:lnTo>
                  <a:moveTo>
                    <a:pt x="9787001" y="6828917"/>
                  </a:moveTo>
                  <a:cubicBezTo>
                    <a:pt x="9789922" y="6827774"/>
                    <a:pt x="9793097" y="6828155"/>
                    <a:pt x="9795764" y="6829806"/>
                  </a:cubicBezTo>
                  <a:cubicBezTo>
                    <a:pt x="9798431" y="6831457"/>
                    <a:pt x="9799828" y="6834505"/>
                    <a:pt x="9799828" y="6837553"/>
                  </a:cubicBezTo>
                  <a:lnTo>
                    <a:pt x="9799828" y="6889496"/>
                  </a:lnTo>
                  <a:cubicBezTo>
                    <a:pt x="9799828" y="6894703"/>
                    <a:pt x="9795637" y="6898894"/>
                    <a:pt x="9790430" y="6898894"/>
                  </a:cubicBezTo>
                  <a:lnTo>
                    <a:pt x="9669399" y="6898894"/>
                  </a:lnTo>
                  <a:cubicBezTo>
                    <a:pt x="9664192" y="6898894"/>
                    <a:pt x="9660001" y="6894703"/>
                    <a:pt x="9660001" y="6889496"/>
                  </a:cubicBezTo>
                  <a:lnTo>
                    <a:pt x="9660001" y="6880860"/>
                  </a:lnTo>
                  <a:cubicBezTo>
                    <a:pt x="9660001" y="6877050"/>
                    <a:pt x="9662287" y="6873621"/>
                    <a:pt x="9665843" y="6872224"/>
                  </a:cubicBezTo>
                  <a:cubicBezTo>
                    <a:pt x="9687687" y="6863461"/>
                    <a:pt x="9707372" y="6856857"/>
                    <a:pt x="9726803" y="6850380"/>
                  </a:cubicBezTo>
                  <a:cubicBezTo>
                    <a:pt x="9746234" y="6843903"/>
                    <a:pt x="9765411" y="6837426"/>
                    <a:pt x="9786747" y="6828917"/>
                  </a:cubicBezTo>
                  <a:close/>
                  <a:moveTo>
                    <a:pt x="8712454" y="9424670"/>
                  </a:moveTo>
                  <a:cubicBezTo>
                    <a:pt x="8792464" y="9442450"/>
                    <a:pt x="8814943" y="9438513"/>
                    <a:pt x="8821928" y="9407651"/>
                  </a:cubicBezTo>
                  <a:cubicBezTo>
                    <a:pt x="8822055" y="9407144"/>
                    <a:pt x="8822182" y="9406636"/>
                    <a:pt x="8822310" y="9406127"/>
                  </a:cubicBezTo>
                  <a:lnTo>
                    <a:pt x="8831453" y="9407906"/>
                  </a:lnTo>
                  <a:lnTo>
                    <a:pt x="8833231" y="9417050"/>
                  </a:lnTo>
                  <a:cubicBezTo>
                    <a:pt x="8789924" y="9425686"/>
                    <a:pt x="8746998" y="9434322"/>
                    <a:pt x="8712708" y="9442958"/>
                  </a:cubicBezTo>
                  <a:lnTo>
                    <a:pt x="8710423" y="9433940"/>
                  </a:lnTo>
                  <a:lnTo>
                    <a:pt x="8712454" y="9424797"/>
                  </a:lnTo>
                  <a:moveTo>
                    <a:pt x="8708390" y="9443085"/>
                  </a:moveTo>
                  <a:cubicBezTo>
                    <a:pt x="8704199" y="9442196"/>
                    <a:pt x="8701151" y="9438386"/>
                    <a:pt x="8701024" y="9434068"/>
                  </a:cubicBezTo>
                  <a:cubicBezTo>
                    <a:pt x="8700898" y="9429750"/>
                    <a:pt x="8703945" y="9425939"/>
                    <a:pt x="8708136" y="9424924"/>
                  </a:cubicBezTo>
                  <a:cubicBezTo>
                    <a:pt x="8742935" y="9416161"/>
                    <a:pt x="8786368" y="9407525"/>
                    <a:pt x="8829549" y="9398888"/>
                  </a:cubicBezTo>
                  <a:cubicBezTo>
                    <a:pt x="8832597" y="9398253"/>
                    <a:pt x="8835772" y="9399270"/>
                    <a:pt x="8838057" y="9401428"/>
                  </a:cubicBezTo>
                  <a:cubicBezTo>
                    <a:pt x="8840343" y="9403588"/>
                    <a:pt x="8841232" y="9406763"/>
                    <a:pt x="8840598" y="9409938"/>
                  </a:cubicBezTo>
                  <a:cubicBezTo>
                    <a:pt x="8840470" y="9410573"/>
                    <a:pt x="8840343" y="9411208"/>
                    <a:pt x="8840216" y="9411970"/>
                  </a:cubicBezTo>
                  <a:cubicBezTo>
                    <a:pt x="8828660" y="9463913"/>
                    <a:pt x="8781797" y="9459595"/>
                    <a:pt x="8708517" y="9443212"/>
                  </a:cubicBezTo>
                  <a:close/>
                  <a:moveTo>
                    <a:pt x="8947658" y="4353433"/>
                  </a:moveTo>
                  <a:cubicBezTo>
                    <a:pt x="8940038" y="4348861"/>
                    <a:pt x="8932799" y="4344416"/>
                    <a:pt x="8926195" y="4340479"/>
                  </a:cubicBezTo>
                  <a:cubicBezTo>
                    <a:pt x="8920353" y="4336923"/>
                    <a:pt x="8914765" y="4333494"/>
                    <a:pt x="8909558" y="4330446"/>
                  </a:cubicBezTo>
                  <a:cubicBezTo>
                    <a:pt x="8887079" y="4316984"/>
                    <a:pt x="8870697" y="4307840"/>
                    <a:pt x="8854440" y="4302506"/>
                  </a:cubicBezTo>
                  <a:lnTo>
                    <a:pt x="8857361" y="4293616"/>
                  </a:lnTo>
                  <a:lnTo>
                    <a:pt x="8863965" y="4300220"/>
                  </a:lnTo>
                  <a:cubicBezTo>
                    <a:pt x="8858886" y="4305300"/>
                    <a:pt x="8857361" y="4307078"/>
                    <a:pt x="8856980" y="4307967"/>
                  </a:cubicBezTo>
                  <a:cubicBezTo>
                    <a:pt x="8856980" y="4307967"/>
                    <a:pt x="8857107" y="4307586"/>
                    <a:pt x="8857107" y="4306951"/>
                  </a:cubicBezTo>
                  <a:cubicBezTo>
                    <a:pt x="8857107" y="4305427"/>
                    <a:pt x="8856218" y="4305046"/>
                    <a:pt x="8857488" y="4306316"/>
                  </a:cubicBezTo>
                  <a:cubicBezTo>
                    <a:pt x="8862568" y="4311396"/>
                    <a:pt x="8877808" y="4319143"/>
                    <a:pt x="8913368" y="4337050"/>
                  </a:cubicBezTo>
                  <a:cubicBezTo>
                    <a:pt x="8914257" y="4337558"/>
                    <a:pt x="8915147" y="4338066"/>
                    <a:pt x="8915781" y="4338828"/>
                  </a:cubicBezTo>
                  <a:cubicBezTo>
                    <a:pt x="8917178" y="4340225"/>
                    <a:pt x="8920226" y="4340606"/>
                    <a:pt x="8932799" y="4338320"/>
                  </a:cubicBezTo>
                  <a:cubicBezTo>
                    <a:pt x="8938387" y="4337304"/>
                    <a:pt x="8945373" y="4336034"/>
                    <a:pt x="8952357" y="4336034"/>
                  </a:cubicBezTo>
                  <a:lnTo>
                    <a:pt x="8952357" y="4345432"/>
                  </a:lnTo>
                  <a:lnTo>
                    <a:pt x="8947531" y="4353433"/>
                  </a:lnTo>
                  <a:moveTo>
                    <a:pt x="8957183" y="4337431"/>
                  </a:moveTo>
                  <a:cubicBezTo>
                    <a:pt x="8960739" y="4339590"/>
                    <a:pt x="8962517" y="4343908"/>
                    <a:pt x="8961374" y="4347972"/>
                  </a:cubicBezTo>
                  <a:cubicBezTo>
                    <a:pt x="8960231" y="4352036"/>
                    <a:pt x="8956549" y="4354830"/>
                    <a:pt x="8952357" y="4354830"/>
                  </a:cubicBezTo>
                  <a:cubicBezTo>
                    <a:pt x="8947150" y="4354830"/>
                    <a:pt x="8941943" y="4355719"/>
                    <a:pt x="8935974" y="4356735"/>
                  </a:cubicBezTo>
                  <a:cubicBezTo>
                    <a:pt x="8927592" y="4358259"/>
                    <a:pt x="8912352" y="4361815"/>
                    <a:pt x="8902447" y="4352036"/>
                  </a:cubicBezTo>
                  <a:lnTo>
                    <a:pt x="8909050" y="4345432"/>
                  </a:lnTo>
                  <a:lnTo>
                    <a:pt x="8904860" y="4353814"/>
                  </a:lnTo>
                  <a:cubicBezTo>
                    <a:pt x="8871458" y="4337050"/>
                    <a:pt x="8852027" y="4327525"/>
                    <a:pt x="8844153" y="4319651"/>
                  </a:cubicBezTo>
                  <a:cubicBezTo>
                    <a:pt x="8841105" y="4316603"/>
                    <a:pt x="8838311" y="4312412"/>
                    <a:pt x="8838311" y="4306951"/>
                  </a:cubicBezTo>
                  <a:cubicBezTo>
                    <a:pt x="8838311" y="4304538"/>
                    <a:pt x="8838819" y="4302379"/>
                    <a:pt x="8839708" y="4300601"/>
                  </a:cubicBezTo>
                  <a:cubicBezTo>
                    <a:pt x="8841867" y="4295521"/>
                    <a:pt x="8846948" y="4290695"/>
                    <a:pt x="8850757" y="4286885"/>
                  </a:cubicBezTo>
                  <a:cubicBezTo>
                    <a:pt x="8853298" y="4284345"/>
                    <a:pt x="8856980" y="4283456"/>
                    <a:pt x="8860282" y="4284599"/>
                  </a:cubicBezTo>
                  <a:cubicBezTo>
                    <a:pt x="8878698" y="4290695"/>
                    <a:pt x="8896731" y="4300855"/>
                    <a:pt x="8919083" y="4314317"/>
                  </a:cubicBezTo>
                  <a:cubicBezTo>
                    <a:pt x="8924417" y="4317492"/>
                    <a:pt x="8929878" y="4320921"/>
                    <a:pt x="8935848" y="4324477"/>
                  </a:cubicBezTo>
                  <a:cubicBezTo>
                    <a:pt x="8942451" y="4328541"/>
                    <a:pt x="8949563" y="4332859"/>
                    <a:pt x="8957183" y="4337431"/>
                  </a:cubicBezTo>
                  <a:close/>
                  <a:moveTo>
                    <a:pt x="9436989" y="9434068"/>
                  </a:moveTo>
                  <a:lnTo>
                    <a:pt x="9436989" y="9442703"/>
                  </a:lnTo>
                  <a:lnTo>
                    <a:pt x="9427591" y="9442703"/>
                  </a:lnTo>
                  <a:lnTo>
                    <a:pt x="9427591" y="9433306"/>
                  </a:lnTo>
                  <a:lnTo>
                    <a:pt x="9548623" y="9433306"/>
                  </a:lnTo>
                  <a:lnTo>
                    <a:pt x="9548623" y="9442703"/>
                  </a:lnTo>
                  <a:lnTo>
                    <a:pt x="9539224" y="9442703"/>
                  </a:lnTo>
                  <a:lnTo>
                    <a:pt x="9539224" y="9434068"/>
                  </a:lnTo>
                  <a:lnTo>
                    <a:pt x="9548623" y="9434068"/>
                  </a:lnTo>
                  <a:lnTo>
                    <a:pt x="9548623" y="9443465"/>
                  </a:lnTo>
                  <a:lnTo>
                    <a:pt x="9427591" y="9443465"/>
                  </a:lnTo>
                  <a:lnTo>
                    <a:pt x="9427591" y="9434068"/>
                  </a:lnTo>
                  <a:lnTo>
                    <a:pt x="9436989" y="9434068"/>
                  </a:lnTo>
                  <a:moveTo>
                    <a:pt x="9418320" y="9434068"/>
                  </a:moveTo>
                  <a:cubicBezTo>
                    <a:pt x="9418320" y="9428861"/>
                    <a:pt x="9422511" y="9424670"/>
                    <a:pt x="9427718" y="9424670"/>
                  </a:cubicBezTo>
                  <a:lnTo>
                    <a:pt x="9548749" y="9424670"/>
                  </a:lnTo>
                  <a:cubicBezTo>
                    <a:pt x="9553956" y="9424670"/>
                    <a:pt x="9558148" y="9428861"/>
                    <a:pt x="9558148" y="9434068"/>
                  </a:cubicBezTo>
                  <a:lnTo>
                    <a:pt x="9558148" y="9442703"/>
                  </a:lnTo>
                  <a:cubicBezTo>
                    <a:pt x="9558148" y="9447911"/>
                    <a:pt x="9553956" y="9452102"/>
                    <a:pt x="9548749" y="9452102"/>
                  </a:cubicBezTo>
                  <a:lnTo>
                    <a:pt x="9427718" y="9452102"/>
                  </a:lnTo>
                  <a:cubicBezTo>
                    <a:pt x="9422511" y="9452102"/>
                    <a:pt x="9418320" y="9447911"/>
                    <a:pt x="9418320" y="9442703"/>
                  </a:cubicBezTo>
                  <a:lnTo>
                    <a:pt x="9418320" y="9434068"/>
                  </a:lnTo>
                  <a:close/>
                </a:path>
              </a:pathLst>
            </a:custGeom>
            <a:solidFill>
              <a:srgbClr val="418AB3"/>
            </a:solidFill>
          </p:spPr>
        </p:sp>
      </p:grpSp>
      <p:grpSp>
        <p:nvGrpSpPr>
          <p:cNvPr id="267" name="Group 267"/>
          <p:cNvGrpSpPr/>
          <p:nvPr/>
        </p:nvGrpSpPr>
        <p:grpSpPr>
          <a:xfrm>
            <a:off x="426060" y="2442420"/>
            <a:ext cx="1609200" cy="1135080"/>
            <a:chOff x="0" y="0"/>
            <a:chExt cx="2145600" cy="1513440"/>
          </a:xfrm>
        </p:grpSpPr>
        <p:sp>
          <p:nvSpPr>
            <p:cNvPr id="268" name="Freeform 268"/>
            <p:cNvSpPr/>
            <p:nvPr/>
          </p:nvSpPr>
          <p:spPr>
            <a:xfrm>
              <a:off x="9398" y="9398"/>
              <a:ext cx="2126869" cy="1494663"/>
            </a:xfrm>
            <a:custGeom>
              <a:avLst/>
              <a:gdLst/>
              <a:ahLst/>
              <a:cxnLst/>
              <a:rect l="l" t="t" r="r" b="b"/>
              <a:pathLst>
                <a:path w="2126869" h="1494663">
                  <a:moveTo>
                    <a:pt x="2126869" y="0"/>
                  </a:moveTo>
                  <a:cubicBezTo>
                    <a:pt x="2126869" y="52451"/>
                    <a:pt x="2126869" y="96139"/>
                    <a:pt x="2126869" y="148590"/>
                  </a:cubicBezTo>
                  <a:cubicBezTo>
                    <a:pt x="2126869" y="166116"/>
                    <a:pt x="2109597" y="183515"/>
                    <a:pt x="2092452" y="192278"/>
                  </a:cubicBezTo>
                  <a:cubicBezTo>
                    <a:pt x="1627505" y="506984"/>
                    <a:pt x="1153922" y="821690"/>
                    <a:pt x="680212" y="1136269"/>
                  </a:cubicBezTo>
                  <a:cubicBezTo>
                    <a:pt x="533781" y="1232408"/>
                    <a:pt x="387477" y="1328547"/>
                    <a:pt x="241046" y="1433449"/>
                  </a:cubicBezTo>
                  <a:cubicBezTo>
                    <a:pt x="163576" y="1485900"/>
                    <a:pt x="86106" y="1494663"/>
                    <a:pt x="0" y="1485900"/>
                  </a:cubicBezTo>
                  <a:cubicBezTo>
                    <a:pt x="0" y="987679"/>
                    <a:pt x="0" y="498221"/>
                    <a:pt x="0" y="0"/>
                  </a:cubicBezTo>
                  <a:cubicBezTo>
                    <a:pt x="714756" y="0"/>
                    <a:pt x="1420749" y="0"/>
                    <a:pt x="2126869" y="0"/>
                  </a:cubicBezTo>
                  <a:close/>
                </a:path>
              </a:pathLst>
            </a:custGeom>
            <a:solidFill>
              <a:srgbClr val="FFFFFF"/>
            </a:solidFill>
          </p:spPr>
        </p:sp>
        <p:sp>
          <p:nvSpPr>
            <p:cNvPr id="269" name="Freeform 269"/>
            <p:cNvSpPr/>
            <p:nvPr/>
          </p:nvSpPr>
          <p:spPr>
            <a:xfrm>
              <a:off x="0" y="0"/>
              <a:ext cx="2145665" cy="1513459"/>
            </a:xfrm>
            <a:custGeom>
              <a:avLst/>
              <a:gdLst/>
              <a:ahLst/>
              <a:cxnLst/>
              <a:rect l="l" t="t" r="r" b="b"/>
              <a:pathLst>
                <a:path w="2145665" h="1513459">
                  <a:moveTo>
                    <a:pt x="2145538" y="9398"/>
                  </a:moveTo>
                  <a:lnTo>
                    <a:pt x="2145538" y="157988"/>
                  </a:lnTo>
                  <a:lnTo>
                    <a:pt x="2136140" y="157988"/>
                  </a:lnTo>
                  <a:lnTo>
                    <a:pt x="2145538" y="157988"/>
                  </a:lnTo>
                  <a:cubicBezTo>
                    <a:pt x="2145538" y="180975"/>
                    <a:pt x="2124075" y="200787"/>
                    <a:pt x="2105914" y="210058"/>
                  </a:cubicBezTo>
                  <a:lnTo>
                    <a:pt x="2101723" y="201676"/>
                  </a:lnTo>
                  <a:lnTo>
                    <a:pt x="2106930" y="209423"/>
                  </a:lnTo>
                  <a:cubicBezTo>
                    <a:pt x="1641983" y="524129"/>
                    <a:pt x="1168400" y="838835"/>
                    <a:pt x="694817" y="1153541"/>
                  </a:cubicBezTo>
                  <a:cubicBezTo>
                    <a:pt x="548386" y="1249680"/>
                    <a:pt x="402209" y="1345819"/>
                    <a:pt x="256032" y="1450467"/>
                  </a:cubicBezTo>
                  <a:lnTo>
                    <a:pt x="255778" y="1450594"/>
                  </a:lnTo>
                  <a:cubicBezTo>
                    <a:pt x="175895" y="1504696"/>
                    <a:pt x="96012" y="1513459"/>
                    <a:pt x="8509" y="1504569"/>
                  </a:cubicBezTo>
                  <a:cubicBezTo>
                    <a:pt x="3683" y="1504061"/>
                    <a:pt x="127" y="1499997"/>
                    <a:pt x="127" y="1495298"/>
                  </a:cubicBezTo>
                  <a:lnTo>
                    <a:pt x="127" y="752348"/>
                  </a:lnTo>
                  <a:lnTo>
                    <a:pt x="127" y="9398"/>
                  </a:lnTo>
                  <a:cubicBezTo>
                    <a:pt x="0" y="4191"/>
                    <a:pt x="4191" y="0"/>
                    <a:pt x="9398" y="0"/>
                  </a:cubicBezTo>
                  <a:lnTo>
                    <a:pt x="2136267" y="0"/>
                  </a:lnTo>
                  <a:cubicBezTo>
                    <a:pt x="2141474" y="0"/>
                    <a:pt x="2145665" y="4191"/>
                    <a:pt x="2145665" y="9398"/>
                  </a:cubicBezTo>
                  <a:moveTo>
                    <a:pt x="2126996" y="9398"/>
                  </a:moveTo>
                  <a:lnTo>
                    <a:pt x="2136394" y="9398"/>
                  </a:lnTo>
                  <a:lnTo>
                    <a:pt x="2136394" y="18796"/>
                  </a:lnTo>
                  <a:lnTo>
                    <a:pt x="9398" y="18796"/>
                  </a:lnTo>
                  <a:lnTo>
                    <a:pt x="9398" y="9398"/>
                  </a:lnTo>
                  <a:lnTo>
                    <a:pt x="18796" y="9398"/>
                  </a:lnTo>
                  <a:lnTo>
                    <a:pt x="18796" y="752348"/>
                  </a:lnTo>
                  <a:lnTo>
                    <a:pt x="18796" y="1495298"/>
                  </a:lnTo>
                  <a:lnTo>
                    <a:pt x="9398" y="1495298"/>
                  </a:lnTo>
                  <a:lnTo>
                    <a:pt x="10287" y="1486027"/>
                  </a:lnTo>
                  <a:cubicBezTo>
                    <a:pt x="94996" y="1494663"/>
                    <a:pt x="170053" y="1486027"/>
                    <a:pt x="245237" y="1435100"/>
                  </a:cubicBezTo>
                  <a:lnTo>
                    <a:pt x="250444" y="1442847"/>
                  </a:lnTo>
                  <a:lnTo>
                    <a:pt x="244983" y="1435227"/>
                  </a:lnTo>
                  <a:cubicBezTo>
                    <a:pt x="391541" y="1330198"/>
                    <a:pt x="538099" y="1233932"/>
                    <a:pt x="684403" y="1137793"/>
                  </a:cubicBezTo>
                  <a:lnTo>
                    <a:pt x="689483" y="1145667"/>
                  </a:lnTo>
                  <a:lnTo>
                    <a:pt x="684276" y="1137920"/>
                  </a:lnTo>
                  <a:cubicBezTo>
                    <a:pt x="1157859" y="823214"/>
                    <a:pt x="1631442" y="508635"/>
                    <a:pt x="2096389" y="193929"/>
                  </a:cubicBezTo>
                  <a:lnTo>
                    <a:pt x="2097405" y="193294"/>
                  </a:lnTo>
                  <a:cubicBezTo>
                    <a:pt x="2113661" y="185039"/>
                    <a:pt x="2126742" y="169926"/>
                    <a:pt x="2126742" y="157988"/>
                  </a:cubicBezTo>
                  <a:lnTo>
                    <a:pt x="2126742" y="9398"/>
                  </a:lnTo>
                  <a:close/>
                </a:path>
              </a:pathLst>
            </a:custGeom>
            <a:solidFill>
              <a:srgbClr val="418AB3"/>
            </a:solidFill>
          </p:spPr>
        </p:sp>
      </p:grpSp>
      <p:grpSp>
        <p:nvGrpSpPr>
          <p:cNvPr id="270" name="Group 270"/>
          <p:cNvGrpSpPr/>
          <p:nvPr/>
        </p:nvGrpSpPr>
        <p:grpSpPr>
          <a:xfrm>
            <a:off x="576720" y="2593080"/>
            <a:ext cx="1480140" cy="984420"/>
            <a:chOff x="0" y="0"/>
            <a:chExt cx="1973520" cy="1312560"/>
          </a:xfrm>
        </p:grpSpPr>
        <p:sp>
          <p:nvSpPr>
            <p:cNvPr id="271" name="Freeform 271"/>
            <p:cNvSpPr/>
            <p:nvPr/>
          </p:nvSpPr>
          <p:spPr>
            <a:xfrm>
              <a:off x="9271" y="9398"/>
              <a:ext cx="1954911" cy="1293876"/>
            </a:xfrm>
            <a:custGeom>
              <a:avLst/>
              <a:gdLst/>
              <a:ahLst/>
              <a:cxnLst/>
              <a:rect l="l" t="t" r="r" b="b"/>
              <a:pathLst>
                <a:path w="1954911" h="1293876">
                  <a:moveTo>
                    <a:pt x="1090930" y="1293749"/>
                  </a:moveTo>
                  <a:cubicBezTo>
                    <a:pt x="724408" y="1293749"/>
                    <a:pt x="366649" y="1293749"/>
                    <a:pt x="8763" y="1293749"/>
                  </a:cubicBezTo>
                  <a:cubicBezTo>
                    <a:pt x="0" y="1284986"/>
                    <a:pt x="0" y="1284986"/>
                    <a:pt x="0" y="1284986"/>
                  </a:cubicBezTo>
                  <a:cubicBezTo>
                    <a:pt x="645922" y="865378"/>
                    <a:pt x="1291590" y="437007"/>
                    <a:pt x="1954911" y="0"/>
                  </a:cubicBezTo>
                  <a:cubicBezTo>
                    <a:pt x="1928749" y="419608"/>
                    <a:pt x="1911223" y="830453"/>
                    <a:pt x="1885061" y="1241425"/>
                  </a:cubicBezTo>
                  <a:cubicBezTo>
                    <a:pt x="1623314" y="1241425"/>
                    <a:pt x="1361440" y="1241425"/>
                    <a:pt x="1099693" y="1241425"/>
                  </a:cubicBezTo>
                  <a:cubicBezTo>
                    <a:pt x="1090930" y="1258951"/>
                    <a:pt x="1090930" y="1276350"/>
                    <a:pt x="1090930" y="1293876"/>
                  </a:cubicBezTo>
                  <a:close/>
                </a:path>
              </a:pathLst>
            </a:custGeom>
            <a:solidFill>
              <a:srgbClr val="FFFFFF"/>
            </a:solidFill>
          </p:spPr>
        </p:sp>
        <p:sp>
          <p:nvSpPr>
            <p:cNvPr id="272" name="Freeform 272"/>
            <p:cNvSpPr/>
            <p:nvPr/>
          </p:nvSpPr>
          <p:spPr>
            <a:xfrm>
              <a:off x="-254" y="-508"/>
              <a:ext cx="1973961" cy="1313053"/>
            </a:xfrm>
            <a:custGeom>
              <a:avLst/>
              <a:gdLst/>
              <a:ahLst/>
              <a:cxnLst/>
              <a:rect l="l" t="t" r="r" b="b"/>
              <a:pathLst>
                <a:path w="1973961" h="1313053">
                  <a:moveTo>
                    <a:pt x="1100455" y="1313053"/>
                  </a:moveTo>
                  <a:lnTo>
                    <a:pt x="18288" y="1313053"/>
                  </a:lnTo>
                  <a:cubicBezTo>
                    <a:pt x="15748" y="1313053"/>
                    <a:pt x="13462" y="1312037"/>
                    <a:pt x="11684" y="1310259"/>
                  </a:cubicBezTo>
                  <a:lnTo>
                    <a:pt x="2921" y="1301496"/>
                  </a:lnTo>
                  <a:cubicBezTo>
                    <a:pt x="889" y="1299464"/>
                    <a:pt x="0" y="1296670"/>
                    <a:pt x="254" y="1293876"/>
                  </a:cubicBezTo>
                  <a:cubicBezTo>
                    <a:pt x="508" y="1291082"/>
                    <a:pt x="2159" y="1288542"/>
                    <a:pt x="4445" y="1287018"/>
                  </a:cubicBezTo>
                  <a:cubicBezTo>
                    <a:pt x="494538" y="968756"/>
                    <a:pt x="984504" y="645287"/>
                    <a:pt x="1482217" y="316738"/>
                  </a:cubicBezTo>
                  <a:cubicBezTo>
                    <a:pt x="1640332" y="212344"/>
                    <a:pt x="1799336" y="107442"/>
                    <a:pt x="1959229" y="2032"/>
                  </a:cubicBezTo>
                  <a:cubicBezTo>
                    <a:pt x="1962150" y="127"/>
                    <a:pt x="1965960" y="0"/>
                    <a:pt x="1969135" y="1778"/>
                  </a:cubicBezTo>
                  <a:cubicBezTo>
                    <a:pt x="1972310" y="3556"/>
                    <a:pt x="1973961" y="6858"/>
                    <a:pt x="1973834" y="10414"/>
                  </a:cubicBezTo>
                  <a:cubicBezTo>
                    <a:pt x="1961134" y="214503"/>
                    <a:pt x="1950466" y="416433"/>
                    <a:pt x="1939798" y="617474"/>
                  </a:cubicBezTo>
                  <a:cubicBezTo>
                    <a:pt x="1929257" y="816356"/>
                    <a:pt x="1918843" y="1014222"/>
                    <a:pt x="1906524" y="1212088"/>
                  </a:cubicBezTo>
                  <a:cubicBezTo>
                    <a:pt x="1905635" y="1225296"/>
                    <a:pt x="1904873" y="1238631"/>
                    <a:pt x="1903984" y="1251839"/>
                  </a:cubicBezTo>
                  <a:cubicBezTo>
                    <a:pt x="1903730" y="1256792"/>
                    <a:pt x="1899539" y="1260602"/>
                    <a:pt x="1894586" y="1260602"/>
                  </a:cubicBezTo>
                  <a:lnTo>
                    <a:pt x="1109218" y="1260602"/>
                  </a:lnTo>
                  <a:lnTo>
                    <a:pt x="1109218" y="1251204"/>
                  </a:lnTo>
                  <a:lnTo>
                    <a:pt x="1117600" y="1255395"/>
                  </a:lnTo>
                  <a:cubicBezTo>
                    <a:pt x="1109980" y="1270635"/>
                    <a:pt x="1109853" y="1286002"/>
                    <a:pt x="1109853" y="1303655"/>
                  </a:cubicBezTo>
                  <a:cubicBezTo>
                    <a:pt x="1109853" y="1308862"/>
                    <a:pt x="1105662" y="1313053"/>
                    <a:pt x="1100455" y="1313053"/>
                  </a:cubicBezTo>
                  <a:moveTo>
                    <a:pt x="1100455" y="1294384"/>
                  </a:moveTo>
                  <a:lnTo>
                    <a:pt x="1100455" y="1303782"/>
                  </a:lnTo>
                  <a:lnTo>
                    <a:pt x="1091057" y="1303782"/>
                  </a:lnTo>
                  <a:cubicBezTo>
                    <a:pt x="1091057" y="1286510"/>
                    <a:pt x="1090930" y="1266825"/>
                    <a:pt x="1100709" y="1247140"/>
                  </a:cubicBezTo>
                  <a:cubicBezTo>
                    <a:pt x="1102233" y="1243965"/>
                    <a:pt x="1105535" y="1241933"/>
                    <a:pt x="1109091" y="1241933"/>
                  </a:cubicBezTo>
                  <a:lnTo>
                    <a:pt x="1894459" y="1241933"/>
                  </a:lnTo>
                  <a:lnTo>
                    <a:pt x="1894459" y="1251331"/>
                  </a:lnTo>
                  <a:lnTo>
                    <a:pt x="1885061" y="1250696"/>
                  </a:lnTo>
                  <a:cubicBezTo>
                    <a:pt x="1885950" y="1237488"/>
                    <a:pt x="1886712" y="1224153"/>
                    <a:pt x="1887601" y="1210945"/>
                  </a:cubicBezTo>
                  <a:cubicBezTo>
                    <a:pt x="1899920" y="1013206"/>
                    <a:pt x="1910334" y="815467"/>
                    <a:pt x="1920875" y="616585"/>
                  </a:cubicBezTo>
                  <a:cubicBezTo>
                    <a:pt x="1931543" y="415671"/>
                    <a:pt x="1942211" y="213487"/>
                    <a:pt x="1954911" y="9398"/>
                  </a:cubicBezTo>
                  <a:lnTo>
                    <a:pt x="1964309" y="10033"/>
                  </a:lnTo>
                  <a:lnTo>
                    <a:pt x="1969516" y="17907"/>
                  </a:lnTo>
                  <a:cubicBezTo>
                    <a:pt x="1809623" y="123317"/>
                    <a:pt x="1650619" y="228219"/>
                    <a:pt x="1492504" y="332613"/>
                  </a:cubicBezTo>
                  <a:cubicBezTo>
                    <a:pt x="994918" y="660908"/>
                    <a:pt x="504825" y="984377"/>
                    <a:pt x="14732" y="1302766"/>
                  </a:cubicBezTo>
                  <a:lnTo>
                    <a:pt x="9652" y="1294892"/>
                  </a:lnTo>
                  <a:lnTo>
                    <a:pt x="16256" y="1288288"/>
                  </a:lnTo>
                  <a:lnTo>
                    <a:pt x="25019" y="1297051"/>
                  </a:lnTo>
                  <a:lnTo>
                    <a:pt x="18415" y="1303655"/>
                  </a:lnTo>
                  <a:lnTo>
                    <a:pt x="18415" y="1294257"/>
                  </a:lnTo>
                  <a:lnTo>
                    <a:pt x="1100455" y="1294257"/>
                  </a:lnTo>
                  <a:close/>
                </a:path>
              </a:pathLst>
            </a:custGeom>
            <a:solidFill>
              <a:srgbClr val="418AB3"/>
            </a:solidFill>
          </p:spPr>
        </p:sp>
      </p:grpSp>
      <p:grpSp>
        <p:nvGrpSpPr>
          <p:cNvPr id="273" name="Group 273"/>
          <p:cNvGrpSpPr/>
          <p:nvPr/>
        </p:nvGrpSpPr>
        <p:grpSpPr>
          <a:xfrm>
            <a:off x="835380" y="3563460"/>
            <a:ext cx="143640" cy="122040"/>
            <a:chOff x="0" y="0"/>
            <a:chExt cx="191520" cy="162720"/>
          </a:xfrm>
        </p:grpSpPr>
        <p:sp>
          <p:nvSpPr>
            <p:cNvPr id="274" name="Freeform 274"/>
            <p:cNvSpPr/>
            <p:nvPr/>
          </p:nvSpPr>
          <p:spPr>
            <a:xfrm>
              <a:off x="9398" y="9398"/>
              <a:ext cx="172847" cy="143891"/>
            </a:xfrm>
            <a:custGeom>
              <a:avLst/>
              <a:gdLst/>
              <a:ahLst/>
              <a:cxnLst/>
              <a:rect l="l" t="t" r="r" b="b"/>
              <a:pathLst>
                <a:path w="172847" h="143891">
                  <a:moveTo>
                    <a:pt x="0" y="124714"/>
                  </a:moveTo>
                  <a:cubicBezTo>
                    <a:pt x="32893" y="86360"/>
                    <a:pt x="57531" y="38354"/>
                    <a:pt x="82296" y="0"/>
                  </a:cubicBezTo>
                  <a:cubicBezTo>
                    <a:pt x="98806" y="9652"/>
                    <a:pt x="106934" y="19177"/>
                    <a:pt x="123444" y="38354"/>
                  </a:cubicBezTo>
                  <a:cubicBezTo>
                    <a:pt x="139954" y="67183"/>
                    <a:pt x="156337" y="96012"/>
                    <a:pt x="172847" y="124714"/>
                  </a:cubicBezTo>
                  <a:cubicBezTo>
                    <a:pt x="164592" y="134366"/>
                    <a:pt x="164592" y="143891"/>
                    <a:pt x="156337" y="143891"/>
                  </a:cubicBezTo>
                  <a:cubicBezTo>
                    <a:pt x="106934" y="143891"/>
                    <a:pt x="65786" y="143891"/>
                    <a:pt x="16510" y="143891"/>
                  </a:cubicBezTo>
                  <a:cubicBezTo>
                    <a:pt x="8255" y="143891"/>
                    <a:pt x="8255" y="134239"/>
                    <a:pt x="8255" y="124714"/>
                  </a:cubicBezTo>
                  <a:lnTo>
                    <a:pt x="0" y="124714"/>
                  </a:lnTo>
                  <a:close/>
                </a:path>
              </a:pathLst>
            </a:custGeom>
            <a:solidFill>
              <a:srgbClr val="FFFFFF"/>
            </a:solidFill>
          </p:spPr>
        </p:sp>
        <p:sp>
          <p:nvSpPr>
            <p:cNvPr id="275" name="Freeform 275"/>
            <p:cNvSpPr/>
            <p:nvPr/>
          </p:nvSpPr>
          <p:spPr>
            <a:xfrm>
              <a:off x="-635" y="-1270"/>
              <a:ext cx="192786" cy="163830"/>
            </a:xfrm>
            <a:custGeom>
              <a:avLst/>
              <a:gdLst/>
              <a:ahLst/>
              <a:cxnLst/>
              <a:rect l="l" t="t" r="r" b="b"/>
              <a:pathLst>
                <a:path w="192786" h="163830">
                  <a:moveTo>
                    <a:pt x="2921" y="129286"/>
                  </a:moveTo>
                  <a:cubicBezTo>
                    <a:pt x="25654" y="102870"/>
                    <a:pt x="44450" y="71501"/>
                    <a:pt x="62484" y="41402"/>
                  </a:cubicBezTo>
                  <a:cubicBezTo>
                    <a:pt x="69850" y="29083"/>
                    <a:pt x="77089" y="16891"/>
                    <a:pt x="84455" y="5588"/>
                  </a:cubicBezTo>
                  <a:cubicBezTo>
                    <a:pt x="87122" y="1397"/>
                    <a:pt x="92710" y="0"/>
                    <a:pt x="97028" y="2540"/>
                  </a:cubicBezTo>
                  <a:cubicBezTo>
                    <a:pt x="115062" y="13081"/>
                    <a:pt x="124206" y="23876"/>
                    <a:pt x="140589" y="42926"/>
                  </a:cubicBezTo>
                  <a:cubicBezTo>
                    <a:pt x="140970" y="43434"/>
                    <a:pt x="141351" y="43815"/>
                    <a:pt x="141605" y="44323"/>
                  </a:cubicBezTo>
                  <a:lnTo>
                    <a:pt x="166243" y="87503"/>
                  </a:lnTo>
                  <a:lnTo>
                    <a:pt x="190881" y="130683"/>
                  </a:lnTo>
                  <a:cubicBezTo>
                    <a:pt x="192786" y="134112"/>
                    <a:pt x="192405" y="138430"/>
                    <a:pt x="189865" y="141478"/>
                  </a:cubicBezTo>
                  <a:cubicBezTo>
                    <a:pt x="187452" y="144272"/>
                    <a:pt x="185928" y="147066"/>
                    <a:pt x="184277" y="150241"/>
                  </a:cubicBezTo>
                  <a:cubicBezTo>
                    <a:pt x="183134" y="152273"/>
                    <a:pt x="181610" y="155321"/>
                    <a:pt x="179451" y="157861"/>
                  </a:cubicBezTo>
                  <a:cubicBezTo>
                    <a:pt x="179070" y="158242"/>
                    <a:pt x="178689" y="158750"/>
                    <a:pt x="178181" y="159131"/>
                  </a:cubicBezTo>
                  <a:cubicBezTo>
                    <a:pt x="175387" y="161798"/>
                    <a:pt x="171831" y="163576"/>
                    <a:pt x="167386" y="163830"/>
                  </a:cubicBezTo>
                  <a:cubicBezTo>
                    <a:pt x="167005" y="163830"/>
                    <a:pt x="166624" y="163830"/>
                    <a:pt x="166116" y="163830"/>
                  </a:cubicBezTo>
                  <a:lnTo>
                    <a:pt x="166116" y="154432"/>
                  </a:lnTo>
                  <a:lnTo>
                    <a:pt x="166116" y="163830"/>
                  </a:lnTo>
                  <a:lnTo>
                    <a:pt x="26416" y="163830"/>
                  </a:lnTo>
                  <a:lnTo>
                    <a:pt x="26416" y="154432"/>
                  </a:lnTo>
                  <a:lnTo>
                    <a:pt x="26416" y="163830"/>
                  </a:lnTo>
                  <a:cubicBezTo>
                    <a:pt x="26035" y="163830"/>
                    <a:pt x="25654" y="163830"/>
                    <a:pt x="25273" y="163830"/>
                  </a:cubicBezTo>
                  <a:cubicBezTo>
                    <a:pt x="21844" y="163576"/>
                    <a:pt x="18415" y="162433"/>
                    <a:pt x="15748" y="160020"/>
                  </a:cubicBezTo>
                  <a:cubicBezTo>
                    <a:pt x="8001" y="153416"/>
                    <a:pt x="8890" y="140081"/>
                    <a:pt x="8890" y="135255"/>
                  </a:cubicBezTo>
                  <a:lnTo>
                    <a:pt x="18288" y="135255"/>
                  </a:lnTo>
                  <a:lnTo>
                    <a:pt x="18288" y="144653"/>
                  </a:lnTo>
                  <a:lnTo>
                    <a:pt x="10033" y="144653"/>
                  </a:lnTo>
                  <a:cubicBezTo>
                    <a:pt x="6350" y="144653"/>
                    <a:pt x="3048" y="142494"/>
                    <a:pt x="1524" y="139192"/>
                  </a:cubicBezTo>
                  <a:cubicBezTo>
                    <a:pt x="0" y="135890"/>
                    <a:pt x="508" y="131953"/>
                    <a:pt x="2921" y="129159"/>
                  </a:cubicBezTo>
                  <a:moveTo>
                    <a:pt x="17145" y="141351"/>
                  </a:moveTo>
                  <a:lnTo>
                    <a:pt x="10033" y="135255"/>
                  </a:lnTo>
                  <a:lnTo>
                    <a:pt x="10033" y="126111"/>
                  </a:lnTo>
                  <a:lnTo>
                    <a:pt x="18288" y="126111"/>
                  </a:lnTo>
                  <a:cubicBezTo>
                    <a:pt x="23495" y="126111"/>
                    <a:pt x="27686" y="130302"/>
                    <a:pt x="27686" y="135509"/>
                  </a:cubicBezTo>
                  <a:cubicBezTo>
                    <a:pt x="27686" y="145161"/>
                    <a:pt x="28575" y="146558"/>
                    <a:pt x="28067" y="146050"/>
                  </a:cubicBezTo>
                  <a:cubicBezTo>
                    <a:pt x="27432" y="145415"/>
                    <a:pt x="26670" y="145288"/>
                    <a:pt x="26543" y="145288"/>
                  </a:cubicBezTo>
                  <a:cubicBezTo>
                    <a:pt x="26416" y="145288"/>
                    <a:pt x="26543" y="145288"/>
                    <a:pt x="26543" y="145288"/>
                  </a:cubicBezTo>
                  <a:lnTo>
                    <a:pt x="166370" y="145288"/>
                  </a:lnTo>
                  <a:cubicBezTo>
                    <a:pt x="165989" y="145288"/>
                    <a:pt x="165481" y="145542"/>
                    <a:pt x="165227" y="145796"/>
                  </a:cubicBezTo>
                  <a:cubicBezTo>
                    <a:pt x="165227" y="145796"/>
                    <a:pt x="165227" y="145796"/>
                    <a:pt x="165354" y="145669"/>
                  </a:cubicBezTo>
                  <a:cubicBezTo>
                    <a:pt x="165862" y="145161"/>
                    <a:pt x="166370" y="144145"/>
                    <a:pt x="167767" y="141478"/>
                  </a:cubicBezTo>
                  <a:cubicBezTo>
                    <a:pt x="169418" y="138303"/>
                    <a:pt x="171831" y="133858"/>
                    <a:pt x="175641" y="129286"/>
                  </a:cubicBezTo>
                  <a:lnTo>
                    <a:pt x="182753" y="135382"/>
                  </a:lnTo>
                  <a:lnTo>
                    <a:pt x="174625" y="140081"/>
                  </a:lnTo>
                  <a:lnTo>
                    <a:pt x="149987" y="96901"/>
                  </a:lnTo>
                  <a:lnTo>
                    <a:pt x="125349" y="53721"/>
                  </a:lnTo>
                  <a:lnTo>
                    <a:pt x="133477" y="49022"/>
                  </a:lnTo>
                  <a:lnTo>
                    <a:pt x="126365" y="55118"/>
                  </a:lnTo>
                  <a:cubicBezTo>
                    <a:pt x="109728" y="35814"/>
                    <a:pt x="102489" y="27432"/>
                    <a:pt x="87503" y="18669"/>
                  </a:cubicBezTo>
                  <a:lnTo>
                    <a:pt x="92329" y="10668"/>
                  </a:lnTo>
                  <a:lnTo>
                    <a:pt x="100203" y="15748"/>
                  </a:lnTo>
                  <a:cubicBezTo>
                    <a:pt x="93091" y="26797"/>
                    <a:pt x="85979" y="38735"/>
                    <a:pt x="78613" y="51054"/>
                  </a:cubicBezTo>
                  <a:cubicBezTo>
                    <a:pt x="60579" y="80899"/>
                    <a:pt x="41021" y="113665"/>
                    <a:pt x="17145" y="141478"/>
                  </a:cubicBezTo>
                  <a:close/>
                </a:path>
              </a:pathLst>
            </a:custGeom>
            <a:solidFill>
              <a:srgbClr val="418AB3"/>
            </a:solidFill>
          </p:spPr>
        </p:sp>
      </p:grpSp>
      <p:grpSp>
        <p:nvGrpSpPr>
          <p:cNvPr id="276" name="Group 276"/>
          <p:cNvGrpSpPr/>
          <p:nvPr/>
        </p:nvGrpSpPr>
        <p:grpSpPr>
          <a:xfrm>
            <a:off x="684720" y="3563460"/>
            <a:ext cx="143640" cy="122040"/>
            <a:chOff x="0" y="0"/>
            <a:chExt cx="191520" cy="162720"/>
          </a:xfrm>
        </p:grpSpPr>
        <p:sp>
          <p:nvSpPr>
            <p:cNvPr id="277" name="Freeform 277"/>
            <p:cNvSpPr/>
            <p:nvPr/>
          </p:nvSpPr>
          <p:spPr>
            <a:xfrm>
              <a:off x="9398" y="9398"/>
              <a:ext cx="172847" cy="144018"/>
            </a:xfrm>
            <a:custGeom>
              <a:avLst/>
              <a:gdLst/>
              <a:ahLst/>
              <a:cxnLst/>
              <a:rect l="l" t="t" r="r" b="b"/>
              <a:pathLst>
                <a:path w="172847" h="144018">
                  <a:moveTo>
                    <a:pt x="32893" y="62992"/>
                  </a:moveTo>
                  <a:cubicBezTo>
                    <a:pt x="49276" y="44958"/>
                    <a:pt x="65786" y="26924"/>
                    <a:pt x="82296" y="0"/>
                  </a:cubicBezTo>
                  <a:cubicBezTo>
                    <a:pt x="106934" y="53975"/>
                    <a:pt x="139954" y="90043"/>
                    <a:pt x="172847" y="144018"/>
                  </a:cubicBezTo>
                  <a:cubicBezTo>
                    <a:pt x="107061" y="144018"/>
                    <a:pt x="57658" y="144018"/>
                    <a:pt x="0" y="144018"/>
                  </a:cubicBezTo>
                  <a:cubicBezTo>
                    <a:pt x="16383" y="116967"/>
                    <a:pt x="24638" y="89916"/>
                    <a:pt x="41148" y="62992"/>
                  </a:cubicBezTo>
                  <a:lnTo>
                    <a:pt x="32893" y="62992"/>
                  </a:lnTo>
                  <a:close/>
                </a:path>
              </a:pathLst>
            </a:custGeom>
            <a:solidFill>
              <a:srgbClr val="FFFFFF"/>
            </a:solidFill>
          </p:spPr>
        </p:sp>
        <p:sp>
          <p:nvSpPr>
            <p:cNvPr id="278" name="Freeform 278"/>
            <p:cNvSpPr/>
            <p:nvPr/>
          </p:nvSpPr>
          <p:spPr>
            <a:xfrm>
              <a:off x="-381" y="-254"/>
              <a:ext cx="192405" cy="162941"/>
            </a:xfrm>
            <a:custGeom>
              <a:avLst/>
              <a:gdLst/>
              <a:ahLst/>
              <a:cxnLst/>
              <a:rect l="l" t="t" r="r" b="b"/>
              <a:pathLst>
                <a:path w="192405" h="162941">
                  <a:moveTo>
                    <a:pt x="35687" y="66294"/>
                  </a:moveTo>
                  <a:cubicBezTo>
                    <a:pt x="52197" y="48260"/>
                    <a:pt x="68072" y="30861"/>
                    <a:pt x="84074" y="4699"/>
                  </a:cubicBezTo>
                  <a:cubicBezTo>
                    <a:pt x="85852" y="1778"/>
                    <a:pt x="89154" y="0"/>
                    <a:pt x="92583" y="254"/>
                  </a:cubicBezTo>
                  <a:cubicBezTo>
                    <a:pt x="96012" y="508"/>
                    <a:pt x="99060" y="2540"/>
                    <a:pt x="100584" y="5715"/>
                  </a:cubicBezTo>
                  <a:cubicBezTo>
                    <a:pt x="115570" y="38481"/>
                    <a:pt x="133731" y="64516"/>
                    <a:pt x="153543" y="92964"/>
                  </a:cubicBezTo>
                  <a:cubicBezTo>
                    <a:pt x="165481" y="110109"/>
                    <a:pt x="178054" y="128143"/>
                    <a:pt x="190627" y="148717"/>
                  </a:cubicBezTo>
                  <a:cubicBezTo>
                    <a:pt x="192405" y="151638"/>
                    <a:pt x="192405" y="155194"/>
                    <a:pt x="190754" y="158115"/>
                  </a:cubicBezTo>
                  <a:cubicBezTo>
                    <a:pt x="189103" y="161036"/>
                    <a:pt x="185928" y="162941"/>
                    <a:pt x="182626" y="162941"/>
                  </a:cubicBezTo>
                  <a:lnTo>
                    <a:pt x="9779" y="162941"/>
                  </a:lnTo>
                  <a:cubicBezTo>
                    <a:pt x="6350" y="162941"/>
                    <a:pt x="3302" y="161163"/>
                    <a:pt x="1651" y="158115"/>
                  </a:cubicBezTo>
                  <a:cubicBezTo>
                    <a:pt x="0" y="155067"/>
                    <a:pt x="0" y="151511"/>
                    <a:pt x="1778" y="148717"/>
                  </a:cubicBezTo>
                  <a:cubicBezTo>
                    <a:pt x="9652" y="135763"/>
                    <a:pt x="15621" y="122809"/>
                    <a:pt x="21844" y="109220"/>
                  </a:cubicBezTo>
                  <a:cubicBezTo>
                    <a:pt x="28067" y="95631"/>
                    <a:pt x="34417" y="81788"/>
                    <a:pt x="42926" y="67691"/>
                  </a:cubicBezTo>
                  <a:lnTo>
                    <a:pt x="50927" y="72517"/>
                  </a:lnTo>
                  <a:lnTo>
                    <a:pt x="50927" y="81915"/>
                  </a:lnTo>
                  <a:lnTo>
                    <a:pt x="42672" y="81915"/>
                  </a:lnTo>
                  <a:cubicBezTo>
                    <a:pt x="38989" y="81915"/>
                    <a:pt x="35560" y="79756"/>
                    <a:pt x="34163" y="76327"/>
                  </a:cubicBezTo>
                  <a:cubicBezTo>
                    <a:pt x="32766" y="72898"/>
                    <a:pt x="33274" y="68961"/>
                    <a:pt x="35814" y="66294"/>
                  </a:cubicBezTo>
                  <a:moveTo>
                    <a:pt x="49657" y="78867"/>
                  </a:moveTo>
                  <a:lnTo>
                    <a:pt x="42799" y="72517"/>
                  </a:lnTo>
                  <a:lnTo>
                    <a:pt x="42799" y="63246"/>
                  </a:lnTo>
                  <a:lnTo>
                    <a:pt x="51054" y="63246"/>
                  </a:lnTo>
                  <a:cubicBezTo>
                    <a:pt x="54483" y="63246"/>
                    <a:pt x="57531" y="65024"/>
                    <a:pt x="59182" y="68072"/>
                  </a:cubicBezTo>
                  <a:cubicBezTo>
                    <a:pt x="60833" y="71120"/>
                    <a:pt x="60833" y="74676"/>
                    <a:pt x="59055" y="77470"/>
                  </a:cubicBezTo>
                  <a:cubicBezTo>
                    <a:pt x="50927" y="90424"/>
                    <a:pt x="45085" y="103505"/>
                    <a:pt x="38862" y="116967"/>
                  </a:cubicBezTo>
                  <a:cubicBezTo>
                    <a:pt x="32639" y="130429"/>
                    <a:pt x="26289" y="144399"/>
                    <a:pt x="17780" y="158496"/>
                  </a:cubicBezTo>
                  <a:lnTo>
                    <a:pt x="9779" y="153670"/>
                  </a:lnTo>
                  <a:lnTo>
                    <a:pt x="9779" y="144272"/>
                  </a:lnTo>
                  <a:lnTo>
                    <a:pt x="182499" y="144272"/>
                  </a:lnTo>
                  <a:lnTo>
                    <a:pt x="182499" y="153670"/>
                  </a:lnTo>
                  <a:lnTo>
                    <a:pt x="174498" y="158496"/>
                  </a:lnTo>
                  <a:cubicBezTo>
                    <a:pt x="162306" y="138430"/>
                    <a:pt x="149987" y="120904"/>
                    <a:pt x="138049" y="103759"/>
                  </a:cubicBezTo>
                  <a:cubicBezTo>
                    <a:pt x="118237" y="75438"/>
                    <a:pt x="99187" y="48133"/>
                    <a:pt x="83439" y="13589"/>
                  </a:cubicBezTo>
                  <a:lnTo>
                    <a:pt x="92075" y="9652"/>
                  </a:lnTo>
                  <a:lnTo>
                    <a:pt x="100076" y="14478"/>
                  </a:lnTo>
                  <a:cubicBezTo>
                    <a:pt x="83058" y="42291"/>
                    <a:pt x="66040" y="60960"/>
                    <a:pt x="49530" y="78867"/>
                  </a:cubicBezTo>
                  <a:close/>
                </a:path>
              </a:pathLst>
            </a:custGeom>
            <a:solidFill>
              <a:srgbClr val="418AB3"/>
            </a:solidFill>
          </p:spPr>
        </p:sp>
      </p:grpSp>
      <p:grpSp>
        <p:nvGrpSpPr>
          <p:cNvPr id="279" name="Group 279"/>
          <p:cNvGrpSpPr/>
          <p:nvPr/>
        </p:nvGrpSpPr>
        <p:grpSpPr>
          <a:xfrm>
            <a:off x="813780" y="3563460"/>
            <a:ext cx="78840" cy="100440"/>
            <a:chOff x="0" y="0"/>
            <a:chExt cx="105120" cy="133920"/>
          </a:xfrm>
        </p:grpSpPr>
        <p:sp>
          <p:nvSpPr>
            <p:cNvPr id="280" name="Freeform 280"/>
            <p:cNvSpPr/>
            <p:nvPr/>
          </p:nvSpPr>
          <p:spPr>
            <a:xfrm>
              <a:off x="9398" y="9398"/>
              <a:ext cx="86360" cy="115189"/>
            </a:xfrm>
            <a:custGeom>
              <a:avLst/>
              <a:gdLst/>
              <a:ahLst/>
              <a:cxnLst/>
              <a:rect l="l" t="t" r="r" b="b"/>
              <a:pathLst>
                <a:path w="86360" h="115189">
                  <a:moveTo>
                    <a:pt x="25908" y="115189"/>
                  </a:moveTo>
                  <a:cubicBezTo>
                    <a:pt x="17272" y="82296"/>
                    <a:pt x="8636" y="41148"/>
                    <a:pt x="0" y="0"/>
                  </a:cubicBezTo>
                  <a:cubicBezTo>
                    <a:pt x="34544" y="0"/>
                    <a:pt x="60452" y="0"/>
                    <a:pt x="86360" y="0"/>
                  </a:cubicBezTo>
                  <a:cubicBezTo>
                    <a:pt x="60452" y="41148"/>
                    <a:pt x="43180" y="82296"/>
                    <a:pt x="17272" y="115189"/>
                  </a:cubicBezTo>
                  <a:lnTo>
                    <a:pt x="25908" y="115189"/>
                  </a:lnTo>
                  <a:close/>
                </a:path>
              </a:pathLst>
            </a:custGeom>
            <a:solidFill>
              <a:srgbClr val="FFFFFF"/>
            </a:solidFill>
          </p:spPr>
        </p:sp>
        <p:sp>
          <p:nvSpPr>
            <p:cNvPr id="281" name="Freeform 281"/>
            <p:cNvSpPr/>
            <p:nvPr/>
          </p:nvSpPr>
          <p:spPr>
            <a:xfrm>
              <a:off x="-381" y="0"/>
              <a:ext cx="106045" cy="134112"/>
            </a:xfrm>
            <a:custGeom>
              <a:avLst/>
              <a:gdLst/>
              <a:ahLst/>
              <a:cxnLst/>
              <a:rect l="l" t="t" r="r" b="b"/>
              <a:pathLst>
                <a:path w="106045" h="134112">
                  <a:moveTo>
                    <a:pt x="26670" y="126873"/>
                  </a:moveTo>
                  <a:cubicBezTo>
                    <a:pt x="17907" y="93726"/>
                    <a:pt x="9144" y="52324"/>
                    <a:pt x="635" y="11303"/>
                  </a:cubicBezTo>
                  <a:cubicBezTo>
                    <a:pt x="0" y="8509"/>
                    <a:pt x="635" y="5588"/>
                    <a:pt x="2413" y="3429"/>
                  </a:cubicBezTo>
                  <a:cubicBezTo>
                    <a:pt x="4191" y="1270"/>
                    <a:pt x="6858" y="0"/>
                    <a:pt x="9779" y="0"/>
                  </a:cubicBezTo>
                  <a:lnTo>
                    <a:pt x="96139" y="0"/>
                  </a:lnTo>
                  <a:cubicBezTo>
                    <a:pt x="99568" y="0"/>
                    <a:pt x="102743" y="1905"/>
                    <a:pt x="104394" y="4826"/>
                  </a:cubicBezTo>
                  <a:cubicBezTo>
                    <a:pt x="106045" y="7747"/>
                    <a:pt x="105918" y="11430"/>
                    <a:pt x="104140" y="14351"/>
                  </a:cubicBezTo>
                  <a:cubicBezTo>
                    <a:pt x="93980" y="30353"/>
                    <a:pt x="85217" y="46482"/>
                    <a:pt x="76581" y="62357"/>
                  </a:cubicBezTo>
                  <a:cubicBezTo>
                    <a:pt x="68453" y="77089"/>
                    <a:pt x="60452" y="91821"/>
                    <a:pt x="51816" y="105664"/>
                  </a:cubicBezTo>
                  <a:cubicBezTo>
                    <a:pt x="46355" y="114300"/>
                    <a:pt x="40767" y="122555"/>
                    <a:pt x="34417" y="130429"/>
                  </a:cubicBezTo>
                  <a:lnTo>
                    <a:pt x="27051" y="124587"/>
                  </a:lnTo>
                  <a:lnTo>
                    <a:pt x="27051" y="115189"/>
                  </a:lnTo>
                  <a:lnTo>
                    <a:pt x="35687" y="115189"/>
                  </a:lnTo>
                  <a:lnTo>
                    <a:pt x="35687" y="124587"/>
                  </a:lnTo>
                  <a:lnTo>
                    <a:pt x="26670" y="127000"/>
                  </a:lnTo>
                  <a:moveTo>
                    <a:pt x="44831" y="122301"/>
                  </a:moveTo>
                  <a:cubicBezTo>
                    <a:pt x="45593" y="125095"/>
                    <a:pt x="44958" y="128143"/>
                    <a:pt x="43180" y="130429"/>
                  </a:cubicBezTo>
                  <a:cubicBezTo>
                    <a:pt x="41402" y="132715"/>
                    <a:pt x="38608" y="134112"/>
                    <a:pt x="35814" y="134112"/>
                  </a:cubicBezTo>
                  <a:lnTo>
                    <a:pt x="27051" y="134112"/>
                  </a:lnTo>
                  <a:cubicBezTo>
                    <a:pt x="23495" y="134112"/>
                    <a:pt x="20193" y="132080"/>
                    <a:pt x="18669" y="128778"/>
                  </a:cubicBezTo>
                  <a:cubicBezTo>
                    <a:pt x="17145" y="125476"/>
                    <a:pt x="17526" y="121666"/>
                    <a:pt x="19685" y="118872"/>
                  </a:cubicBezTo>
                  <a:cubicBezTo>
                    <a:pt x="25400" y="111633"/>
                    <a:pt x="30734" y="103886"/>
                    <a:pt x="35941" y="95631"/>
                  </a:cubicBezTo>
                  <a:cubicBezTo>
                    <a:pt x="44196" y="82296"/>
                    <a:pt x="51943" y="68199"/>
                    <a:pt x="60071" y="53340"/>
                  </a:cubicBezTo>
                  <a:cubicBezTo>
                    <a:pt x="68707" y="37592"/>
                    <a:pt x="77724" y="20955"/>
                    <a:pt x="88265" y="4318"/>
                  </a:cubicBezTo>
                  <a:lnTo>
                    <a:pt x="96139" y="9271"/>
                  </a:lnTo>
                  <a:lnTo>
                    <a:pt x="96139" y="18669"/>
                  </a:lnTo>
                  <a:lnTo>
                    <a:pt x="9779" y="18669"/>
                  </a:lnTo>
                  <a:lnTo>
                    <a:pt x="9779" y="9398"/>
                  </a:lnTo>
                  <a:lnTo>
                    <a:pt x="18923" y="7493"/>
                  </a:lnTo>
                  <a:cubicBezTo>
                    <a:pt x="27559" y="48768"/>
                    <a:pt x="36195" y="89662"/>
                    <a:pt x="44704" y="122301"/>
                  </a:cubicBezTo>
                  <a:close/>
                </a:path>
              </a:pathLst>
            </a:custGeom>
            <a:solidFill>
              <a:srgbClr val="418AB3"/>
            </a:solidFill>
          </p:spPr>
        </p:sp>
      </p:grpSp>
      <p:grpSp>
        <p:nvGrpSpPr>
          <p:cNvPr id="282" name="Group 282"/>
          <p:cNvGrpSpPr/>
          <p:nvPr/>
        </p:nvGrpSpPr>
        <p:grpSpPr>
          <a:xfrm>
            <a:off x="748980" y="3563460"/>
            <a:ext cx="78840" cy="100440"/>
            <a:chOff x="0" y="0"/>
            <a:chExt cx="105120" cy="133920"/>
          </a:xfrm>
        </p:grpSpPr>
        <p:sp>
          <p:nvSpPr>
            <p:cNvPr id="283" name="Freeform 283"/>
            <p:cNvSpPr/>
            <p:nvPr/>
          </p:nvSpPr>
          <p:spPr>
            <a:xfrm>
              <a:off x="9398" y="9398"/>
              <a:ext cx="86360" cy="115189"/>
            </a:xfrm>
            <a:custGeom>
              <a:avLst/>
              <a:gdLst/>
              <a:ahLst/>
              <a:cxnLst/>
              <a:rect l="l" t="t" r="r" b="b"/>
              <a:pathLst>
                <a:path w="86360" h="115189">
                  <a:moveTo>
                    <a:pt x="86360" y="0"/>
                  </a:moveTo>
                  <a:cubicBezTo>
                    <a:pt x="86360" y="41148"/>
                    <a:pt x="86360" y="74041"/>
                    <a:pt x="86360" y="115189"/>
                  </a:cubicBezTo>
                  <a:cubicBezTo>
                    <a:pt x="60452" y="74041"/>
                    <a:pt x="34544" y="41148"/>
                    <a:pt x="0" y="0"/>
                  </a:cubicBezTo>
                  <a:cubicBezTo>
                    <a:pt x="34544" y="0"/>
                    <a:pt x="60452" y="0"/>
                    <a:pt x="86360" y="0"/>
                  </a:cubicBezTo>
                  <a:close/>
                </a:path>
              </a:pathLst>
            </a:custGeom>
            <a:solidFill>
              <a:srgbClr val="FFFFFF"/>
            </a:solidFill>
          </p:spPr>
        </p:sp>
        <p:sp>
          <p:nvSpPr>
            <p:cNvPr id="284" name="Freeform 284"/>
            <p:cNvSpPr/>
            <p:nvPr/>
          </p:nvSpPr>
          <p:spPr>
            <a:xfrm>
              <a:off x="-635" y="0"/>
              <a:ext cx="105791" cy="134747"/>
            </a:xfrm>
            <a:custGeom>
              <a:avLst/>
              <a:gdLst/>
              <a:ahLst/>
              <a:cxnLst/>
              <a:rect l="l" t="t" r="r" b="b"/>
              <a:pathLst>
                <a:path w="105791" h="134747">
                  <a:moveTo>
                    <a:pt x="105791" y="9398"/>
                  </a:moveTo>
                  <a:lnTo>
                    <a:pt x="105791" y="124587"/>
                  </a:lnTo>
                  <a:cubicBezTo>
                    <a:pt x="105791" y="128778"/>
                    <a:pt x="102997" y="132461"/>
                    <a:pt x="99060" y="133604"/>
                  </a:cubicBezTo>
                  <a:cubicBezTo>
                    <a:pt x="95123" y="134747"/>
                    <a:pt x="90805" y="133096"/>
                    <a:pt x="88519" y="129540"/>
                  </a:cubicBezTo>
                  <a:cubicBezTo>
                    <a:pt x="62865" y="88900"/>
                    <a:pt x="37338" y="56388"/>
                    <a:pt x="2794" y="15367"/>
                  </a:cubicBezTo>
                  <a:cubicBezTo>
                    <a:pt x="508" y="12573"/>
                    <a:pt x="0" y="8763"/>
                    <a:pt x="1524" y="5461"/>
                  </a:cubicBezTo>
                  <a:cubicBezTo>
                    <a:pt x="3048" y="2159"/>
                    <a:pt x="6350" y="0"/>
                    <a:pt x="10033" y="0"/>
                  </a:cubicBezTo>
                  <a:lnTo>
                    <a:pt x="96393" y="0"/>
                  </a:lnTo>
                  <a:cubicBezTo>
                    <a:pt x="101600" y="0"/>
                    <a:pt x="105791" y="4191"/>
                    <a:pt x="105791" y="9398"/>
                  </a:cubicBezTo>
                  <a:moveTo>
                    <a:pt x="86995" y="9398"/>
                  </a:moveTo>
                  <a:lnTo>
                    <a:pt x="96393" y="9398"/>
                  </a:lnTo>
                  <a:lnTo>
                    <a:pt x="96393" y="18796"/>
                  </a:lnTo>
                  <a:lnTo>
                    <a:pt x="10033" y="18796"/>
                  </a:lnTo>
                  <a:lnTo>
                    <a:pt x="10033" y="9398"/>
                  </a:lnTo>
                  <a:lnTo>
                    <a:pt x="17145" y="3302"/>
                  </a:lnTo>
                  <a:cubicBezTo>
                    <a:pt x="51816" y="44577"/>
                    <a:pt x="78105" y="77851"/>
                    <a:pt x="104267" y="119634"/>
                  </a:cubicBezTo>
                  <a:lnTo>
                    <a:pt x="96393" y="124587"/>
                  </a:lnTo>
                  <a:lnTo>
                    <a:pt x="86995" y="124587"/>
                  </a:lnTo>
                  <a:lnTo>
                    <a:pt x="86995" y="9398"/>
                  </a:lnTo>
                  <a:close/>
                </a:path>
              </a:pathLst>
            </a:custGeom>
            <a:solidFill>
              <a:srgbClr val="418AB3"/>
            </a:solidFill>
          </p:spPr>
        </p:sp>
      </p:grpSp>
      <p:grpSp>
        <p:nvGrpSpPr>
          <p:cNvPr id="285" name="Group 285"/>
          <p:cNvGrpSpPr/>
          <p:nvPr/>
        </p:nvGrpSpPr>
        <p:grpSpPr>
          <a:xfrm>
            <a:off x="663120" y="3563460"/>
            <a:ext cx="78840" cy="100440"/>
            <a:chOff x="0" y="0"/>
            <a:chExt cx="105120" cy="133920"/>
          </a:xfrm>
        </p:grpSpPr>
        <p:sp>
          <p:nvSpPr>
            <p:cNvPr id="286" name="Freeform 286"/>
            <p:cNvSpPr/>
            <p:nvPr/>
          </p:nvSpPr>
          <p:spPr>
            <a:xfrm>
              <a:off x="9398" y="9398"/>
              <a:ext cx="86360" cy="115189"/>
            </a:xfrm>
            <a:custGeom>
              <a:avLst/>
              <a:gdLst/>
              <a:ahLst/>
              <a:cxnLst/>
              <a:rect l="l" t="t" r="r" b="b"/>
              <a:pathLst>
                <a:path w="86360" h="115189">
                  <a:moveTo>
                    <a:pt x="67183" y="57531"/>
                  </a:moveTo>
                  <a:cubicBezTo>
                    <a:pt x="48006" y="74041"/>
                    <a:pt x="28702" y="90424"/>
                    <a:pt x="0" y="115189"/>
                  </a:cubicBezTo>
                  <a:cubicBezTo>
                    <a:pt x="0" y="74041"/>
                    <a:pt x="0" y="41148"/>
                    <a:pt x="0" y="0"/>
                  </a:cubicBezTo>
                  <a:cubicBezTo>
                    <a:pt x="28829" y="0"/>
                    <a:pt x="57658" y="0"/>
                    <a:pt x="86360" y="0"/>
                  </a:cubicBezTo>
                  <a:cubicBezTo>
                    <a:pt x="76708" y="24638"/>
                    <a:pt x="67183" y="41148"/>
                    <a:pt x="57531" y="57658"/>
                  </a:cubicBezTo>
                  <a:lnTo>
                    <a:pt x="67183" y="57658"/>
                  </a:lnTo>
                  <a:close/>
                </a:path>
              </a:pathLst>
            </a:custGeom>
            <a:solidFill>
              <a:srgbClr val="FFFFFF"/>
            </a:solidFill>
          </p:spPr>
        </p:sp>
        <p:sp>
          <p:nvSpPr>
            <p:cNvPr id="287" name="Freeform 287"/>
            <p:cNvSpPr/>
            <p:nvPr/>
          </p:nvSpPr>
          <p:spPr>
            <a:xfrm>
              <a:off x="0" y="0"/>
              <a:ext cx="105664" cy="134620"/>
            </a:xfrm>
            <a:custGeom>
              <a:avLst/>
              <a:gdLst/>
              <a:ahLst/>
              <a:cxnLst/>
              <a:rect l="l" t="t" r="r" b="b"/>
              <a:pathLst>
                <a:path w="105664" h="134620">
                  <a:moveTo>
                    <a:pt x="82677" y="74041"/>
                  </a:moveTo>
                  <a:lnTo>
                    <a:pt x="15494" y="131699"/>
                  </a:lnTo>
                  <a:cubicBezTo>
                    <a:pt x="12700" y="134112"/>
                    <a:pt x="8763" y="134620"/>
                    <a:pt x="5461" y="133096"/>
                  </a:cubicBezTo>
                  <a:cubicBezTo>
                    <a:pt x="2159" y="131572"/>
                    <a:pt x="0" y="128270"/>
                    <a:pt x="0" y="124587"/>
                  </a:cubicBezTo>
                  <a:lnTo>
                    <a:pt x="0" y="9398"/>
                  </a:lnTo>
                  <a:cubicBezTo>
                    <a:pt x="0" y="4191"/>
                    <a:pt x="4191" y="0"/>
                    <a:pt x="9398" y="0"/>
                  </a:cubicBezTo>
                  <a:lnTo>
                    <a:pt x="95758" y="0"/>
                  </a:lnTo>
                  <a:cubicBezTo>
                    <a:pt x="98806" y="0"/>
                    <a:pt x="101727" y="1524"/>
                    <a:pt x="103505" y="4064"/>
                  </a:cubicBezTo>
                  <a:cubicBezTo>
                    <a:pt x="105283" y="6604"/>
                    <a:pt x="105664" y="9906"/>
                    <a:pt x="104521" y="12700"/>
                  </a:cubicBezTo>
                  <a:cubicBezTo>
                    <a:pt x="94615" y="38100"/>
                    <a:pt x="84709" y="55118"/>
                    <a:pt x="75057" y="71628"/>
                  </a:cubicBezTo>
                  <a:lnTo>
                    <a:pt x="66929" y="66929"/>
                  </a:lnTo>
                  <a:lnTo>
                    <a:pt x="66929" y="57658"/>
                  </a:lnTo>
                  <a:lnTo>
                    <a:pt x="76581" y="57658"/>
                  </a:lnTo>
                  <a:cubicBezTo>
                    <a:pt x="80518" y="57658"/>
                    <a:pt x="83947" y="60071"/>
                    <a:pt x="85344" y="63754"/>
                  </a:cubicBezTo>
                  <a:cubicBezTo>
                    <a:pt x="86741" y="67437"/>
                    <a:pt x="85598" y="71501"/>
                    <a:pt x="82677" y="74168"/>
                  </a:cubicBezTo>
                  <a:moveTo>
                    <a:pt x="70485" y="59817"/>
                  </a:moveTo>
                  <a:lnTo>
                    <a:pt x="76581" y="66929"/>
                  </a:lnTo>
                  <a:lnTo>
                    <a:pt x="76581" y="76327"/>
                  </a:lnTo>
                  <a:lnTo>
                    <a:pt x="66929" y="76327"/>
                  </a:lnTo>
                  <a:cubicBezTo>
                    <a:pt x="63627" y="76327"/>
                    <a:pt x="60452" y="74549"/>
                    <a:pt x="58801" y="71628"/>
                  </a:cubicBezTo>
                  <a:cubicBezTo>
                    <a:pt x="57150" y="68707"/>
                    <a:pt x="57150" y="65151"/>
                    <a:pt x="58801" y="62230"/>
                  </a:cubicBezTo>
                  <a:cubicBezTo>
                    <a:pt x="68453" y="45847"/>
                    <a:pt x="77724" y="29972"/>
                    <a:pt x="86995" y="5969"/>
                  </a:cubicBezTo>
                  <a:lnTo>
                    <a:pt x="95758" y="9398"/>
                  </a:lnTo>
                  <a:lnTo>
                    <a:pt x="95758" y="18796"/>
                  </a:lnTo>
                  <a:lnTo>
                    <a:pt x="9398" y="18796"/>
                  </a:lnTo>
                  <a:lnTo>
                    <a:pt x="9398" y="9398"/>
                  </a:lnTo>
                  <a:lnTo>
                    <a:pt x="18796" y="9398"/>
                  </a:lnTo>
                  <a:lnTo>
                    <a:pt x="18796" y="124587"/>
                  </a:lnTo>
                  <a:lnTo>
                    <a:pt x="9398" y="124587"/>
                  </a:lnTo>
                  <a:lnTo>
                    <a:pt x="3302" y="117475"/>
                  </a:lnTo>
                  <a:lnTo>
                    <a:pt x="70485" y="59817"/>
                  </a:lnTo>
                  <a:close/>
                </a:path>
              </a:pathLst>
            </a:custGeom>
            <a:solidFill>
              <a:srgbClr val="418AB3"/>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83460" y="4729860"/>
            <a:ext cx="9532620" cy="4869180"/>
            <a:chOff x="0" y="0"/>
            <a:chExt cx="12710160" cy="6492240"/>
          </a:xfrm>
        </p:grpSpPr>
        <p:sp>
          <p:nvSpPr>
            <p:cNvPr id="3" name="Freeform 3"/>
            <p:cNvSpPr/>
            <p:nvPr/>
          </p:nvSpPr>
          <p:spPr>
            <a:xfrm>
              <a:off x="0" y="0"/>
              <a:ext cx="12710160" cy="6492240"/>
            </a:xfrm>
            <a:custGeom>
              <a:avLst/>
              <a:gdLst/>
              <a:ahLst/>
              <a:cxnLst/>
              <a:rect l="l" t="t" r="r" b="b"/>
              <a:pathLst>
                <a:path w="12710160" h="6492240">
                  <a:moveTo>
                    <a:pt x="0" y="0"/>
                  </a:moveTo>
                  <a:lnTo>
                    <a:pt x="12710160" y="0"/>
                  </a:lnTo>
                  <a:lnTo>
                    <a:pt x="12710160" y="6492240"/>
                  </a:lnTo>
                  <a:lnTo>
                    <a:pt x="0" y="6492240"/>
                  </a:lnTo>
                  <a:close/>
                </a:path>
              </a:pathLst>
            </a:custGeom>
            <a:solidFill>
              <a:srgbClr val="0070C0"/>
            </a:solidFill>
          </p:spPr>
        </p:sp>
      </p:grpSp>
      <p:sp>
        <p:nvSpPr>
          <p:cNvPr id="4" name="Freeform 4"/>
          <p:cNvSpPr/>
          <p:nvPr/>
        </p:nvSpPr>
        <p:spPr>
          <a:xfrm>
            <a:off x="0" y="197640"/>
            <a:ext cx="16751880" cy="9612000"/>
          </a:xfrm>
          <a:custGeom>
            <a:avLst/>
            <a:gdLst/>
            <a:ahLst/>
            <a:cxnLst/>
            <a:rect l="l" t="t" r="r" b="b"/>
            <a:pathLst>
              <a:path w="16751880" h="9612000">
                <a:moveTo>
                  <a:pt x="0" y="0"/>
                </a:moveTo>
                <a:lnTo>
                  <a:pt x="16751880" y="0"/>
                </a:lnTo>
                <a:lnTo>
                  <a:pt x="16751880" y="9612000"/>
                </a:lnTo>
                <a:lnTo>
                  <a:pt x="0" y="9612000"/>
                </a:lnTo>
                <a:lnTo>
                  <a:pt x="0" y="0"/>
                </a:lnTo>
                <a:close/>
              </a:path>
            </a:pathLst>
          </a:custGeom>
          <a:blipFill>
            <a:blip r:embed="rId3"/>
            <a:stretch>
              <a:fillRect t="-4204" r="-104" b="-4289"/>
            </a:stretch>
          </a:blipFill>
        </p:spPr>
      </p:sp>
      <p:grpSp>
        <p:nvGrpSpPr>
          <p:cNvPr id="5" name="Group 5"/>
          <p:cNvGrpSpPr/>
          <p:nvPr/>
        </p:nvGrpSpPr>
        <p:grpSpPr>
          <a:xfrm rot="5400000">
            <a:off x="16928460" y="149580"/>
            <a:ext cx="1209600" cy="1221480"/>
            <a:chOff x="0" y="0"/>
            <a:chExt cx="1612800" cy="1628640"/>
          </a:xfrm>
        </p:grpSpPr>
        <p:sp>
          <p:nvSpPr>
            <p:cNvPr id="6" name="Freeform 6"/>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7" name="Group 7"/>
          <p:cNvGrpSpPr/>
          <p:nvPr/>
        </p:nvGrpSpPr>
        <p:grpSpPr>
          <a:xfrm>
            <a:off x="152280" y="114480"/>
            <a:ext cx="1209600" cy="1221480"/>
            <a:chOff x="0" y="0"/>
            <a:chExt cx="1612800" cy="1628640"/>
          </a:xfrm>
        </p:grpSpPr>
        <p:sp>
          <p:nvSpPr>
            <p:cNvPr id="8" name="Freeform 8"/>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9" name="TextBox 9"/>
          <p:cNvSpPr txBox="1"/>
          <p:nvPr/>
        </p:nvSpPr>
        <p:spPr>
          <a:xfrm rot="-5400000">
            <a:off x="15045660" y="7040403"/>
            <a:ext cx="4059360" cy="487313"/>
          </a:xfrm>
          <a:prstGeom prst="rect">
            <a:avLst/>
          </a:prstGeom>
        </p:spPr>
        <p:txBody>
          <a:bodyPr lIns="0" tIns="0" rIns="0" bIns="0" rtlCol="0" anchor="t">
            <a:spAutoFit/>
          </a:bodyPr>
          <a:lstStyle/>
          <a:p>
            <a:pPr algn="ctr" rtl="1">
              <a:lnSpc>
                <a:spcPts val="3840"/>
              </a:lnSpc>
            </a:pPr>
            <a:r>
              <a:rPr lang="fa-IR" sz="3200" spc="46" dirty="0">
                <a:solidFill>
                  <a:srgbClr val="FFFFFF"/>
                </a:solidFill>
                <a:latin typeface="Montserrat Bold"/>
                <a:cs typeface="B Nazanin" pitchFamily="2" charset="-78"/>
              </a:rPr>
              <a:t>عالی</a:t>
            </a:r>
            <a:endParaRPr lang="en-US" sz="3200" spc="46" dirty="0">
              <a:solidFill>
                <a:srgbClr val="FFFFFF"/>
              </a:solidFill>
              <a:latin typeface="Montserrat Bold"/>
              <a:cs typeface="B Nazanin" pitchFamily="2" charset="-78"/>
            </a:endParaRPr>
          </a:p>
        </p:txBody>
      </p:sp>
      <p:sp>
        <p:nvSpPr>
          <p:cNvPr id="10" name="TextBox 10"/>
          <p:cNvSpPr txBox="1"/>
          <p:nvPr/>
        </p:nvSpPr>
        <p:spPr>
          <a:xfrm rot="-5400000">
            <a:off x="15133680" y="2443923"/>
            <a:ext cx="3882780" cy="487313"/>
          </a:xfrm>
          <a:prstGeom prst="rect">
            <a:avLst/>
          </a:prstGeom>
        </p:spPr>
        <p:txBody>
          <a:bodyPr lIns="0" tIns="0" rIns="0" bIns="0" rtlCol="0" anchor="t">
            <a:spAutoFit/>
          </a:bodyPr>
          <a:lstStyle/>
          <a:p>
            <a:pPr algn="ctr" rtl="1">
              <a:lnSpc>
                <a:spcPts val="3840"/>
              </a:lnSpc>
            </a:pPr>
            <a:r>
              <a:rPr lang="fa-IR" sz="3200" spc="46" dirty="0">
                <a:solidFill>
                  <a:srgbClr val="418AB3"/>
                </a:solidFill>
                <a:latin typeface="Montserrat Bold"/>
                <a:cs typeface="B Nazanin" pitchFamily="2" charset="-78"/>
              </a:rPr>
              <a:t>ارائه</a:t>
            </a:r>
            <a:endParaRPr lang="en-US" sz="3200" spc="46" dirty="0">
              <a:solidFill>
                <a:srgbClr val="418AB3"/>
              </a:solidFill>
              <a:latin typeface="Montserrat Bold"/>
              <a:cs typeface="B Nazanin" pitchFamily="2" charset="-78"/>
            </a:endParaRPr>
          </a:p>
        </p:txBody>
      </p:sp>
      <p:sp>
        <p:nvSpPr>
          <p:cNvPr id="11" name="TextBox 11"/>
          <p:cNvSpPr txBox="1"/>
          <p:nvPr/>
        </p:nvSpPr>
        <p:spPr>
          <a:xfrm>
            <a:off x="0" y="7929582"/>
            <a:ext cx="3643274" cy="1308050"/>
          </a:xfrm>
          <a:prstGeom prst="rect">
            <a:avLst/>
          </a:prstGeom>
        </p:spPr>
        <p:txBody>
          <a:bodyPr wrap="square" lIns="0" tIns="0" rIns="0" bIns="0" rtlCol="0" anchor="t">
            <a:spAutoFit/>
          </a:bodyPr>
          <a:lstStyle/>
          <a:p>
            <a:pPr algn="ctr" rtl="1">
              <a:lnSpc>
                <a:spcPts val="3359"/>
              </a:lnSpc>
            </a:pPr>
            <a:r>
              <a:rPr lang="fa-IR" sz="2799" spc="40" dirty="0">
                <a:solidFill>
                  <a:srgbClr val="002060"/>
                </a:solidFill>
                <a:latin typeface="Montserrat Bold"/>
                <a:cs typeface="B Nazanin" pitchFamily="2" charset="-78"/>
              </a:rPr>
              <a:t>چیدمان</a:t>
            </a:r>
          </a:p>
          <a:p>
            <a:pPr algn="ctr" rtl="1">
              <a:lnSpc>
                <a:spcPts val="3359"/>
              </a:lnSpc>
            </a:pPr>
            <a:r>
              <a:rPr lang="fa-IR" sz="2799" spc="40" dirty="0">
                <a:solidFill>
                  <a:srgbClr val="002060"/>
                </a:solidFill>
                <a:latin typeface="Montserrat Bold"/>
                <a:cs typeface="B Nazanin" pitchFamily="2" charset="-78"/>
              </a:rPr>
              <a:t>اسلاید متنی برای شما</a:t>
            </a:r>
          </a:p>
          <a:p>
            <a:pPr algn="ctr" rtl="1">
              <a:lnSpc>
                <a:spcPts val="3359"/>
              </a:lnSpc>
            </a:pPr>
            <a:r>
              <a:rPr lang="fa-IR" sz="2799" spc="40" dirty="0">
                <a:solidFill>
                  <a:srgbClr val="002060"/>
                </a:solidFill>
                <a:latin typeface="Montserrat Bold"/>
                <a:cs typeface="B Nazanin" pitchFamily="2" charset="-78"/>
              </a:rPr>
              <a:t> </a:t>
            </a:r>
            <a:endParaRPr lang="en-US" sz="2799" spc="40" dirty="0">
              <a:solidFill>
                <a:srgbClr val="002060"/>
              </a:solidFill>
              <a:latin typeface="Montserrat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0070C0"/>
              </a:solidFill>
              <a:latin typeface="Montserrat"/>
              <a:cs typeface="B Nazanin" pitchFamily="2" charset="-78"/>
            </a:endParaRPr>
          </a:p>
        </p:txBody>
      </p:sp>
      <p:sp>
        <p:nvSpPr>
          <p:cNvPr id="21" name="TextBox 21"/>
          <p:cNvSpPr txBox="1"/>
          <p:nvPr/>
        </p:nvSpPr>
        <p:spPr>
          <a:xfrm>
            <a:off x="12067380" y="6169320"/>
            <a:ext cx="4798260" cy="179536"/>
          </a:xfrm>
          <a:prstGeom prst="rect">
            <a:avLst/>
          </a:prstGeom>
        </p:spPr>
        <p:txBody>
          <a:bodyPr lIns="0" tIns="0" rIns="0" bIns="0" rtlCol="0" anchor="t">
            <a:spAutoFit/>
          </a:bodyPr>
          <a:lstStyle/>
          <a:p>
            <a:pPr algn="ctr" rtl="1">
              <a:lnSpc>
                <a:spcPts val="1439"/>
              </a:lnSpc>
            </a:pPr>
            <a:r>
              <a:rPr lang="fa-IR" sz="1200" spc="16" dirty="0">
                <a:solidFill>
                  <a:srgbClr val="404040"/>
                </a:solidFill>
                <a:latin typeface="Montserrat Bold"/>
                <a:cs typeface="B Nazanin" pitchFamily="2" charset="-78"/>
              </a:rPr>
              <a:t>محتوا در اینجا</a:t>
            </a:r>
            <a:endParaRPr lang="en-US" sz="1200" spc="16" dirty="0">
              <a:solidFill>
                <a:srgbClr val="404040"/>
              </a:solidFill>
              <a:latin typeface="Montserrat Bold"/>
              <a:cs typeface="B Nazanin" pitchFamily="2" charset="-78"/>
            </a:endParaRPr>
          </a:p>
        </p:txBody>
      </p:sp>
      <p:sp>
        <p:nvSpPr>
          <p:cNvPr id="22" name="TextBox 22"/>
          <p:cNvSpPr txBox="1"/>
          <p:nvPr/>
        </p:nvSpPr>
        <p:spPr>
          <a:xfrm>
            <a:off x="12067380" y="6600780"/>
            <a:ext cx="4798260" cy="1084912"/>
          </a:xfrm>
          <a:prstGeom prst="rect">
            <a:avLst/>
          </a:prstGeom>
        </p:spPr>
        <p:txBody>
          <a:bodyPr lIns="0" tIns="0" rIns="0" bIns="0" rtlCol="0" anchor="t">
            <a:spAutoFit/>
          </a:bodyPr>
          <a:lstStyle/>
          <a:p>
            <a:pPr algn="ctr" rtl="1">
              <a:lnSpc>
                <a:spcPct val="150000"/>
              </a:lnSpc>
            </a:pPr>
            <a:r>
              <a:rPr lang="ar-SA" sz="1200"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sz="1200" dirty="0">
                <a:cs typeface="B Nazanin" pitchFamily="2" charset="-78"/>
              </a:rPr>
              <a:t>.</a:t>
            </a:r>
          </a:p>
        </p:txBody>
      </p:sp>
      <p:grpSp>
        <p:nvGrpSpPr>
          <p:cNvPr id="23" name="Group 23"/>
          <p:cNvGrpSpPr/>
          <p:nvPr/>
        </p:nvGrpSpPr>
        <p:grpSpPr>
          <a:xfrm>
            <a:off x="13010760" y="3081240"/>
            <a:ext cx="3002940" cy="2946780"/>
            <a:chOff x="0" y="0"/>
            <a:chExt cx="4003920" cy="3929040"/>
          </a:xfrm>
        </p:grpSpPr>
      </p:grpSp>
      <p:sp>
        <p:nvSpPr>
          <p:cNvPr id="24" name="TextBox 24"/>
          <p:cNvSpPr txBox="1"/>
          <p:nvPr/>
        </p:nvSpPr>
        <p:spPr>
          <a:xfrm>
            <a:off x="13750200" y="4178880"/>
            <a:ext cx="1532700" cy="487313"/>
          </a:xfrm>
          <a:prstGeom prst="rect">
            <a:avLst/>
          </a:prstGeom>
        </p:spPr>
        <p:txBody>
          <a:bodyPr lIns="0" tIns="0" rIns="0" bIns="0" rtlCol="0" anchor="t">
            <a:spAutoFit/>
          </a:bodyPr>
          <a:lstStyle/>
          <a:p>
            <a:pPr algn="ctr" rtl="1">
              <a:lnSpc>
                <a:spcPts val="3840"/>
              </a:lnSpc>
            </a:pPr>
            <a:r>
              <a:rPr lang="en-US" sz="3200" spc="46">
                <a:solidFill>
                  <a:srgbClr val="418AB3"/>
                </a:solidFill>
                <a:latin typeface="Montserrat Bold"/>
                <a:cs typeface="B Nazanin" pitchFamily="2" charset="-78"/>
              </a:rPr>
              <a:t>55%</a:t>
            </a:r>
          </a:p>
        </p:txBody>
      </p:sp>
      <p:sp>
        <p:nvSpPr>
          <p:cNvPr id="25" name="TextBox 25"/>
          <p:cNvSpPr txBox="1"/>
          <p:nvPr/>
        </p:nvSpPr>
        <p:spPr>
          <a:xfrm>
            <a:off x="12670020" y="2614305"/>
            <a:ext cx="3592440" cy="354969"/>
          </a:xfrm>
          <a:prstGeom prst="rect">
            <a:avLst/>
          </a:prstGeom>
        </p:spPr>
        <p:txBody>
          <a:bodyPr lIns="0" tIns="0" rIns="0" bIns="0" rtlCol="0" anchor="t">
            <a:spAutoFit/>
          </a:bodyPr>
          <a:lstStyle/>
          <a:p>
            <a:pPr algn="ctr" rtl="1">
              <a:lnSpc>
                <a:spcPts val="2879"/>
              </a:lnSpc>
            </a:pPr>
            <a:r>
              <a:rPr lang="en-US" sz="2400" spc="34">
                <a:solidFill>
                  <a:srgbClr val="0070C0"/>
                </a:solidFill>
                <a:latin typeface="Montserrat Bold"/>
                <a:cs typeface="B Nazanin" pitchFamily="2" charset="-78"/>
              </a:rPr>
              <a:t>$563,000</a:t>
            </a:r>
          </a:p>
        </p:txBody>
      </p:sp>
      <p:sp>
        <p:nvSpPr>
          <p:cNvPr id="26" name="TextBox 26"/>
          <p:cNvSpPr txBox="1"/>
          <p:nvPr/>
        </p:nvSpPr>
        <p:spPr>
          <a:xfrm>
            <a:off x="1437480" y="6140160"/>
            <a:ext cx="4798260" cy="179536"/>
          </a:xfrm>
          <a:prstGeom prst="rect">
            <a:avLst/>
          </a:prstGeom>
        </p:spPr>
        <p:txBody>
          <a:bodyPr lIns="0" tIns="0" rIns="0" bIns="0" rtlCol="0" anchor="t">
            <a:spAutoFit/>
          </a:bodyPr>
          <a:lstStyle/>
          <a:p>
            <a:pPr algn="ctr" rtl="1">
              <a:lnSpc>
                <a:spcPts val="1439"/>
              </a:lnSpc>
            </a:pPr>
            <a:r>
              <a:rPr lang="fa-IR" sz="1200" spc="16" dirty="0">
                <a:solidFill>
                  <a:srgbClr val="404040"/>
                </a:solidFill>
                <a:latin typeface="Montserrat Bold"/>
                <a:cs typeface="B Nazanin" pitchFamily="2" charset="-78"/>
              </a:rPr>
              <a:t>محتوا در اینجا</a:t>
            </a:r>
            <a:endParaRPr lang="en-US" sz="1200" spc="16" dirty="0">
              <a:solidFill>
                <a:srgbClr val="404040"/>
              </a:solidFill>
              <a:latin typeface="Montserrat Bold"/>
              <a:cs typeface="B Nazanin" pitchFamily="2" charset="-78"/>
            </a:endParaRPr>
          </a:p>
        </p:txBody>
      </p:sp>
      <p:sp>
        <p:nvSpPr>
          <p:cNvPr id="27" name="TextBox 27"/>
          <p:cNvSpPr txBox="1"/>
          <p:nvPr/>
        </p:nvSpPr>
        <p:spPr>
          <a:xfrm>
            <a:off x="1437480" y="6571620"/>
            <a:ext cx="4798260" cy="1084912"/>
          </a:xfrm>
          <a:prstGeom prst="rect">
            <a:avLst/>
          </a:prstGeom>
        </p:spPr>
        <p:txBody>
          <a:bodyPr lIns="0" tIns="0" rIns="0" bIns="0" rtlCol="0" anchor="t">
            <a:spAutoFit/>
          </a:bodyPr>
          <a:lstStyle/>
          <a:p>
            <a:pPr algn="ctr" rtl="1">
              <a:lnSpc>
                <a:spcPct val="150000"/>
              </a:lnSpc>
            </a:pPr>
            <a:r>
              <a:rPr lang="ar-SA" sz="1200"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sz="1200" dirty="0">
                <a:cs typeface="B Nazanin" pitchFamily="2" charset="-78"/>
              </a:rPr>
              <a:t>.</a:t>
            </a:r>
          </a:p>
        </p:txBody>
      </p:sp>
      <p:sp>
        <p:nvSpPr>
          <p:cNvPr id="28" name="TextBox 28"/>
          <p:cNvSpPr txBox="1"/>
          <p:nvPr/>
        </p:nvSpPr>
        <p:spPr>
          <a:xfrm>
            <a:off x="2040660" y="2614305"/>
            <a:ext cx="3592440" cy="354969"/>
          </a:xfrm>
          <a:prstGeom prst="rect">
            <a:avLst/>
          </a:prstGeom>
        </p:spPr>
        <p:txBody>
          <a:bodyPr lIns="0" tIns="0" rIns="0" bIns="0" rtlCol="0" anchor="t">
            <a:spAutoFit/>
          </a:bodyPr>
          <a:lstStyle/>
          <a:p>
            <a:pPr algn="ctr" rtl="1">
              <a:lnSpc>
                <a:spcPts val="2879"/>
              </a:lnSpc>
            </a:pPr>
            <a:r>
              <a:rPr lang="en-US" sz="2400" spc="34">
                <a:solidFill>
                  <a:srgbClr val="838383"/>
                </a:solidFill>
                <a:latin typeface="Montserrat Bold"/>
                <a:cs typeface="B Nazanin" pitchFamily="2" charset="-78"/>
              </a:rPr>
              <a:t>$373,000</a:t>
            </a:r>
          </a:p>
        </p:txBody>
      </p:sp>
      <p:grpSp>
        <p:nvGrpSpPr>
          <p:cNvPr id="29" name="Group 29"/>
          <p:cNvGrpSpPr/>
          <p:nvPr/>
        </p:nvGrpSpPr>
        <p:grpSpPr>
          <a:xfrm>
            <a:off x="2381400" y="3081240"/>
            <a:ext cx="3002940" cy="2946780"/>
            <a:chOff x="0" y="0"/>
            <a:chExt cx="4003920" cy="3929040"/>
          </a:xfrm>
        </p:grpSpPr>
      </p:grpSp>
      <p:sp>
        <p:nvSpPr>
          <p:cNvPr id="30" name="TextBox 30"/>
          <p:cNvSpPr txBox="1"/>
          <p:nvPr/>
        </p:nvSpPr>
        <p:spPr>
          <a:xfrm>
            <a:off x="3120840" y="4178880"/>
            <a:ext cx="1532700" cy="487313"/>
          </a:xfrm>
          <a:prstGeom prst="rect">
            <a:avLst/>
          </a:prstGeom>
        </p:spPr>
        <p:txBody>
          <a:bodyPr lIns="0" tIns="0" rIns="0" bIns="0" rtlCol="0" anchor="t">
            <a:spAutoFit/>
          </a:bodyPr>
          <a:lstStyle/>
          <a:p>
            <a:pPr algn="ctr" rtl="1">
              <a:lnSpc>
                <a:spcPts val="3840"/>
              </a:lnSpc>
            </a:pPr>
            <a:r>
              <a:rPr lang="en-US" sz="3200" spc="46">
                <a:solidFill>
                  <a:srgbClr val="838383"/>
                </a:solidFill>
                <a:latin typeface="Montserrat Bold"/>
                <a:cs typeface="B Nazanin" pitchFamily="2" charset="-78"/>
              </a:rPr>
              <a:t>25%</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543480"/>
            <a:ext cx="18288180" cy="3200580"/>
            <a:chOff x="0" y="0"/>
            <a:chExt cx="24384240" cy="4267440"/>
          </a:xfrm>
        </p:grpSpPr>
        <p:sp>
          <p:nvSpPr>
            <p:cNvPr id="3" name="Freeform 3"/>
            <p:cNvSpPr/>
            <p:nvPr/>
          </p:nvSpPr>
          <p:spPr>
            <a:xfrm>
              <a:off x="0" y="0"/>
              <a:ext cx="24384254" cy="4267454"/>
            </a:xfrm>
            <a:custGeom>
              <a:avLst/>
              <a:gdLst/>
              <a:ahLst/>
              <a:cxnLst/>
              <a:rect l="l" t="t" r="r" b="b"/>
              <a:pathLst>
                <a:path w="24384254" h="4267454">
                  <a:moveTo>
                    <a:pt x="0" y="0"/>
                  </a:moveTo>
                  <a:lnTo>
                    <a:pt x="24384254" y="0"/>
                  </a:lnTo>
                  <a:lnTo>
                    <a:pt x="24384254" y="4267454"/>
                  </a:lnTo>
                  <a:lnTo>
                    <a:pt x="0" y="4267454"/>
                  </a:lnTo>
                  <a:close/>
                </a:path>
              </a:pathLst>
            </a:custGeom>
            <a:solidFill>
              <a:srgbClr val="0070C0"/>
            </a:solidFill>
          </p:spPr>
        </p:sp>
      </p:grpSp>
      <p:sp>
        <p:nvSpPr>
          <p:cNvPr id="4" name="TextBox 4"/>
          <p:cNvSpPr txBox="1"/>
          <p:nvPr/>
        </p:nvSpPr>
        <p:spPr>
          <a:xfrm>
            <a:off x="1461960" y="4196700"/>
            <a:ext cx="6143760" cy="1231106"/>
          </a:xfrm>
          <a:prstGeom prst="rect">
            <a:avLst/>
          </a:prstGeom>
        </p:spPr>
        <p:txBody>
          <a:bodyPr lIns="0" tIns="0" rIns="0" bIns="0" rtlCol="0" anchor="t">
            <a:spAutoFit/>
          </a:bodyPr>
          <a:lstStyle/>
          <a:p>
            <a:pPr algn="ctr" rtl="1">
              <a:lnSpc>
                <a:spcPts val="4800"/>
              </a:lnSpc>
            </a:pPr>
            <a:r>
              <a:rPr lang="fa-IR" sz="4000" spc="58" dirty="0">
                <a:solidFill>
                  <a:srgbClr val="FFFFFF"/>
                </a:solidFill>
                <a:latin typeface="Montserrat Bold"/>
                <a:cs typeface="B Nazanin" pitchFamily="2" charset="-78"/>
              </a:rPr>
              <a:t>ساده</a:t>
            </a:r>
            <a:r>
              <a:rPr lang="en-US" sz="4000" spc="58" dirty="0">
                <a:solidFill>
                  <a:srgbClr val="FFFFFF"/>
                </a:solidFill>
                <a:latin typeface="Montserrat Bold"/>
                <a:cs typeface="B Nazanin" pitchFamily="2" charset="-78"/>
              </a:rPr>
              <a:t> </a:t>
            </a:r>
            <a:r>
              <a:rPr lang="fa-IR" sz="4000" spc="58" dirty="0">
                <a:solidFill>
                  <a:srgbClr val="FFFFFF"/>
                </a:solidFill>
                <a:latin typeface="Montserrat Bold"/>
                <a:cs typeface="B Nazanin" pitchFamily="2" charset="-78"/>
              </a:rPr>
              <a:t>نمونه کارها</a:t>
            </a:r>
            <a:r>
              <a:rPr lang="en-US" sz="4000" spc="58" dirty="0">
                <a:solidFill>
                  <a:srgbClr val="FFFFFF"/>
                </a:solidFill>
                <a:latin typeface="Montserrat Bold"/>
                <a:cs typeface="B Nazanin" pitchFamily="2" charset="-78"/>
              </a:rPr>
              <a:t> </a:t>
            </a:r>
          </a:p>
          <a:p>
            <a:pPr algn="ctr" rtl="1">
              <a:lnSpc>
                <a:spcPts val="4800"/>
              </a:lnSpc>
            </a:pPr>
            <a:r>
              <a:rPr lang="fa-IR" sz="4000" spc="58" dirty="0">
                <a:solidFill>
                  <a:srgbClr val="FFFFFF"/>
                </a:solidFill>
                <a:latin typeface="Montserrat Bold"/>
                <a:cs typeface="B Nazanin" pitchFamily="2" charset="-78"/>
              </a:rPr>
              <a:t>ارائه</a:t>
            </a:r>
            <a:endParaRPr lang="en-US" sz="4000" spc="58" dirty="0">
              <a:solidFill>
                <a:srgbClr val="FFFFFF"/>
              </a:solidFill>
              <a:latin typeface="Montserrat Bold"/>
              <a:cs typeface="B Nazanin" pitchFamily="2" charset="-78"/>
            </a:endParaRPr>
          </a:p>
        </p:txBody>
      </p:sp>
      <p:sp>
        <p:nvSpPr>
          <p:cNvPr id="5" name="TextBox 5"/>
          <p:cNvSpPr txBox="1"/>
          <p:nvPr/>
        </p:nvSpPr>
        <p:spPr>
          <a:xfrm>
            <a:off x="1461960" y="7599780"/>
            <a:ext cx="7732440" cy="942566"/>
          </a:xfrm>
          <a:prstGeom prst="rect">
            <a:avLst/>
          </a:prstGeom>
        </p:spPr>
        <p:txBody>
          <a:bodyPr lIns="0" tIns="0" rIns="0" bIns="0" rtlCol="0" anchor="t">
            <a:spAutoFit/>
          </a:bodyPr>
          <a:lstStyle/>
          <a:p>
            <a:pPr algn="ctr" rtl="1">
              <a:lnSpc>
                <a:spcPct val="150000"/>
              </a:lnSpc>
            </a:pPr>
            <a:r>
              <a:rPr lang="ar-SA" sz="1400"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sz="1400" dirty="0">
                <a:cs typeface="B Nazanin" pitchFamily="2" charset="-78"/>
              </a:rPr>
              <a:t>.</a:t>
            </a:r>
          </a:p>
        </p:txBody>
      </p:sp>
      <p:sp>
        <p:nvSpPr>
          <p:cNvPr id="6" name="TextBox 6"/>
          <p:cNvSpPr txBox="1"/>
          <p:nvPr/>
        </p:nvSpPr>
        <p:spPr>
          <a:xfrm>
            <a:off x="1032120" y="1088805"/>
            <a:ext cx="8162280" cy="369332"/>
          </a:xfrm>
          <a:prstGeom prst="rect">
            <a:avLst/>
          </a:prstGeom>
        </p:spPr>
        <p:txBody>
          <a:bodyPr lIns="0" tIns="0" rIns="0" bIns="0" rtlCol="0" anchor="t">
            <a:spAutoFit/>
          </a:bodyPr>
          <a:lstStyle/>
          <a:p>
            <a:pPr algn="ctr" rtl="1"/>
            <a:r>
              <a:rPr lang="ar-SA" sz="2400" dirty="0">
                <a:solidFill>
                  <a:srgbClr val="0070C0"/>
                </a:solidFill>
                <a:cs typeface="B Nazanin" pitchFamily="2" charset="-78"/>
              </a:rPr>
              <a:t>اسلاید متنی را برای پاور خود تنظیم کنید</a:t>
            </a:r>
            <a:endParaRPr lang="en-US" sz="2400" dirty="0">
              <a:solidFill>
                <a:srgbClr val="0070C0"/>
              </a:solidFill>
              <a:cs typeface="B Nazanin" pitchFamily="2" charset="-78"/>
            </a:endParaRPr>
          </a:p>
        </p:txBody>
      </p:sp>
      <p:sp>
        <p:nvSpPr>
          <p:cNvPr id="7" name="Freeform 7"/>
          <p:cNvSpPr/>
          <p:nvPr/>
        </p:nvSpPr>
        <p:spPr>
          <a:xfrm>
            <a:off x="9943020" y="0"/>
            <a:ext cx="8345160" cy="10287000"/>
          </a:xfrm>
          <a:custGeom>
            <a:avLst/>
            <a:gdLst/>
            <a:ahLst/>
            <a:cxnLst/>
            <a:rect l="l" t="t" r="r" b="b"/>
            <a:pathLst>
              <a:path w="8345160" h="10287000">
                <a:moveTo>
                  <a:pt x="0" y="0"/>
                </a:moveTo>
                <a:lnTo>
                  <a:pt x="8345160" y="0"/>
                </a:lnTo>
                <a:lnTo>
                  <a:pt x="8345160" y="10287000"/>
                </a:lnTo>
                <a:lnTo>
                  <a:pt x="0" y="10287000"/>
                </a:lnTo>
                <a:lnTo>
                  <a:pt x="0" y="0"/>
                </a:lnTo>
                <a:close/>
              </a:path>
            </a:pathLst>
          </a:custGeom>
          <a:blipFill>
            <a:blip r:embed="rId3"/>
            <a:stretch>
              <a:fillRect l="-52217" r="-32715" b="-215"/>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4" name="Group 4"/>
          <p:cNvGrpSpPr/>
          <p:nvPr/>
        </p:nvGrpSpPr>
        <p:grpSpPr>
          <a:xfrm>
            <a:off x="0" y="3181680"/>
            <a:ext cx="18288180" cy="7129620"/>
            <a:chOff x="0" y="0"/>
            <a:chExt cx="24384240" cy="9506160"/>
          </a:xfrm>
        </p:grpSpPr>
        <p:sp>
          <p:nvSpPr>
            <p:cNvPr id="5" name="Freeform 5"/>
            <p:cNvSpPr/>
            <p:nvPr/>
          </p:nvSpPr>
          <p:spPr>
            <a:xfrm>
              <a:off x="0" y="0"/>
              <a:ext cx="24384254" cy="9506204"/>
            </a:xfrm>
            <a:custGeom>
              <a:avLst/>
              <a:gdLst/>
              <a:ahLst/>
              <a:cxnLst/>
              <a:rect l="l" t="t" r="r" b="b"/>
              <a:pathLst>
                <a:path w="24384254" h="9506204">
                  <a:moveTo>
                    <a:pt x="0" y="5715000"/>
                  </a:moveTo>
                  <a:lnTo>
                    <a:pt x="6115050" y="5734177"/>
                  </a:lnTo>
                  <a:lnTo>
                    <a:pt x="8896350" y="4495927"/>
                  </a:lnTo>
                  <a:lnTo>
                    <a:pt x="12820650" y="5010277"/>
                  </a:lnTo>
                  <a:lnTo>
                    <a:pt x="16440150" y="1600327"/>
                  </a:lnTo>
                  <a:lnTo>
                    <a:pt x="19225261" y="3238627"/>
                  </a:lnTo>
                  <a:lnTo>
                    <a:pt x="24384254" y="0"/>
                  </a:lnTo>
                  <a:lnTo>
                    <a:pt x="24384254" y="9506204"/>
                  </a:lnTo>
                  <a:lnTo>
                    <a:pt x="0" y="9506204"/>
                  </a:lnTo>
                  <a:lnTo>
                    <a:pt x="0" y="5715000"/>
                  </a:lnTo>
                  <a:close/>
                </a:path>
              </a:pathLst>
            </a:custGeom>
            <a:solidFill>
              <a:srgbClr val="0070C0"/>
            </a:solidFill>
          </p:spPr>
        </p:sp>
      </p:grpSp>
      <p:sp>
        <p:nvSpPr>
          <p:cNvPr id="6" name="TextBox 6"/>
          <p:cNvSpPr txBox="1"/>
          <p:nvPr/>
        </p:nvSpPr>
        <p:spPr>
          <a:xfrm>
            <a:off x="1107720" y="372960"/>
            <a:ext cx="9104580" cy="833562"/>
          </a:xfrm>
          <a:prstGeom prst="rect">
            <a:avLst/>
          </a:prstGeom>
        </p:spPr>
        <p:txBody>
          <a:bodyPr lIns="0" tIns="0" rIns="0" bIns="0" rtlCol="0" anchor="t">
            <a:spAutoFit/>
          </a:bodyPr>
          <a:lstStyle/>
          <a:p>
            <a:pPr algn="ctr" rtl="1">
              <a:lnSpc>
                <a:spcPts val="6480"/>
              </a:lnSpc>
            </a:pPr>
            <a:r>
              <a:rPr lang="fa-IR" sz="5400" spc="78" dirty="0">
                <a:solidFill>
                  <a:srgbClr val="0070C0"/>
                </a:solidFill>
                <a:latin typeface="Montserrat"/>
                <a:cs typeface="B Nazanin" pitchFamily="2" charset="-78"/>
              </a:rPr>
              <a:t>سبک اینفوگرافیک</a:t>
            </a:r>
            <a:endParaRPr lang="en-US" sz="5400" spc="78" dirty="0">
              <a:solidFill>
                <a:srgbClr val="262626"/>
              </a:solidFill>
              <a:latin typeface="Montserrat"/>
              <a:cs typeface="B Nazanin" pitchFamily="2" charset="-78"/>
            </a:endParaRPr>
          </a:p>
        </p:txBody>
      </p:sp>
      <p:sp>
        <p:nvSpPr>
          <p:cNvPr id="7" name="TextBox 7"/>
          <p:cNvSpPr txBox="1"/>
          <p:nvPr/>
        </p:nvSpPr>
        <p:spPr>
          <a:xfrm>
            <a:off x="1105020" y="2012400"/>
            <a:ext cx="9062460" cy="179536"/>
          </a:xfrm>
          <a:prstGeom prst="rect">
            <a:avLst/>
          </a:prstGeom>
        </p:spPr>
        <p:txBody>
          <a:bodyPr lIns="0" tIns="0" rIns="0" bIns="0" rtlCol="0" anchor="t">
            <a:spAutoFit/>
          </a:bodyPr>
          <a:lstStyle/>
          <a:p>
            <a:pPr algn="ctr" rtl="1">
              <a:lnSpc>
                <a:spcPts val="1439"/>
              </a:lnSpc>
            </a:pPr>
            <a:r>
              <a:rPr lang="fa-IR" sz="1200" spc="16" dirty="0">
                <a:solidFill>
                  <a:srgbClr val="000000"/>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200" spc="16" dirty="0">
              <a:solidFill>
                <a:srgbClr val="000000"/>
              </a:solidFill>
              <a:latin typeface="Montserrat"/>
              <a:cs typeface="B Nazanin" pitchFamily="2" charset="-78"/>
            </a:endParaRPr>
          </a:p>
        </p:txBody>
      </p:sp>
      <p:sp>
        <p:nvSpPr>
          <p:cNvPr id="8" name="AutoShape 8"/>
          <p:cNvSpPr/>
          <p:nvPr/>
        </p:nvSpPr>
        <p:spPr>
          <a:xfrm rot="43559">
            <a:off x="-28803" y="7439505"/>
            <a:ext cx="4560126" cy="0"/>
          </a:xfrm>
          <a:prstGeom prst="line">
            <a:avLst/>
          </a:prstGeom>
          <a:ln w="28575" cap="rnd">
            <a:solidFill>
              <a:srgbClr val="DF5327"/>
            </a:solidFill>
            <a:prstDash val="solid"/>
            <a:headEnd type="none" w="sm" len="sm"/>
            <a:tailEnd type="none" w="sm" len="sm"/>
          </a:ln>
        </p:spPr>
      </p:sp>
      <p:sp>
        <p:nvSpPr>
          <p:cNvPr id="9" name="AutoShape 9"/>
          <p:cNvSpPr/>
          <p:nvPr/>
        </p:nvSpPr>
        <p:spPr>
          <a:xfrm rot="-1418589">
            <a:off x="4632226" y="6988065"/>
            <a:ext cx="2056108" cy="0"/>
          </a:xfrm>
          <a:prstGeom prst="line">
            <a:avLst/>
          </a:prstGeom>
          <a:ln w="28575" cap="rnd">
            <a:solidFill>
              <a:srgbClr val="DF5327"/>
            </a:solidFill>
            <a:prstDash val="solid"/>
            <a:headEnd type="none" w="sm" len="sm"/>
            <a:tailEnd type="none" w="sm" len="sm"/>
          </a:ln>
        </p:spPr>
      </p:sp>
      <p:sp>
        <p:nvSpPr>
          <p:cNvPr id="10" name="AutoShape 10"/>
          <p:cNvSpPr/>
          <p:nvPr/>
        </p:nvSpPr>
        <p:spPr>
          <a:xfrm rot="529818">
            <a:off x="6612646" y="6738855"/>
            <a:ext cx="3130768" cy="0"/>
          </a:xfrm>
          <a:prstGeom prst="line">
            <a:avLst/>
          </a:prstGeom>
          <a:ln w="28575" cap="rnd">
            <a:solidFill>
              <a:srgbClr val="DF5327"/>
            </a:solidFill>
            <a:prstDash val="solid"/>
            <a:headEnd type="none" w="sm" len="sm"/>
            <a:tailEnd type="none" w="sm" len="sm"/>
          </a:ln>
        </p:spPr>
      </p:sp>
      <p:sp>
        <p:nvSpPr>
          <p:cNvPr id="11" name="AutoShape 11"/>
          <p:cNvSpPr/>
          <p:nvPr/>
        </p:nvSpPr>
        <p:spPr>
          <a:xfrm rot="-2666157">
            <a:off x="9203575" y="5670195"/>
            <a:ext cx="3490929" cy="0"/>
          </a:xfrm>
          <a:prstGeom prst="line">
            <a:avLst/>
          </a:prstGeom>
          <a:ln w="28575" cap="rnd">
            <a:solidFill>
              <a:srgbClr val="DF5327"/>
            </a:solidFill>
            <a:prstDash val="solid"/>
            <a:headEnd type="none" w="sm" len="sm"/>
            <a:tailEnd type="none" w="sm" len="sm"/>
          </a:ln>
        </p:spPr>
      </p:sp>
      <p:sp>
        <p:nvSpPr>
          <p:cNvPr id="12" name="AutoShape 12"/>
          <p:cNvSpPr/>
          <p:nvPr/>
        </p:nvSpPr>
        <p:spPr>
          <a:xfrm rot="1778599">
            <a:off x="12193776" y="4940655"/>
            <a:ext cx="2342988" cy="0"/>
          </a:xfrm>
          <a:prstGeom prst="line">
            <a:avLst/>
          </a:prstGeom>
          <a:ln w="28575" cap="rnd">
            <a:solidFill>
              <a:srgbClr val="DF5327"/>
            </a:solidFill>
            <a:prstDash val="solid"/>
            <a:headEnd type="none" w="sm" len="sm"/>
            <a:tailEnd type="none" w="sm" len="sm"/>
          </a:ln>
        </p:spPr>
      </p:sp>
      <p:sp>
        <p:nvSpPr>
          <p:cNvPr id="13" name="AutoShape 13"/>
          <p:cNvSpPr/>
          <p:nvPr/>
        </p:nvSpPr>
        <p:spPr>
          <a:xfrm rot="-1959292">
            <a:off x="14141166" y="4296705"/>
            <a:ext cx="4534549" cy="0"/>
          </a:xfrm>
          <a:prstGeom prst="line">
            <a:avLst/>
          </a:prstGeom>
          <a:ln w="28575" cap="rnd">
            <a:solidFill>
              <a:srgbClr val="DF5327"/>
            </a:solidFill>
            <a:prstDash val="solid"/>
            <a:headEnd type="none" w="sm" len="sm"/>
            <a:tailEnd type="none" w="sm" len="sm"/>
          </a:ln>
        </p:spPr>
      </p:sp>
      <p:grpSp>
        <p:nvGrpSpPr>
          <p:cNvPr id="14" name="Group 14"/>
          <p:cNvGrpSpPr/>
          <p:nvPr/>
        </p:nvGrpSpPr>
        <p:grpSpPr>
          <a:xfrm>
            <a:off x="4463910" y="7287570"/>
            <a:ext cx="321840" cy="321840"/>
            <a:chOff x="0" y="0"/>
            <a:chExt cx="429120" cy="429120"/>
          </a:xfrm>
        </p:grpSpPr>
        <p:sp>
          <p:nvSpPr>
            <p:cNvPr id="15" name="Freeform 15"/>
            <p:cNvSpPr/>
            <p:nvPr/>
          </p:nvSpPr>
          <p:spPr>
            <a:xfrm>
              <a:off x="0" y="0"/>
              <a:ext cx="0" cy="0"/>
            </a:xfrm>
            <a:custGeom>
              <a:avLst/>
              <a:gdLst/>
              <a:ahLst/>
              <a:cxnLst/>
              <a:rect l="l" t="t" r="r" b="b"/>
              <a:pathLst>
                <a:path/>
              </a:pathLst>
            </a:custGeom>
            <a:solidFill>
              <a:srgbClr val="FFFFFF"/>
            </a:solidFill>
          </p:spPr>
        </p:sp>
        <p:sp>
          <p:nvSpPr>
            <p:cNvPr id="16" name="Freeform 16"/>
            <p:cNvSpPr/>
            <p:nvPr/>
          </p:nvSpPr>
          <p:spPr>
            <a:xfrm>
              <a:off x="0" y="0"/>
              <a:ext cx="0" cy="0"/>
            </a:xfrm>
            <a:custGeom>
              <a:avLst/>
              <a:gdLst/>
              <a:ahLst/>
              <a:cxnLst/>
              <a:rect l="l" t="t" r="r" b="b"/>
              <a:pathLst>
                <a:path/>
              </a:pathLst>
            </a:custGeom>
            <a:solidFill>
              <a:srgbClr val="DF5327"/>
            </a:solidFill>
          </p:spPr>
        </p:sp>
      </p:grpSp>
      <p:grpSp>
        <p:nvGrpSpPr>
          <p:cNvPr id="17" name="Group 17"/>
          <p:cNvGrpSpPr/>
          <p:nvPr/>
        </p:nvGrpSpPr>
        <p:grpSpPr>
          <a:xfrm>
            <a:off x="6498630" y="6365790"/>
            <a:ext cx="321840" cy="321840"/>
            <a:chOff x="0" y="0"/>
            <a:chExt cx="429120" cy="429120"/>
          </a:xfrm>
        </p:grpSpPr>
        <p:sp>
          <p:nvSpPr>
            <p:cNvPr id="18" name="Freeform 18"/>
            <p:cNvSpPr/>
            <p:nvPr/>
          </p:nvSpPr>
          <p:spPr>
            <a:xfrm>
              <a:off x="0" y="0"/>
              <a:ext cx="0" cy="0"/>
            </a:xfrm>
            <a:custGeom>
              <a:avLst/>
              <a:gdLst/>
              <a:ahLst/>
              <a:cxnLst/>
              <a:rect l="l" t="t" r="r" b="b"/>
              <a:pathLst>
                <a:path/>
              </a:pathLst>
            </a:custGeom>
            <a:solidFill>
              <a:srgbClr val="FFFFFF"/>
            </a:solidFill>
          </p:spPr>
        </p:sp>
        <p:sp>
          <p:nvSpPr>
            <p:cNvPr id="19" name="Freeform 19"/>
            <p:cNvSpPr/>
            <p:nvPr/>
          </p:nvSpPr>
          <p:spPr>
            <a:xfrm>
              <a:off x="0" y="0"/>
              <a:ext cx="0" cy="0"/>
            </a:xfrm>
            <a:custGeom>
              <a:avLst/>
              <a:gdLst/>
              <a:ahLst/>
              <a:cxnLst/>
              <a:rect l="l" t="t" r="r" b="b"/>
              <a:pathLst>
                <a:path/>
              </a:pathLst>
            </a:custGeom>
            <a:solidFill>
              <a:srgbClr val="DF5327"/>
            </a:solidFill>
          </p:spPr>
        </p:sp>
      </p:grpSp>
      <p:grpSp>
        <p:nvGrpSpPr>
          <p:cNvPr id="20" name="Group 20"/>
          <p:cNvGrpSpPr/>
          <p:nvPr/>
        </p:nvGrpSpPr>
        <p:grpSpPr>
          <a:xfrm>
            <a:off x="9448110" y="6711390"/>
            <a:ext cx="321840" cy="321840"/>
            <a:chOff x="0" y="0"/>
            <a:chExt cx="429120" cy="429120"/>
          </a:xfrm>
        </p:grpSpPr>
        <p:sp>
          <p:nvSpPr>
            <p:cNvPr id="21" name="Freeform 21"/>
            <p:cNvSpPr/>
            <p:nvPr/>
          </p:nvSpPr>
          <p:spPr>
            <a:xfrm>
              <a:off x="0" y="0"/>
              <a:ext cx="0" cy="0"/>
            </a:xfrm>
            <a:custGeom>
              <a:avLst/>
              <a:gdLst/>
              <a:ahLst/>
              <a:cxnLst/>
              <a:rect l="l" t="t" r="r" b="b"/>
              <a:pathLst>
                <a:path/>
              </a:pathLst>
            </a:custGeom>
            <a:solidFill>
              <a:srgbClr val="FFFFFF"/>
            </a:solidFill>
          </p:spPr>
        </p:sp>
        <p:sp>
          <p:nvSpPr>
            <p:cNvPr id="22" name="Freeform 22"/>
            <p:cNvSpPr/>
            <p:nvPr/>
          </p:nvSpPr>
          <p:spPr>
            <a:xfrm>
              <a:off x="0" y="0"/>
              <a:ext cx="0" cy="0"/>
            </a:xfrm>
            <a:custGeom>
              <a:avLst/>
              <a:gdLst/>
              <a:ahLst/>
              <a:cxnLst/>
              <a:rect l="l" t="t" r="r" b="b"/>
              <a:pathLst>
                <a:path/>
              </a:pathLst>
            </a:custGeom>
            <a:solidFill>
              <a:srgbClr val="DF5327"/>
            </a:solidFill>
          </p:spPr>
        </p:sp>
      </p:grpSp>
      <p:grpSp>
        <p:nvGrpSpPr>
          <p:cNvPr id="23" name="Group 23"/>
          <p:cNvGrpSpPr/>
          <p:nvPr/>
        </p:nvGrpSpPr>
        <p:grpSpPr>
          <a:xfrm>
            <a:off x="12092490" y="4238730"/>
            <a:ext cx="321840" cy="321840"/>
            <a:chOff x="0" y="0"/>
            <a:chExt cx="429120" cy="429120"/>
          </a:xfrm>
        </p:grpSpPr>
        <p:sp>
          <p:nvSpPr>
            <p:cNvPr id="24" name="Freeform 24"/>
            <p:cNvSpPr/>
            <p:nvPr/>
          </p:nvSpPr>
          <p:spPr>
            <a:xfrm>
              <a:off x="0" y="0"/>
              <a:ext cx="0" cy="0"/>
            </a:xfrm>
            <a:custGeom>
              <a:avLst/>
              <a:gdLst/>
              <a:ahLst/>
              <a:cxnLst/>
              <a:rect l="l" t="t" r="r" b="b"/>
              <a:pathLst>
                <a:path/>
              </a:pathLst>
            </a:custGeom>
            <a:solidFill>
              <a:srgbClr val="FFFFFF"/>
            </a:solidFill>
          </p:spPr>
        </p:sp>
        <p:sp>
          <p:nvSpPr>
            <p:cNvPr id="25" name="Freeform 25"/>
            <p:cNvSpPr/>
            <p:nvPr/>
          </p:nvSpPr>
          <p:spPr>
            <a:xfrm>
              <a:off x="0" y="0"/>
              <a:ext cx="0" cy="0"/>
            </a:xfrm>
            <a:custGeom>
              <a:avLst/>
              <a:gdLst/>
              <a:ahLst/>
              <a:cxnLst/>
              <a:rect l="l" t="t" r="r" b="b"/>
              <a:pathLst>
                <a:path/>
              </a:pathLst>
            </a:custGeom>
            <a:solidFill>
              <a:srgbClr val="DF5327"/>
            </a:solidFill>
          </p:spPr>
        </p:sp>
      </p:grpSp>
      <p:grpSp>
        <p:nvGrpSpPr>
          <p:cNvPr id="26" name="Group 26"/>
          <p:cNvGrpSpPr/>
          <p:nvPr/>
        </p:nvGrpSpPr>
        <p:grpSpPr>
          <a:xfrm>
            <a:off x="14280030" y="5426730"/>
            <a:ext cx="321840" cy="321840"/>
            <a:chOff x="0" y="0"/>
            <a:chExt cx="429120" cy="429120"/>
          </a:xfrm>
        </p:grpSpPr>
        <p:sp>
          <p:nvSpPr>
            <p:cNvPr id="27" name="Freeform 27"/>
            <p:cNvSpPr/>
            <p:nvPr/>
          </p:nvSpPr>
          <p:spPr>
            <a:xfrm>
              <a:off x="0" y="0"/>
              <a:ext cx="0" cy="0"/>
            </a:xfrm>
            <a:custGeom>
              <a:avLst/>
              <a:gdLst/>
              <a:ahLst/>
              <a:cxnLst/>
              <a:rect l="l" t="t" r="r" b="b"/>
              <a:pathLst>
                <a:path/>
              </a:pathLst>
            </a:custGeom>
            <a:solidFill>
              <a:srgbClr val="FFFFFF"/>
            </a:solidFill>
          </p:spPr>
        </p:sp>
        <p:sp>
          <p:nvSpPr>
            <p:cNvPr id="28" name="Freeform 28"/>
            <p:cNvSpPr/>
            <p:nvPr/>
          </p:nvSpPr>
          <p:spPr>
            <a:xfrm>
              <a:off x="0" y="0"/>
              <a:ext cx="0" cy="0"/>
            </a:xfrm>
            <a:custGeom>
              <a:avLst/>
              <a:gdLst/>
              <a:ahLst/>
              <a:cxnLst/>
              <a:rect l="l" t="t" r="r" b="b"/>
              <a:pathLst>
                <a:path/>
              </a:pathLst>
            </a:custGeom>
            <a:solidFill>
              <a:srgbClr val="DF5327"/>
            </a:solidFill>
          </p:spPr>
        </p:sp>
      </p:grpSp>
      <p:sp>
        <p:nvSpPr>
          <p:cNvPr id="29" name="TextBox 29"/>
          <p:cNvSpPr txBox="1"/>
          <p:nvPr/>
        </p:nvSpPr>
        <p:spPr>
          <a:xfrm>
            <a:off x="6192900" y="5441400"/>
            <a:ext cx="88686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02</a:t>
            </a:r>
          </a:p>
        </p:txBody>
      </p:sp>
      <p:sp>
        <p:nvSpPr>
          <p:cNvPr id="30" name="TextBox 30"/>
          <p:cNvSpPr txBox="1"/>
          <p:nvPr/>
        </p:nvSpPr>
        <p:spPr>
          <a:xfrm>
            <a:off x="9138060" y="7403760"/>
            <a:ext cx="933840" cy="487313"/>
          </a:xfrm>
          <a:prstGeom prst="rect">
            <a:avLst/>
          </a:prstGeom>
        </p:spPr>
        <p:txBody>
          <a:bodyPr lIns="0" tIns="0" rIns="0" bIns="0" rtlCol="0" anchor="t">
            <a:spAutoFit/>
          </a:bodyPr>
          <a:lstStyle/>
          <a:p>
            <a:pPr algn="ctr" rtl="1">
              <a:lnSpc>
                <a:spcPts val="3840"/>
              </a:lnSpc>
            </a:pPr>
            <a:r>
              <a:rPr lang="en-US" sz="3200" spc="46">
                <a:solidFill>
                  <a:srgbClr val="FFFFFF"/>
                </a:solidFill>
                <a:latin typeface="Montserrat Bold"/>
                <a:cs typeface="B Nazanin" pitchFamily="2" charset="-78"/>
              </a:rPr>
              <a:t>03</a:t>
            </a:r>
          </a:p>
        </p:txBody>
      </p:sp>
      <p:sp>
        <p:nvSpPr>
          <p:cNvPr id="31" name="TextBox 31"/>
          <p:cNvSpPr txBox="1"/>
          <p:nvPr/>
        </p:nvSpPr>
        <p:spPr>
          <a:xfrm>
            <a:off x="11786220" y="3125880"/>
            <a:ext cx="933840" cy="487313"/>
          </a:xfrm>
          <a:prstGeom prst="rect">
            <a:avLst/>
          </a:prstGeom>
        </p:spPr>
        <p:txBody>
          <a:bodyPr lIns="0" tIns="0" rIns="0" bIns="0" rtlCol="0" anchor="t">
            <a:spAutoFit/>
          </a:bodyPr>
          <a:lstStyle/>
          <a:p>
            <a:pPr algn="ctr" rtl="1">
              <a:lnSpc>
                <a:spcPts val="3840"/>
              </a:lnSpc>
            </a:pPr>
            <a:r>
              <a:rPr lang="en-US" sz="3200" spc="46">
                <a:solidFill>
                  <a:srgbClr val="0070C0"/>
                </a:solidFill>
                <a:latin typeface="Montserrat Bold"/>
                <a:cs typeface="B Nazanin" pitchFamily="2" charset="-78"/>
              </a:rPr>
              <a:t>04</a:t>
            </a:r>
          </a:p>
        </p:txBody>
      </p:sp>
      <p:sp>
        <p:nvSpPr>
          <p:cNvPr id="32" name="TextBox 32"/>
          <p:cNvSpPr txBox="1"/>
          <p:nvPr/>
        </p:nvSpPr>
        <p:spPr>
          <a:xfrm>
            <a:off x="7360380" y="5129820"/>
            <a:ext cx="2414520" cy="218008"/>
          </a:xfrm>
          <a:prstGeom prst="rect">
            <a:avLst/>
          </a:prstGeom>
        </p:spPr>
        <p:txBody>
          <a:bodyPr lIns="0" tIns="0" rIns="0" bIns="0" rtlCol="0" anchor="t">
            <a:spAutoFit/>
          </a:bodyPr>
          <a:lstStyle/>
          <a:p>
            <a:pPr algn="ctr" rtl="1">
              <a:lnSpc>
                <a:spcPts val="1679"/>
              </a:lnSpc>
            </a:pPr>
            <a:r>
              <a:rPr lang="fa-IR" sz="1399" spc="19" dirty="0">
                <a:solidFill>
                  <a:srgbClr val="404040"/>
                </a:solidFill>
                <a:latin typeface="Montserrat Bold"/>
                <a:cs typeface="B Nazanin" pitchFamily="2" charset="-78"/>
              </a:rPr>
              <a:t>اضافه کردن متن</a:t>
            </a:r>
            <a:endParaRPr lang="en-US" sz="1399" spc="19" dirty="0">
              <a:solidFill>
                <a:srgbClr val="404040"/>
              </a:solidFill>
              <a:latin typeface="Montserrat Bold"/>
              <a:cs typeface="B Nazanin" pitchFamily="2" charset="-78"/>
            </a:endParaRPr>
          </a:p>
        </p:txBody>
      </p:sp>
      <p:sp>
        <p:nvSpPr>
          <p:cNvPr id="33" name="TextBox 33"/>
          <p:cNvSpPr txBox="1"/>
          <p:nvPr/>
        </p:nvSpPr>
        <p:spPr>
          <a:xfrm>
            <a:off x="7360380" y="5555340"/>
            <a:ext cx="2414520" cy="807913"/>
          </a:xfrm>
          <a:prstGeom prst="rect">
            <a:avLst/>
          </a:prstGeom>
        </p:spPr>
        <p:txBody>
          <a:bodyPr lIns="0" tIns="0" rIns="0" bIns="0" rtlCol="0" anchor="t">
            <a:spAutoFit/>
          </a:bodyPr>
          <a:lstStyle/>
          <a:p>
            <a:pPr algn="ctr" rtl="1">
              <a:lnSpc>
                <a:spcPct val="150000"/>
              </a:lnSpc>
            </a:pPr>
            <a:r>
              <a:rPr lang="fa-IR" sz="1200" spc="16"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200" spc="16" dirty="0">
              <a:solidFill>
                <a:srgbClr val="404040"/>
              </a:solidFill>
              <a:latin typeface="Montserrat"/>
              <a:cs typeface="B Nazanin" pitchFamily="2" charset="-78"/>
            </a:endParaRPr>
          </a:p>
        </p:txBody>
      </p:sp>
      <p:sp>
        <p:nvSpPr>
          <p:cNvPr id="34" name="TextBox 34"/>
          <p:cNvSpPr txBox="1"/>
          <p:nvPr/>
        </p:nvSpPr>
        <p:spPr>
          <a:xfrm>
            <a:off x="10509660" y="7144560"/>
            <a:ext cx="2414520" cy="218008"/>
          </a:xfrm>
          <a:prstGeom prst="rect">
            <a:avLst/>
          </a:prstGeom>
        </p:spPr>
        <p:txBody>
          <a:bodyPr lIns="0" tIns="0" rIns="0" bIns="0" rtlCol="0" anchor="t">
            <a:spAutoFit/>
          </a:bodyPr>
          <a:lstStyle/>
          <a:p>
            <a:pPr algn="ctr" rtl="1">
              <a:lnSpc>
                <a:spcPts val="1679"/>
              </a:lnSpc>
            </a:pPr>
            <a:r>
              <a:rPr lang="fa-IR" sz="1399" spc="19" dirty="0">
                <a:solidFill>
                  <a:srgbClr val="FFFFFF"/>
                </a:solidFill>
                <a:latin typeface="Montserrat Bold"/>
                <a:cs typeface="B Nazanin" pitchFamily="2" charset="-78"/>
              </a:rPr>
              <a:t>اضافه کردن متن</a:t>
            </a:r>
            <a:endParaRPr lang="en-US" sz="1399" spc="19" dirty="0">
              <a:solidFill>
                <a:srgbClr val="FFFFFF"/>
              </a:solidFill>
              <a:latin typeface="Montserrat Bold"/>
              <a:cs typeface="B Nazanin" pitchFamily="2" charset="-78"/>
            </a:endParaRPr>
          </a:p>
        </p:txBody>
      </p:sp>
      <p:sp>
        <p:nvSpPr>
          <p:cNvPr id="35" name="TextBox 35"/>
          <p:cNvSpPr txBox="1"/>
          <p:nvPr/>
        </p:nvSpPr>
        <p:spPr>
          <a:xfrm>
            <a:off x="10509660" y="7570080"/>
            <a:ext cx="2414520" cy="807913"/>
          </a:xfrm>
          <a:prstGeom prst="rect">
            <a:avLst/>
          </a:prstGeom>
        </p:spPr>
        <p:txBody>
          <a:bodyPr lIns="0" tIns="0" rIns="0" bIns="0" rtlCol="0" anchor="t">
            <a:spAutoFit/>
          </a:bodyPr>
          <a:lstStyle/>
          <a:p>
            <a:pPr algn="ctr" rtl="1">
              <a:lnSpc>
                <a:spcPct val="150000"/>
              </a:lnSpc>
            </a:pPr>
            <a:r>
              <a:rPr lang="fa-IR" sz="1200" spc="16"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200" spc="16" dirty="0">
              <a:solidFill>
                <a:srgbClr val="FFFFFF"/>
              </a:solidFill>
              <a:latin typeface="Montserrat"/>
              <a:cs typeface="B Nazanin" pitchFamily="2" charset="-78"/>
            </a:endParaRPr>
          </a:p>
        </p:txBody>
      </p:sp>
      <p:sp>
        <p:nvSpPr>
          <p:cNvPr id="36" name="TextBox 36"/>
          <p:cNvSpPr txBox="1"/>
          <p:nvPr/>
        </p:nvSpPr>
        <p:spPr>
          <a:xfrm>
            <a:off x="12987180" y="2867220"/>
            <a:ext cx="2414520" cy="218008"/>
          </a:xfrm>
          <a:prstGeom prst="rect">
            <a:avLst/>
          </a:prstGeom>
        </p:spPr>
        <p:txBody>
          <a:bodyPr lIns="0" tIns="0" rIns="0" bIns="0" rtlCol="0" anchor="t">
            <a:spAutoFit/>
          </a:bodyPr>
          <a:lstStyle/>
          <a:p>
            <a:pPr algn="ctr" rtl="1">
              <a:lnSpc>
                <a:spcPts val="1679"/>
              </a:lnSpc>
            </a:pPr>
            <a:r>
              <a:rPr lang="fa-IR" sz="1399" spc="19" dirty="0">
                <a:solidFill>
                  <a:srgbClr val="404040"/>
                </a:solidFill>
                <a:latin typeface="Montserrat Bold"/>
                <a:cs typeface="B Nazanin" pitchFamily="2" charset="-78"/>
              </a:rPr>
              <a:t>اضافه کردن متن</a:t>
            </a:r>
            <a:endParaRPr lang="en-US" sz="1399" spc="19" dirty="0">
              <a:solidFill>
                <a:srgbClr val="404040"/>
              </a:solidFill>
              <a:latin typeface="Montserrat Bold"/>
              <a:cs typeface="B Nazanin" pitchFamily="2" charset="-78"/>
            </a:endParaRPr>
          </a:p>
        </p:txBody>
      </p:sp>
      <p:sp>
        <p:nvSpPr>
          <p:cNvPr id="37" name="TextBox 37"/>
          <p:cNvSpPr txBox="1"/>
          <p:nvPr/>
        </p:nvSpPr>
        <p:spPr>
          <a:xfrm>
            <a:off x="12987180" y="3292740"/>
            <a:ext cx="2414520" cy="807913"/>
          </a:xfrm>
          <a:prstGeom prst="rect">
            <a:avLst/>
          </a:prstGeom>
        </p:spPr>
        <p:txBody>
          <a:bodyPr lIns="0" tIns="0" rIns="0" bIns="0" rtlCol="0" anchor="t">
            <a:spAutoFit/>
          </a:bodyPr>
          <a:lstStyle/>
          <a:p>
            <a:pPr algn="ctr" rtl="1">
              <a:lnSpc>
                <a:spcPct val="150000"/>
              </a:lnSpc>
            </a:pPr>
            <a:r>
              <a:rPr lang="fa-IR" sz="1200" spc="16"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200" spc="16" dirty="0">
              <a:solidFill>
                <a:srgbClr val="404040"/>
              </a:solidFill>
              <a:latin typeface="Montserrat"/>
              <a:cs typeface="B Nazanin" pitchFamily="2" charset="-78"/>
            </a:endParaRPr>
          </a:p>
        </p:txBody>
      </p:sp>
      <p:sp>
        <p:nvSpPr>
          <p:cNvPr id="38" name="TextBox 38"/>
          <p:cNvSpPr txBox="1"/>
          <p:nvPr/>
        </p:nvSpPr>
        <p:spPr>
          <a:xfrm>
            <a:off x="4099320" y="8028540"/>
            <a:ext cx="933840" cy="487313"/>
          </a:xfrm>
          <a:prstGeom prst="rect">
            <a:avLst/>
          </a:prstGeom>
        </p:spPr>
        <p:txBody>
          <a:bodyPr lIns="0" tIns="0" rIns="0" bIns="0" rtlCol="0" anchor="t">
            <a:spAutoFit/>
          </a:bodyPr>
          <a:lstStyle/>
          <a:p>
            <a:pPr algn="ctr" rtl="1">
              <a:lnSpc>
                <a:spcPts val="3840"/>
              </a:lnSpc>
            </a:pPr>
            <a:r>
              <a:rPr lang="en-US" sz="3200" spc="46">
                <a:solidFill>
                  <a:srgbClr val="FFFFFF"/>
                </a:solidFill>
                <a:latin typeface="Montserrat Bold"/>
                <a:cs typeface="B Nazanin" pitchFamily="2" charset="-78"/>
              </a:rPr>
              <a:t>01</a:t>
            </a:r>
          </a:p>
        </p:txBody>
      </p:sp>
      <p:sp>
        <p:nvSpPr>
          <p:cNvPr id="39" name="TextBox 39"/>
          <p:cNvSpPr txBox="1"/>
          <p:nvPr/>
        </p:nvSpPr>
        <p:spPr>
          <a:xfrm>
            <a:off x="1412280" y="7769880"/>
            <a:ext cx="2414520" cy="218008"/>
          </a:xfrm>
          <a:prstGeom prst="rect">
            <a:avLst/>
          </a:prstGeom>
        </p:spPr>
        <p:txBody>
          <a:bodyPr lIns="0" tIns="0" rIns="0" bIns="0" rtlCol="0" anchor="t">
            <a:spAutoFit/>
          </a:bodyPr>
          <a:lstStyle/>
          <a:p>
            <a:pPr algn="ctr" rtl="1">
              <a:lnSpc>
                <a:spcPts val="1679"/>
              </a:lnSpc>
            </a:pPr>
            <a:r>
              <a:rPr lang="fa-IR" sz="1399" spc="19" dirty="0">
                <a:solidFill>
                  <a:srgbClr val="FFFFFF"/>
                </a:solidFill>
                <a:latin typeface="Montserrat Bold"/>
                <a:cs typeface="B Nazanin" pitchFamily="2" charset="-78"/>
              </a:rPr>
              <a:t>اضافه کردن متن</a:t>
            </a:r>
            <a:endParaRPr lang="en-US" sz="1399" spc="19" dirty="0">
              <a:solidFill>
                <a:srgbClr val="FFFFFF"/>
              </a:solidFill>
              <a:latin typeface="Montserrat Bold"/>
              <a:cs typeface="B Nazanin" pitchFamily="2" charset="-78"/>
            </a:endParaRPr>
          </a:p>
        </p:txBody>
      </p:sp>
      <p:sp>
        <p:nvSpPr>
          <p:cNvPr id="40" name="TextBox 40"/>
          <p:cNvSpPr txBox="1"/>
          <p:nvPr/>
        </p:nvSpPr>
        <p:spPr>
          <a:xfrm>
            <a:off x="1412280" y="8195400"/>
            <a:ext cx="2414520" cy="807913"/>
          </a:xfrm>
          <a:prstGeom prst="rect">
            <a:avLst/>
          </a:prstGeom>
        </p:spPr>
        <p:txBody>
          <a:bodyPr lIns="0" tIns="0" rIns="0" bIns="0" rtlCol="0" anchor="t">
            <a:spAutoFit/>
          </a:bodyPr>
          <a:lstStyle/>
          <a:p>
            <a:pPr algn="ctr" rtl="1">
              <a:lnSpc>
                <a:spcPct val="150000"/>
              </a:lnSpc>
            </a:pPr>
            <a:r>
              <a:rPr lang="fa-IR" sz="1200" spc="16"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200" spc="16" dirty="0">
              <a:solidFill>
                <a:srgbClr val="FFFFFF"/>
              </a:solidFill>
              <a:latin typeface="Montserrat"/>
              <a:cs typeface="B Nazanin" pitchFamily="2" charset="-78"/>
            </a:endParaRPr>
          </a:p>
        </p:txBody>
      </p:sp>
      <p:grpSp>
        <p:nvGrpSpPr>
          <p:cNvPr id="41" name="Group 41"/>
          <p:cNvGrpSpPr/>
          <p:nvPr/>
        </p:nvGrpSpPr>
        <p:grpSpPr>
          <a:xfrm>
            <a:off x="405540" y="3885840"/>
            <a:ext cx="2042280" cy="3757860"/>
            <a:chOff x="0" y="0"/>
            <a:chExt cx="2723040" cy="5010480"/>
          </a:xfrm>
        </p:grpSpPr>
        <p:sp>
          <p:nvSpPr>
            <p:cNvPr id="42" name="Freeform 42"/>
            <p:cNvSpPr/>
            <p:nvPr/>
          </p:nvSpPr>
          <p:spPr>
            <a:xfrm>
              <a:off x="2540" y="-11684"/>
              <a:ext cx="2723134" cy="5010404"/>
            </a:xfrm>
            <a:custGeom>
              <a:avLst/>
              <a:gdLst/>
              <a:ahLst/>
              <a:cxnLst/>
              <a:rect l="l" t="t" r="r" b="b"/>
              <a:pathLst>
                <a:path w="2723134" h="5010404">
                  <a:moveTo>
                    <a:pt x="0" y="1442847"/>
                  </a:moveTo>
                  <a:cubicBezTo>
                    <a:pt x="63119" y="1533779"/>
                    <a:pt x="65151" y="1639062"/>
                    <a:pt x="94107" y="1743456"/>
                  </a:cubicBezTo>
                  <a:cubicBezTo>
                    <a:pt x="131318" y="1874647"/>
                    <a:pt x="180975" y="2001647"/>
                    <a:pt x="227457" y="2129790"/>
                  </a:cubicBezTo>
                  <a:cubicBezTo>
                    <a:pt x="240919" y="2165985"/>
                    <a:pt x="269875" y="2176272"/>
                    <a:pt x="307086" y="2155571"/>
                  </a:cubicBezTo>
                  <a:cubicBezTo>
                    <a:pt x="320548" y="2148332"/>
                    <a:pt x="338074" y="2148332"/>
                    <a:pt x="352552" y="2145284"/>
                  </a:cubicBezTo>
                  <a:cubicBezTo>
                    <a:pt x="348361" y="2181479"/>
                    <a:pt x="343281" y="2211451"/>
                    <a:pt x="341122" y="2242312"/>
                  </a:cubicBezTo>
                  <a:cubicBezTo>
                    <a:pt x="338074" y="2323846"/>
                    <a:pt x="333883" y="2405507"/>
                    <a:pt x="334899" y="2486025"/>
                  </a:cubicBezTo>
                  <a:cubicBezTo>
                    <a:pt x="334899" y="2514981"/>
                    <a:pt x="341122" y="2554224"/>
                    <a:pt x="360807" y="2570734"/>
                  </a:cubicBezTo>
                  <a:cubicBezTo>
                    <a:pt x="392811" y="2598674"/>
                    <a:pt x="389763" y="2627503"/>
                    <a:pt x="388747" y="2661666"/>
                  </a:cubicBezTo>
                  <a:cubicBezTo>
                    <a:pt x="384556" y="2780411"/>
                    <a:pt x="385699" y="2900299"/>
                    <a:pt x="377317" y="3019044"/>
                  </a:cubicBezTo>
                  <a:cubicBezTo>
                    <a:pt x="369062" y="3139948"/>
                    <a:pt x="351409" y="3259709"/>
                    <a:pt x="338074" y="3379470"/>
                  </a:cubicBezTo>
                  <a:cubicBezTo>
                    <a:pt x="337058" y="3385693"/>
                    <a:pt x="337058" y="3394964"/>
                    <a:pt x="332867" y="3399155"/>
                  </a:cubicBezTo>
                  <a:cubicBezTo>
                    <a:pt x="269748" y="3451860"/>
                    <a:pt x="270891" y="3528314"/>
                    <a:pt x="255270" y="3600577"/>
                  </a:cubicBezTo>
                  <a:cubicBezTo>
                    <a:pt x="216027" y="3781298"/>
                    <a:pt x="175641" y="3962146"/>
                    <a:pt x="127127" y="4139692"/>
                  </a:cubicBezTo>
                  <a:cubicBezTo>
                    <a:pt x="105410" y="4220210"/>
                    <a:pt x="120904" y="4297680"/>
                    <a:pt x="114681" y="4377309"/>
                  </a:cubicBezTo>
                  <a:cubicBezTo>
                    <a:pt x="108458" y="4458970"/>
                    <a:pt x="93980" y="4540504"/>
                    <a:pt x="84709" y="4622038"/>
                  </a:cubicBezTo>
                  <a:cubicBezTo>
                    <a:pt x="75438" y="4708779"/>
                    <a:pt x="69215" y="4796536"/>
                    <a:pt x="59944" y="4883404"/>
                  </a:cubicBezTo>
                  <a:cubicBezTo>
                    <a:pt x="56896" y="4915408"/>
                    <a:pt x="70231" y="4930902"/>
                    <a:pt x="101346" y="4936109"/>
                  </a:cubicBezTo>
                  <a:cubicBezTo>
                    <a:pt x="164465" y="4947412"/>
                    <a:pt x="223393" y="4971288"/>
                    <a:pt x="287401" y="4923663"/>
                  </a:cubicBezTo>
                  <a:cubicBezTo>
                    <a:pt x="308102" y="4908169"/>
                    <a:pt x="375285" y="4930902"/>
                    <a:pt x="402209" y="4956683"/>
                  </a:cubicBezTo>
                  <a:cubicBezTo>
                    <a:pt x="458089" y="5010404"/>
                    <a:pt x="524256" y="5007356"/>
                    <a:pt x="586232" y="5004181"/>
                  </a:cubicBezTo>
                  <a:cubicBezTo>
                    <a:pt x="673100" y="4999990"/>
                    <a:pt x="758825" y="4980432"/>
                    <a:pt x="843661" y="4961890"/>
                  </a:cubicBezTo>
                  <a:cubicBezTo>
                    <a:pt x="875665" y="4954651"/>
                    <a:pt x="920115" y="4951603"/>
                    <a:pt x="918083" y="4898898"/>
                  </a:cubicBezTo>
                  <a:cubicBezTo>
                    <a:pt x="916051" y="4843145"/>
                    <a:pt x="888111" y="4806950"/>
                    <a:pt x="838454" y="4791456"/>
                  </a:cubicBezTo>
                  <a:cubicBezTo>
                    <a:pt x="782574" y="4774946"/>
                    <a:pt x="722630" y="4765675"/>
                    <a:pt x="673100" y="4737735"/>
                  </a:cubicBezTo>
                  <a:cubicBezTo>
                    <a:pt x="632841" y="4715002"/>
                    <a:pt x="603885" y="4671568"/>
                    <a:pt x="570738" y="4636516"/>
                  </a:cubicBezTo>
                  <a:cubicBezTo>
                    <a:pt x="566547" y="4632325"/>
                    <a:pt x="565531" y="4621022"/>
                    <a:pt x="561467" y="4620006"/>
                  </a:cubicBezTo>
                  <a:cubicBezTo>
                    <a:pt x="476758" y="4601464"/>
                    <a:pt x="477774" y="4528058"/>
                    <a:pt x="462280" y="4466082"/>
                  </a:cubicBezTo>
                  <a:cubicBezTo>
                    <a:pt x="458089" y="4449572"/>
                    <a:pt x="450850" y="4434078"/>
                    <a:pt x="444754" y="4416552"/>
                  </a:cubicBezTo>
                  <a:cubicBezTo>
                    <a:pt x="550164" y="4365879"/>
                    <a:pt x="563626" y="4254373"/>
                    <a:pt x="595630" y="4161409"/>
                  </a:cubicBezTo>
                  <a:cubicBezTo>
                    <a:pt x="630809" y="4060190"/>
                    <a:pt x="642112" y="3950716"/>
                    <a:pt x="663829" y="3845306"/>
                  </a:cubicBezTo>
                  <a:cubicBezTo>
                    <a:pt x="673100" y="3804031"/>
                    <a:pt x="680339" y="3761613"/>
                    <a:pt x="693801" y="3720338"/>
                  </a:cubicBezTo>
                  <a:cubicBezTo>
                    <a:pt x="733044" y="3602609"/>
                    <a:pt x="774446" y="3484880"/>
                    <a:pt x="816864" y="3363976"/>
                  </a:cubicBezTo>
                  <a:cubicBezTo>
                    <a:pt x="851027" y="3410458"/>
                    <a:pt x="872744" y="3455924"/>
                    <a:pt x="836549" y="3513709"/>
                  </a:cubicBezTo>
                  <a:cubicBezTo>
                    <a:pt x="825119" y="3532251"/>
                    <a:pt x="819023" y="3560191"/>
                    <a:pt x="822071" y="3581908"/>
                  </a:cubicBezTo>
                  <a:cubicBezTo>
                    <a:pt x="840740" y="3731641"/>
                    <a:pt x="861314" y="3880358"/>
                    <a:pt x="882015" y="4029202"/>
                  </a:cubicBezTo>
                  <a:cubicBezTo>
                    <a:pt x="883031" y="4036441"/>
                    <a:pt x="886206" y="4042664"/>
                    <a:pt x="885063" y="4049903"/>
                  </a:cubicBezTo>
                  <a:cubicBezTo>
                    <a:pt x="883031" y="4165600"/>
                    <a:pt x="883031" y="4281297"/>
                    <a:pt x="878840" y="4396994"/>
                  </a:cubicBezTo>
                  <a:cubicBezTo>
                    <a:pt x="875792" y="4511675"/>
                    <a:pt x="870585" y="4626229"/>
                    <a:pt x="865378" y="4740910"/>
                  </a:cubicBezTo>
                  <a:cubicBezTo>
                    <a:pt x="864362" y="4768850"/>
                    <a:pt x="873633" y="4784344"/>
                    <a:pt x="900557" y="4786376"/>
                  </a:cubicBezTo>
                  <a:cubicBezTo>
                    <a:pt x="953262" y="4791583"/>
                    <a:pt x="1005967" y="4796663"/>
                    <a:pt x="1058672" y="4799838"/>
                  </a:cubicBezTo>
                  <a:cubicBezTo>
                    <a:pt x="1066927" y="4799838"/>
                    <a:pt x="1081405" y="4789551"/>
                    <a:pt x="1084580" y="4781296"/>
                  </a:cubicBezTo>
                  <a:cubicBezTo>
                    <a:pt x="1096010" y="4743069"/>
                    <a:pt x="1124839" y="4740021"/>
                    <a:pt x="1153795" y="4751324"/>
                  </a:cubicBezTo>
                  <a:cubicBezTo>
                    <a:pt x="1196213" y="4766818"/>
                    <a:pt x="1234440" y="4792599"/>
                    <a:pt x="1276858" y="4807077"/>
                  </a:cubicBezTo>
                  <a:cubicBezTo>
                    <a:pt x="1313053" y="4819523"/>
                    <a:pt x="1353312" y="4828794"/>
                    <a:pt x="1391666" y="4825619"/>
                  </a:cubicBezTo>
                  <a:cubicBezTo>
                    <a:pt x="1466088" y="4819396"/>
                    <a:pt x="1539494" y="4808093"/>
                    <a:pt x="1611884" y="4791583"/>
                  </a:cubicBezTo>
                  <a:cubicBezTo>
                    <a:pt x="1641856" y="4785360"/>
                    <a:pt x="1684274" y="4778121"/>
                    <a:pt x="1681099" y="4729607"/>
                  </a:cubicBezTo>
                  <a:cubicBezTo>
                    <a:pt x="1678051" y="4680077"/>
                    <a:pt x="1637665" y="4639691"/>
                    <a:pt x="1591183" y="4632579"/>
                  </a:cubicBezTo>
                  <a:cubicBezTo>
                    <a:pt x="1553972" y="4627372"/>
                    <a:pt x="1516761" y="4621276"/>
                    <a:pt x="1479550" y="4615053"/>
                  </a:cubicBezTo>
                  <a:cubicBezTo>
                    <a:pt x="1428877" y="4606798"/>
                    <a:pt x="1388618" y="4587113"/>
                    <a:pt x="1360678" y="4538599"/>
                  </a:cubicBezTo>
                  <a:cubicBezTo>
                    <a:pt x="1344168" y="4508627"/>
                    <a:pt x="1305941" y="4492117"/>
                    <a:pt x="1283081" y="4464177"/>
                  </a:cubicBezTo>
                  <a:cubicBezTo>
                    <a:pt x="1256157" y="4431157"/>
                    <a:pt x="1234440" y="4391914"/>
                    <a:pt x="1210691" y="4355719"/>
                  </a:cubicBezTo>
                  <a:cubicBezTo>
                    <a:pt x="1208659" y="4352671"/>
                    <a:pt x="1205484" y="4347464"/>
                    <a:pt x="1206500" y="4347464"/>
                  </a:cubicBezTo>
                  <a:cubicBezTo>
                    <a:pt x="1276858" y="4285488"/>
                    <a:pt x="1181735" y="4228719"/>
                    <a:pt x="1200277" y="4163568"/>
                  </a:cubicBezTo>
                  <a:cubicBezTo>
                    <a:pt x="1218946" y="4100576"/>
                    <a:pt x="1218946" y="4030345"/>
                    <a:pt x="1215771" y="3964178"/>
                  </a:cubicBezTo>
                  <a:cubicBezTo>
                    <a:pt x="1207516" y="3820668"/>
                    <a:pt x="1224026" y="3681222"/>
                    <a:pt x="1250950" y="3540760"/>
                  </a:cubicBezTo>
                  <a:cubicBezTo>
                    <a:pt x="1262380" y="3478784"/>
                    <a:pt x="1236472" y="3409569"/>
                    <a:pt x="1225042" y="3343529"/>
                  </a:cubicBezTo>
                  <a:cubicBezTo>
                    <a:pt x="1196086" y="3188589"/>
                    <a:pt x="1178560" y="3032633"/>
                    <a:pt x="1174369" y="2874645"/>
                  </a:cubicBezTo>
                  <a:cubicBezTo>
                    <a:pt x="1173353" y="2836418"/>
                    <a:pt x="1186815" y="2798191"/>
                    <a:pt x="1194054" y="2754884"/>
                  </a:cubicBezTo>
                  <a:cubicBezTo>
                    <a:pt x="1145413" y="2703195"/>
                    <a:pt x="1158875" y="2606167"/>
                    <a:pt x="1225042" y="2557653"/>
                  </a:cubicBezTo>
                  <a:cubicBezTo>
                    <a:pt x="1284986" y="2514219"/>
                    <a:pt x="1344930" y="2471928"/>
                    <a:pt x="1400810" y="2423414"/>
                  </a:cubicBezTo>
                  <a:cubicBezTo>
                    <a:pt x="1443228" y="2386203"/>
                    <a:pt x="1490726" y="2368677"/>
                    <a:pt x="1541399" y="2381123"/>
                  </a:cubicBezTo>
                  <a:cubicBezTo>
                    <a:pt x="1599311" y="2394585"/>
                    <a:pt x="1611757" y="2337689"/>
                    <a:pt x="1649984" y="2324354"/>
                  </a:cubicBezTo>
                  <a:cubicBezTo>
                    <a:pt x="1660271" y="2321306"/>
                    <a:pt x="1670685" y="2307844"/>
                    <a:pt x="1675892" y="2296414"/>
                  </a:cubicBezTo>
                  <a:cubicBezTo>
                    <a:pt x="1684147" y="2279904"/>
                    <a:pt x="1688338" y="2261235"/>
                    <a:pt x="1696593" y="2238629"/>
                  </a:cubicBezTo>
                  <a:cubicBezTo>
                    <a:pt x="1730756" y="2249932"/>
                    <a:pt x="1757553" y="2243836"/>
                    <a:pt x="1743075" y="2186940"/>
                  </a:cubicBezTo>
                  <a:cubicBezTo>
                    <a:pt x="1741043" y="2177669"/>
                    <a:pt x="1760601" y="2159000"/>
                    <a:pt x="1774063" y="2149729"/>
                  </a:cubicBezTo>
                  <a:cubicBezTo>
                    <a:pt x="1970532" y="2004060"/>
                    <a:pt x="2169033" y="1859534"/>
                    <a:pt x="2364359" y="1713865"/>
                  </a:cubicBezTo>
                  <a:cubicBezTo>
                    <a:pt x="2469769" y="1635379"/>
                    <a:pt x="2551430" y="1561973"/>
                    <a:pt x="2657983" y="1484630"/>
                  </a:cubicBezTo>
                  <a:cubicBezTo>
                    <a:pt x="2709672" y="1446403"/>
                    <a:pt x="2723134" y="1400937"/>
                    <a:pt x="2705481" y="1343152"/>
                  </a:cubicBezTo>
                  <a:cubicBezTo>
                    <a:pt x="2682748" y="1266698"/>
                    <a:pt x="2660015" y="1189228"/>
                    <a:pt x="2633091" y="1114933"/>
                  </a:cubicBezTo>
                  <a:cubicBezTo>
                    <a:pt x="2624836" y="1090168"/>
                    <a:pt x="2601087" y="1071499"/>
                    <a:pt x="2587625" y="1047750"/>
                  </a:cubicBezTo>
                  <a:cubicBezTo>
                    <a:pt x="2567940" y="1013714"/>
                    <a:pt x="2550414" y="976503"/>
                    <a:pt x="2531745" y="941324"/>
                  </a:cubicBezTo>
                  <a:cubicBezTo>
                    <a:pt x="2511044" y="905129"/>
                    <a:pt x="2488311" y="914527"/>
                    <a:pt x="2461387" y="936117"/>
                  </a:cubicBezTo>
                  <a:cubicBezTo>
                    <a:pt x="2366264" y="1011555"/>
                    <a:pt x="2291842" y="1076579"/>
                    <a:pt x="2194687" y="1151001"/>
                  </a:cubicBezTo>
                  <a:cubicBezTo>
                    <a:pt x="2074799" y="1245997"/>
                    <a:pt x="1950720" y="1337945"/>
                    <a:pt x="1826641" y="1429893"/>
                  </a:cubicBezTo>
                  <a:cubicBezTo>
                    <a:pt x="1807972" y="1444371"/>
                    <a:pt x="1787398" y="1456690"/>
                    <a:pt x="1766697" y="1467104"/>
                  </a:cubicBezTo>
                  <a:cubicBezTo>
                    <a:pt x="1759458" y="1471295"/>
                    <a:pt x="1748028" y="1469136"/>
                    <a:pt x="1739773" y="1467104"/>
                  </a:cubicBezTo>
                  <a:cubicBezTo>
                    <a:pt x="1719072" y="1462913"/>
                    <a:pt x="1699514" y="1450594"/>
                    <a:pt x="1679829" y="1451610"/>
                  </a:cubicBezTo>
                  <a:cubicBezTo>
                    <a:pt x="1547495" y="1458849"/>
                    <a:pt x="1416177" y="1469136"/>
                    <a:pt x="1283843" y="1476375"/>
                  </a:cubicBezTo>
                  <a:cubicBezTo>
                    <a:pt x="1269365" y="1477391"/>
                    <a:pt x="1253871" y="1463929"/>
                    <a:pt x="1239393" y="1457833"/>
                  </a:cubicBezTo>
                  <a:cubicBezTo>
                    <a:pt x="1189736" y="1437132"/>
                    <a:pt x="1146302" y="1398905"/>
                    <a:pt x="1084326" y="1427861"/>
                  </a:cubicBezTo>
                  <a:cubicBezTo>
                    <a:pt x="1065657" y="1437132"/>
                    <a:pt x="1032637" y="1427861"/>
                    <a:pt x="1010920" y="1416558"/>
                  </a:cubicBezTo>
                  <a:cubicBezTo>
                    <a:pt x="996442" y="1409319"/>
                    <a:pt x="989203" y="1384554"/>
                    <a:pt x="979932" y="1367028"/>
                  </a:cubicBezTo>
                  <a:cubicBezTo>
                    <a:pt x="970661" y="1350518"/>
                    <a:pt x="959231" y="1335024"/>
                    <a:pt x="954024" y="1317498"/>
                  </a:cubicBezTo>
                  <a:cubicBezTo>
                    <a:pt x="946785" y="1292733"/>
                    <a:pt x="945769" y="1266825"/>
                    <a:pt x="939546" y="1242060"/>
                  </a:cubicBezTo>
                  <a:cubicBezTo>
                    <a:pt x="934339" y="1222375"/>
                    <a:pt x="927100" y="1200785"/>
                    <a:pt x="914781" y="1184275"/>
                  </a:cubicBezTo>
                  <a:cubicBezTo>
                    <a:pt x="895096" y="1155319"/>
                    <a:pt x="864108" y="1132586"/>
                    <a:pt x="848614" y="1101598"/>
                  </a:cubicBezTo>
                  <a:cubicBezTo>
                    <a:pt x="809371" y="1020064"/>
                    <a:pt x="770001" y="940435"/>
                    <a:pt x="677037" y="896112"/>
                  </a:cubicBezTo>
                  <a:cubicBezTo>
                    <a:pt x="710057" y="848614"/>
                    <a:pt x="730758" y="780415"/>
                    <a:pt x="772160" y="765937"/>
                  </a:cubicBezTo>
                  <a:cubicBezTo>
                    <a:pt x="862076" y="733933"/>
                    <a:pt x="814578" y="671957"/>
                    <a:pt x="820801" y="622427"/>
                  </a:cubicBezTo>
                  <a:cubicBezTo>
                    <a:pt x="862203" y="627634"/>
                    <a:pt x="900430" y="633730"/>
                    <a:pt x="939673" y="634873"/>
                  </a:cubicBezTo>
                  <a:cubicBezTo>
                    <a:pt x="955167" y="634873"/>
                    <a:pt x="970661" y="619379"/>
                    <a:pt x="987171" y="611124"/>
                  </a:cubicBezTo>
                  <a:cubicBezTo>
                    <a:pt x="979932" y="598678"/>
                    <a:pt x="974725" y="583184"/>
                    <a:pt x="965454" y="573913"/>
                  </a:cubicBezTo>
                  <a:cubicBezTo>
                    <a:pt x="921004" y="530479"/>
                    <a:pt x="908558" y="483997"/>
                    <a:pt x="923036" y="421005"/>
                  </a:cubicBezTo>
                  <a:cubicBezTo>
                    <a:pt x="948944" y="304292"/>
                    <a:pt x="935482" y="189611"/>
                    <a:pt x="831088" y="114300"/>
                  </a:cubicBezTo>
                  <a:cubicBezTo>
                    <a:pt x="773303" y="71247"/>
                    <a:pt x="702945" y="38227"/>
                    <a:pt x="633730" y="22733"/>
                  </a:cubicBezTo>
                  <a:cubicBezTo>
                    <a:pt x="530352" y="0"/>
                    <a:pt x="386588" y="100203"/>
                    <a:pt x="345313" y="203454"/>
                  </a:cubicBezTo>
                  <a:cubicBezTo>
                    <a:pt x="333883" y="231394"/>
                    <a:pt x="311150" y="255143"/>
                    <a:pt x="294640" y="280924"/>
                  </a:cubicBezTo>
                  <a:cubicBezTo>
                    <a:pt x="290449" y="278892"/>
                    <a:pt x="285369" y="277876"/>
                    <a:pt x="281178" y="275717"/>
                  </a:cubicBezTo>
                  <a:cubicBezTo>
                    <a:pt x="291465" y="299466"/>
                    <a:pt x="301879" y="324231"/>
                    <a:pt x="311150" y="342900"/>
                  </a:cubicBezTo>
                  <a:cubicBezTo>
                    <a:pt x="297688" y="352171"/>
                    <a:pt x="279146" y="357378"/>
                    <a:pt x="279146" y="364617"/>
                  </a:cubicBezTo>
                  <a:cubicBezTo>
                    <a:pt x="278130" y="381127"/>
                    <a:pt x="279146" y="406908"/>
                    <a:pt x="289433" y="414147"/>
                  </a:cubicBezTo>
                  <a:cubicBezTo>
                    <a:pt x="319405" y="434848"/>
                    <a:pt x="314198" y="453390"/>
                    <a:pt x="306959" y="483362"/>
                  </a:cubicBezTo>
                  <a:cubicBezTo>
                    <a:pt x="299720" y="513334"/>
                    <a:pt x="307975" y="547370"/>
                    <a:pt x="315214" y="578358"/>
                  </a:cubicBezTo>
                  <a:cubicBezTo>
                    <a:pt x="323469" y="616585"/>
                    <a:pt x="326644" y="644525"/>
                    <a:pt x="278003" y="655828"/>
                  </a:cubicBezTo>
                  <a:cubicBezTo>
                    <a:pt x="263525" y="658876"/>
                    <a:pt x="251079" y="680593"/>
                    <a:pt x="242824" y="696087"/>
                  </a:cubicBezTo>
                  <a:cubicBezTo>
                    <a:pt x="222123" y="734314"/>
                    <a:pt x="209804" y="777748"/>
                    <a:pt x="185928" y="813816"/>
                  </a:cubicBezTo>
                  <a:cubicBezTo>
                    <a:pt x="113538" y="928497"/>
                    <a:pt x="51562" y="1036955"/>
                    <a:pt x="21590" y="1173226"/>
                  </a:cubicBezTo>
                  <a:cubicBezTo>
                    <a:pt x="19558" y="1183513"/>
                    <a:pt x="9144" y="1192911"/>
                    <a:pt x="2921" y="1202182"/>
                  </a:cubicBezTo>
                  <a:cubicBezTo>
                    <a:pt x="0" y="1284859"/>
                    <a:pt x="0" y="1363345"/>
                    <a:pt x="0" y="1442847"/>
                  </a:cubicBezTo>
                  <a:close/>
                  <a:moveTo>
                    <a:pt x="1338834" y="1788922"/>
                  </a:moveTo>
                  <a:cubicBezTo>
                    <a:pt x="1352296" y="1832356"/>
                    <a:pt x="1374013" y="1869440"/>
                    <a:pt x="1371854" y="1905635"/>
                  </a:cubicBezTo>
                  <a:cubicBezTo>
                    <a:pt x="1366647" y="1968627"/>
                    <a:pt x="1348105" y="2031619"/>
                    <a:pt x="1331595" y="2093595"/>
                  </a:cubicBezTo>
                  <a:cubicBezTo>
                    <a:pt x="1328547" y="2103882"/>
                    <a:pt x="1307846" y="2120392"/>
                    <a:pt x="1300607" y="2118360"/>
                  </a:cubicBezTo>
                  <a:cubicBezTo>
                    <a:pt x="1238631" y="2098675"/>
                    <a:pt x="1178560" y="2076069"/>
                    <a:pt x="1115568" y="2053336"/>
                  </a:cubicBezTo>
                  <a:cubicBezTo>
                    <a:pt x="1166241" y="1938655"/>
                    <a:pt x="1110361" y="1838452"/>
                    <a:pt x="1094867" y="1739392"/>
                  </a:cubicBezTo>
                  <a:cubicBezTo>
                    <a:pt x="1120775" y="1724914"/>
                    <a:pt x="1145540" y="1717675"/>
                    <a:pt x="1162050" y="1701165"/>
                  </a:cubicBezTo>
                  <a:cubicBezTo>
                    <a:pt x="1231265" y="1630934"/>
                    <a:pt x="1325372" y="1644396"/>
                    <a:pt x="1409192" y="1621663"/>
                  </a:cubicBezTo>
                  <a:cubicBezTo>
                    <a:pt x="1425702" y="1617472"/>
                    <a:pt x="1443355" y="1612392"/>
                    <a:pt x="1459865" y="1607185"/>
                  </a:cubicBezTo>
                  <a:cubicBezTo>
                    <a:pt x="1490853" y="1596898"/>
                    <a:pt x="1522984" y="1584452"/>
                    <a:pt x="1549781" y="1620647"/>
                  </a:cubicBezTo>
                  <a:cubicBezTo>
                    <a:pt x="1476375" y="1678432"/>
                    <a:pt x="1406144" y="1734312"/>
                    <a:pt x="1338834" y="1789049"/>
                  </a:cubicBezTo>
                  <a:close/>
                  <a:moveTo>
                    <a:pt x="1130935" y="2261997"/>
                  </a:moveTo>
                  <a:cubicBezTo>
                    <a:pt x="1171194" y="2270252"/>
                    <a:pt x="1208532" y="2277491"/>
                    <a:pt x="1244600" y="2285746"/>
                  </a:cubicBezTo>
                  <a:cubicBezTo>
                    <a:pt x="1289050" y="2296033"/>
                    <a:pt x="1303528" y="2320925"/>
                    <a:pt x="1284859" y="2364232"/>
                  </a:cubicBezTo>
                  <a:cubicBezTo>
                    <a:pt x="1277620" y="2380742"/>
                    <a:pt x="1271397" y="2397252"/>
                    <a:pt x="1265174" y="2413762"/>
                  </a:cubicBezTo>
                  <a:cubicBezTo>
                    <a:pt x="1204214" y="2391029"/>
                    <a:pt x="1204214" y="2391029"/>
                    <a:pt x="1178306" y="2447798"/>
                  </a:cubicBezTo>
                  <a:cubicBezTo>
                    <a:pt x="1170051" y="2465324"/>
                    <a:pt x="1158621" y="2481834"/>
                    <a:pt x="1141095" y="2510790"/>
                  </a:cubicBezTo>
                  <a:cubicBezTo>
                    <a:pt x="1139063" y="2474595"/>
                    <a:pt x="1145286" y="2449830"/>
                    <a:pt x="1135888" y="2437511"/>
                  </a:cubicBezTo>
                  <a:cubicBezTo>
                    <a:pt x="1092454" y="2379726"/>
                    <a:pt x="1088390" y="2323846"/>
                    <a:pt x="1130681" y="2261870"/>
                  </a:cubicBezTo>
                  <a:close/>
                </a:path>
              </a:pathLst>
            </a:custGeom>
            <a:solidFill>
              <a:srgbClr val="0070C0"/>
            </a:solidFill>
          </p:spPr>
        </p:sp>
      </p:grpSp>
      <p:grpSp>
        <p:nvGrpSpPr>
          <p:cNvPr id="43" name="Group 43"/>
          <p:cNvGrpSpPr/>
          <p:nvPr/>
        </p:nvGrpSpPr>
        <p:grpSpPr>
          <a:xfrm>
            <a:off x="622620" y="3879360"/>
            <a:ext cx="527580" cy="462240"/>
            <a:chOff x="0" y="0"/>
            <a:chExt cx="703440" cy="616320"/>
          </a:xfrm>
        </p:grpSpPr>
        <p:sp>
          <p:nvSpPr>
            <p:cNvPr id="44" name="Freeform 44"/>
            <p:cNvSpPr/>
            <p:nvPr/>
          </p:nvSpPr>
          <p:spPr>
            <a:xfrm>
              <a:off x="0" y="-18923"/>
              <a:ext cx="703326" cy="616458"/>
            </a:xfrm>
            <a:custGeom>
              <a:avLst/>
              <a:gdLst/>
              <a:ahLst/>
              <a:cxnLst/>
              <a:rect l="l" t="t" r="r" b="b"/>
              <a:pathLst>
                <a:path w="703326" h="616458">
                  <a:moveTo>
                    <a:pt x="349504" y="22098"/>
                  </a:moveTo>
                  <a:cubicBezTo>
                    <a:pt x="418846" y="37211"/>
                    <a:pt x="489204" y="69215"/>
                    <a:pt x="547116" y="110490"/>
                  </a:cubicBezTo>
                  <a:cubicBezTo>
                    <a:pt x="651637" y="183769"/>
                    <a:pt x="665099" y="295148"/>
                    <a:pt x="639191" y="408559"/>
                  </a:cubicBezTo>
                  <a:cubicBezTo>
                    <a:pt x="624713" y="469773"/>
                    <a:pt x="637159" y="514985"/>
                    <a:pt x="681609" y="557149"/>
                  </a:cubicBezTo>
                  <a:cubicBezTo>
                    <a:pt x="690880" y="566166"/>
                    <a:pt x="696087" y="581279"/>
                    <a:pt x="703326" y="593344"/>
                  </a:cubicBezTo>
                  <a:cubicBezTo>
                    <a:pt x="686816" y="601345"/>
                    <a:pt x="671195" y="616458"/>
                    <a:pt x="655701" y="616458"/>
                  </a:cubicBezTo>
                  <a:lnTo>
                    <a:pt x="632206" y="614045"/>
                  </a:lnTo>
                  <a:lnTo>
                    <a:pt x="509143" y="577723"/>
                  </a:lnTo>
                  <a:cubicBezTo>
                    <a:pt x="214884" y="435864"/>
                    <a:pt x="208915" y="438785"/>
                    <a:pt x="47498" y="307848"/>
                  </a:cubicBezTo>
                  <a:lnTo>
                    <a:pt x="0" y="269240"/>
                  </a:lnTo>
                  <a:lnTo>
                    <a:pt x="10033" y="273050"/>
                  </a:lnTo>
                  <a:cubicBezTo>
                    <a:pt x="26543" y="247904"/>
                    <a:pt x="49403" y="224917"/>
                    <a:pt x="60706" y="197739"/>
                  </a:cubicBezTo>
                  <a:cubicBezTo>
                    <a:pt x="102235" y="97409"/>
                    <a:pt x="245999" y="0"/>
                    <a:pt x="349504" y="22098"/>
                  </a:cubicBezTo>
                  <a:close/>
                </a:path>
              </a:pathLst>
            </a:custGeom>
            <a:solidFill>
              <a:srgbClr val="0070C0"/>
            </a:solidFill>
          </p:spPr>
        </p:sp>
      </p:grpSp>
      <p:grpSp>
        <p:nvGrpSpPr>
          <p:cNvPr id="45" name="Group 45"/>
          <p:cNvGrpSpPr/>
          <p:nvPr/>
        </p:nvGrpSpPr>
        <p:grpSpPr>
          <a:xfrm>
            <a:off x="14526540" y="3199500"/>
            <a:ext cx="3767580" cy="2365200"/>
            <a:chOff x="0" y="0"/>
            <a:chExt cx="5023440" cy="3153600"/>
          </a:xfrm>
        </p:grpSpPr>
        <p:sp>
          <p:nvSpPr>
            <p:cNvPr id="46" name="Freeform 46"/>
            <p:cNvSpPr/>
            <p:nvPr/>
          </p:nvSpPr>
          <p:spPr>
            <a:xfrm>
              <a:off x="0" y="0"/>
              <a:ext cx="8060817" cy="4904105"/>
            </a:xfrm>
            <a:custGeom>
              <a:avLst/>
              <a:gdLst/>
              <a:ahLst/>
              <a:cxnLst/>
              <a:rect l="l" t="t" r="r" b="b"/>
              <a:pathLst>
                <a:path w="8060817" h="4904105">
                  <a:moveTo>
                    <a:pt x="4304538" y="2792603"/>
                  </a:moveTo>
                  <a:lnTo>
                    <a:pt x="4112006" y="2983357"/>
                  </a:lnTo>
                  <a:lnTo>
                    <a:pt x="4112006" y="3026918"/>
                  </a:lnTo>
                  <a:lnTo>
                    <a:pt x="4419981" y="3026918"/>
                  </a:lnTo>
                  <a:lnTo>
                    <a:pt x="4502785" y="3026918"/>
                  </a:lnTo>
                  <a:lnTo>
                    <a:pt x="4502785" y="2988945"/>
                  </a:lnTo>
                  <a:close/>
                  <a:moveTo>
                    <a:pt x="939165" y="2985135"/>
                  </a:moveTo>
                  <a:lnTo>
                    <a:pt x="548386" y="2979674"/>
                  </a:lnTo>
                  <a:lnTo>
                    <a:pt x="548386" y="3027045"/>
                  </a:lnTo>
                  <a:lnTo>
                    <a:pt x="947801" y="3027045"/>
                  </a:lnTo>
                  <a:lnTo>
                    <a:pt x="947801" y="2993771"/>
                  </a:lnTo>
                  <a:close/>
                  <a:moveTo>
                    <a:pt x="3986022" y="2980436"/>
                  </a:moveTo>
                  <a:lnTo>
                    <a:pt x="3793490" y="3171190"/>
                  </a:lnTo>
                  <a:lnTo>
                    <a:pt x="3793490" y="3231896"/>
                  </a:lnTo>
                  <a:lnTo>
                    <a:pt x="4215257" y="3231896"/>
                  </a:lnTo>
                  <a:lnTo>
                    <a:pt x="4215257" y="3178937"/>
                  </a:lnTo>
                  <a:lnTo>
                    <a:pt x="4200906" y="3193288"/>
                  </a:lnTo>
                  <a:close/>
                  <a:moveTo>
                    <a:pt x="3693922" y="3193288"/>
                  </a:moveTo>
                  <a:lnTo>
                    <a:pt x="3501390" y="3384042"/>
                  </a:lnTo>
                  <a:lnTo>
                    <a:pt x="3501390" y="3444748"/>
                  </a:lnTo>
                  <a:lnTo>
                    <a:pt x="3904742" y="3444748"/>
                  </a:lnTo>
                  <a:lnTo>
                    <a:pt x="3904742" y="3402203"/>
                  </a:lnTo>
                  <a:close/>
                  <a:moveTo>
                    <a:pt x="3397758" y="3402203"/>
                  </a:moveTo>
                  <a:lnTo>
                    <a:pt x="3205226" y="3592957"/>
                  </a:lnTo>
                  <a:lnTo>
                    <a:pt x="3205226" y="3653663"/>
                  </a:lnTo>
                  <a:lnTo>
                    <a:pt x="3608578" y="3653663"/>
                  </a:lnTo>
                  <a:lnTo>
                    <a:pt x="3608578" y="3611118"/>
                  </a:lnTo>
                  <a:close/>
                  <a:moveTo>
                    <a:pt x="3101594" y="3611118"/>
                  </a:moveTo>
                  <a:lnTo>
                    <a:pt x="2909062" y="3801872"/>
                  </a:lnTo>
                  <a:lnTo>
                    <a:pt x="2909062" y="3862578"/>
                  </a:lnTo>
                  <a:lnTo>
                    <a:pt x="2468880" y="3862578"/>
                  </a:lnTo>
                  <a:lnTo>
                    <a:pt x="2468880" y="3820033"/>
                  </a:lnTo>
                  <a:close/>
                  <a:moveTo>
                    <a:pt x="1961896" y="3820033"/>
                  </a:moveTo>
                  <a:lnTo>
                    <a:pt x="1769364" y="4010787"/>
                  </a:lnTo>
                  <a:lnTo>
                    <a:pt x="1769364" y="4071493"/>
                  </a:lnTo>
                  <a:lnTo>
                    <a:pt x="2172716" y="4071493"/>
                  </a:lnTo>
                  <a:lnTo>
                    <a:pt x="2172716" y="4028948"/>
                  </a:lnTo>
                  <a:close/>
                  <a:moveTo>
                    <a:pt x="1665732" y="4028948"/>
                  </a:moveTo>
                  <a:lnTo>
                    <a:pt x="1051433" y="2966339"/>
                  </a:lnTo>
                  <a:lnTo>
                    <a:pt x="1051433" y="3027045"/>
                  </a:lnTo>
                  <a:lnTo>
                    <a:pt x="1454785" y="3027045"/>
                  </a:lnTo>
                  <a:lnTo>
                    <a:pt x="1454785" y="2984500"/>
                  </a:lnTo>
                  <a:close/>
                  <a:moveTo>
                    <a:pt x="4817237" y="2827909"/>
                  </a:moveTo>
                  <a:lnTo>
                    <a:pt x="4817237" y="3102102"/>
                  </a:lnTo>
                  <a:lnTo>
                    <a:pt x="4956302" y="2965577"/>
                  </a:lnTo>
                  <a:close/>
                  <a:moveTo>
                    <a:pt x="4461891" y="2948432"/>
                  </a:moveTo>
                  <a:lnTo>
                    <a:pt x="4461891" y="3222625"/>
                  </a:lnTo>
                  <a:lnTo>
                    <a:pt x="4600956" y="3086100"/>
                  </a:lnTo>
                  <a:close/>
                  <a:moveTo>
                    <a:pt x="4991735" y="3080512"/>
                  </a:moveTo>
                  <a:lnTo>
                    <a:pt x="4847082" y="3223895"/>
                  </a:lnTo>
                  <a:lnTo>
                    <a:pt x="4991735" y="3365881"/>
                  </a:lnTo>
                  <a:close/>
                  <a:moveTo>
                    <a:pt x="4075557" y="3354324"/>
                  </a:moveTo>
                  <a:lnTo>
                    <a:pt x="4075557" y="3628517"/>
                  </a:lnTo>
                  <a:lnTo>
                    <a:pt x="4214622" y="3491992"/>
                  </a:lnTo>
                  <a:close/>
                  <a:moveTo>
                    <a:pt x="3707638" y="3491992"/>
                  </a:moveTo>
                  <a:lnTo>
                    <a:pt x="3707638" y="3766185"/>
                  </a:lnTo>
                  <a:lnTo>
                    <a:pt x="3846703" y="3629660"/>
                  </a:lnTo>
                  <a:close/>
                  <a:moveTo>
                    <a:pt x="3339719" y="3629660"/>
                  </a:moveTo>
                  <a:lnTo>
                    <a:pt x="3339719" y="3903853"/>
                  </a:lnTo>
                  <a:lnTo>
                    <a:pt x="3478784" y="3767328"/>
                  </a:lnTo>
                  <a:close/>
                  <a:moveTo>
                    <a:pt x="2971800" y="3767328"/>
                  </a:moveTo>
                  <a:lnTo>
                    <a:pt x="2971800" y="4041521"/>
                  </a:lnTo>
                  <a:lnTo>
                    <a:pt x="3110865" y="3904996"/>
                  </a:lnTo>
                  <a:close/>
                  <a:moveTo>
                    <a:pt x="2603881" y="3904996"/>
                  </a:moveTo>
                  <a:lnTo>
                    <a:pt x="2603881" y="4179189"/>
                  </a:lnTo>
                  <a:lnTo>
                    <a:pt x="2742946" y="4042664"/>
                  </a:lnTo>
                  <a:close/>
                  <a:moveTo>
                    <a:pt x="2235962" y="4042664"/>
                  </a:moveTo>
                  <a:lnTo>
                    <a:pt x="2235962" y="4316857"/>
                  </a:lnTo>
                  <a:lnTo>
                    <a:pt x="2375027" y="4180332"/>
                  </a:lnTo>
                  <a:close/>
                  <a:moveTo>
                    <a:pt x="2271395" y="4179570"/>
                  </a:moveTo>
                  <a:lnTo>
                    <a:pt x="794512" y="2735834"/>
                  </a:lnTo>
                  <a:lnTo>
                    <a:pt x="947801" y="2886202"/>
                  </a:lnTo>
                  <a:close/>
                  <a:moveTo>
                    <a:pt x="1454785" y="2868930"/>
                  </a:moveTo>
                  <a:lnTo>
                    <a:pt x="1297432" y="3024759"/>
                  </a:lnTo>
                  <a:lnTo>
                    <a:pt x="1454785" y="3179191"/>
                  </a:lnTo>
                  <a:close/>
                  <a:moveTo>
                    <a:pt x="3482975" y="3179191"/>
                  </a:moveTo>
                  <a:lnTo>
                    <a:pt x="3325622" y="3335020"/>
                  </a:lnTo>
                  <a:lnTo>
                    <a:pt x="3482975" y="3489452"/>
                  </a:lnTo>
                  <a:close/>
                  <a:moveTo>
                    <a:pt x="2975991" y="3489452"/>
                  </a:moveTo>
                  <a:lnTo>
                    <a:pt x="2818638" y="3645281"/>
                  </a:lnTo>
                  <a:lnTo>
                    <a:pt x="2975991" y="3799713"/>
                  </a:lnTo>
                  <a:close/>
                  <a:moveTo>
                    <a:pt x="2469007" y="3799713"/>
                  </a:moveTo>
                  <a:lnTo>
                    <a:pt x="2311654" y="3955542"/>
                  </a:lnTo>
                  <a:lnTo>
                    <a:pt x="2469007" y="4109974"/>
                  </a:lnTo>
                  <a:close/>
                  <a:moveTo>
                    <a:pt x="1962023" y="4109974"/>
                  </a:moveTo>
                  <a:lnTo>
                    <a:pt x="1804670" y="4265803"/>
                  </a:lnTo>
                  <a:lnTo>
                    <a:pt x="1962023" y="4420235"/>
                  </a:lnTo>
                  <a:close/>
                  <a:moveTo>
                    <a:pt x="4008501" y="4402074"/>
                  </a:moveTo>
                  <a:lnTo>
                    <a:pt x="3832860" y="4576064"/>
                  </a:lnTo>
                  <a:lnTo>
                    <a:pt x="4008501" y="4748403"/>
                  </a:lnTo>
                  <a:close/>
                  <a:moveTo>
                    <a:pt x="4615942" y="4724273"/>
                  </a:moveTo>
                  <a:lnTo>
                    <a:pt x="4799203" y="4904105"/>
                  </a:lnTo>
                  <a:lnTo>
                    <a:pt x="4982464" y="4724273"/>
                  </a:lnTo>
                  <a:close/>
                  <a:moveTo>
                    <a:pt x="4505452" y="4724273"/>
                  </a:moveTo>
                  <a:lnTo>
                    <a:pt x="4671314" y="4886960"/>
                  </a:lnTo>
                  <a:lnTo>
                    <a:pt x="4470400" y="2524379"/>
                  </a:lnTo>
                  <a:close/>
                  <a:moveTo>
                    <a:pt x="3962527" y="2524379"/>
                  </a:moveTo>
                  <a:lnTo>
                    <a:pt x="4110863" y="2669921"/>
                  </a:lnTo>
                  <a:lnTo>
                    <a:pt x="4259199" y="2524379"/>
                  </a:lnTo>
                  <a:close/>
                  <a:moveTo>
                    <a:pt x="3752215" y="2524379"/>
                  </a:moveTo>
                  <a:lnTo>
                    <a:pt x="3900551" y="2669921"/>
                  </a:lnTo>
                  <a:lnTo>
                    <a:pt x="4048887" y="2524379"/>
                  </a:lnTo>
                  <a:close/>
                  <a:moveTo>
                    <a:pt x="3541903" y="2524379"/>
                  </a:moveTo>
                  <a:lnTo>
                    <a:pt x="3690239" y="2669921"/>
                  </a:lnTo>
                  <a:lnTo>
                    <a:pt x="3838575" y="2524379"/>
                  </a:lnTo>
                  <a:close/>
                  <a:moveTo>
                    <a:pt x="3331591" y="2524379"/>
                  </a:moveTo>
                  <a:lnTo>
                    <a:pt x="3479927" y="2669921"/>
                  </a:lnTo>
                  <a:lnTo>
                    <a:pt x="3628263" y="2524379"/>
                  </a:lnTo>
                  <a:close/>
                  <a:moveTo>
                    <a:pt x="3121279" y="2524379"/>
                  </a:moveTo>
                  <a:lnTo>
                    <a:pt x="3269615" y="2669921"/>
                  </a:lnTo>
                  <a:lnTo>
                    <a:pt x="3417951" y="2524379"/>
                  </a:lnTo>
                  <a:close/>
                  <a:moveTo>
                    <a:pt x="2910967" y="2524379"/>
                  </a:moveTo>
                  <a:lnTo>
                    <a:pt x="3059303" y="2669921"/>
                  </a:lnTo>
                  <a:lnTo>
                    <a:pt x="3207639" y="2524379"/>
                  </a:lnTo>
                  <a:close/>
                  <a:moveTo>
                    <a:pt x="3870833" y="2183130"/>
                  </a:moveTo>
                  <a:lnTo>
                    <a:pt x="3678301" y="2373884"/>
                  </a:lnTo>
                  <a:lnTo>
                    <a:pt x="3678301" y="2397633"/>
                  </a:lnTo>
                  <a:lnTo>
                    <a:pt x="4082542" y="2397633"/>
                  </a:lnTo>
                  <a:lnTo>
                    <a:pt x="4082542" y="2392807"/>
                  </a:lnTo>
                  <a:close/>
                  <a:moveTo>
                    <a:pt x="6618605" y="2356993"/>
                  </a:moveTo>
                  <a:lnTo>
                    <a:pt x="6426073" y="2547747"/>
                  </a:lnTo>
                  <a:lnTo>
                    <a:pt x="6426073" y="2607310"/>
                  </a:lnTo>
                  <a:lnTo>
                    <a:pt x="6747891" y="2607310"/>
                  </a:lnTo>
                  <a:lnTo>
                    <a:pt x="6829552" y="2607310"/>
                  </a:lnTo>
                  <a:lnTo>
                    <a:pt x="6829552" y="2565781"/>
                  </a:lnTo>
                  <a:close/>
                  <a:moveTo>
                    <a:pt x="6322568" y="2565781"/>
                  </a:moveTo>
                  <a:lnTo>
                    <a:pt x="6130036" y="2756535"/>
                  </a:lnTo>
                  <a:lnTo>
                    <a:pt x="6130036" y="2816098"/>
                  </a:lnTo>
                  <a:lnTo>
                    <a:pt x="6533388" y="2816098"/>
                  </a:lnTo>
                  <a:lnTo>
                    <a:pt x="6533388" y="2774569"/>
                  </a:lnTo>
                  <a:close/>
                  <a:moveTo>
                    <a:pt x="6026404" y="2774569"/>
                  </a:moveTo>
                  <a:lnTo>
                    <a:pt x="5833872" y="2965323"/>
                  </a:lnTo>
                  <a:lnTo>
                    <a:pt x="5833872" y="3024886"/>
                  </a:lnTo>
                  <a:lnTo>
                    <a:pt x="6237224" y="3024886"/>
                  </a:lnTo>
                  <a:lnTo>
                    <a:pt x="6237224" y="2983357"/>
                  </a:lnTo>
                  <a:close/>
                  <a:moveTo>
                    <a:pt x="5730240" y="2983357"/>
                  </a:moveTo>
                  <a:lnTo>
                    <a:pt x="5537708" y="3174111"/>
                  </a:lnTo>
                  <a:lnTo>
                    <a:pt x="5537708" y="3233674"/>
                  </a:lnTo>
                  <a:lnTo>
                    <a:pt x="2984500" y="3233674"/>
                  </a:lnTo>
                  <a:lnTo>
                    <a:pt x="2984500" y="3192145"/>
                  </a:lnTo>
                  <a:close/>
                  <a:moveTo>
                    <a:pt x="2477516" y="3192145"/>
                  </a:moveTo>
                  <a:lnTo>
                    <a:pt x="2284984" y="3382899"/>
                  </a:lnTo>
                  <a:lnTo>
                    <a:pt x="2284984" y="3442462"/>
                  </a:lnTo>
                  <a:lnTo>
                    <a:pt x="2688336" y="3442462"/>
                  </a:lnTo>
                  <a:lnTo>
                    <a:pt x="2688336" y="3400933"/>
                  </a:lnTo>
                  <a:close/>
                  <a:moveTo>
                    <a:pt x="1970405" y="1973580"/>
                  </a:moveTo>
                  <a:lnTo>
                    <a:pt x="1812290" y="2130298"/>
                  </a:lnTo>
                  <a:lnTo>
                    <a:pt x="1970405" y="2285492"/>
                  </a:lnTo>
                  <a:close/>
                  <a:moveTo>
                    <a:pt x="4609211" y="2268601"/>
                  </a:moveTo>
                  <a:lnTo>
                    <a:pt x="4609211" y="2542794"/>
                  </a:lnTo>
                  <a:lnTo>
                    <a:pt x="4748276" y="2406269"/>
                  </a:lnTo>
                  <a:close/>
                  <a:moveTo>
                    <a:pt x="4241292" y="2406269"/>
                  </a:moveTo>
                  <a:lnTo>
                    <a:pt x="4241292" y="2680462"/>
                  </a:lnTo>
                  <a:lnTo>
                    <a:pt x="4380357" y="2543937"/>
                  </a:lnTo>
                  <a:close/>
                  <a:moveTo>
                    <a:pt x="3873373" y="2543937"/>
                  </a:moveTo>
                  <a:lnTo>
                    <a:pt x="3873373" y="2818130"/>
                  </a:lnTo>
                  <a:lnTo>
                    <a:pt x="4012438" y="2681605"/>
                  </a:lnTo>
                  <a:close/>
                  <a:moveTo>
                    <a:pt x="3505454" y="2681605"/>
                  </a:moveTo>
                  <a:lnTo>
                    <a:pt x="3505454" y="2955798"/>
                  </a:lnTo>
                  <a:lnTo>
                    <a:pt x="3644519" y="2819273"/>
                  </a:lnTo>
                  <a:close/>
                  <a:moveTo>
                    <a:pt x="3137535" y="2819273"/>
                  </a:moveTo>
                  <a:lnTo>
                    <a:pt x="3137535" y="3093466"/>
                  </a:lnTo>
                  <a:lnTo>
                    <a:pt x="3276600" y="2956941"/>
                  </a:lnTo>
                  <a:close/>
                  <a:moveTo>
                    <a:pt x="2769616" y="2956941"/>
                  </a:moveTo>
                  <a:lnTo>
                    <a:pt x="2769616" y="3231134"/>
                  </a:lnTo>
                  <a:lnTo>
                    <a:pt x="2908681" y="3094609"/>
                  </a:lnTo>
                  <a:close/>
                  <a:moveTo>
                    <a:pt x="5340223" y="3076575"/>
                  </a:moveTo>
                  <a:lnTo>
                    <a:pt x="5182870" y="3232404"/>
                  </a:lnTo>
                  <a:lnTo>
                    <a:pt x="5340223" y="3386836"/>
                  </a:lnTo>
                  <a:close/>
                  <a:moveTo>
                    <a:pt x="4833239" y="3386836"/>
                  </a:moveTo>
                  <a:lnTo>
                    <a:pt x="4675886" y="3542665"/>
                  </a:lnTo>
                  <a:lnTo>
                    <a:pt x="4833239" y="3697097"/>
                  </a:lnTo>
                  <a:close/>
                  <a:moveTo>
                    <a:pt x="4326255" y="3697097"/>
                  </a:moveTo>
                  <a:lnTo>
                    <a:pt x="4168902" y="3852926"/>
                  </a:lnTo>
                  <a:lnTo>
                    <a:pt x="4326255" y="4007358"/>
                  </a:lnTo>
                  <a:close/>
                  <a:moveTo>
                    <a:pt x="3819271" y="4007358"/>
                  </a:moveTo>
                  <a:lnTo>
                    <a:pt x="3661918" y="4163187"/>
                  </a:lnTo>
                  <a:lnTo>
                    <a:pt x="2984500" y="2248789"/>
                  </a:lnTo>
                  <a:close/>
                  <a:moveTo>
                    <a:pt x="2477516" y="2248789"/>
                  </a:moveTo>
                  <a:lnTo>
                    <a:pt x="2320163" y="2404618"/>
                  </a:lnTo>
                  <a:lnTo>
                    <a:pt x="2477516" y="2559050"/>
                  </a:lnTo>
                  <a:close/>
                  <a:moveTo>
                    <a:pt x="4628769" y="2492502"/>
                  </a:moveTo>
                  <a:lnTo>
                    <a:pt x="4801870" y="2662428"/>
                  </a:lnTo>
                  <a:lnTo>
                    <a:pt x="4974971" y="2492502"/>
                  </a:lnTo>
                  <a:close/>
                  <a:moveTo>
                    <a:pt x="4467987" y="2492502"/>
                  </a:moveTo>
                  <a:lnTo>
                    <a:pt x="4641088" y="2662428"/>
                  </a:lnTo>
                  <a:lnTo>
                    <a:pt x="4814189" y="2492502"/>
                  </a:lnTo>
                  <a:close/>
                  <a:moveTo>
                    <a:pt x="4307205" y="2492502"/>
                  </a:moveTo>
                  <a:lnTo>
                    <a:pt x="4480306" y="2662428"/>
                  </a:lnTo>
                  <a:lnTo>
                    <a:pt x="4653407" y="2492502"/>
                  </a:lnTo>
                  <a:close/>
                  <a:moveTo>
                    <a:pt x="4146423" y="2492502"/>
                  </a:moveTo>
                  <a:lnTo>
                    <a:pt x="4319524" y="2662428"/>
                  </a:lnTo>
                  <a:lnTo>
                    <a:pt x="4492625" y="2492502"/>
                  </a:lnTo>
                  <a:close/>
                  <a:moveTo>
                    <a:pt x="3985641" y="2492502"/>
                  </a:moveTo>
                  <a:lnTo>
                    <a:pt x="4158742" y="2662428"/>
                  </a:lnTo>
                  <a:lnTo>
                    <a:pt x="4331843" y="2492502"/>
                  </a:lnTo>
                  <a:close/>
                  <a:moveTo>
                    <a:pt x="3824859" y="2492502"/>
                  </a:moveTo>
                  <a:lnTo>
                    <a:pt x="3997960" y="2662428"/>
                  </a:lnTo>
                  <a:lnTo>
                    <a:pt x="4171061" y="2492502"/>
                  </a:lnTo>
                  <a:close/>
                  <a:moveTo>
                    <a:pt x="6873494" y="2182241"/>
                  </a:moveTo>
                  <a:lnTo>
                    <a:pt x="6688201" y="2365883"/>
                  </a:lnTo>
                  <a:lnTo>
                    <a:pt x="7058914" y="2365883"/>
                  </a:lnTo>
                  <a:close/>
                  <a:moveTo>
                    <a:pt x="6551930" y="2365883"/>
                  </a:moveTo>
                  <a:lnTo>
                    <a:pt x="6366637" y="2549525"/>
                  </a:lnTo>
                  <a:lnTo>
                    <a:pt x="6691122" y="2549525"/>
                  </a:lnTo>
                  <a:lnTo>
                    <a:pt x="6737223" y="2549525"/>
                  </a:lnTo>
                  <a:close/>
                  <a:moveTo>
                    <a:pt x="6230239" y="2549525"/>
                  </a:moveTo>
                  <a:lnTo>
                    <a:pt x="6044946" y="2733167"/>
                  </a:lnTo>
                  <a:lnTo>
                    <a:pt x="6415659" y="2733167"/>
                  </a:lnTo>
                  <a:close/>
                  <a:moveTo>
                    <a:pt x="5908675" y="2733167"/>
                  </a:moveTo>
                  <a:lnTo>
                    <a:pt x="5723382" y="2916809"/>
                  </a:lnTo>
                  <a:lnTo>
                    <a:pt x="6094095" y="2916809"/>
                  </a:lnTo>
                  <a:close/>
                  <a:moveTo>
                    <a:pt x="5587111" y="2916809"/>
                  </a:moveTo>
                  <a:lnTo>
                    <a:pt x="5401818" y="3100451"/>
                  </a:lnTo>
                  <a:lnTo>
                    <a:pt x="5772531" y="3100451"/>
                  </a:lnTo>
                  <a:close/>
                  <a:moveTo>
                    <a:pt x="7608189" y="2909697"/>
                  </a:moveTo>
                  <a:lnTo>
                    <a:pt x="7608189" y="3183890"/>
                  </a:lnTo>
                  <a:lnTo>
                    <a:pt x="7747254" y="3047365"/>
                  </a:lnTo>
                  <a:close/>
                  <a:moveTo>
                    <a:pt x="7240270" y="3047365"/>
                  </a:moveTo>
                  <a:lnTo>
                    <a:pt x="7240270" y="3321558"/>
                  </a:lnTo>
                  <a:lnTo>
                    <a:pt x="7379335" y="3185033"/>
                  </a:lnTo>
                  <a:close/>
                  <a:moveTo>
                    <a:pt x="6365240" y="3185033"/>
                  </a:moveTo>
                  <a:lnTo>
                    <a:pt x="6365240" y="3459226"/>
                  </a:lnTo>
                  <a:lnTo>
                    <a:pt x="6504305" y="3322701"/>
                  </a:lnTo>
                  <a:close/>
                  <a:moveTo>
                    <a:pt x="7011289" y="3322701"/>
                  </a:moveTo>
                  <a:lnTo>
                    <a:pt x="7011289" y="3596894"/>
                  </a:lnTo>
                  <a:lnTo>
                    <a:pt x="7150354" y="3460369"/>
                  </a:lnTo>
                  <a:close/>
                  <a:moveTo>
                    <a:pt x="7046722" y="3442335"/>
                  </a:moveTo>
                  <a:lnTo>
                    <a:pt x="6889369" y="3598164"/>
                  </a:lnTo>
                  <a:lnTo>
                    <a:pt x="7046722" y="3752596"/>
                  </a:lnTo>
                  <a:close/>
                  <a:moveTo>
                    <a:pt x="8060817" y="3752596"/>
                  </a:moveTo>
                  <a:lnTo>
                    <a:pt x="7903464" y="3908425"/>
                  </a:lnTo>
                  <a:lnTo>
                    <a:pt x="8060817" y="4062857"/>
                  </a:lnTo>
                  <a:close/>
                  <a:moveTo>
                    <a:pt x="7553833" y="4062857"/>
                  </a:moveTo>
                  <a:lnTo>
                    <a:pt x="3835400" y="1508887"/>
                  </a:lnTo>
                  <a:lnTo>
                    <a:pt x="3992753" y="1663319"/>
                  </a:lnTo>
                  <a:close/>
                  <a:moveTo>
                    <a:pt x="2978658" y="1663319"/>
                  </a:moveTo>
                  <a:lnTo>
                    <a:pt x="2821305" y="1819148"/>
                  </a:lnTo>
                  <a:lnTo>
                    <a:pt x="2978658" y="1973580"/>
                  </a:lnTo>
                  <a:close/>
                  <a:moveTo>
                    <a:pt x="4096385" y="1854454"/>
                  </a:moveTo>
                  <a:lnTo>
                    <a:pt x="4096385" y="1887982"/>
                  </a:lnTo>
                  <a:lnTo>
                    <a:pt x="4288917" y="2076958"/>
                  </a:lnTo>
                  <a:lnTo>
                    <a:pt x="4499737" y="1870075"/>
                  </a:lnTo>
                  <a:lnTo>
                    <a:pt x="4499737" y="1233805"/>
                  </a:lnTo>
                  <a:close/>
                  <a:moveTo>
                    <a:pt x="3992753" y="1233805"/>
                  </a:moveTo>
                  <a:lnTo>
                    <a:pt x="3992753" y="1267333"/>
                  </a:lnTo>
                  <a:lnTo>
                    <a:pt x="4185285" y="1456309"/>
                  </a:lnTo>
                  <a:lnTo>
                    <a:pt x="4396105" y="1249426"/>
                  </a:lnTo>
                  <a:lnTo>
                    <a:pt x="4396105" y="1233805"/>
                  </a:lnTo>
                  <a:close/>
                  <a:moveTo>
                    <a:pt x="3889121" y="1233805"/>
                  </a:moveTo>
                  <a:lnTo>
                    <a:pt x="3889121" y="1267333"/>
                  </a:lnTo>
                  <a:lnTo>
                    <a:pt x="4081653" y="1456309"/>
                  </a:lnTo>
                  <a:lnTo>
                    <a:pt x="4292473" y="1249426"/>
                  </a:lnTo>
                  <a:lnTo>
                    <a:pt x="4292473" y="1233805"/>
                  </a:lnTo>
                  <a:close/>
                  <a:moveTo>
                    <a:pt x="4802632" y="922274"/>
                  </a:moveTo>
                  <a:lnTo>
                    <a:pt x="4615942" y="1107313"/>
                  </a:lnTo>
                  <a:lnTo>
                    <a:pt x="4989449" y="1107313"/>
                  </a:lnTo>
                  <a:close/>
                  <a:moveTo>
                    <a:pt x="4482465" y="1107313"/>
                  </a:moveTo>
                  <a:lnTo>
                    <a:pt x="4295775" y="1292352"/>
                  </a:lnTo>
                  <a:lnTo>
                    <a:pt x="4618609" y="1292352"/>
                  </a:lnTo>
                  <a:lnTo>
                    <a:pt x="4669155" y="1292352"/>
                  </a:lnTo>
                  <a:close/>
                  <a:moveTo>
                    <a:pt x="4162171" y="1292352"/>
                  </a:moveTo>
                  <a:lnTo>
                    <a:pt x="3975481" y="1477391"/>
                  </a:lnTo>
                  <a:lnTo>
                    <a:pt x="4348988" y="1477391"/>
                  </a:lnTo>
                  <a:close/>
                  <a:moveTo>
                    <a:pt x="4610100" y="731520"/>
                  </a:moveTo>
                  <a:lnTo>
                    <a:pt x="4610100" y="1005713"/>
                  </a:lnTo>
                  <a:lnTo>
                    <a:pt x="4749165" y="869188"/>
                  </a:lnTo>
                  <a:close/>
                  <a:moveTo>
                    <a:pt x="4242181" y="869188"/>
                  </a:moveTo>
                  <a:lnTo>
                    <a:pt x="4242181" y="1005713"/>
                  </a:lnTo>
                  <a:lnTo>
                    <a:pt x="4381246" y="869188"/>
                  </a:lnTo>
                  <a:close/>
                  <a:moveTo>
                    <a:pt x="4784598" y="851154"/>
                  </a:moveTo>
                  <a:lnTo>
                    <a:pt x="4349115" y="869188"/>
                  </a:lnTo>
                  <a:lnTo>
                    <a:pt x="4506468" y="1023620"/>
                  </a:lnTo>
                  <a:close/>
                  <a:moveTo>
                    <a:pt x="3999484" y="1023620"/>
                  </a:moveTo>
                  <a:lnTo>
                    <a:pt x="3842131" y="869188"/>
                  </a:lnTo>
                  <a:lnTo>
                    <a:pt x="3999357" y="1023620"/>
                  </a:lnTo>
                  <a:close/>
                  <a:moveTo>
                    <a:pt x="4610100" y="609727"/>
                  </a:moveTo>
                  <a:lnTo>
                    <a:pt x="4610100" y="627761"/>
                  </a:lnTo>
                  <a:lnTo>
                    <a:pt x="4802632" y="816737"/>
                  </a:lnTo>
                  <a:lnTo>
                    <a:pt x="5013579" y="609727"/>
                  </a:lnTo>
                  <a:close/>
                  <a:moveTo>
                    <a:pt x="4506595" y="609727"/>
                  </a:moveTo>
                  <a:lnTo>
                    <a:pt x="4506595" y="627761"/>
                  </a:lnTo>
                  <a:lnTo>
                    <a:pt x="4699127" y="816737"/>
                  </a:lnTo>
                  <a:lnTo>
                    <a:pt x="4909947" y="609854"/>
                  </a:lnTo>
                  <a:lnTo>
                    <a:pt x="4909947" y="609727"/>
                  </a:lnTo>
                  <a:close/>
                  <a:moveTo>
                    <a:pt x="5613654" y="285242"/>
                  </a:moveTo>
                  <a:lnTo>
                    <a:pt x="4614164" y="475996"/>
                  </a:lnTo>
                  <a:lnTo>
                    <a:pt x="4614164" y="483108"/>
                  </a:lnTo>
                  <a:lnTo>
                    <a:pt x="5006467" y="483108"/>
                  </a:lnTo>
                  <a:close/>
                  <a:moveTo>
                    <a:pt x="5023485" y="0"/>
                  </a:moveTo>
                  <a:lnTo>
                    <a:pt x="5023485" y="70612"/>
                  </a:lnTo>
                  <a:lnTo>
                    <a:pt x="4860290" y="232283"/>
                  </a:lnTo>
                  <a:lnTo>
                    <a:pt x="5023485" y="392430"/>
                  </a:lnTo>
                  <a:lnTo>
                    <a:pt x="5023485" y="609727"/>
                  </a:lnTo>
                  <a:lnTo>
                    <a:pt x="5021580" y="609727"/>
                  </a:lnTo>
                  <a:lnTo>
                    <a:pt x="5023485" y="611378"/>
                  </a:lnTo>
                  <a:lnTo>
                    <a:pt x="5023485" y="703580"/>
                  </a:lnTo>
                  <a:lnTo>
                    <a:pt x="4856099" y="869188"/>
                  </a:lnTo>
                  <a:lnTo>
                    <a:pt x="5023358" y="1033399"/>
                  </a:lnTo>
                  <a:lnTo>
                    <a:pt x="5023358" y="1233805"/>
                  </a:lnTo>
                  <a:lnTo>
                    <a:pt x="4603369" y="1233805"/>
                  </a:lnTo>
                  <a:lnTo>
                    <a:pt x="4603369" y="1267333"/>
                  </a:lnTo>
                  <a:lnTo>
                    <a:pt x="4795901" y="1456309"/>
                  </a:lnTo>
                  <a:lnTo>
                    <a:pt x="5010658" y="1245489"/>
                  </a:lnTo>
                  <a:lnTo>
                    <a:pt x="5023358" y="1257046"/>
                  </a:lnTo>
                  <a:lnTo>
                    <a:pt x="5023358" y="1336421"/>
                  </a:lnTo>
                  <a:lnTo>
                    <a:pt x="4849368" y="1508760"/>
                  </a:lnTo>
                  <a:lnTo>
                    <a:pt x="5023358" y="1679448"/>
                  </a:lnTo>
                  <a:lnTo>
                    <a:pt x="5023358" y="1927860"/>
                  </a:lnTo>
                  <a:lnTo>
                    <a:pt x="4855337" y="2094357"/>
                  </a:lnTo>
                  <a:lnTo>
                    <a:pt x="5023358" y="2259330"/>
                  </a:lnTo>
                  <a:lnTo>
                    <a:pt x="5023358" y="2353437"/>
                  </a:lnTo>
                  <a:lnTo>
                    <a:pt x="5016627" y="2360168"/>
                  </a:lnTo>
                  <a:lnTo>
                    <a:pt x="4801870" y="2147316"/>
                  </a:lnTo>
                  <a:lnTo>
                    <a:pt x="4609338" y="2338070"/>
                  </a:lnTo>
                  <a:lnTo>
                    <a:pt x="4609338" y="2397633"/>
                  </a:lnTo>
                  <a:lnTo>
                    <a:pt x="5023485" y="2397633"/>
                  </a:lnTo>
                  <a:lnTo>
                    <a:pt x="5023485" y="2587244"/>
                  </a:lnTo>
                  <a:lnTo>
                    <a:pt x="4852543" y="2756662"/>
                  </a:lnTo>
                  <a:lnTo>
                    <a:pt x="5023485" y="2924429"/>
                  </a:lnTo>
                  <a:lnTo>
                    <a:pt x="5023485" y="3012821"/>
                  </a:lnTo>
                  <a:lnTo>
                    <a:pt x="5013833" y="3022473"/>
                  </a:lnTo>
                  <a:lnTo>
                    <a:pt x="4799076" y="2809621"/>
                  </a:lnTo>
                  <a:lnTo>
                    <a:pt x="4606544" y="3000375"/>
                  </a:lnTo>
                  <a:lnTo>
                    <a:pt x="4606544" y="3026791"/>
                  </a:lnTo>
                  <a:lnTo>
                    <a:pt x="5023612" y="3026791"/>
                  </a:lnTo>
                  <a:lnTo>
                    <a:pt x="5023612" y="3153410"/>
                  </a:lnTo>
                  <a:lnTo>
                    <a:pt x="0" y="3153410"/>
                  </a:lnTo>
                  <a:lnTo>
                    <a:pt x="201676" y="3026791"/>
                  </a:lnTo>
                  <a:lnTo>
                    <a:pt x="444754" y="3026791"/>
                  </a:lnTo>
                  <a:lnTo>
                    <a:pt x="444754" y="3006852"/>
                  </a:lnTo>
                  <a:lnTo>
                    <a:pt x="362839" y="2925699"/>
                  </a:lnTo>
                  <a:lnTo>
                    <a:pt x="429133" y="2884043"/>
                  </a:lnTo>
                  <a:lnTo>
                    <a:pt x="444754" y="2899410"/>
                  </a:lnTo>
                  <a:lnTo>
                    <a:pt x="444754" y="2874264"/>
                  </a:lnTo>
                  <a:lnTo>
                    <a:pt x="548386" y="2809240"/>
                  </a:lnTo>
                  <a:lnTo>
                    <a:pt x="548386" y="2872232"/>
                  </a:lnTo>
                  <a:lnTo>
                    <a:pt x="687451" y="2735707"/>
                  </a:lnTo>
                  <a:lnTo>
                    <a:pt x="678942" y="2727198"/>
                  </a:lnTo>
                  <a:lnTo>
                    <a:pt x="1203960" y="2397760"/>
                  </a:lnTo>
                  <a:lnTo>
                    <a:pt x="1462532" y="2397760"/>
                  </a:lnTo>
                  <a:lnTo>
                    <a:pt x="1462532" y="2347849"/>
                  </a:lnTo>
                  <a:lnTo>
                    <a:pt x="1393063" y="2279015"/>
                  </a:lnTo>
                  <a:lnTo>
                    <a:pt x="1459357" y="2237359"/>
                  </a:lnTo>
                  <a:lnTo>
                    <a:pt x="1462405" y="2240407"/>
                  </a:lnTo>
                  <a:lnTo>
                    <a:pt x="1462405" y="2235454"/>
                  </a:lnTo>
                  <a:lnTo>
                    <a:pt x="1566037" y="2170430"/>
                  </a:lnTo>
                  <a:lnTo>
                    <a:pt x="1566037" y="2266696"/>
                  </a:lnTo>
                  <a:lnTo>
                    <a:pt x="1705102" y="2130171"/>
                  </a:lnTo>
                  <a:lnTo>
                    <a:pt x="1676019" y="2101342"/>
                  </a:lnTo>
                  <a:lnTo>
                    <a:pt x="1741170" y="2060448"/>
                  </a:lnTo>
                  <a:lnTo>
                    <a:pt x="1758696" y="2077720"/>
                  </a:lnTo>
                  <a:lnTo>
                    <a:pt x="1838579" y="1999361"/>
                  </a:lnTo>
                  <a:lnTo>
                    <a:pt x="2243074" y="1745488"/>
                  </a:lnTo>
                  <a:lnTo>
                    <a:pt x="2446020" y="1745488"/>
                  </a:lnTo>
                  <a:lnTo>
                    <a:pt x="2367280" y="1667510"/>
                  </a:lnTo>
                  <a:lnTo>
                    <a:pt x="2433447" y="1625981"/>
                  </a:lnTo>
                  <a:lnTo>
                    <a:pt x="2471547" y="1663319"/>
                  </a:lnTo>
                  <a:lnTo>
                    <a:pt x="2471547" y="1602105"/>
                  </a:lnTo>
                  <a:lnTo>
                    <a:pt x="2575179" y="1537081"/>
                  </a:lnTo>
                  <a:lnTo>
                    <a:pt x="2575179" y="1645412"/>
                  </a:lnTo>
                  <a:lnTo>
                    <a:pt x="2714244" y="1508887"/>
                  </a:lnTo>
                  <a:lnTo>
                    <a:pt x="2677668" y="1472692"/>
                  </a:lnTo>
                  <a:lnTo>
                    <a:pt x="2742692" y="1431798"/>
                  </a:lnTo>
                  <a:lnTo>
                    <a:pt x="2767711" y="1456309"/>
                  </a:lnTo>
                  <a:lnTo>
                    <a:pt x="2881630" y="1344549"/>
                  </a:lnTo>
                  <a:lnTo>
                    <a:pt x="3259582" y="1107313"/>
                  </a:lnTo>
                  <a:lnTo>
                    <a:pt x="3468116" y="1107313"/>
                  </a:lnTo>
                  <a:lnTo>
                    <a:pt x="3387217" y="1027176"/>
                  </a:lnTo>
                  <a:lnTo>
                    <a:pt x="3453384" y="985647"/>
                  </a:lnTo>
                  <a:lnTo>
                    <a:pt x="3492119" y="1023747"/>
                  </a:lnTo>
                  <a:lnTo>
                    <a:pt x="3492119" y="961136"/>
                  </a:lnTo>
                  <a:lnTo>
                    <a:pt x="3595751" y="896112"/>
                  </a:lnTo>
                  <a:lnTo>
                    <a:pt x="3595751" y="1005713"/>
                  </a:lnTo>
                  <a:lnTo>
                    <a:pt x="3735070" y="869188"/>
                  </a:lnTo>
                  <a:lnTo>
                    <a:pt x="3697732" y="832231"/>
                  </a:lnTo>
                  <a:lnTo>
                    <a:pt x="3762756" y="791337"/>
                  </a:lnTo>
                  <a:lnTo>
                    <a:pt x="3788537" y="816610"/>
                  </a:lnTo>
                  <a:lnTo>
                    <a:pt x="3905885" y="701421"/>
                  </a:lnTo>
                  <a:lnTo>
                    <a:pt x="4253865" y="482981"/>
                  </a:lnTo>
                  <a:lnTo>
                    <a:pt x="4438396" y="482981"/>
                  </a:lnTo>
                  <a:lnTo>
                    <a:pt x="4499356" y="482981"/>
                  </a:lnTo>
                  <a:lnTo>
                    <a:pt x="4404106" y="388620"/>
                  </a:lnTo>
                  <a:lnTo>
                    <a:pt x="4470400" y="347218"/>
                  </a:lnTo>
                  <a:lnTo>
                    <a:pt x="4510532" y="386588"/>
                  </a:lnTo>
                  <a:lnTo>
                    <a:pt x="4510532" y="321945"/>
                  </a:lnTo>
                  <a:lnTo>
                    <a:pt x="4614164" y="256921"/>
                  </a:lnTo>
                  <a:lnTo>
                    <a:pt x="4614164" y="368681"/>
                  </a:lnTo>
                  <a:lnTo>
                    <a:pt x="4753229" y="232156"/>
                  </a:lnTo>
                  <a:lnTo>
                    <a:pt x="4714494" y="193802"/>
                  </a:lnTo>
                  <a:lnTo>
                    <a:pt x="4779518" y="153035"/>
                  </a:lnTo>
                  <a:lnTo>
                    <a:pt x="4806696" y="179705"/>
                  </a:lnTo>
                  <a:lnTo>
                    <a:pt x="4930394" y="58293"/>
                  </a:lnTo>
                  <a:close/>
                </a:path>
              </a:pathLst>
            </a:custGeom>
            <a:solidFill>
              <a:srgbClr val="FFFFFF"/>
            </a:solidFill>
          </p:spPr>
        </p:sp>
      </p:grpSp>
      <p:grpSp>
        <p:nvGrpSpPr>
          <p:cNvPr id="47" name="Group 47"/>
          <p:cNvGrpSpPr/>
          <p:nvPr/>
        </p:nvGrpSpPr>
        <p:grpSpPr>
          <a:xfrm>
            <a:off x="9629820" y="7147440"/>
            <a:ext cx="8662680" cy="3159000"/>
            <a:chOff x="0" y="0"/>
            <a:chExt cx="11550240" cy="4212000"/>
          </a:xfrm>
        </p:grpSpPr>
        <p:sp>
          <p:nvSpPr>
            <p:cNvPr id="48" name="Freeform 48"/>
            <p:cNvSpPr/>
            <p:nvPr/>
          </p:nvSpPr>
          <p:spPr>
            <a:xfrm>
              <a:off x="-254" y="0"/>
              <a:ext cx="11550269" cy="4211955"/>
            </a:xfrm>
            <a:custGeom>
              <a:avLst/>
              <a:gdLst/>
              <a:ahLst/>
              <a:cxnLst/>
              <a:rect l="l" t="t" r="r" b="b"/>
              <a:pathLst>
                <a:path w="11550269" h="4211955">
                  <a:moveTo>
                    <a:pt x="254" y="3125978"/>
                  </a:moveTo>
                  <a:cubicBezTo>
                    <a:pt x="89408" y="3102737"/>
                    <a:pt x="174625" y="3083306"/>
                    <a:pt x="263779" y="3060065"/>
                  </a:cubicBezTo>
                  <a:cubicBezTo>
                    <a:pt x="837438" y="2908808"/>
                    <a:pt x="1411097" y="2753614"/>
                    <a:pt x="1988566" y="2602357"/>
                  </a:cubicBezTo>
                  <a:cubicBezTo>
                    <a:pt x="2201799" y="2544191"/>
                    <a:pt x="2418842" y="2486025"/>
                    <a:pt x="2635885" y="2427859"/>
                  </a:cubicBezTo>
                  <a:cubicBezTo>
                    <a:pt x="2651379" y="2423922"/>
                    <a:pt x="2666873" y="2420112"/>
                    <a:pt x="2682367" y="2423922"/>
                  </a:cubicBezTo>
                  <a:cubicBezTo>
                    <a:pt x="2864485" y="2466594"/>
                    <a:pt x="3042793" y="2509266"/>
                    <a:pt x="3225038" y="2548001"/>
                  </a:cubicBezTo>
                  <a:cubicBezTo>
                    <a:pt x="3496310" y="2610104"/>
                    <a:pt x="3767709" y="2672080"/>
                    <a:pt x="4035044" y="2734183"/>
                  </a:cubicBezTo>
                  <a:cubicBezTo>
                    <a:pt x="4248277" y="2780665"/>
                    <a:pt x="4461383" y="2827274"/>
                    <a:pt x="4670679" y="2877693"/>
                  </a:cubicBezTo>
                  <a:cubicBezTo>
                    <a:pt x="4817999" y="2908681"/>
                    <a:pt x="4961382" y="2947543"/>
                    <a:pt x="5108702" y="2974594"/>
                  </a:cubicBezTo>
                  <a:cubicBezTo>
                    <a:pt x="5147437" y="2982341"/>
                    <a:pt x="5193919" y="2970657"/>
                    <a:pt x="5232781" y="2966847"/>
                  </a:cubicBezTo>
                  <a:cubicBezTo>
                    <a:pt x="5411089" y="2943606"/>
                    <a:pt x="5585460" y="2928112"/>
                    <a:pt x="5759958" y="2986278"/>
                  </a:cubicBezTo>
                  <a:cubicBezTo>
                    <a:pt x="5845175" y="3017266"/>
                    <a:pt x="5922772" y="3056128"/>
                    <a:pt x="5973191" y="3133598"/>
                  </a:cubicBezTo>
                  <a:cubicBezTo>
                    <a:pt x="6004179" y="3184017"/>
                    <a:pt x="6054598" y="3187954"/>
                    <a:pt x="6101080" y="3199511"/>
                  </a:cubicBezTo>
                  <a:cubicBezTo>
                    <a:pt x="6197981" y="3218942"/>
                    <a:pt x="6290945" y="3238246"/>
                    <a:pt x="6384036" y="3257677"/>
                  </a:cubicBezTo>
                  <a:cubicBezTo>
                    <a:pt x="6415024" y="3265424"/>
                    <a:pt x="6438265" y="3253740"/>
                    <a:pt x="6442202" y="3222752"/>
                  </a:cubicBezTo>
                  <a:cubicBezTo>
                    <a:pt x="6446139" y="3203321"/>
                    <a:pt x="6442202" y="3184017"/>
                    <a:pt x="6446139" y="3164586"/>
                  </a:cubicBezTo>
                  <a:cubicBezTo>
                    <a:pt x="6453886" y="3133598"/>
                    <a:pt x="6461633" y="3098673"/>
                    <a:pt x="6481064" y="3071495"/>
                  </a:cubicBezTo>
                  <a:cubicBezTo>
                    <a:pt x="6504305" y="3028823"/>
                    <a:pt x="6535293" y="2986151"/>
                    <a:pt x="6558534" y="2947416"/>
                  </a:cubicBezTo>
                  <a:cubicBezTo>
                    <a:pt x="6566281" y="2935732"/>
                    <a:pt x="6566281" y="2920238"/>
                    <a:pt x="6566281" y="2908681"/>
                  </a:cubicBezTo>
                  <a:cubicBezTo>
                    <a:pt x="6554597" y="2866009"/>
                    <a:pt x="6539103" y="2819527"/>
                    <a:pt x="6535293" y="2776855"/>
                  </a:cubicBezTo>
                  <a:cubicBezTo>
                    <a:pt x="6531356" y="2741930"/>
                    <a:pt x="6546977" y="2707005"/>
                    <a:pt x="6550787" y="2676017"/>
                  </a:cubicBezTo>
                  <a:cubicBezTo>
                    <a:pt x="6550787" y="2656586"/>
                    <a:pt x="6554724" y="2633345"/>
                    <a:pt x="6550787" y="2617851"/>
                  </a:cubicBezTo>
                  <a:cubicBezTo>
                    <a:pt x="6523609" y="2517013"/>
                    <a:pt x="6488811" y="2420112"/>
                    <a:pt x="6492621" y="2315337"/>
                  </a:cubicBezTo>
                  <a:cubicBezTo>
                    <a:pt x="6496558" y="2268855"/>
                    <a:pt x="6492621" y="2218436"/>
                    <a:pt x="6488684" y="2168017"/>
                  </a:cubicBezTo>
                  <a:cubicBezTo>
                    <a:pt x="6488684" y="2152523"/>
                    <a:pt x="6477000" y="2137029"/>
                    <a:pt x="6465443" y="2121535"/>
                  </a:cubicBezTo>
                  <a:cubicBezTo>
                    <a:pt x="6453759" y="2102104"/>
                    <a:pt x="6426708" y="2078863"/>
                    <a:pt x="6430518" y="2063369"/>
                  </a:cubicBezTo>
                  <a:cubicBezTo>
                    <a:pt x="6438265" y="2028444"/>
                    <a:pt x="6461506" y="1997456"/>
                    <a:pt x="6477000" y="1962531"/>
                  </a:cubicBezTo>
                  <a:cubicBezTo>
                    <a:pt x="6488684" y="1943100"/>
                    <a:pt x="6507988" y="1923796"/>
                    <a:pt x="6515735" y="1904365"/>
                  </a:cubicBezTo>
                  <a:cubicBezTo>
                    <a:pt x="6538976" y="1861693"/>
                    <a:pt x="6558407" y="1815211"/>
                    <a:pt x="6581648" y="1760855"/>
                  </a:cubicBezTo>
                  <a:cubicBezTo>
                    <a:pt x="6577711" y="1760855"/>
                    <a:pt x="6569964" y="1753108"/>
                    <a:pt x="6562217" y="1749171"/>
                  </a:cubicBezTo>
                  <a:cubicBezTo>
                    <a:pt x="6546723" y="1733677"/>
                    <a:pt x="6538976" y="1718183"/>
                    <a:pt x="6558280" y="1698752"/>
                  </a:cubicBezTo>
                  <a:cubicBezTo>
                    <a:pt x="6612509" y="1636649"/>
                    <a:pt x="6620256" y="1566926"/>
                    <a:pt x="6604762" y="1489329"/>
                  </a:cubicBezTo>
                  <a:cubicBezTo>
                    <a:pt x="6585331" y="1415669"/>
                    <a:pt x="6566027" y="1342009"/>
                    <a:pt x="6558280" y="1268222"/>
                  </a:cubicBezTo>
                  <a:cubicBezTo>
                    <a:pt x="6550533" y="1155700"/>
                    <a:pt x="6569964" y="1043305"/>
                    <a:pt x="6593205" y="934720"/>
                  </a:cubicBezTo>
                  <a:cubicBezTo>
                    <a:pt x="6616446" y="837819"/>
                    <a:pt x="6647434" y="744728"/>
                    <a:pt x="6713347" y="670941"/>
                  </a:cubicBezTo>
                  <a:cubicBezTo>
                    <a:pt x="6736588" y="647700"/>
                    <a:pt x="6759829" y="624459"/>
                    <a:pt x="6790817" y="605028"/>
                  </a:cubicBezTo>
                  <a:cubicBezTo>
                    <a:pt x="6825742" y="577850"/>
                    <a:pt x="6868287" y="566293"/>
                    <a:pt x="6899402" y="535178"/>
                  </a:cubicBezTo>
                  <a:cubicBezTo>
                    <a:pt x="6953631" y="488696"/>
                    <a:pt x="6988556" y="430403"/>
                    <a:pt x="7000113" y="356743"/>
                  </a:cubicBezTo>
                  <a:cubicBezTo>
                    <a:pt x="7007860" y="294640"/>
                    <a:pt x="7019544" y="232664"/>
                    <a:pt x="7062089" y="182245"/>
                  </a:cubicBezTo>
                  <a:cubicBezTo>
                    <a:pt x="7085330" y="155067"/>
                    <a:pt x="7100824" y="120142"/>
                    <a:pt x="7116318" y="85344"/>
                  </a:cubicBezTo>
                  <a:cubicBezTo>
                    <a:pt x="7151243" y="19431"/>
                    <a:pt x="7209282" y="0"/>
                    <a:pt x="7271385" y="38862"/>
                  </a:cubicBezTo>
                  <a:cubicBezTo>
                    <a:pt x="7356602" y="89281"/>
                    <a:pt x="7438009" y="147447"/>
                    <a:pt x="7515606" y="205613"/>
                  </a:cubicBezTo>
                  <a:cubicBezTo>
                    <a:pt x="7558278" y="236601"/>
                    <a:pt x="7554341" y="279273"/>
                    <a:pt x="7527290" y="325882"/>
                  </a:cubicBezTo>
                  <a:cubicBezTo>
                    <a:pt x="7492365" y="376301"/>
                    <a:pt x="7492365" y="391795"/>
                    <a:pt x="7519543" y="430657"/>
                  </a:cubicBezTo>
                  <a:cubicBezTo>
                    <a:pt x="7531227" y="446151"/>
                    <a:pt x="7542784" y="461645"/>
                    <a:pt x="7554468" y="477139"/>
                  </a:cubicBezTo>
                  <a:cubicBezTo>
                    <a:pt x="7577709" y="512064"/>
                    <a:pt x="7566152" y="535305"/>
                    <a:pt x="7519543" y="535305"/>
                  </a:cubicBezTo>
                  <a:cubicBezTo>
                    <a:pt x="7500112" y="535305"/>
                    <a:pt x="7480808" y="527558"/>
                    <a:pt x="7457567" y="523621"/>
                  </a:cubicBezTo>
                  <a:cubicBezTo>
                    <a:pt x="7438136" y="550799"/>
                    <a:pt x="7395591" y="562356"/>
                    <a:pt x="7391654" y="608965"/>
                  </a:cubicBezTo>
                  <a:cubicBezTo>
                    <a:pt x="7391654" y="624459"/>
                    <a:pt x="7360666" y="632206"/>
                    <a:pt x="7345172" y="647700"/>
                  </a:cubicBezTo>
                  <a:cubicBezTo>
                    <a:pt x="7321931" y="678688"/>
                    <a:pt x="7298690" y="709803"/>
                    <a:pt x="7271512" y="736854"/>
                  </a:cubicBezTo>
                  <a:cubicBezTo>
                    <a:pt x="7244334" y="767842"/>
                    <a:pt x="7209536" y="756285"/>
                    <a:pt x="7174611" y="752348"/>
                  </a:cubicBezTo>
                  <a:cubicBezTo>
                    <a:pt x="7166864" y="748411"/>
                    <a:pt x="7159117" y="752348"/>
                    <a:pt x="7147433" y="752348"/>
                  </a:cubicBezTo>
                  <a:cubicBezTo>
                    <a:pt x="7147433" y="760095"/>
                    <a:pt x="7147433" y="771779"/>
                    <a:pt x="7151370" y="779526"/>
                  </a:cubicBezTo>
                  <a:cubicBezTo>
                    <a:pt x="7151370" y="791210"/>
                    <a:pt x="7159117" y="798957"/>
                    <a:pt x="7166864" y="810514"/>
                  </a:cubicBezTo>
                  <a:cubicBezTo>
                    <a:pt x="7259828" y="930783"/>
                    <a:pt x="7279259" y="1074293"/>
                    <a:pt x="7271512" y="1221613"/>
                  </a:cubicBezTo>
                  <a:cubicBezTo>
                    <a:pt x="7267575" y="1283716"/>
                    <a:pt x="7279259" y="1345692"/>
                    <a:pt x="7283196" y="1403858"/>
                  </a:cubicBezTo>
                  <a:cubicBezTo>
                    <a:pt x="7283196" y="1489202"/>
                    <a:pt x="7341362" y="1531874"/>
                    <a:pt x="7399528" y="1578356"/>
                  </a:cubicBezTo>
                  <a:cubicBezTo>
                    <a:pt x="7426706" y="1601597"/>
                    <a:pt x="7461504" y="1621028"/>
                    <a:pt x="7492492" y="1640459"/>
                  </a:cubicBezTo>
                  <a:cubicBezTo>
                    <a:pt x="7500239" y="1648206"/>
                    <a:pt x="7511923" y="1655953"/>
                    <a:pt x="7511923" y="1663700"/>
                  </a:cubicBezTo>
                  <a:cubicBezTo>
                    <a:pt x="7523607" y="1702435"/>
                    <a:pt x="7558405" y="1714119"/>
                    <a:pt x="7593330" y="1725803"/>
                  </a:cubicBezTo>
                  <a:cubicBezTo>
                    <a:pt x="7605014" y="1733550"/>
                    <a:pt x="7616571" y="1741297"/>
                    <a:pt x="7632065" y="1741297"/>
                  </a:cubicBezTo>
                  <a:cubicBezTo>
                    <a:pt x="7697978" y="1756791"/>
                    <a:pt x="7721219" y="1803400"/>
                    <a:pt x="7732776" y="1861566"/>
                  </a:cubicBezTo>
                  <a:cubicBezTo>
                    <a:pt x="7744460" y="1911985"/>
                    <a:pt x="7709535" y="1981835"/>
                    <a:pt x="7663053" y="2005076"/>
                  </a:cubicBezTo>
                  <a:cubicBezTo>
                    <a:pt x="7639812" y="2016760"/>
                    <a:pt x="7624318" y="2020570"/>
                    <a:pt x="7635875" y="2055495"/>
                  </a:cubicBezTo>
                  <a:cubicBezTo>
                    <a:pt x="7639812" y="2074926"/>
                    <a:pt x="7616444" y="2101977"/>
                    <a:pt x="7608697" y="2129155"/>
                  </a:cubicBezTo>
                  <a:cubicBezTo>
                    <a:pt x="7604760" y="2129155"/>
                    <a:pt x="7600950" y="2129155"/>
                    <a:pt x="7593203" y="2125218"/>
                  </a:cubicBezTo>
                  <a:cubicBezTo>
                    <a:pt x="7600950" y="2136902"/>
                    <a:pt x="7608697" y="2144649"/>
                    <a:pt x="7616444" y="2152396"/>
                  </a:cubicBezTo>
                  <a:cubicBezTo>
                    <a:pt x="7620381" y="2160143"/>
                    <a:pt x="7624191" y="2171827"/>
                    <a:pt x="7628128" y="2183384"/>
                  </a:cubicBezTo>
                  <a:cubicBezTo>
                    <a:pt x="7616444" y="2187321"/>
                    <a:pt x="7604887" y="2195068"/>
                    <a:pt x="7593203" y="2191131"/>
                  </a:cubicBezTo>
                  <a:cubicBezTo>
                    <a:pt x="7569962" y="2187194"/>
                    <a:pt x="7554468" y="2195068"/>
                    <a:pt x="7546721" y="2218309"/>
                  </a:cubicBezTo>
                  <a:cubicBezTo>
                    <a:pt x="7527290" y="2272665"/>
                    <a:pt x="7500239" y="2323084"/>
                    <a:pt x="7473061" y="2373503"/>
                  </a:cubicBezTo>
                  <a:cubicBezTo>
                    <a:pt x="7469124" y="2381250"/>
                    <a:pt x="7469124" y="2392934"/>
                    <a:pt x="7461377" y="2400681"/>
                  </a:cubicBezTo>
                  <a:cubicBezTo>
                    <a:pt x="7449693" y="2408428"/>
                    <a:pt x="7434199" y="2408428"/>
                    <a:pt x="7418705" y="2412365"/>
                  </a:cubicBezTo>
                  <a:cubicBezTo>
                    <a:pt x="7414768" y="2400681"/>
                    <a:pt x="7407021" y="2389124"/>
                    <a:pt x="7410958" y="2377440"/>
                  </a:cubicBezTo>
                  <a:cubicBezTo>
                    <a:pt x="7418705" y="2342515"/>
                    <a:pt x="7434199" y="2311527"/>
                    <a:pt x="7445883" y="2276602"/>
                  </a:cubicBezTo>
                  <a:cubicBezTo>
                    <a:pt x="7449820" y="2268855"/>
                    <a:pt x="7449820" y="2261108"/>
                    <a:pt x="7453630" y="2257171"/>
                  </a:cubicBezTo>
                  <a:cubicBezTo>
                    <a:pt x="7449693" y="2253234"/>
                    <a:pt x="7449693" y="2253234"/>
                    <a:pt x="7445883" y="2249424"/>
                  </a:cubicBezTo>
                  <a:cubicBezTo>
                    <a:pt x="7434199" y="2257171"/>
                    <a:pt x="7422642" y="2268855"/>
                    <a:pt x="7410958" y="2276602"/>
                  </a:cubicBezTo>
                  <a:cubicBezTo>
                    <a:pt x="7376033" y="2299843"/>
                    <a:pt x="7341235" y="2327021"/>
                    <a:pt x="7306310" y="2350262"/>
                  </a:cubicBezTo>
                  <a:cubicBezTo>
                    <a:pt x="7298563" y="2358009"/>
                    <a:pt x="7286879" y="2369693"/>
                    <a:pt x="7286879" y="2373503"/>
                  </a:cubicBezTo>
                  <a:cubicBezTo>
                    <a:pt x="7290816" y="2392934"/>
                    <a:pt x="7298563" y="2416175"/>
                    <a:pt x="7314057" y="2419985"/>
                  </a:cubicBezTo>
                  <a:cubicBezTo>
                    <a:pt x="7360539" y="2447163"/>
                    <a:pt x="7414768" y="2466467"/>
                    <a:pt x="7465187" y="2489835"/>
                  </a:cubicBezTo>
                  <a:cubicBezTo>
                    <a:pt x="7585329" y="2536317"/>
                    <a:pt x="7701661" y="2582926"/>
                    <a:pt x="7817866" y="2633345"/>
                  </a:cubicBezTo>
                  <a:cubicBezTo>
                    <a:pt x="7845044" y="2645029"/>
                    <a:pt x="7856601" y="2641092"/>
                    <a:pt x="7856601" y="2610104"/>
                  </a:cubicBezTo>
                  <a:cubicBezTo>
                    <a:pt x="7856601" y="2594610"/>
                    <a:pt x="7868285" y="2582926"/>
                    <a:pt x="7872095" y="2567432"/>
                  </a:cubicBezTo>
                  <a:cubicBezTo>
                    <a:pt x="7926324" y="2454910"/>
                    <a:pt x="7980680" y="2342515"/>
                    <a:pt x="8042656" y="2229993"/>
                  </a:cubicBezTo>
                  <a:cubicBezTo>
                    <a:pt x="8081391" y="2160143"/>
                    <a:pt x="8131810" y="2094230"/>
                    <a:pt x="8186039" y="2028317"/>
                  </a:cubicBezTo>
                  <a:cubicBezTo>
                    <a:pt x="8248015" y="1950720"/>
                    <a:pt x="8317865" y="1880997"/>
                    <a:pt x="8379841" y="1803400"/>
                  </a:cubicBezTo>
                  <a:cubicBezTo>
                    <a:pt x="8399272" y="1780159"/>
                    <a:pt x="8410829" y="1752981"/>
                    <a:pt x="8426323" y="1729740"/>
                  </a:cubicBezTo>
                  <a:cubicBezTo>
                    <a:pt x="8453501" y="1683258"/>
                    <a:pt x="8476742" y="1636649"/>
                    <a:pt x="8507730" y="1593977"/>
                  </a:cubicBezTo>
                  <a:cubicBezTo>
                    <a:pt x="8527161" y="1574546"/>
                    <a:pt x="8554212" y="1559052"/>
                    <a:pt x="8573643" y="1539621"/>
                  </a:cubicBezTo>
                  <a:cubicBezTo>
                    <a:pt x="8585327" y="1531874"/>
                    <a:pt x="8589137" y="1516380"/>
                    <a:pt x="8596884" y="1504696"/>
                  </a:cubicBezTo>
                  <a:cubicBezTo>
                    <a:pt x="8581390" y="1496949"/>
                    <a:pt x="8561959" y="1485265"/>
                    <a:pt x="8546465" y="1477518"/>
                  </a:cubicBezTo>
                  <a:cubicBezTo>
                    <a:pt x="8542528" y="1477518"/>
                    <a:pt x="8538718" y="1481455"/>
                    <a:pt x="8534781" y="1481455"/>
                  </a:cubicBezTo>
                  <a:cubicBezTo>
                    <a:pt x="8480552" y="1493139"/>
                    <a:pt x="8461121" y="1481455"/>
                    <a:pt x="8426196" y="1411605"/>
                  </a:cubicBezTo>
                  <a:cubicBezTo>
                    <a:pt x="8410702" y="1384427"/>
                    <a:pt x="8399018" y="1349502"/>
                    <a:pt x="8356473" y="1349502"/>
                  </a:cubicBezTo>
                  <a:cubicBezTo>
                    <a:pt x="8368157" y="1314577"/>
                    <a:pt x="8348726" y="1306830"/>
                    <a:pt x="8321548" y="1299083"/>
                  </a:cubicBezTo>
                  <a:cubicBezTo>
                    <a:pt x="8247888" y="1279652"/>
                    <a:pt x="8240141" y="1268095"/>
                    <a:pt x="8290560" y="1209929"/>
                  </a:cubicBezTo>
                  <a:cubicBezTo>
                    <a:pt x="8337042" y="1155573"/>
                    <a:pt x="8337042" y="1093597"/>
                    <a:pt x="8348726" y="1031494"/>
                  </a:cubicBezTo>
                  <a:cubicBezTo>
                    <a:pt x="8352663" y="1008253"/>
                    <a:pt x="8368157" y="981075"/>
                    <a:pt x="8383651" y="969391"/>
                  </a:cubicBezTo>
                  <a:cubicBezTo>
                    <a:pt x="8457311" y="926719"/>
                    <a:pt x="8542528" y="907288"/>
                    <a:pt x="8623935" y="903478"/>
                  </a:cubicBezTo>
                  <a:cubicBezTo>
                    <a:pt x="8670417" y="903478"/>
                    <a:pt x="8716899" y="922909"/>
                    <a:pt x="8740267" y="965581"/>
                  </a:cubicBezTo>
                  <a:cubicBezTo>
                    <a:pt x="8755761" y="992759"/>
                    <a:pt x="8763508" y="1027684"/>
                    <a:pt x="8763508" y="1058672"/>
                  </a:cubicBezTo>
                  <a:cubicBezTo>
                    <a:pt x="8763508" y="1093597"/>
                    <a:pt x="8779002" y="1105154"/>
                    <a:pt x="8802243" y="1124585"/>
                  </a:cubicBezTo>
                  <a:cubicBezTo>
                    <a:pt x="8825484" y="1140079"/>
                    <a:pt x="8844915" y="1167257"/>
                    <a:pt x="8871966" y="1198245"/>
                  </a:cubicBezTo>
                  <a:cubicBezTo>
                    <a:pt x="8837041" y="1213739"/>
                    <a:pt x="8813800" y="1225423"/>
                    <a:pt x="8786749" y="1236980"/>
                  </a:cubicBezTo>
                  <a:cubicBezTo>
                    <a:pt x="8763508" y="1248664"/>
                    <a:pt x="8759571" y="1267968"/>
                    <a:pt x="8767318" y="1291336"/>
                  </a:cubicBezTo>
                  <a:cubicBezTo>
                    <a:pt x="8782812" y="1349502"/>
                    <a:pt x="8802243" y="1403858"/>
                    <a:pt x="8852535" y="1442593"/>
                  </a:cubicBezTo>
                  <a:cubicBezTo>
                    <a:pt x="8883523" y="1469771"/>
                    <a:pt x="8910701" y="1504696"/>
                    <a:pt x="8937752" y="1531747"/>
                  </a:cubicBezTo>
                  <a:cubicBezTo>
                    <a:pt x="9026906" y="1605407"/>
                    <a:pt x="9057894" y="1710182"/>
                    <a:pt x="9073388" y="1814830"/>
                  </a:cubicBezTo>
                  <a:cubicBezTo>
                    <a:pt x="9081135" y="1888490"/>
                    <a:pt x="9073388" y="1962150"/>
                    <a:pt x="9069451" y="2035937"/>
                  </a:cubicBezTo>
                  <a:cubicBezTo>
                    <a:pt x="9069451" y="2090293"/>
                    <a:pt x="9061704" y="2144522"/>
                    <a:pt x="9061704" y="2194941"/>
                  </a:cubicBezTo>
                  <a:cubicBezTo>
                    <a:pt x="9061704" y="2198878"/>
                    <a:pt x="9065641" y="2202688"/>
                    <a:pt x="9073388" y="2214372"/>
                  </a:cubicBezTo>
                  <a:cubicBezTo>
                    <a:pt x="9100566" y="2179447"/>
                    <a:pt x="9127617" y="2144522"/>
                    <a:pt x="9147048" y="2109597"/>
                  </a:cubicBezTo>
                  <a:cubicBezTo>
                    <a:pt x="9178036" y="2059178"/>
                    <a:pt x="9205214" y="2008759"/>
                    <a:pt x="9232265" y="1954403"/>
                  </a:cubicBezTo>
                  <a:cubicBezTo>
                    <a:pt x="9259443" y="1903984"/>
                    <a:pt x="9286494" y="1853565"/>
                    <a:pt x="9313672" y="1803146"/>
                  </a:cubicBezTo>
                  <a:cubicBezTo>
                    <a:pt x="9364091" y="1710055"/>
                    <a:pt x="9418320" y="1620901"/>
                    <a:pt x="9468739" y="1531620"/>
                  </a:cubicBezTo>
                  <a:cubicBezTo>
                    <a:pt x="9488170" y="1500632"/>
                    <a:pt x="9499727" y="1465707"/>
                    <a:pt x="9515221" y="1434719"/>
                  </a:cubicBezTo>
                  <a:cubicBezTo>
                    <a:pt x="9519158" y="1426972"/>
                    <a:pt x="9519158" y="1419225"/>
                    <a:pt x="9519158" y="1407541"/>
                  </a:cubicBezTo>
                  <a:cubicBezTo>
                    <a:pt x="9511411" y="1364869"/>
                    <a:pt x="9503664" y="1326134"/>
                    <a:pt x="9499727" y="1283462"/>
                  </a:cubicBezTo>
                  <a:cubicBezTo>
                    <a:pt x="9495790" y="1271778"/>
                    <a:pt x="9503664" y="1264031"/>
                    <a:pt x="9507474" y="1252474"/>
                  </a:cubicBezTo>
                  <a:cubicBezTo>
                    <a:pt x="9522968" y="1221486"/>
                    <a:pt x="9542399" y="1190371"/>
                    <a:pt x="9557893" y="1155573"/>
                  </a:cubicBezTo>
                  <a:cubicBezTo>
                    <a:pt x="9588881" y="1085723"/>
                    <a:pt x="9635363" y="1039241"/>
                    <a:pt x="9720707" y="1050798"/>
                  </a:cubicBezTo>
                  <a:cubicBezTo>
                    <a:pt x="9740138" y="1050798"/>
                    <a:pt x="9759442" y="1050798"/>
                    <a:pt x="9782683" y="1050798"/>
                  </a:cubicBezTo>
                  <a:cubicBezTo>
                    <a:pt x="9767189" y="1012063"/>
                    <a:pt x="9755505" y="980948"/>
                    <a:pt x="9743948" y="953897"/>
                  </a:cubicBezTo>
                  <a:cubicBezTo>
                    <a:pt x="9771126" y="930656"/>
                    <a:pt x="9778873" y="868553"/>
                    <a:pt x="9759442" y="825881"/>
                  </a:cubicBezTo>
                  <a:cubicBezTo>
                    <a:pt x="9740011" y="775462"/>
                    <a:pt x="9743948" y="759968"/>
                    <a:pt x="9782683" y="725043"/>
                  </a:cubicBezTo>
                  <a:cubicBezTo>
                    <a:pt x="9867900" y="643636"/>
                    <a:pt x="9964801" y="624205"/>
                    <a:pt x="10077196" y="659130"/>
                  </a:cubicBezTo>
                  <a:cubicBezTo>
                    <a:pt x="10123678" y="670814"/>
                    <a:pt x="10143109" y="709549"/>
                    <a:pt x="10150856" y="748284"/>
                  </a:cubicBezTo>
                  <a:cubicBezTo>
                    <a:pt x="10158603" y="790956"/>
                    <a:pt x="10154793" y="833628"/>
                    <a:pt x="10162540" y="876300"/>
                  </a:cubicBezTo>
                  <a:cubicBezTo>
                    <a:pt x="10166477" y="903478"/>
                    <a:pt x="10185781" y="930656"/>
                    <a:pt x="10197465" y="957707"/>
                  </a:cubicBezTo>
                  <a:cubicBezTo>
                    <a:pt x="10174224" y="953770"/>
                    <a:pt x="10158730" y="949960"/>
                    <a:pt x="10158730" y="984885"/>
                  </a:cubicBezTo>
                  <a:cubicBezTo>
                    <a:pt x="10158730" y="1012063"/>
                    <a:pt x="10150983" y="1039241"/>
                    <a:pt x="10143236" y="1062482"/>
                  </a:cubicBezTo>
                  <a:cubicBezTo>
                    <a:pt x="10135489" y="1105154"/>
                    <a:pt x="10166477" y="1128395"/>
                    <a:pt x="10193655" y="1147826"/>
                  </a:cubicBezTo>
                  <a:cubicBezTo>
                    <a:pt x="10263378" y="1198245"/>
                    <a:pt x="10337038" y="1244727"/>
                    <a:pt x="10402951" y="1299083"/>
                  </a:cubicBezTo>
                  <a:cubicBezTo>
                    <a:pt x="10457180" y="1341755"/>
                    <a:pt x="10503662" y="1392174"/>
                    <a:pt x="10503662" y="1469771"/>
                  </a:cubicBezTo>
                  <a:cubicBezTo>
                    <a:pt x="10503662" y="1481455"/>
                    <a:pt x="10507599" y="1493012"/>
                    <a:pt x="10511409" y="1504696"/>
                  </a:cubicBezTo>
                  <a:cubicBezTo>
                    <a:pt x="10546334" y="1590040"/>
                    <a:pt x="10530840" y="1671447"/>
                    <a:pt x="10523093" y="1756791"/>
                  </a:cubicBezTo>
                  <a:cubicBezTo>
                    <a:pt x="10511409" y="1865376"/>
                    <a:pt x="10484358" y="1970151"/>
                    <a:pt x="10495915" y="2082546"/>
                  </a:cubicBezTo>
                  <a:cubicBezTo>
                    <a:pt x="10499852" y="2109724"/>
                    <a:pt x="10503662" y="2136902"/>
                    <a:pt x="10503662" y="2163953"/>
                  </a:cubicBezTo>
                  <a:cubicBezTo>
                    <a:pt x="10499725" y="2295779"/>
                    <a:pt x="10491978" y="2427732"/>
                    <a:pt x="10488168" y="2559558"/>
                  </a:cubicBezTo>
                  <a:cubicBezTo>
                    <a:pt x="10488168" y="2575052"/>
                    <a:pt x="10484231" y="2590546"/>
                    <a:pt x="10480421" y="2609977"/>
                  </a:cubicBezTo>
                  <a:cubicBezTo>
                    <a:pt x="10488168" y="2609977"/>
                    <a:pt x="10492105" y="2613914"/>
                    <a:pt x="10495915" y="2613914"/>
                  </a:cubicBezTo>
                  <a:cubicBezTo>
                    <a:pt x="10511409" y="2594483"/>
                    <a:pt x="10526903" y="2575179"/>
                    <a:pt x="10542397" y="2559558"/>
                  </a:cubicBezTo>
                  <a:cubicBezTo>
                    <a:pt x="10588879" y="2513076"/>
                    <a:pt x="10631551" y="2462657"/>
                    <a:pt x="10685780" y="2427732"/>
                  </a:cubicBezTo>
                  <a:cubicBezTo>
                    <a:pt x="10736199" y="2396744"/>
                    <a:pt x="10763250" y="2354072"/>
                    <a:pt x="10805922" y="2319147"/>
                  </a:cubicBezTo>
                  <a:cubicBezTo>
                    <a:pt x="10840847" y="2288159"/>
                    <a:pt x="10867898" y="2295906"/>
                    <a:pt x="10895076" y="2334641"/>
                  </a:cubicBezTo>
                  <a:cubicBezTo>
                    <a:pt x="10899013" y="2346325"/>
                    <a:pt x="10906760" y="2361819"/>
                    <a:pt x="10914507" y="2373376"/>
                  </a:cubicBezTo>
                  <a:cubicBezTo>
                    <a:pt x="10933938" y="2400554"/>
                    <a:pt x="10922254" y="2423795"/>
                    <a:pt x="10906760" y="2447036"/>
                  </a:cubicBezTo>
                  <a:cubicBezTo>
                    <a:pt x="10852531" y="2532380"/>
                    <a:pt x="10802112" y="2617724"/>
                    <a:pt x="10747883" y="2703068"/>
                  </a:cubicBezTo>
                  <a:cubicBezTo>
                    <a:pt x="10740136" y="2722499"/>
                    <a:pt x="10736199" y="2745740"/>
                    <a:pt x="10736199" y="2757424"/>
                  </a:cubicBezTo>
                  <a:cubicBezTo>
                    <a:pt x="10720705" y="2765171"/>
                    <a:pt x="10701274" y="2772918"/>
                    <a:pt x="10697464" y="2784602"/>
                  </a:cubicBezTo>
                  <a:cubicBezTo>
                    <a:pt x="10685780" y="2800096"/>
                    <a:pt x="10662539" y="2815590"/>
                    <a:pt x="10693527" y="2846705"/>
                  </a:cubicBezTo>
                  <a:cubicBezTo>
                    <a:pt x="10674096" y="2866136"/>
                    <a:pt x="10647045" y="2881630"/>
                    <a:pt x="10627614" y="2904871"/>
                  </a:cubicBezTo>
                  <a:cubicBezTo>
                    <a:pt x="10604373" y="2928112"/>
                    <a:pt x="10588879" y="2959227"/>
                    <a:pt x="10569448" y="2986278"/>
                  </a:cubicBezTo>
                  <a:cubicBezTo>
                    <a:pt x="10515219" y="3071622"/>
                    <a:pt x="10464800" y="3156966"/>
                    <a:pt x="10410571" y="3242310"/>
                  </a:cubicBezTo>
                  <a:cubicBezTo>
                    <a:pt x="10391140" y="3273298"/>
                    <a:pt x="10356342" y="3296666"/>
                    <a:pt x="10325354" y="3323717"/>
                  </a:cubicBezTo>
                  <a:cubicBezTo>
                    <a:pt x="10309860" y="3339211"/>
                    <a:pt x="10305923" y="3350895"/>
                    <a:pt x="10313670" y="3374136"/>
                  </a:cubicBezTo>
                  <a:cubicBezTo>
                    <a:pt x="10329164" y="3405124"/>
                    <a:pt x="10333101" y="3440049"/>
                    <a:pt x="10321417" y="3474974"/>
                  </a:cubicBezTo>
                  <a:cubicBezTo>
                    <a:pt x="10317480" y="3486658"/>
                    <a:pt x="10321417" y="3502152"/>
                    <a:pt x="10325354" y="3513709"/>
                  </a:cubicBezTo>
                  <a:cubicBezTo>
                    <a:pt x="10340848" y="3560191"/>
                    <a:pt x="10356342" y="3610610"/>
                    <a:pt x="10375773" y="3657219"/>
                  </a:cubicBezTo>
                  <a:cubicBezTo>
                    <a:pt x="10383520" y="3680460"/>
                    <a:pt x="10399014" y="3703701"/>
                    <a:pt x="10418445" y="3711575"/>
                  </a:cubicBezTo>
                  <a:cubicBezTo>
                    <a:pt x="10542524" y="3765931"/>
                    <a:pt x="10666476" y="3816350"/>
                    <a:pt x="10790555" y="3866769"/>
                  </a:cubicBezTo>
                  <a:cubicBezTo>
                    <a:pt x="10806049" y="3874516"/>
                    <a:pt x="10825480" y="3870706"/>
                    <a:pt x="10840974" y="3870706"/>
                  </a:cubicBezTo>
                  <a:cubicBezTo>
                    <a:pt x="11077448" y="3870706"/>
                    <a:pt x="11309985" y="3870706"/>
                    <a:pt x="11550269" y="3870706"/>
                  </a:cubicBezTo>
                  <a:cubicBezTo>
                    <a:pt x="11550269" y="3983228"/>
                    <a:pt x="11550269" y="4095623"/>
                    <a:pt x="11550269" y="4211955"/>
                  </a:cubicBezTo>
                  <a:cubicBezTo>
                    <a:pt x="7701534" y="4211955"/>
                    <a:pt x="3852672" y="4211955"/>
                    <a:pt x="0" y="4211955"/>
                  </a:cubicBezTo>
                  <a:cubicBezTo>
                    <a:pt x="0" y="3847338"/>
                    <a:pt x="0" y="3486658"/>
                    <a:pt x="0" y="3125978"/>
                  </a:cubicBezTo>
                  <a:close/>
                  <a:moveTo>
                    <a:pt x="9096757" y="2924302"/>
                  </a:moveTo>
                  <a:cubicBezTo>
                    <a:pt x="9089009" y="2924302"/>
                    <a:pt x="9085072" y="2924302"/>
                    <a:pt x="9081262" y="2924302"/>
                  </a:cubicBezTo>
                  <a:cubicBezTo>
                    <a:pt x="9065769" y="2935986"/>
                    <a:pt x="9042528" y="2951480"/>
                    <a:pt x="9034781" y="2966974"/>
                  </a:cubicBezTo>
                  <a:cubicBezTo>
                    <a:pt x="9015349" y="3001899"/>
                    <a:pt x="9003793" y="3040634"/>
                    <a:pt x="8984361" y="3075559"/>
                  </a:cubicBezTo>
                  <a:cubicBezTo>
                    <a:pt x="8968868" y="3106547"/>
                    <a:pt x="8980424" y="3118231"/>
                    <a:pt x="9007603" y="3129915"/>
                  </a:cubicBezTo>
                  <a:cubicBezTo>
                    <a:pt x="9135492" y="3184271"/>
                    <a:pt x="9263381" y="3238500"/>
                    <a:pt x="9391270" y="3288919"/>
                  </a:cubicBezTo>
                  <a:cubicBezTo>
                    <a:pt x="9418447" y="3304413"/>
                    <a:pt x="9430005" y="3296666"/>
                    <a:pt x="9433942" y="3265678"/>
                  </a:cubicBezTo>
                  <a:cubicBezTo>
                    <a:pt x="9437879" y="3199765"/>
                    <a:pt x="9441689" y="3133852"/>
                    <a:pt x="9449435" y="3067939"/>
                  </a:cubicBezTo>
                  <a:cubicBezTo>
                    <a:pt x="9449435" y="3060192"/>
                    <a:pt x="9445498" y="3048508"/>
                    <a:pt x="9441689" y="3040761"/>
                  </a:cubicBezTo>
                  <a:cubicBezTo>
                    <a:pt x="9414510" y="2982595"/>
                    <a:pt x="9418447" y="2920492"/>
                    <a:pt x="9430005" y="2858516"/>
                  </a:cubicBezTo>
                  <a:cubicBezTo>
                    <a:pt x="9453246" y="2730500"/>
                    <a:pt x="9476486" y="2602484"/>
                    <a:pt x="9499728" y="2474595"/>
                  </a:cubicBezTo>
                  <a:cubicBezTo>
                    <a:pt x="9515222" y="2404745"/>
                    <a:pt x="9542399" y="2335022"/>
                    <a:pt x="9557894" y="2265172"/>
                  </a:cubicBezTo>
                  <a:cubicBezTo>
                    <a:pt x="9565641" y="2245741"/>
                    <a:pt x="9569578" y="2218690"/>
                    <a:pt x="9561831" y="2207006"/>
                  </a:cubicBezTo>
                  <a:cubicBezTo>
                    <a:pt x="9534653" y="2172081"/>
                    <a:pt x="9542399" y="2141093"/>
                    <a:pt x="9565768" y="2110105"/>
                  </a:cubicBezTo>
                  <a:cubicBezTo>
                    <a:pt x="9573515" y="2098421"/>
                    <a:pt x="9581261" y="2086864"/>
                    <a:pt x="9581261" y="2071370"/>
                  </a:cubicBezTo>
                  <a:cubicBezTo>
                    <a:pt x="9585198" y="2040382"/>
                    <a:pt x="9585198" y="2009267"/>
                    <a:pt x="9585198" y="1978279"/>
                  </a:cubicBezTo>
                  <a:cubicBezTo>
                    <a:pt x="9589135" y="1939544"/>
                    <a:pt x="9596883" y="1900682"/>
                    <a:pt x="9596883" y="1861947"/>
                  </a:cubicBezTo>
                  <a:cubicBezTo>
                    <a:pt x="9600820" y="1854200"/>
                    <a:pt x="9589135" y="1842516"/>
                    <a:pt x="9585198" y="1830959"/>
                  </a:cubicBezTo>
                  <a:cubicBezTo>
                    <a:pt x="9577452" y="1838706"/>
                    <a:pt x="9569705" y="1842643"/>
                    <a:pt x="9561958" y="1850390"/>
                  </a:cubicBezTo>
                  <a:cubicBezTo>
                    <a:pt x="9519285" y="1889125"/>
                    <a:pt x="9484487" y="1927987"/>
                    <a:pt x="9441816" y="1962912"/>
                  </a:cubicBezTo>
                  <a:cubicBezTo>
                    <a:pt x="9391396" y="2009394"/>
                    <a:pt x="9333231" y="2048256"/>
                    <a:pt x="9282939" y="2094738"/>
                  </a:cubicBezTo>
                  <a:cubicBezTo>
                    <a:pt x="9263508" y="2110232"/>
                    <a:pt x="9240267" y="2141220"/>
                    <a:pt x="9244204" y="2160651"/>
                  </a:cubicBezTo>
                  <a:cubicBezTo>
                    <a:pt x="9255887" y="2207133"/>
                    <a:pt x="9236457" y="2242058"/>
                    <a:pt x="9209279" y="2280920"/>
                  </a:cubicBezTo>
                  <a:cubicBezTo>
                    <a:pt x="9201532" y="2288667"/>
                    <a:pt x="9201532" y="2300351"/>
                    <a:pt x="9197595" y="2311908"/>
                  </a:cubicBezTo>
                  <a:cubicBezTo>
                    <a:pt x="9185910" y="2350643"/>
                    <a:pt x="9174354" y="2389505"/>
                    <a:pt x="9162670" y="2428240"/>
                  </a:cubicBezTo>
                  <a:cubicBezTo>
                    <a:pt x="9158733" y="2435987"/>
                    <a:pt x="9147176" y="2439924"/>
                    <a:pt x="9135492" y="2443734"/>
                  </a:cubicBezTo>
                  <a:cubicBezTo>
                    <a:pt x="9104504" y="2455418"/>
                    <a:pt x="9089009" y="2432050"/>
                    <a:pt x="9058021" y="2408809"/>
                  </a:cubicBezTo>
                  <a:cubicBezTo>
                    <a:pt x="9061959" y="2443734"/>
                    <a:pt x="9061959" y="2470912"/>
                    <a:pt x="9065769" y="2494153"/>
                  </a:cubicBezTo>
                  <a:cubicBezTo>
                    <a:pt x="9069706" y="2509647"/>
                    <a:pt x="9069706" y="2529078"/>
                    <a:pt x="9077453" y="2536825"/>
                  </a:cubicBezTo>
                  <a:cubicBezTo>
                    <a:pt x="9112378" y="2575560"/>
                    <a:pt x="9108441" y="2587244"/>
                    <a:pt x="9061959" y="2602738"/>
                  </a:cubicBezTo>
                  <a:cubicBezTo>
                    <a:pt x="9054211" y="2606675"/>
                    <a:pt x="9042528" y="2622169"/>
                    <a:pt x="9042528" y="2629916"/>
                  </a:cubicBezTo>
                  <a:cubicBezTo>
                    <a:pt x="9046465" y="2664841"/>
                    <a:pt x="9058021" y="2699766"/>
                    <a:pt x="9061959" y="2738501"/>
                  </a:cubicBezTo>
                  <a:cubicBezTo>
                    <a:pt x="9073643" y="2800604"/>
                    <a:pt x="9085199" y="2862580"/>
                    <a:pt x="9096884" y="2924683"/>
                  </a:cubicBezTo>
                  <a:close/>
                  <a:moveTo>
                    <a:pt x="8468996" y="2032635"/>
                  </a:moveTo>
                  <a:cubicBezTo>
                    <a:pt x="8426323" y="2071370"/>
                    <a:pt x="8372095" y="2106295"/>
                    <a:pt x="8337170" y="2156714"/>
                  </a:cubicBezTo>
                  <a:cubicBezTo>
                    <a:pt x="8282941" y="2234311"/>
                    <a:pt x="8236459" y="2323465"/>
                    <a:pt x="8155052" y="2381631"/>
                  </a:cubicBezTo>
                  <a:cubicBezTo>
                    <a:pt x="8151115" y="2385568"/>
                    <a:pt x="8147305" y="2389378"/>
                    <a:pt x="8143368" y="2397125"/>
                  </a:cubicBezTo>
                  <a:cubicBezTo>
                    <a:pt x="8116190" y="2435860"/>
                    <a:pt x="8085202" y="2474722"/>
                    <a:pt x="8058151" y="2517394"/>
                  </a:cubicBezTo>
                  <a:cubicBezTo>
                    <a:pt x="8046467" y="2532888"/>
                    <a:pt x="8042657" y="2556129"/>
                    <a:pt x="8042657" y="2575560"/>
                  </a:cubicBezTo>
                  <a:cubicBezTo>
                    <a:pt x="8034909" y="2610485"/>
                    <a:pt x="8034909" y="2649220"/>
                    <a:pt x="8027162" y="2684145"/>
                  </a:cubicBezTo>
                  <a:cubicBezTo>
                    <a:pt x="8019416" y="2711323"/>
                    <a:pt x="8023226" y="2722880"/>
                    <a:pt x="8050404" y="2730627"/>
                  </a:cubicBezTo>
                  <a:cubicBezTo>
                    <a:pt x="8151115" y="2773299"/>
                    <a:pt x="8255890" y="2815971"/>
                    <a:pt x="8356601" y="2862453"/>
                  </a:cubicBezTo>
                  <a:cubicBezTo>
                    <a:pt x="8379842" y="2870200"/>
                    <a:pt x="8391526" y="2866390"/>
                    <a:pt x="8399272" y="2843022"/>
                  </a:cubicBezTo>
                  <a:cubicBezTo>
                    <a:pt x="8407020" y="2827528"/>
                    <a:pt x="8418704" y="2808097"/>
                    <a:pt x="8426451" y="2788666"/>
                  </a:cubicBezTo>
                  <a:cubicBezTo>
                    <a:pt x="8445882" y="2757678"/>
                    <a:pt x="8484617" y="2734310"/>
                    <a:pt x="8461376" y="2687828"/>
                  </a:cubicBezTo>
                  <a:cubicBezTo>
                    <a:pt x="8457439" y="2683891"/>
                    <a:pt x="8461376" y="2672334"/>
                    <a:pt x="8465312" y="2668397"/>
                  </a:cubicBezTo>
                  <a:cubicBezTo>
                    <a:pt x="8488554" y="2648966"/>
                    <a:pt x="8531226" y="2633472"/>
                    <a:pt x="8473059" y="2602484"/>
                  </a:cubicBezTo>
                  <a:cubicBezTo>
                    <a:pt x="8473059" y="2602484"/>
                    <a:pt x="8476997" y="2602484"/>
                    <a:pt x="8473059" y="2598547"/>
                  </a:cubicBezTo>
                  <a:cubicBezTo>
                    <a:pt x="8457566" y="2528697"/>
                    <a:pt x="8442072" y="2462784"/>
                    <a:pt x="8469122" y="2389124"/>
                  </a:cubicBezTo>
                  <a:cubicBezTo>
                    <a:pt x="8473059" y="2377440"/>
                    <a:pt x="8473059" y="2361946"/>
                    <a:pt x="8473059" y="2346452"/>
                  </a:cubicBezTo>
                  <a:cubicBezTo>
                    <a:pt x="8473059" y="2284349"/>
                    <a:pt x="8473059" y="2222373"/>
                    <a:pt x="8496301" y="2164207"/>
                  </a:cubicBezTo>
                  <a:cubicBezTo>
                    <a:pt x="8515732" y="2121535"/>
                    <a:pt x="8523479" y="2071116"/>
                    <a:pt x="8469122" y="2032381"/>
                  </a:cubicBezTo>
                  <a:close/>
                  <a:moveTo>
                    <a:pt x="5294757" y="3013583"/>
                  </a:moveTo>
                  <a:cubicBezTo>
                    <a:pt x="5345176" y="3044571"/>
                    <a:pt x="5899404" y="3157093"/>
                    <a:pt x="5926582" y="3145409"/>
                  </a:cubicBezTo>
                  <a:cubicBezTo>
                    <a:pt x="5810250" y="2978658"/>
                    <a:pt x="5442077" y="2955417"/>
                    <a:pt x="5294757" y="3013583"/>
                  </a:cubicBezTo>
                  <a:close/>
                  <a:moveTo>
                    <a:pt x="7306310" y="1888871"/>
                  </a:moveTo>
                  <a:cubicBezTo>
                    <a:pt x="7286879" y="1904365"/>
                    <a:pt x="7279132" y="1912112"/>
                    <a:pt x="7267576" y="1916049"/>
                  </a:cubicBezTo>
                  <a:cubicBezTo>
                    <a:pt x="7236587" y="1931543"/>
                    <a:pt x="7232651" y="1954784"/>
                    <a:pt x="7248144" y="1985899"/>
                  </a:cubicBezTo>
                  <a:cubicBezTo>
                    <a:pt x="7255891" y="2009140"/>
                    <a:pt x="7255891" y="2032381"/>
                    <a:pt x="7259828" y="2055749"/>
                  </a:cubicBezTo>
                  <a:cubicBezTo>
                    <a:pt x="7263765" y="2079117"/>
                    <a:pt x="7263765" y="2102231"/>
                    <a:pt x="7267576" y="2125599"/>
                  </a:cubicBezTo>
                  <a:cubicBezTo>
                    <a:pt x="7271512" y="2137283"/>
                    <a:pt x="7283069" y="2152777"/>
                    <a:pt x="7290816" y="2152777"/>
                  </a:cubicBezTo>
                  <a:cubicBezTo>
                    <a:pt x="7314057" y="2148840"/>
                    <a:pt x="7348982" y="2148840"/>
                    <a:pt x="7356729" y="2133346"/>
                  </a:cubicBezTo>
                  <a:cubicBezTo>
                    <a:pt x="7387717" y="2086864"/>
                    <a:pt x="7403211" y="2028571"/>
                    <a:pt x="7434199" y="1982089"/>
                  </a:cubicBezTo>
                  <a:cubicBezTo>
                    <a:pt x="7453630" y="1943354"/>
                    <a:pt x="7438136" y="1916176"/>
                    <a:pt x="7414768" y="1888998"/>
                  </a:cubicBezTo>
                  <a:cubicBezTo>
                    <a:pt x="7410831" y="1881251"/>
                    <a:pt x="7395337" y="1877314"/>
                    <a:pt x="7387590" y="1877314"/>
                  </a:cubicBezTo>
                  <a:cubicBezTo>
                    <a:pt x="7383653" y="1881251"/>
                    <a:pt x="7375906" y="1892808"/>
                    <a:pt x="7375906" y="1904492"/>
                  </a:cubicBezTo>
                  <a:cubicBezTo>
                    <a:pt x="7371969" y="1935480"/>
                    <a:pt x="7371969" y="1966595"/>
                    <a:pt x="7364222" y="1997583"/>
                  </a:cubicBezTo>
                  <a:cubicBezTo>
                    <a:pt x="7364222" y="2009267"/>
                    <a:pt x="7348728" y="2020824"/>
                    <a:pt x="7340981" y="2028571"/>
                  </a:cubicBezTo>
                  <a:cubicBezTo>
                    <a:pt x="7329297" y="2020824"/>
                    <a:pt x="7313803" y="2009140"/>
                    <a:pt x="7313803" y="1997583"/>
                  </a:cubicBezTo>
                  <a:cubicBezTo>
                    <a:pt x="7309866" y="1978152"/>
                    <a:pt x="7313803" y="1958848"/>
                    <a:pt x="7313803" y="1935480"/>
                  </a:cubicBezTo>
                  <a:cubicBezTo>
                    <a:pt x="7313803" y="1923796"/>
                    <a:pt x="7309866" y="1908302"/>
                    <a:pt x="7306056" y="1888998"/>
                  </a:cubicBezTo>
                  <a:close/>
                  <a:moveTo>
                    <a:pt x="10511790" y="2734310"/>
                  </a:moveTo>
                  <a:cubicBezTo>
                    <a:pt x="10504043" y="2734310"/>
                    <a:pt x="10500106" y="2730373"/>
                    <a:pt x="10492359" y="2730373"/>
                  </a:cubicBezTo>
                  <a:cubicBezTo>
                    <a:pt x="10484612" y="2745867"/>
                    <a:pt x="10476865" y="2765298"/>
                    <a:pt x="10465181" y="2780792"/>
                  </a:cubicBezTo>
                  <a:cubicBezTo>
                    <a:pt x="10445750" y="2811780"/>
                    <a:pt x="10426446" y="2850642"/>
                    <a:pt x="10399268" y="2873883"/>
                  </a:cubicBezTo>
                  <a:cubicBezTo>
                    <a:pt x="10368280" y="2904871"/>
                    <a:pt x="10356596" y="2951480"/>
                    <a:pt x="10383774" y="2974721"/>
                  </a:cubicBezTo>
                  <a:cubicBezTo>
                    <a:pt x="10387711" y="2970784"/>
                    <a:pt x="10391521" y="2970784"/>
                    <a:pt x="10391521" y="2970784"/>
                  </a:cubicBezTo>
                  <a:cubicBezTo>
                    <a:pt x="10430256" y="2904871"/>
                    <a:pt x="10472928" y="2842768"/>
                    <a:pt x="10507853" y="2776855"/>
                  </a:cubicBezTo>
                  <a:cubicBezTo>
                    <a:pt x="10515600" y="2765171"/>
                    <a:pt x="10511790" y="2749677"/>
                    <a:pt x="10511790" y="2734183"/>
                  </a:cubicBezTo>
                  <a:close/>
                  <a:moveTo>
                    <a:pt x="10693908" y="2486025"/>
                  </a:moveTo>
                  <a:cubicBezTo>
                    <a:pt x="10689971" y="2482088"/>
                    <a:pt x="10682224" y="2478278"/>
                    <a:pt x="10678414" y="2474341"/>
                  </a:cubicBezTo>
                  <a:cubicBezTo>
                    <a:pt x="10631932" y="2528697"/>
                    <a:pt x="10581513" y="2579116"/>
                    <a:pt x="10531094" y="2633345"/>
                  </a:cubicBezTo>
                  <a:cubicBezTo>
                    <a:pt x="10546588" y="2648839"/>
                    <a:pt x="10558272" y="2664333"/>
                    <a:pt x="10573766" y="2683764"/>
                  </a:cubicBezTo>
                  <a:cubicBezTo>
                    <a:pt x="10616438" y="2613914"/>
                    <a:pt x="10655173" y="2548001"/>
                    <a:pt x="10693908" y="2486025"/>
                  </a:cubicBezTo>
                  <a:close/>
                  <a:moveTo>
                    <a:pt x="7407148" y="2202942"/>
                  </a:moveTo>
                  <a:cubicBezTo>
                    <a:pt x="7372223" y="2187448"/>
                    <a:pt x="7283069" y="2191258"/>
                    <a:pt x="7283069" y="2210689"/>
                  </a:cubicBezTo>
                  <a:cubicBezTo>
                    <a:pt x="7275322" y="2237867"/>
                    <a:pt x="7279132" y="2268855"/>
                    <a:pt x="7279132" y="2296033"/>
                  </a:cubicBezTo>
                  <a:cubicBezTo>
                    <a:pt x="7283069" y="2299970"/>
                    <a:pt x="7286879" y="2299970"/>
                    <a:pt x="7290816" y="2299970"/>
                  </a:cubicBezTo>
                  <a:cubicBezTo>
                    <a:pt x="7329551" y="2268982"/>
                    <a:pt x="7364476" y="2237867"/>
                    <a:pt x="7407148" y="2203069"/>
                  </a:cubicBezTo>
                  <a:close/>
                  <a:moveTo>
                    <a:pt x="10810240" y="2520950"/>
                  </a:moveTo>
                  <a:cubicBezTo>
                    <a:pt x="10802493" y="2517013"/>
                    <a:pt x="10794746" y="2517013"/>
                    <a:pt x="10790809" y="2513203"/>
                  </a:cubicBezTo>
                  <a:cubicBezTo>
                    <a:pt x="10767568" y="2544191"/>
                    <a:pt x="10744327" y="2571369"/>
                    <a:pt x="10728833" y="2602357"/>
                  </a:cubicBezTo>
                  <a:cubicBezTo>
                    <a:pt x="10721086" y="2614041"/>
                    <a:pt x="10732770" y="2637282"/>
                    <a:pt x="10736580" y="2652776"/>
                  </a:cubicBezTo>
                  <a:cubicBezTo>
                    <a:pt x="10748264" y="2645029"/>
                    <a:pt x="10759821" y="2637282"/>
                    <a:pt x="10771505" y="2629535"/>
                  </a:cubicBezTo>
                  <a:cubicBezTo>
                    <a:pt x="10779252" y="2614041"/>
                    <a:pt x="10790936" y="2598547"/>
                    <a:pt x="10794746" y="2583053"/>
                  </a:cubicBezTo>
                  <a:cubicBezTo>
                    <a:pt x="10802493" y="2563622"/>
                    <a:pt x="10806430" y="2540381"/>
                    <a:pt x="10810240" y="2520950"/>
                  </a:cubicBezTo>
                  <a:close/>
                  <a:moveTo>
                    <a:pt x="10558272" y="2939796"/>
                  </a:moveTo>
                  <a:cubicBezTo>
                    <a:pt x="10612501" y="2901061"/>
                    <a:pt x="10631932" y="2846705"/>
                    <a:pt x="10604754" y="2815717"/>
                  </a:cubicBezTo>
                  <a:cubicBezTo>
                    <a:pt x="10546588" y="2870073"/>
                    <a:pt x="10535031" y="2904871"/>
                    <a:pt x="10558272" y="2939796"/>
                  </a:cubicBezTo>
                  <a:close/>
                  <a:moveTo>
                    <a:pt x="10519537" y="2963037"/>
                  </a:moveTo>
                  <a:cubicBezTo>
                    <a:pt x="10461371" y="3013456"/>
                    <a:pt x="10449814" y="3056128"/>
                    <a:pt x="10480802" y="3075559"/>
                  </a:cubicBezTo>
                  <a:cubicBezTo>
                    <a:pt x="10535031" y="3017393"/>
                    <a:pt x="10542778" y="2997962"/>
                    <a:pt x="10519537" y="2963037"/>
                  </a:cubicBezTo>
                  <a:close/>
                  <a:moveTo>
                    <a:pt x="10647426" y="2804033"/>
                  </a:moveTo>
                  <a:cubicBezTo>
                    <a:pt x="10701655" y="2757551"/>
                    <a:pt x="10709402" y="2726436"/>
                    <a:pt x="10682351" y="2699258"/>
                  </a:cubicBezTo>
                  <a:cubicBezTo>
                    <a:pt x="10628122" y="2745740"/>
                    <a:pt x="10620375" y="2761361"/>
                    <a:pt x="10647426" y="2804033"/>
                  </a:cubicBezTo>
                  <a:close/>
                  <a:moveTo>
                    <a:pt x="10414889" y="3203575"/>
                  </a:moveTo>
                  <a:cubicBezTo>
                    <a:pt x="10426573" y="3172587"/>
                    <a:pt x="10442067" y="3145409"/>
                    <a:pt x="10453624" y="3122168"/>
                  </a:cubicBezTo>
                  <a:cubicBezTo>
                    <a:pt x="10399395" y="3145409"/>
                    <a:pt x="10387711" y="3176524"/>
                    <a:pt x="10414889" y="3203575"/>
                  </a:cubicBezTo>
                  <a:close/>
                  <a:moveTo>
                    <a:pt x="9147429" y="2358009"/>
                  </a:moveTo>
                  <a:cubicBezTo>
                    <a:pt x="9151366" y="2327021"/>
                    <a:pt x="9151366" y="2307590"/>
                    <a:pt x="9155176" y="2288159"/>
                  </a:cubicBezTo>
                  <a:cubicBezTo>
                    <a:pt x="9147429" y="2288159"/>
                    <a:pt x="9131935" y="2288159"/>
                    <a:pt x="9127998" y="2292096"/>
                  </a:cubicBezTo>
                  <a:cubicBezTo>
                    <a:pt x="9112504" y="2311527"/>
                    <a:pt x="9116314" y="2330831"/>
                    <a:pt x="9147429" y="2358009"/>
                  </a:cubicBezTo>
                  <a:close/>
                </a:path>
              </a:pathLst>
            </a:custGeom>
            <a:solidFill>
              <a:srgbClr val="002060"/>
            </a:solidFill>
          </p:spPr>
        </p:sp>
      </p:grpSp>
      <p:grpSp>
        <p:nvGrpSpPr>
          <p:cNvPr id="49" name="Group 49"/>
          <p:cNvGrpSpPr/>
          <p:nvPr/>
        </p:nvGrpSpPr>
        <p:grpSpPr>
          <a:xfrm>
            <a:off x="5337360" y="8984520"/>
            <a:ext cx="7243020" cy="1340280"/>
            <a:chOff x="0" y="0"/>
            <a:chExt cx="9657360" cy="1787040"/>
          </a:xfrm>
        </p:grpSpPr>
        <p:sp>
          <p:nvSpPr>
            <p:cNvPr id="50" name="Freeform 50"/>
            <p:cNvSpPr/>
            <p:nvPr/>
          </p:nvSpPr>
          <p:spPr>
            <a:xfrm>
              <a:off x="0" y="0"/>
              <a:ext cx="9657334" cy="1787017"/>
            </a:xfrm>
            <a:custGeom>
              <a:avLst/>
              <a:gdLst/>
              <a:ahLst/>
              <a:cxnLst/>
              <a:rect l="l" t="t" r="r" b="b"/>
              <a:pathLst>
                <a:path w="9657334" h="1787017">
                  <a:moveTo>
                    <a:pt x="0" y="1787017"/>
                  </a:moveTo>
                  <a:lnTo>
                    <a:pt x="8341868" y="0"/>
                  </a:lnTo>
                  <a:lnTo>
                    <a:pt x="9657334" y="1787017"/>
                  </a:lnTo>
                  <a:lnTo>
                    <a:pt x="0" y="1787017"/>
                  </a:lnTo>
                  <a:close/>
                </a:path>
              </a:pathLst>
            </a:custGeom>
            <a:solidFill>
              <a:srgbClr val="002060"/>
            </a:solidFill>
          </p:spPr>
        </p:sp>
      </p:grpSp>
      <p:sp>
        <p:nvSpPr>
          <p:cNvPr id="51" name="TextBox 51"/>
          <p:cNvSpPr txBox="1"/>
          <p:nvPr/>
        </p:nvSpPr>
        <p:spPr>
          <a:xfrm>
            <a:off x="13974300" y="5963040"/>
            <a:ext cx="933840" cy="487313"/>
          </a:xfrm>
          <a:prstGeom prst="rect">
            <a:avLst/>
          </a:prstGeom>
        </p:spPr>
        <p:txBody>
          <a:bodyPr lIns="0" tIns="0" rIns="0" bIns="0" rtlCol="0" anchor="t">
            <a:spAutoFit/>
          </a:bodyPr>
          <a:lstStyle/>
          <a:p>
            <a:pPr algn="ctr" rtl="1">
              <a:lnSpc>
                <a:spcPts val="3840"/>
              </a:lnSpc>
            </a:pPr>
            <a:r>
              <a:rPr lang="en-US" sz="3200" spc="46">
                <a:solidFill>
                  <a:srgbClr val="FFFFFF"/>
                </a:solidFill>
                <a:latin typeface="Montserrat Bold"/>
                <a:cs typeface="B Nazanin" pitchFamily="2" charset="-78"/>
              </a:rPr>
              <a:t>05</a:t>
            </a:r>
          </a:p>
        </p:txBody>
      </p:sp>
      <p:sp>
        <p:nvSpPr>
          <p:cNvPr id="52" name="TextBox 52"/>
          <p:cNvSpPr txBox="1"/>
          <p:nvPr/>
        </p:nvSpPr>
        <p:spPr>
          <a:xfrm>
            <a:off x="14100120" y="6809760"/>
            <a:ext cx="2414520" cy="218008"/>
          </a:xfrm>
          <a:prstGeom prst="rect">
            <a:avLst/>
          </a:prstGeom>
        </p:spPr>
        <p:txBody>
          <a:bodyPr lIns="0" tIns="0" rIns="0" bIns="0" rtlCol="0" anchor="t">
            <a:spAutoFit/>
          </a:bodyPr>
          <a:lstStyle/>
          <a:p>
            <a:pPr algn="ctr" rtl="1">
              <a:lnSpc>
                <a:spcPts val="1679"/>
              </a:lnSpc>
            </a:pPr>
            <a:r>
              <a:rPr lang="fa-IR" sz="1399" spc="19" dirty="0">
                <a:solidFill>
                  <a:srgbClr val="FFFFFF"/>
                </a:solidFill>
                <a:latin typeface="Montserrat Bold"/>
                <a:cs typeface="B Nazanin" pitchFamily="2" charset="-78"/>
              </a:rPr>
              <a:t>اضافه کردن متن</a:t>
            </a:r>
            <a:endParaRPr lang="en-US" sz="1399" spc="19" dirty="0">
              <a:solidFill>
                <a:srgbClr val="FFFFFF"/>
              </a:solidFill>
              <a:latin typeface="Montserrat Bold"/>
              <a:cs typeface="B Nazanin" pitchFamily="2" charset="-78"/>
            </a:endParaRPr>
          </a:p>
        </p:txBody>
      </p:sp>
      <p:sp>
        <p:nvSpPr>
          <p:cNvPr id="53" name="TextBox 53"/>
          <p:cNvSpPr txBox="1"/>
          <p:nvPr/>
        </p:nvSpPr>
        <p:spPr>
          <a:xfrm>
            <a:off x="14100120" y="7235280"/>
            <a:ext cx="2414520" cy="807913"/>
          </a:xfrm>
          <a:prstGeom prst="rect">
            <a:avLst/>
          </a:prstGeom>
        </p:spPr>
        <p:txBody>
          <a:bodyPr lIns="0" tIns="0" rIns="0" bIns="0" rtlCol="0" anchor="t">
            <a:spAutoFit/>
          </a:bodyPr>
          <a:lstStyle/>
          <a:p>
            <a:pPr algn="ctr" rtl="1">
              <a:lnSpc>
                <a:spcPct val="150000"/>
              </a:lnSpc>
            </a:pPr>
            <a:r>
              <a:rPr lang="fa-IR" sz="1200" spc="16"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200" spc="16" dirty="0">
              <a:solidFill>
                <a:srgbClr val="FFFFFF"/>
              </a:solidFill>
              <a:latin typeface="Montserrat"/>
              <a:cs typeface="B Nazanin" pitchFamily="2" charset="-78"/>
            </a:endParaRPr>
          </a:p>
        </p:txBody>
      </p:sp>
      <p:grpSp>
        <p:nvGrpSpPr>
          <p:cNvPr id="54" name="Group 54"/>
          <p:cNvGrpSpPr/>
          <p:nvPr/>
        </p:nvGrpSpPr>
        <p:grpSpPr>
          <a:xfrm>
            <a:off x="46440" y="1631340"/>
            <a:ext cx="13878540" cy="161460"/>
            <a:chOff x="0" y="0"/>
            <a:chExt cx="18504720" cy="215280"/>
          </a:xfrm>
        </p:grpSpPr>
        <p:sp>
          <p:nvSpPr>
            <p:cNvPr id="55" name="Freeform 55"/>
            <p:cNvSpPr/>
            <p:nvPr/>
          </p:nvSpPr>
          <p:spPr>
            <a:xfrm>
              <a:off x="0" y="0"/>
              <a:ext cx="18504663" cy="215265"/>
            </a:xfrm>
            <a:custGeom>
              <a:avLst/>
              <a:gdLst/>
              <a:ahLst/>
              <a:cxnLst/>
              <a:rect l="l" t="t" r="r" b="b"/>
              <a:pathLst>
                <a:path w="18504663" h="215265">
                  <a:moveTo>
                    <a:pt x="0" y="5461"/>
                  </a:moveTo>
                  <a:lnTo>
                    <a:pt x="18504663" y="0"/>
                  </a:lnTo>
                  <a:lnTo>
                    <a:pt x="18182589" y="205740"/>
                  </a:lnTo>
                  <a:lnTo>
                    <a:pt x="7239" y="215265"/>
                  </a:lnTo>
                  <a:cubicBezTo>
                    <a:pt x="4826" y="145288"/>
                    <a:pt x="2413" y="75438"/>
                    <a:pt x="0" y="5461"/>
                  </a:cubicBezTo>
                  <a:close/>
                </a:path>
              </a:pathLst>
            </a:custGeom>
            <a:solidFill>
              <a:srgbClr val="013857"/>
            </a:solidFill>
          </p:spPr>
        </p:sp>
      </p:grpSp>
      <p:grpSp>
        <p:nvGrpSpPr>
          <p:cNvPr id="56" name="Group 56"/>
          <p:cNvGrpSpPr/>
          <p:nvPr/>
        </p:nvGrpSpPr>
        <p:grpSpPr>
          <a:xfrm>
            <a:off x="13800240" y="1562760"/>
            <a:ext cx="4487940" cy="223560"/>
            <a:chOff x="0" y="0"/>
            <a:chExt cx="5983920" cy="298080"/>
          </a:xfrm>
        </p:grpSpPr>
        <p:sp>
          <p:nvSpPr>
            <p:cNvPr id="57" name="Freeform 57"/>
            <p:cNvSpPr/>
            <p:nvPr/>
          </p:nvSpPr>
          <p:spPr>
            <a:xfrm>
              <a:off x="0" y="0"/>
              <a:ext cx="5983986" cy="298069"/>
            </a:xfrm>
            <a:custGeom>
              <a:avLst/>
              <a:gdLst/>
              <a:ahLst/>
              <a:cxnLst/>
              <a:rect l="l" t="t" r="r" b="b"/>
              <a:pathLst>
                <a:path w="5983986" h="298069">
                  <a:moveTo>
                    <a:pt x="5983097" y="0"/>
                  </a:moveTo>
                  <a:cubicBezTo>
                    <a:pt x="5983351" y="99314"/>
                    <a:pt x="5983732" y="198755"/>
                    <a:pt x="5983986" y="298069"/>
                  </a:cubicBezTo>
                  <a:lnTo>
                    <a:pt x="0" y="297561"/>
                  </a:lnTo>
                  <a:lnTo>
                    <a:pt x="445262" y="0"/>
                  </a:lnTo>
                  <a:lnTo>
                    <a:pt x="5983097" y="0"/>
                  </a:lnTo>
                  <a:close/>
                </a:path>
              </a:pathLst>
            </a:custGeom>
            <a:solidFill>
              <a:srgbClr val="33AAB9"/>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844120" y="0"/>
            <a:ext cx="8968860" cy="10287000"/>
            <a:chOff x="0" y="0"/>
            <a:chExt cx="11958480" cy="13716000"/>
          </a:xfrm>
        </p:grpSpPr>
        <p:sp>
          <p:nvSpPr>
            <p:cNvPr id="3" name="Freeform 3"/>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0070C0"/>
            </a:solidFill>
          </p:spPr>
        </p:sp>
      </p:grpSp>
      <p:grpSp>
        <p:nvGrpSpPr>
          <p:cNvPr id="4" name="Group 4"/>
          <p:cNvGrpSpPr/>
          <p:nvPr/>
        </p:nvGrpSpPr>
        <p:grpSpPr>
          <a:xfrm>
            <a:off x="9081720" y="0"/>
            <a:ext cx="8968860" cy="10287000"/>
            <a:chOff x="0" y="0"/>
            <a:chExt cx="11958480" cy="13716000"/>
          </a:xfrm>
        </p:grpSpPr>
        <p:sp>
          <p:nvSpPr>
            <p:cNvPr id="5" name="Freeform 5"/>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FFFFFF"/>
            </a:solidFill>
          </p:spPr>
        </p:sp>
      </p:grpSp>
      <p:grpSp>
        <p:nvGrpSpPr>
          <p:cNvPr id="6" name="Group 6"/>
          <p:cNvGrpSpPr/>
          <p:nvPr/>
        </p:nvGrpSpPr>
        <p:grpSpPr>
          <a:xfrm>
            <a:off x="198720" y="2661120"/>
            <a:ext cx="13878540" cy="161460"/>
            <a:chOff x="0" y="0"/>
            <a:chExt cx="18504720" cy="215280"/>
          </a:xfrm>
        </p:grpSpPr>
        <p:sp>
          <p:nvSpPr>
            <p:cNvPr id="7" name="Freeform 7"/>
            <p:cNvSpPr/>
            <p:nvPr/>
          </p:nvSpPr>
          <p:spPr>
            <a:xfrm>
              <a:off x="0" y="0"/>
              <a:ext cx="18504663" cy="215265"/>
            </a:xfrm>
            <a:custGeom>
              <a:avLst/>
              <a:gdLst/>
              <a:ahLst/>
              <a:cxnLst/>
              <a:rect l="l" t="t" r="r" b="b"/>
              <a:pathLst>
                <a:path w="18504663" h="215265">
                  <a:moveTo>
                    <a:pt x="0" y="5461"/>
                  </a:moveTo>
                  <a:lnTo>
                    <a:pt x="18504663" y="0"/>
                  </a:lnTo>
                  <a:lnTo>
                    <a:pt x="18182589" y="205740"/>
                  </a:lnTo>
                  <a:lnTo>
                    <a:pt x="7239" y="215265"/>
                  </a:lnTo>
                  <a:cubicBezTo>
                    <a:pt x="4826" y="145288"/>
                    <a:pt x="2413" y="75438"/>
                    <a:pt x="0" y="5461"/>
                  </a:cubicBezTo>
                  <a:close/>
                </a:path>
              </a:pathLst>
            </a:custGeom>
            <a:solidFill>
              <a:srgbClr val="013857"/>
            </a:solidFill>
          </p:spPr>
        </p:sp>
      </p:grpSp>
      <p:grpSp>
        <p:nvGrpSpPr>
          <p:cNvPr id="8" name="Group 8"/>
          <p:cNvGrpSpPr/>
          <p:nvPr/>
        </p:nvGrpSpPr>
        <p:grpSpPr>
          <a:xfrm>
            <a:off x="13951980" y="2592000"/>
            <a:ext cx="4487940" cy="223560"/>
            <a:chOff x="0" y="0"/>
            <a:chExt cx="5983920" cy="298080"/>
          </a:xfrm>
        </p:grpSpPr>
        <p:sp>
          <p:nvSpPr>
            <p:cNvPr id="9" name="Freeform 9"/>
            <p:cNvSpPr/>
            <p:nvPr/>
          </p:nvSpPr>
          <p:spPr>
            <a:xfrm>
              <a:off x="0" y="0"/>
              <a:ext cx="5983986" cy="298069"/>
            </a:xfrm>
            <a:custGeom>
              <a:avLst/>
              <a:gdLst/>
              <a:ahLst/>
              <a:cxnLst/>
              <a:rect l="l" t="t" r="r" b="b"/>
              <a:pathLst>
                <a:path w="5983986" h="298069">
                  <a:moveTo>
                    <a:pt x="5983097" y="0"/>
                  </a:moveTo>
                  <a:cubicBezTo>
                    <a:pt x="5983351" y="99314"/>
                    <a:pt x="5983732" y="198755"/>
                    <a:pt x="5983986" y="298069"/>
                  </a:cubicBezTo>
                  <a:lnTo>
                    <a:pt x="0" y="297561"/>
                  </a:lnTo>
                  <a:lnTo>
                    <a:pt x="445262" y="0"/>
                  </a:lnTo>
                  <a:lnTo>
                    <a:pt x="5983097" y="0"/>
                  </a:lnTo>
                  <a:close/>
                </a:path>
              </a:pathLst>
            </a:custGeom>
            <a:solidFill>
              <a:srgbClr val="33AAB9"/>
            </a:solidFill>
          </p:spPr>
        </p:sp>
      </p:grpSp>
      <p:sp>
        <p:nvSpPr>
          <p:cNvPr id="10" name="TextBox 10"/>
          <p:cNvSpPr txBox="1"/>
          <p:nvPr/>
        </p:nvSpPr>
        <p:spPr>
          <a:xfrm>
            <a:off x="1687140" y="3740400"/>
            <a:ext cx="2087820" cy="196208"/>
          </a:xfrm>
          <a:prstGeom prst="rect">
            <a:avLst/>
          </a:prstGeom>
        </p:spPr>
        <p:txBody>
          <a:bodyPr lIns="0" tIns="0" rIns="0" bIns="0" rtlCol="0" anchor="t">
            <a:spAutoFit/>
          </a:bodyPr>
          <a:lstStyle/>
          <a:p>
            <a:pPr algn="ctr" rtl="1">
              <a:lnSpc>
                <a:spcPts val="1439"/>
              </a:lnSpc>
            </a:pPr>
            <a:r>
              <a:rPr lang="fa-IR" sz="1600" spc="16" dirty="0">
                <a:solidFill>
                  <a:srgbClr val="838383"/>
                </a:solidFill>
                <a:latin typeface="Montserrat Bold"/>
                <a:cs typeface="B Nazanin" pitchFamily="2" charset="-78"/>
              </a:rPr>
              <a:t>پاورپوینت</a:t>
            </a:r>
            <a:endParaRPr lang="en-US" sz="1600" spc="16" dirty="0">
              <a:solidFill>
                <a:srgbClr val="838383"/>
              </a:solidFill>
              <a:latin typeface="Montserrat Bold"/>
              <a:cs typeface="B Nazanin" pitchFamily="2" charset="-78"/>
            </a:endParaRPr>
          </a:p>
        </p:txBody>
      </p:sp>
      <p:sp>
        <p:nvSpPr>
          <p:cNvPr id="11" name="TextBox 11"/>
          <p:cNvSpPr txBox="1"/>
          <p:nvPr/>
        </p:nvSpPr>
        <p:spPr>
          <a:xfrm>
            <a:off x="4700880" y="3599460"/>
            <a:ext cx="433368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grpSp>
        <p:nvGrpSpPr>
          <p:cNvPr id="12" name="Group 12"/>
          <p:cNvGrpSpPr/>
          <p:nvPr/>
        </p:nvGrpSpPr>
        <p:grpSpPr>
          <a:xfrm>
            <a:off x="4059180" y="3755160"/>
            <a:ext cx="291600" cy="301320"/>
            <a:chOff x="0" y="0"/>
            <a:chExt cx="388800" cy="401760"/>
          </a:xfrm>
        </p:grpSpPr>
        <p:sp>
          <p:nvSpPr>
            <p:cNvPr id="13" name="Freeform 13"/>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838383"/>
            </a:solidFill>
          </p:spPr>
        </p:sp>
      </p:grpSp>
      <p:sp>
        <p:nvSpPr>
          <p:cNvPr id="14" name="TextBox 14"/>
          <p:cNvSpPr txBox="1"/>
          <p:nvPr/>
        </p:nvSpPr>
        <p:spPr>
          <a:xfrm>
            <a:off x="1772542" y="5287140"/>
            <a:ext cx="2087820" cy="196208"/>
          </a:xfrm>
          <a:prstGeom prst="rect">
            <a:avLst/>
          </a:prstGeom>
        </p:spPr>
        <p:txBody>
          <a:bodyPr lIns="0" tIns="0" rIns="0" bIns="0" rtlCol="0" anchor="t">
            <a:spAutoFit/>
          </a:bodyPr>
          <a:lstStyle/>
          <a:p>
            <a:pPr algn="ctr" rtl="1">
              <a:lnSpc>
                <a:spcPts val="1439"/>
              </a:lnSpc>
            </a:pPr>
            <a:r>
              <a:rPr lang="fa-IR" sz="1600" spc="16" dirty="0">
                <a:solidFill>
                  <a:srgbClr val="F69200"/>
                </a:solidFill>
                <a:latin typeface="Montserrat Bold"/>
                <a:cs typeface="B Nazanin" pitchFamily="2" charset="-78"/>
              </a:rPr>
              <a:t>فهرست</a:t>
            </a:r>
            <a:endParaRPr lang="en-US" sz="1600" spc="16" dirty="0">
              <a:solidFill>
                <a:srgbClr val="F69200"/>
              </a:solidFill>
              <a:latin typeface="Montserrat Bold"/>
              <a:cs typeface="B Nazanin" pitchFamily="2" charset="-78"/>
            </a:endParaRPr>
          </a:p>
        </p:txBody>
      </p:sp>
      <p:sp>
        <p:nvSpPr>
          <p:cNvPr id="15" name="TextBox 15"/>
          <p:cNvSpPr txBox="1"/>
          <p:nvPr/>
        </p:nvSpPr>
        <p:spPr>
          <a:xfrm>
            <a:off x="4786282" y="5143500"/>
            <a:ext cx="433368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grpSp>
        <p:nvGrpSpPr>
          <p:cNvPr id="16" name="Group 16"/>
          <p:cNvGrpSpPr/>
          <p:nvPr/>
        </p:nvGrpSpPr>
        <p:grpSpPr>
          <a:xfrm>
            <a:off x="4144582" y="5299200"/>
            <a:ext cx="291600" cy="301320"/>
            <a:chOff x="0" y="0"/>
            <a:chExt cx="388800" cy="401760"/>
          </a:xfrm>
        </p:grpSpPr>
        <p:sp>
          <p:nvSpPr>
            <p:cNvPr id="17" name="Freeform 17"/>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F69200"/>
            </a:solidFill>
          </p:spPr>
        </p:sp>
      </p:grpSp>
      <p:sp>
        <p:nvSpPr>
          <p:cNvPr id="18" name="TextBox 18"/>
          <p:cNvSpPr txBox="1"/>
          <p:nvPr/>
        </p:nvSpPr>
        <p:spPr>
          <a:xfrm>
            <a:off x="714316" y="8429648"/>
            <a:ext cx="1230628" cy="196208"/>
          </a:xfrm>
          <a:prstGeom prst="rect">
            <a:avLst/>
          </a:prstGeom>
        </p:spPr>
        <p:txBody>
          <a:bodyPr wrap="square" lIns="0" tIns="0" rIns="0" bIns="0" rtlCol="0" anchor="t">
            <a:spAutoFit/>
          </a:bodyPr>
          <a:lstStyle/>
          <a:p>
            <a:pPr algn="ctr" rtl="1">
              <a:lnSpc>
                <a:spcPts val="1439"/>
              </a:lnSpc>
            </a:pPr>
            <a:r>
              <a:rPr lang="fa-IR" sz="1600" spc="16" dirty="0">
                <a:solidFill>
                  <a:srgbClr val="A6B727"/>
                </a:solidFill>
                <a:latin typeface="Montserrat Bold"/>
                <a:cs typeface="B Nazanin" pitchFamily="2" charset="-78"/>
              </a:rPr>
              <a:t>ارائه</a:t>
            </a:r>
            <a:endParaRPr lang="en-US" sz="1600" spc="16" dirty="0">
              <a:solidFill>
                <a:srgbClr val="A6B727"/>
              </a:solidFill>
              <a:latin typeface="Montserrat Bold"/>
              <a:cs typeface="B Nazanin" pitchFamily="2" charset="-78"/>
            </a:endParaRPr>
          </a:p>
        </p:txBody>
      </p:sp>
      <p:sp>
        <p:nvSpPr>
          <p:cNvPr id="19" name="TextBox 19"/>
          <p:cNvSpPr txBox="1"/>
          <p:nvPr/>
        </p:nvSpPr>
        <p:spPr>
          <a:xfrm>
            <a:off x="2957302" y="8240940"/>
            <a:ext cx="433368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grpSp>
        <p:nvGrpSpPr>
          <p:cNvPr id="20" name="Group 20"/>
          <p:cNvGrpSpPr/>
          <p:nvPr/>
        </p:nvGrpSpPr>
        <p:grpSpPr>
          <a:xfrm>
            <a:off x="2316142" y="8396640"/>
            <a:ext cx="291600" cy="301320"/>
            <a:chOff x="0" y="0"/>
            <a:chExt cx="388800" cy="401760"/>
          </a:xfrm>
        </p:grpSpPr>
        <p:sp>
          <p:nvSpPr>
            <p:cNvPr id="21" name="Freeform 21"/>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A6B727"/>
            </a:solidFill>
          </p:spPr>
        </p:sp>
      </p:grpSp>
      <p:sp>
        <p:nvSpPr>
          <p:cNvPr id="22" name="TextBox 22"/>
          <p:cNvSpPr txBox="1"/>
          <p:nvPr/>
        </p:nvSpPr>
        <p:spPr>
          <a:xfrm>
            <a:off x="2357390" y="6786574"/>
            <a:ext cx="560314" cy="196208"/>
          </a:xfrm>
          <a:prstGeom prst="rect">
            <a:avLst/>
          </a:prstGeom>
        </p:spPr>
        <p:txBody>
          <a:bodyPr wrap="square" lIns="0" tIns="0" rIns="0" bIns="0" rtlCol="0" anchor="t">
            <a:spAutoFit/>
          </a:bodyPr>
          <a:lstStyle/>
          <a:p>
            <a:pPr algn="ctr" rtl="1">
              <a:lnSpc>
                <a:spcPts val="1439"/>
              </a:lnSpc>
            </a:pPr>
            <a:r>
              <a:rPr lang="fa-IR" sz="1600" spc="16" dirty="0">
                <a:solidFill>
                  <a:srgbClr val="418AB3"/>
                </a:solidFill>
                <a:latin typeface="Montserrat Bold"/>
                <a:cs typeface="B Nazanin" pitchFamily="2" charset="-78"/>
              </a:rPr>
              <a:t>متن</a:t>
            </a:r>
            <a:endParaRPr lang="en-US" sz="1600" spc="16" dirty="0">
              <a:solidFill>
                <a:srgbClr val="418AB3"/>
              </a:solidFill>
              <a:latin typeface="Montserrat Bold"/>
              <a:cs typeface="B Nazanin" pitchFamily="2" charset="-78"/>
            </a:endParaRPr>
          </a:p>
        </p:txBody>
      </p:sp>
      <p:sp>
        <p:nvSpPr>
          <p:cNvPr id="23" name="TextBox 23"/>
          <p:cNvSpPr txBox="1"/>
          <p:nvPr/>
        </p:nvSpPr>
        <p:spPr>
          <a:xfrm>
            <a:off x="3872062" y="6629580"/>
            <a:ext cx="433368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grpSp>
        <p:nvGrpSpPr>
          <p:cNvPr id="24" name="Group 24"/>
          <p:cNvGrpSpPr/>
          <p:nvPr/>
        </p:nvGrpSpPr>
        <p:grpSpPr>
          <a:xfrm>
            <a:off x="3230362" y="6785820"/>
            <a:ext cx="291600" cy="301320"/>
            <a:chOff x="0" y="0"/>
            <a:chExt cx="388800" cy="401760"/>
          </a:xfrm>
        </p:grpSpPr>
        <p:sp>
          <p:nvSpPr>
            <p:cNvPr id="25" name="Freeform 25"/>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418AB3"/>
            </a:solidFill>
          </p:spPr>
        </p:sp>
      </p:grpSp>
      <p:sp>
        <p:nvSpPr>
          <p:cNvPr id="26" name="TextBox 26"/>
          <p:cNvSpPr txBox="1"/>
          <p:nvPr/>
        </p:nvSpPr>
        <p:spPr>
          <a:xfrm>
            <a:off x="882000" y="978840"/>
            <a:ext cx="7080660" cy="551433"/>
          </a:xfrm>
          <a:prstGeom prst="rect">
            <a:avLst/>
          </a:prstGeom>
        </p:spPr>
        <p:txBody>
          <a:bodyPr lIns="0" tIns="0" rIns="0" bIns="0" rtlCol="0" anchor="t">
            <a:spAutoFit/>
          </a:bodyPr>
          <a:lstStyle/>
          <a:p>
            <a:pPr algn="ctr" rtl="1">
              <a:lnSpc>
                <a:spcPts val="4320"/>
              </a:lnSpc>
            </a:pPr>
            <a:r>
              <a:rPr lang="fa-IR" sz="3600" spc="52" dirty="0">
                <a:solidFill>
                  <a:srgbClr val="595959"/>
                </a:solidFill>
                <a:latin typeface="Montserrat Bold"/>
                <a:cs typeface="B Nazanin" pitchFamily="2" charset="-78"/>
              </a:rPr>
              <a:t>ارائه پاورپوینت ساده</a:t>
            </a:r>
            <a:endParaRPr lang="en-US" sz="3600" spc="52" dirty="0">
              <a:solidFill>
                <a:srgbClr val="595959"/>
              </a:solidFill>
              <a:latin typeface="Montserrat Bold"/>
              <a:cs typeface="B Nazanin" pitchFamily="2" charset="-78"/>
            </a:endParaRPr>
          </a:p>
        </p:txBody>
      </p:sp>
      <p:sp>
        <p:nvSpPr>
          <p:cNvPr id="27" name="Freeform 27"/>
          <p:cNvSpPr/>
          <p:nvPr/>
        </p:nvSpPr>
        <p:spPr>
          <a:xfrm>
            <a:off x="9319320" y="0"/>
            <a:ext cx="8968860" cy="10287000"/>
          </a:xfrm>
          <a:custGeom>
            <a:avLst/>
            <a:gdLst/>
            <a:ahLst/>
            <a:cxnLst/>
            <a:rect l="l" t="t" r="r" b="b"/>
            <a:pathLst>
              <a:path w="8968860" h="10287000">
                <a:moveTo>
                  <a:pt x="0" y="0"/>
                </a:moveTo>
                <a:lnTo>
                  <a:pt x="8968860" y="0"/>
                </a:lnTo>
                <a:lnTo>
                  <a:pt x="8968860" y="10287000"/>
                </a:lnTo>
                <a:lnTo>
                  <a:pt x="0" y="10287000"/>
                </a:lnTo>
                <a:lnTo>
                  <a:pt x="0" y="0"/>
                </a:lnTo>
                <a:close/>
              </a:path>
            </a:pathLst>
          </a:custGeom>
          <a:blipFill>
            <a:blip r:embed="rId3"/>
            <a:stretch>
              <a:fillRect l="-26512" r="-26659" b="-159"/>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4" name="Freeform 4"/>
          <p:cNvSpPr/>
          <p:nvPr/>
        </p:nvSpPr>
        <p:spPr>
          <a:xfrm>
            <a:off x="0" y="0"/>
            <a:ext cx="7939620" cy="10287000"/>
          </a:xfrm>
          <a:custGeom>
            <a:avLst/>
            <a:gdLst/>
            <a:ahLst/>
            <a:cxnLst/>
            <a:rect l="l" t="t" r="r" b="b"/>
            <a:pathLst>
              <a:path w="7939620" h="10287000">
                <a:moveTo>
                  <a:pt x="0" y="0"/>
                </a:moveTo>
                <a:lnTo>
                  <a:pt x="7939620" y="0"/>
                </a:lnTo>
                <a:lnTo>
                  <a:pt x="7939620" y="10287000"/>
                </a:lnTo>
                <a:lnTo>
                  <a:pt x="0" y="10287000"/>
                </a:lnTo>
                <a:lnTo>
                  <a:pt x="0" y="0"/>
                </a:lnTo>
                <a:close/>
              </a:path>
            </a:pathLst>
          </a:custGeom>
          <a:blipFill>
            <a:blip r:embed="rId3"/>
            <a:stretch>
              <a:fillRect r="-53" b="-15833"/>
            </a:stretch>
          </a:blipFill>
        </p:spPr>
      </p:sp>
      <p:sp>
        <p:nvSpPr>
          <p:cNvPr id="5" name="TextBox 5"/>
          <p:cNvSpPr txBox="1"/>
          <p:nvPr/>
        </p:nvSpPr>
        <p:spPr>
          <a:xfrm>
            <a:off x="8345340" y="375660"/>
            <a:ext cx="9104580" cy="833562"/>
          </a:xfrm>
          <a:prstGeom prst="rect">
            <a:avLst/>
          </a:prstGeom>
        </p:spPr>
        <p:txBody>
          <a:bodyPr lIns="0" tIns="0" rIns="0" bIns="0" rtlCol="0" anchor="t">
            <a:spAutoFit/>
          </a:bodyPr>
          <a:lstStyle/>
          <a:p>
            <a:pPr algn="ctr" rtl="1">
              <a:lnSpc>
                <a:spcPts val="6480"/>
              </a:lnSpc>
            </a:pPr>
            <a:r>
              <a:rPr lang="fa-IR" sz="5400" spc="78" dirty="0">
                <a:solidFill>
                  <a:srgbClr val="0070C0"/>
                </a:solidFill>
                <a:latin typeface="Montserrat"/>
                <a:cs typeface="B Nazanin" pitchFamily="2" charset="-78"/>
              </a:rPr>
              <a:t>سبک اینفوگرافیک</a:t>
            </a:r>
            <a:endParaRPr lang="en-US" sz="5400" spc="78" dirty="0">
              <a:solidFill>
                <a:srgbClr val="262626"/>
              </a:solidFill>
              <a:latin typeface="Montserrat"/>
              <a:cs typeface="B Nazanin" pitchFamily="2" charset="-78"/>
            </a:endParaRPr>
          </a:p>
        </p:txBody>
      </p:sp>
      <p:sp>
        <p:nvSpPr>
          <p:cNvPr id="6" name="TextBox 6"/>
          <p:cNvSpPr txBox="1"/>
          <p:nvPr/>
        </p:nvSpPr>
        <p:spPr>
          <a:xfrm>
            <a:off x="8336700" y="1695420"/>
            <a:ext cx="9062460" cy="188513"/>
          </a:xfrm>
          <a:prstGeom prst="rect">
            <a:avLst/>
          </a:prstGeom>
        </p:spPr>
        <p:txBody>
          <a:bodyPr lIns="0" tIns="0" rIns="0" bIns="0" rtlCol="0" anchor="t">
            <a:spAutoFit/>
          </a:bodyPr>
          <a:lstStyle/>
          <a:p>
            <a:pPr algn="ctr" rtl="1">
              <a:lnSpc>
                <a:spcPts val="1439"/>
              </a:lnSpc>
            </a:pPr>
            <a:r>
              <a:rPr lang="fa-IR" sz="1400" spc="16" dirty="0">
                <a:solidFill>
                  <a:srgbClr val="000000"/>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400" spc="16" dirty="0">
              <a:solidFill>
                <a:srgbClr val="000000"/>
              </a:solidFill>
              <a:latin typeface="Montserrat"/>
              <a:cs typeface="B Nazanin" pitchFamily="2" charset="-78"/>
            </a:endParaRPr>
          </a:p>
        </p:txBody>
      </p:sp>
      <p:grpSp>
        <p:nvGrpSpPr>
          <p:cNvPr id="7" name="Group 7"/>
          <p:cNvGrpSpPr/>
          <p:nvPr/>
        </p:nvGrpSpPr>
        <p:grpSpPr>
          <a:xfrm>
            <a:off x="0" y="9717300"/>
            <a:ext cx="18288180" cy="569700"/>
            <a:chOff x="0" y="0"/>
            <a:chExt cx="24384240" cy="759600"/>
          </a:xfrm>
        </p:grpSpPr>
        <p:sp>
          <p:nvSpPr>
            <p:cNvPr id="8" name="Freeform 8"/>
            <p:cNvSpPr/>
            <p:nvPr/>
          </p:nvSpPr>
          <p:spPr>
            <a:xfrm>
              <a:off x="0" y="0"/>
              <a:ext cx="24384254" cy="759587"/>
            </a:xfrm>
            <a:custGeom>
              <a:avLst/>
              <a:gdLst/>
              <a:ahLst/>
              <a:cxnLst/>
              <a:rect l="l" t="t" r="r" b="b"/>
              <a:pathLst>
                <a:path w="24384254" h="759587">
                  <a:moveTo>
                    <a:pt x="0" y="0"/>
                  </a:moveTo>
                  <a:lnTo>
                    <a:pt x="24384254" y="0"/>
                  </a:lnTo>
                  <a:lnTo>
                    <a:pt x="24384254" y="759587"/>
                  </a:lnTo>
                  <a:lnTo>
                    <a:pt x="0" y="759587"/>
                  </a:lnTo>
                  <a:close/>
                </a:path>
              </a:pathLst>
            </a:custGeom>
            <a:solidFill>
              <a:srgbClr val="0070C0"/>
            </a:solidFill>
          </p:spPr>
        </p:sp>
      </p:grpSp>
      <p:grpSp>
        <p:nvGrpSpPr>
          <p:cNvPr id="9" name="Group 9"/>
          <p:cNvGrpSpPr/>
          <p:nvPr/>
        </p:nvGrpSpPr>
        <p:grpSpPr>
          <a:xfrm>
            <a:off x="-28080" y="9718920"/>
            <a:ext cx="18288180" cy="568080"/>
            <a:chOff x="0" y="0"/>
            <a:chExt cx="24384240" cy="757440"/>
          </a:xfrm>
        </p:grpSpPr>
        <p:sp>
          <p:nvSpPr>
            <p:cNvPr id="10" name="Freeform 10"/>
            <p:cNvSpPr/>
            <p:nvPr/>
          </p:nvSpPr>
          <p:spPr>
            <a:xfrm>
              <a:off x="0" y="0"/>
              <a:ext cx="24384254" cy="15905987"/>
            </a:xfrm>
            <a:custGeom>
              <a:avLst/>
              <a:gdLst/>
              <a:ahLst/>
              <a:cxnLst/>
              <a:rect l="l" t="t" r="r" b="b"/>
              <a:pathLst>
                <a:path w="24384254" h="15905987">
                  <a:moveTo>
                    <a:pt x="24174450" y="0"/>
                  </a:moveTo>
                  <a:lnTo>
                    <a:pt x="24384254" y="0"/>
                  </a:lnTo>
                  <a:lnTo>
                    <a:pt x="24055832" y="757428"/>
                  </a:lnTo>
                  <a:lnTo>
                    <a:pt x="23846028" y="757428"/>
                  </a:lnTo>
                  <a:close/>
                  <a:moveTo>
                    <a:pt x="23436072" y="757428"/>
                  </a:moveTo>
                  <a:lnTo>
                    <a:pt x="23645876" y="757428"/>
                  </a:lnTo>
                  <a:lnTo>
                    <a:pt x="23317454" y="1514856"/>
                  </a:lnTo>
                  <a:lnTo>
                    <a:pt x="23107650" y="1514856"/>
                  </a:lnTo>
                  <a:close/>
                  <a:moveTo>
                    <a:pt x="22697694" y="1514856"/>
                  </a:moveTo>
                  <a:lnTo>
                    <a:pt x="22907498" y="1514856"/>
                  </a:lnTo>
                  <a:lnTo>
                    <a:pt x="22579076" y="2272284"/>
                  </a:lnTo>
                  <a:lnTo>
                    <a:pt x="22369272" y="2272284"/>
                  </a:lnTo>
                  <a:close/>
                  <a:moveTo>
                    <a:pt x="21959315" y="2272284"/>
                  </a:moveTo>
                  <a:lnTo>
                    <a:pt x="22169120" y="2272284"/>
                  </a:lnTo>
                  <a:lnTo>
                    <a:pt x="21840698" y="3029712"/>
                  </a:lnTo>
                  <a:lnTo>
                    <a:pt x="21630894" y="3029712"/>
                  </a:lnTo>
                  <a:close/>
                  <a:moveTo>
                    <a:pt x="21220939" y="3029712"/>
                  </a:moveTo>
                  <a:lnTo>
                    <a:pt x="21430742" y="3029712"/>
                  </a:lnTo>
                  <a:lnTo>
                    <a:pt x="21102320" y="3787140"/>
                  </a:lnTo>
                  <a:lnTo>
                    <a:pt x="22205950" y="3787140"/>
                  </a:lnTo>
                  <a:close/>
                  <a:moveTo>
                    <a:pt x="21795994" y="3787140"/>
                  </a:moveTo>
                  <a:lnTo>
                    <a:pt x="22005798" y="3787140"/>
                  </a:lnTo>
                  <a:lnTo>
                    <a:pt x="21677376" y="4544568"/>
                  </a:lnTo>
                  <a:lnTo>
                    <a:pt x="21467572" y="4544568"/>
                  </a:lnTo>
                  <a:close/>
                  <a:moveTo>
                    <a:pt x="21057615" y="4544568"/>
                  </a:moveTo>
                  <a:lnTo>
                    <a:pt x="21267420" y="4544568"/>
                  </a:lnTo>
                  <a:lnTo>
                    <a:pt x="20938998" y="5301996"/>
                  </a:lnTo>
                  <a:lnTo>
                    <a:pt x="20729194" y="5301996"/>
                  </a:lnTo>
                  <a:close/>
                  <a:moveTo>
                    <a:pt x="20319239" y="5301996"/>
                  </a:moveTo>
                  <a:lnTo>
                    <a:pt x="20529042" y="5301996"/>
                  </a:lnTo>
                  <a:lnTo>
                    <a:pt x="20200620" y="6059424"/>
                  </a:lnTo>
                  <a:lnTo>
                    <a:pt x="19990815" y="6059424"/>
                  </a:lnTo>
                  <a:close/>
                  <a:moveTo>
                    <a:pt x="19580861" y="6059424"/>
                  </a:moveTo>
                  <a:lnTo>
                    <a:pt x="19790665" y="6059424"/>
                  </a:lnTo>
                  <a:lnTo>
                    <a:pt x="19462242" y="6816852"/>
                  </a:lnTo>
                  <a:lnTo>
                    <a:pt x="19252439" y="6816852"/>
                  </a:lnTo>
                  <a:close/>
                  <a:moveTo>
                    <a:pt x="18842482" y="6816852"/>
                  </a:moveTo>
                  <a:lnTo>
                    <a:pt x="19052287" y="6816852"/>
                  </a:lnTo>
                  <a:lnTo>
                    <a:pt x="18723865" y="7574280"/>
                  </a:lnTo>
                  <a:lnTo>
                    <a:pt x="18514061" y="7574280"/>
                  </a:lnTo>
                  <a:close/>
                  <a:moveTo>
                    <a:pt x="18104104" y="7574280"/>
                  </a:moveTo>
                  <a:lnTo>
                    <a:pt x="18313908" y="7574280"/>
                  </a:lnTo>
                  <a:lnTo>
                    <a:pt x="17985487" y="8331708"/>
                  </a:lnTo>
                  <a:lnTo>
                    <a:pt x="19745961" y="8331708"/>
                  </a:lnTo>
                  <a:close/>
                  <a:moveTo>
                    <a:pt x="19363564" y="8331708"/>
                  </a:moveTo>
                  <a:lnTo>
                    <a:pt x="19573368" y="8331708"/>
                  </a:lnTo>
                  <a:lnTo>
                    <a:pt x="19244946" y="9089136"/>
                  </a:lnTo>
                  <a:lnTo>
                    <a:pt x="19035142" y="9089136"/>
                  </a:lnTo>
                  <a:close/>
                  <a:moveTo>
                    <a:pt x="18625186" y="9089136"/>
                  </a:moveTo>
                  <a:lnTo>
                    <a:pt x="18834990" y="9089136"/>
                  </a:lnTo>
                  <a:lnTo>
                    <a:pt x="18506568" y="9846564"/>
                  </a:lnTo>
                  <a:lnTo>
                    <a:pt x="18953480" y="9846564"/>
                  </a:lnTo>
                  <a:close/>
                  <a:moveTo>
                    <a:pt x="18543524" y="9846564"/>
                  </a:moveTo>
                  <a:lnTo>
                    <a:pt x="18753328" y="9846564"/>
                  </a:lnTo>
                  <a:lnTo>
                    <a:pt x="18424906" y="10603992"/>
                  </a:lnTo>
                  <a:lnTo>
                    <a:pt x="18215102" y="10603992"/>
                  </a:lnTo>
                  <a:close/>
                  <a:moveTo>
                    <a:pt x="17805146" y="10603992"/>
                  </a:moveTo>
                  <a:lnTo>
                    <a:pt x="18014950" y="10603992"/>
                  </a:lnTo>
                  <a:lnTo>
                    <a:pt x="17686528" y="11361420"/>
                  </a:lnTo>
                  <a:lnTo>
                    <a:pt x="17476724" y="11361420"/>
                  </a:lnTo>
                  <a:close/>
                  <a:moveTo>
                    <a:pt x="17066769" y="11361420"/>
                  </a:moveTo>
                  <a:lnTo>
                    <a:pt x="17276572" y="11361420"/>
                  </a:lnTo>
                  <a:lnTo>
                    <a:pt x="16948150" y="12118848"/>
                  </a:lnTo>
                  <a:lnTo>
                    <a:pt x="16738346" y="12118848"/>
                  </a:lnTo>
                  <a:close/>
                  <a:moveTo>
                    <a:pt x="16328391" y="12118848"/>
                  </a:moveTo>
                  <a:lnTo>
                    <a:pt x="16538194" y="12118848"/>
                  </a:lnTo>
                  <a:lnTo>
                    <a:pt x="16209772" y="12876276"/>
                  </a:lnTo>
                  <a:lnTo>
                    <a:pt x="15999969" y="12876276"/>
                  </a:lnTo>
                  <a:close/>
                  <a:moveTo>
                    <a:pt x="15590013" y="12876276"/>
                  </a:moveTo>
                  <a:lnTo>
                    <a:pt x="15799817" y="12876276"/>
                  </a:lnTo>
                  <a:lnTo>
                    <a:pt x="15471394" y="13633704"/>
                  </a:lnTo>
                  <a:lnTo>
                    <a:pt x="15261591" y="13633704"/>
                  </a:lnTo>
                  <a:close/>
                  <a:moveTo>
                    <a:pt x="14851635" y="13633704"/>
                  </a:moveTo>
                  <a:lnTo>
                    <a:pt x="15061439" y="13633704"/>
                  </a:lnTo>
                  <a:lnTo>
                    <a:pt x="14733017" y="14391132"/>
                  </a:lnTo>
                  <a:lnTo>
                    <a:pt x="16493489" y="14391132"/>
                  </a:lnTo>
                  <a:close/>
                  <a:moveTo>
                    <a:pt x="16083533" y="14391132"/>
                  </a:moveTo>
                  <a:lnTo>
                    <a:pt x="16293337" y="14391132"/>
                  </a:lnTo>
                  <a:lnTo>
                    <a:pt x="15964915" y="15148561"/>
                  </a:lnTo>
                  <a:lnTo>
                    <a:pt x="15755111" y="15148561"/>
                  </a:lnTo>
                  <a:close/>
                  <a:moveTo>
                    <a:pt x="15345155" y="15148561"/>
                  </a:moveTo>
                  <a:lnTo>
                    <a:pt x="15554959" y="15148561"/>
                  </a:lnTo>
                  <a:lnTo>
                    <a:pt x="15226537" y="15905987"/>
                  </a:lnTo>
                  <a:lnTo>
                    <a:pt x="15016733" y="15905987"/>
                  </a:lnTo>
                  <a:close/>
                  <a:moveTo>
                    <a:pt x="15591789" y="0"/>
                  </a:moveTo>
                  <a:lnTo>
                    <a:pt x="15801594" y="0"/>
                  </a:lnTo>
                  <a:lnTo>
                    <a:pt x="15473172" y="757428"/>
                  </a:lnTo>
                  <a:lnTo>
                    <a:pt x="15263368" y="757428"/>
                  </a:lnTo>
                  <a:close/>
                  <a:moveTo>
                    <a:pt x="14880971" y="757428"/>
                  </a:moveTo>
                  <a:lnTo>
                    <a:pt x="15090775" y="757428"/>
                  </a:lnTo>
                  <a:lnTo>
                    <a:pt x="14762352" y="1514856"/>
                  </a:lnTo>
                  <a:lnTo>
                    <a:pt x="14552549" y="1514856"/>
                  </a:lnTo>
                  <a:close/>
                  <a:moveTo>
                    <a:pt x="14142593" y="1514856"/>
                  </a:moveTo>
                  <a:lnTo>
                    <a:pt x="14352397" y="1514856"/>
                  </a:lnTo>
                  <a:lnTo>
                    <a:pt x="14023975" y="2272284"/>
                  </a:lnTo>
                  <a:lnTo>
                    <a:pt x="13814171" y="2272284"/>
                  </a:lnTo>
                  <a:close/>
                  <a:moveTo>
                    <a:pt x="13404214" y="2272284"/>
                  </a:moveTo>
                  <a:lnTo>
                    <a:pt x="13614019" y="2272284"/>
                  </a:lnTo>
                  <a:lnTo>
                    <a:pt x="13285597" y="3029712"/>
                  </a:lnTo>
                  <a:lnTo>
                    <a:pt x="13075793" y="3029712"/>
                  </a:lnTo>
                  <a:close/>
                  <a:moveTo>
                    <a:pt x="12665836" y="3029712"/>
                  </a:moveTo>
                  <a:lnTo>
                    <a:pt x="12875640" y="3029712"/>
                  </a:lnTo>
                  <a:lnTo>
                    <a:pt x="12547219" y="3787140"/>
                  </a:lnTo>
                  <a:lnTo>
                    <a:pt x="12337414" y="3787140"/>
                  </a:lnTo>
                  <a:close/>
                  <a:moveTo>
                    <a:pt x="11927459" y="3787140"/>
                  </a:moveTo>
                  <a:lnTo>
                    <a:pt x="12137262" y="3787140"/>
                  </a:lnTo>
                  <a:lnTo>
                    <a:pt x="11808840" y="4544568"/>
                  </a:lnTo>
                  <a:lnTo>
                    <a:pt x="13241020" y="4544568"/>
                  </a:lnTo>
                  <a:close/>
                  <a:moveTo>
                    <a:pt x="12831064" y="4544568"/>
                  </a:moveTo>
                  <a:lnTo>
                    <a:pt x="13040868" y="4544568"/>
                  </a:lnTo>
                  <a:lnTo>
                    <a:pt x="12712446" y="5301996"/>
                  </a:lnTo>
                  <a:lnTo>
                    <a:pt x="12502642" y="5301996"/>
                  </a:lnTo>
                  <a:close/>
                  <a:moveTo>
                    <a:pt x="12092686" y="5301996"/>
                  </a:moveTo>
                  <a:lnTo>
                    <a:pt x="12302489" y="5301996"/>
                  </a:lnTo>
                  <a:lnTo>
                    <a:pt x="12630912" y="757428"/>
                  </a:lnTo>
                  <a:lnTo>
                    <a:pt x="12420981" y="757428"/>
                  </a:lnTo>
                  <a:close/>
                  <a:moveTo>
                    <a:pt x="12339447" y="0"/>
                  </a:moveTo>
                  <a:lnTo>
                    <a:pt x="12549251" y="0"/>
                  </a:lnTo>
                  <a:lnTo>
                    <a:pt x="12220829" y="757428"/>
                  </a:lnTo>
                  <a:lnTo>
                    <a:pt x="12011025" y="757428"/>
                  </a:lnTo>
                  <a:close/>
                  <a:moveTo>
                    <a:pt x="11929364" y="0"/>
                  </a:moveTo>
                  <a:lnTo>
                    <a:pt x="12139168" y="0"/>
                  </a:lnTo>
                  <a:lnTo>
                    <a:pt x="11810873" y="757428"/>
                  </a:lnTo>
                  <a:lnTo>
                    <a:pt x="11600942" y="757428"/>
                  </a:lnTo>
                  <a:close/>
                  <a:moveTo>
                    <a:pt x="11519408" y="0"/>
                  </a:moveTo>
                  <a:lnTo>
                    <a:pt x="11729212" y="0"/>
                  </a:lnTo>
                  <a:lnTo>
                    <a:pt x="11400790" y="757428"/>
                  </a:lnTo>
                  <a:lnTo>
                    <a:pt x="11190986" y="757428"/>
                  </a:lnTo>
                  <a:close/>
                  <a:moveTo>
                    <a:pt x="11109325" y="0"/>
                  </a:moveTo>
                  <a:lnTo>
                    <a:pt x="11319129" y="0"/>
                  </a:lnTo>
                  <a:lnTo>
                    <a:pt x="10990834" y="757428"/>
                  </a:lnTo>
                  <a:lnTo>
                    <a:pt x="10781030" y="757428"/>
                  </a:lnTo>
                  <a:close/>
                  <a:moveTo>
                    <a:pt x="10726928" y="0"/>
                  </a:moveTo>
                  <a:lnTo>
                    <a:pt x="10936732" y="0"/>
                  </a:lnTo>
                  <a:lnTo>
                    <a:pt x="10608437" y="757428"/>
                  </a:lnTo>
                  <a:lnTo>
                    <a:pt x="10398506" y="757428"/>
                  </a:lnTo>
                  <a:close/>
                  <a:moveTo>
                    <a:pt x="10316972" y="0"/>
                  </a:moveTo>
                  <a:lnTo>
                    <a:pt x="10526776" y="0"/>
                  </a:lnTo>
                  <a:lnTo>
                    <a:pt x="10198354" y="757428"/>
                  </a:lnTo>
                  <a:lnTo>
                    <a:pt x="9988550" y="757428"/>
                  </a:lnTo>
                  <a:close/>
                  <a:moveTo>
                    <a:pt x="9906889" y="0"/>
                  </a:moveTo>
                  <a:lnTo>
                    <a:pt x="10116820" y="0"/>
                  </a:lnTo>
                  <a:lnTo>
                    <a:pt x="9788398" y="757428"/>
                  </a:lnTo>
                  <a:lnTo>
                    <a:pt x="9578594" y="757428"/>
                  </a:lnTo>
                  <a:close/>
                  <a:moveTo>
                    <a:pt x="9496933" y="0"/>
                  </a:moveTo>
                  <a:lnTo>
                    <a:pt x="9706737" y="0"/>
                  </a:lnTo>
                  <a:lnTo>
                    <a:pt x="9378442" y="757428"/>
                  </a:lnTo>
                  <a:lnTo>
                    <a:pt x="9168511" y="757428"/>
                  </a:lnTo>
                  <a:close/>
                  <a:moveTo>
                    <a:pt x="9086977" y="0"/>
                  </a:moveTo>
                  <a:lnTo>
                    <a:pt x="9296781" y="0"/>
                  </a:lnTo>
                  <a:lnTo>
                    <a:pt x="8968359" y="757428"/>
                  </a:lnTo>
                  <a:lnTo>
                    <a:pt x="8758555" y="757428"/>
                  </a:lnTo>
                  <a:close/>
                  <a:moveTo>
                    <a:pt x="8676894" y="0"/>
                  </a:moveTo>
                  <a:lnTo>
                    <a:pt x="8886698" y="0"/>
                  </a:lnTo>
                  <a:lnTo>
                    <a:pt x="8558403" y="757428"/>
                  </a:lnTo>
                  <a:lnTo>
                    <a:pt x="8348472" y="757428"/>
                  </a:lnTo>
                  <a:close/>
                  <a:moveTo>
                    <a:pt x="8266938" y="0"/>
                  </a:moveTo>
                  <a:lnTo>
                    <a:pt x="8476742" y="0"/>
                  </a:lnTo>
                  <a:lnTo>
                    <a:pt x="8148320" y="757428"/>
                  </a:lnTo>
                  <a:lnTo>
                    <a:pt x="7938516" y="757428"/>
                  </a:lnTo>
                  <a:close/>
                  <a:moveTo>
                    <a:pt x="7856855" y="0"/>
                  </a:moveTo>
                  <a:lnTo>
                    <a:pt x="8066660" y="0"/>
                  </a:lnTo>
                  <a:lnTo>
                    <a:pt x="7738364" y="757428"/>
                  </a:lnTo>
                  <a:lnTo>
                    <a:pt x="7528560" y="757428"/>
                  </a:lnTo>
                  <a:close/>
                  <a:moveTo>
                    <a:pt x="7446899" y="0"/>
                  </a:moveTo>
                  <a:lnTo>
                    <a:pt x="7656703" y="0"/>
                  </a:lnTo>
                  <a:lnTo>
                    <a:pt x="7328408" y="757428"/>
                  </a:lnTo>
                  <a:lnTo>
                    <a:pt x="7118477" y="757428"/>
                  </a:lnTo>
                  <a:close/>
                  <a:moveTo>
                    <a:pt x="7036943" y="0"/>
                  </a:moveTo>
                  <a:lnTo>
                    <a:pt x="7246748" y="0"/>
                  </a:lnTo>
                  <a:lnTo>
                    <a:pt x="6918325" y="757428"/>
                  </a:lnTo>
                  <a:lnTo>
                    <a:pt x="6708521" y="757428"/>
                  </a:lnTo>
                  <a:close/>
                  <a:moveTo>
                    <a:pt x="6626860" y="0"/>
                  </a:moveTo>
                  <a:lnTo>
                    <a:pt x="6836664" y="0"/>
                  </a:lnTo>
                  <a:lnTo>
                    <a:pt x="6508369" y="757428"/>
                  </a:lnTo>
                  <a:lnTo>
                    <a:pt x="6298565" y="757428"/>
                  </a:lnTo>
                  <a:close/>
                  <a:moveTo>
                    <a:pt x="6244463" y="0"/>
                  </a:moveTo>
                  <a:lnTo>
                    <a:pt x="6454267" y="0"/>
                  </a:lnTo>
                  <a:lnTo>
                    <a:pt x="6125972" y="757428"/>
                  </a:lnTo>
                  <a:lnTo>
                    <a:pt x="5916041" y="757428"/>
                  </a:lnTo>
                  <a:close/>
                  <a:moveTo>
                    <a:pt x="5834507" y="0"/>
                  </a:moveTo>
                  <a:lnTo>
                    <a:pt x="6044311" y="0"/>
                  </a:lnTo>
                  <a:lnTo>
                    <a:pt x="5715889" y="757428"/>
                  </a:lnTo>
                  <a:lnTo>
                    <a:pt x="5506085" y="757428"/>
                  </a:lnTo>
                  <a:close/>
                  <a:moveTo>
                    <a:pt x="5424424" y="0"/>
                  </a:moveTo>
                  <a:lnTo>
                    <a:pt x="5634228" y="0"/>
                  </a:lnTo>
                  <a:lnTo>
                    <a:pt x="5305933" y="757428"/>
                  </a:lnTo>
                  <a:lnTo>
                    <a:pt x="5096129" y="757428"/>
                  </a:lnTo>
                  <a:close/>
                  <a:moveTo>
                    <a:pt x="5014468" y="0"/>
                  </a:moveTo>
                  <a:lnTo>
                    <a:pt x="5224272" y="0"/>
                  </a:lnTo>
                  <a:lnTo>
                    <a:pt x="4895977" y="757428"/>
                  </a:lnTo>
                  <a:lnTo>
                    <a:pt x="4686046" y="757428"/>
                  </a:lnTo>
                  <a:close/>
                  <a:moveTo>
                    <a:pt x="4604512" y="0"/>
                  </a:moveTo>
                  <a:lnTo>
                    <a:pt x="4814316" y="0"/>
                  </a:lnTo>
                  <a:lnTo>
                    <a:pt x="4485894" y="757428"/>
                  </a:lnTo>
                  <a:lnTo>
                    <a:pt x="4276090" y="757428"/>
                  </a:lnTo>
                  <a:close/>
                  <a:moveTo>
                    <a:pt x="4194429" y="0"/>
                  </a:moveTo>
                  <a:lnTo>
                    <a:pt x="4404233" y="0"/>
                  </a:lnTo>
                  <a:lnTo>
                    <a:pt x="4075938" y="757428"/>
                  </a:lnTo>
                  <a:lnTo>
                    <a:pt x="3866007" y="757428"/>
                  </a:lnTo>
                  <a:close/>
                  <a:moveTo>
                    <a:pt x="3784473" y="0"/>
                  </a:moveTo>
                  <a:lnTo>
                    <a:pt x="3994277" y="0"/>
                  </a:lnTo>
                  <a:lnTo>
                    <a:pt x="3665855" y="757428"/>
                  </a:lnTo>
                  <a:lnTo>
                    <a:pt x="3456051" y="757428"/>
                  </a:lnTo>
                  <a:close/>
                  <a:moveTo>
                    <a:pt x="3374390" y="0"/>
                  </a:moveTo>
                  <a:lnTo>
                    <a:pt x="3584194" y="0"/>
                  </a:lnTo>
                  <a:lnTo>
                    <a:pt x="3255899" y="757428"/>
                  </a:lnTo>
                  <a:lnTo>
                    <a:pt x="3046095" y="757428"/>
                  </a:lnTo>
                  <a:close/>
                  <a:moveTo>
                    <a:pt x="2964434" y="0"/>
                  </a:moveTo>
                  <a:lnTo>
                    <a:pt x="3174238" y="0"/>
                  </a:lnTo>
                  <a:lnTo>
                    <a:pt x="2845943" y="757428"/>
                  </a:lnTo>
                  <a:lnTo>
                    <a:pt x="2636012" y="757428"/>
                  </a:lnTo>
                  <a:close/>
                  <a:moveTo>
                    <a:pt x="2554478" y="0"/>
                  </a:moveTo>
                  <a:lnTo>
                    <a:pt x="2764282" y="0"/>
                  </a:lnTo>
                  <a:lnTo>
                    <a:pt x="2435860" y="757428"/>
                  </a:lnTo>
                  <a:lnTo>
                    <a:pt x="2226056" y="757428"/>
                  </a:lnTo>
                  <a:close/>
                  <a:moveTo>
                    <a:pt x="2144395" y="0"/>
                  </a:moveTo>
                  <a:lnTo>
                    <a:pt x="2354199" y="0"/>
                  </a:lnTo>
                  <a:lnTo>
                    <a:pt x="2025904" y="757428"/>
                  </a:lnTo>
                  <a:lnTo>
                    <a:pt x="1815973" y="757428"/>
                  </a:lnTo>
                  <a:close/>
                  <a:moveTo>
                    <a:pt x="1761998" y="0"/>
                  </a:moveTo>
                  <a:lnTo>
                    <a:pt x="1971802" y="0"/>
                  </a:lnTo>
                  <a:lnTo>
                    <a:pt x="1643507" y="757428"/>
                  </a:lnTo>
                  <a:lnTo>
                    <a:pt x="1433576" y="757428"/>
                  </a:lnTo>
                  <a:close/>
                  <a:moveTo>
                    <a:pt x="1379601" y="0"/>
                  </a:moveTo>
                  <a:lnTo>
                    <a:pt x="1589405" y="0"/>
                  </a:lnTo>
                  <a:lnTo>
                    <a:pt x="1260983" y="757428"/>
                  </a:lnTo>
                  <a:lnTo>
                    <a:pt x="1051179" y="757428"/>
                  </a:lnTo>
                  <a:close/>
                  <a:moveTo>
                    <a:pt x="997077" y="0"/>
                  </a:moveTo>
                  <a:lnTo>
                    <a:pt x="1207008" y="0"/>
                  </a:lnTo>
                  <a:lnTo>
                    <a:pt x="878586" y="757428"/>
                  </a:lnTo>
                  <a:lnTo>
                    <a:pt x="668782" y="757428"/>
                  </a:lnTo>
                  <a:close/>
                  <a:moveTo>
                    <a:pt x="614680" y="0"/>
                  </a:moveTo>
                  <a:lnTo>
                    <a:pt x="824611" y="0"/>
                  </a:lnTo>
                  <a:lnTo>
                    <a:pt x="496189" y="757428"/>
                  </a:lnTo>
                  <a:lnTo>
                    <a:pt x="286258" y="757428"/>
                  </a:lnTo>
                  <a:close/>
                  <a:moveTo>
                    <a:pt x="232283" y="0"/>
                  </a:moveTo>
                  <a:lnTo>
                    <a:pt x="442214" y="0"/>
                  </a:lnTo>
                  <a:lnTo>
                    <a:pt x="113792" y="757428"/>
                  </a:lnTo>
                  <a:lnTo>
                    <a:pt x="0" y="757428"/>
                  </a:lnTo>
                  <a:lnTo>
                    <a:pt x="0" y="535813"/>
                  </a:lnTo>
                  <a:close/>
                </a:path>
              </a:pathLst>
            </a:custGeom>
            <a:solidFill>
              <a:srgbClr val="0070C0"/>
            </a:solidFill>
          </p:spPr>
        </p:sp>
      </p:grpSp>
      <p:sp>
        <p:nvSpPr>
          <p:cNvPr id="11" name="TextBox 11"/>
          <p:cNvSpPr txBox="1"/>
          <p:nvPr/>
        </p:nvSpPr>
        <p:spPr>
          <a:xfrm>
            <a:off x="1480860" y="5838645"/>
            <a:ext cx="5440140" cy="2008563"/>
          </a:xfrm>
          <a:prstGeom prst="rect">
            <a:avLst/>
          </a:prstGeom>
        </p:spPr>
        <p:txBody>
          <a:bodyPr lIns="0" tIns="0" rIns="0" bIns="0" rtlCol="0" anchor="t">
            <a:spAutoFit/>
          </a:bodyPr>
          <a:lstStyle/>
          <a:p>
            <a:pPr algn="ctr" rtl="1">
              <a:lnSpc>
                <a:spcPts val="5280"/>
              </a:lnSpc>
            </a:pPr>
            <a:r>
              <a:rPr lang="fa-IR" sz="4400" spc="64" dirty="0">
                <a:solidFill>
                  <a:srgbClr val="FFFFFF"/>
                </a:solidFill>
                <a:latin typeface="Montserrat"/>
                <a:cs typeface="B Nazanin" pitchFamily="2" charset="-78"/>
              </a:rPr>
              <a:t>ارائه </a:t>
            </a:r>
          </a:p>
          <a:p>
            <a:pPr algn="ctr" rtl="1">
              <a:lnSpc>
                <a:spcPts val="5280"/>
              </a:lnSpc>
            </a:pPr>
            <a:r>
              <a:rPr lang="fa-IR" sz="4400" spc="64" dirty="0">
                <a:solidFill>
                  <a:srgbClr val="FFFFFF"/>
                </a:solidFill>
                <a:latin typeface="Montserrat"/>
                <a:cs typeface="B Nazanin" pitchFamily="2" charset="-78"/>
              </a:rPr>
              <a:t>عالی</a:t>
            </a:r>
            <a:endParaRPr lang="en-US" sz="4400" spc="64" dirty="0">
              <a:solidFill>
                <a:srgbClr val="FFFFFF"/>
              </a:solidFill>
              <a:latin typeface="Montserrat"/>
              <a:cs typeface="B Nazanin" pitchFamily="2" charset="-78"/>
            </a:endParaRPr>
          </a:p>
          <a:p>
            <a:pPr algn="ctr" rtl="1">
              <a:lnSpc>
                <a:spcPts val="5280"/>
              </a:lnSpc>
            </a:pPr>
            <a:endParaRPr lang="en-US" sz="4400" spc="64" dirty="0">
              <a:solidFill>
                <a:srgbClr val="FFFFFF"/>
              </a:solidFill>
              <a:latin typeface="Montserrat"/>
              <a:cs typeface="B Nazanin" pitchFamily="2" charset="-78"/>
            </a:endParaRPr>
          </a:p>
        </p:txBody>
      </p:sp>
      <p:sp>
        <p:nvSpPr>
          <p:cNvPr id="12" name="TextBox 12"/>
          <p:cNvSpPr txBox="1"/>
          <p:nvPr/>
        </p:nvSpPr>
        <p:spPr>
          <a:xfrm>
            <a:off x="3080340" y="2893485"/>
            <a:ext cx="2241180" cy="3063596"/>
          </a:xfrm>
          <a:prstGeom prst="rect">
            <a:avLst/>
          </a:prstGeom>
        </p:spPr>
        <p:txBody>
          <a:bodyPr lIns="0" tIns="0" rIns="0" bIns="0" rtlCol="0" anchor="t">
            <a:spAutoFit/>
          </a:bodyPr>
          <a:lstStyle/>
          <a:p>
            <a:pPr algn="ctr" rtl="1">
              <a:lnSpc>
                <a:spcPts val="24960"/>
              </a:lnSpc>
            </a:pPr>
            <a:r>
              <a:rPr lang="en-US" sz="20800" spc="307">
                <a:solidFill>
                  <a:srgbClr val="0070C0"/>
                </a:solidFill>
                <a:latin typeface="Montserrat Bold"/>
                <a:cs typeface="B Nazanin" pitchFamily="2" charset="-78"/>
              </a:rPr>
              <a:t>“</a:t>
            </a:r>
          </a:p>
        </p:txBody>
      </p:sp>
      <p:grpSp>
        <p:nvGrpSpPr>
          <p:cNvPr id="13" name="Group 13"/>
          <p:cNvGrpSpPr/>
          <p:nvPr/>
        </p:nvGrpSpPr>
        <p:grpSpPr>
          <a:xfrm>
            <a:off x="9689220" y="7621020"/>
            <a:ext cx="1224180" cy="1224180"/>
            <a:chOff x="0" y="0"/>
            <a:chExt cx="1632240" cy="1632240"/>
          </a:xfrm>
        </p:grpSpPr>
        <p:sp>
          <p:nvSpPr>
            <p:cNvPr id="14" name="Freeform 14"/>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0070C0"/>
            </a:solidFill>
          </p:spPr>
        </p:sp>
      </p:grpSp>
      <p:grpSp>
        <p:nvGrpSpPr>
          <p:cNvPr id="15" name="Group 15"/>
          <p:cNvGrpSpPr/>
          <p:nvPr/>
        </p:nvGrpSpPr>
        <p:grpSpPr>
          <a:xfrm>
            <a:off x="9689220" y="5524740"/>
            <a:ext cx="1224180" cy="1224180"/>
            <a:chOff x="0" y="0"/>
            <a:chExt cx="1632240" cy="1632240"/>
          </a:xfrm>
        </p:grpSpPr>
        <p:sp>
          <p:nvSpPr>
            <p:cNvPr id="16" name="Freeform 16"/>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0070C0"/>
            </a:solidFill>
          </p:spPr>
        </p:sp>
      </p:grpSp>
      <p:grpSp>
        <p:nvGrpSpPr>
          <p:cNvPr id="17" name="Group 17"/>
          <p:cNvGrpSpPr/>
          <p:nvPr/>
        </p:nvGrpSpPr>
        <p:grpSpPr>
          <a:xfrm>
            <a:off x="9689220" y="3428460"/>
            <a:ext cx="1224180" cy="1224180"/>
            <a:chOff x="0" y="0"/>
            <a:chExt cx="1632240" cy="1632240"/>
          </a:xfrm>
        </p:grpSpPr>
        <p:sp>
          <p:nvSpPr>
            <p:cNvPr id="18" name="Freeform 18"/>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0070C0"/>
            </a:solidFill>
          </p:spPr>
        </p:sp>
      </p:grpSp>
      <p:grpSp>
        <p:nvGrpSpPr>
          <p:cNvPr id="19" name="Group 19"/>
          <p:cNvGrpSpPr/>
          <p:nvPr/>
        </p:nvGrpSpPr>
        <p:grpSpPr>
          <a:xfrm rot="-1864799">
            <a:off x="9871200" y="8224200"/>
            <a:ext cx="618840" cy="266760"/>
            <a:chOff x="0" y="0"/>
            <a:chExt cx="825120" cy="355680"/>
          </a:xfrm>
        </p:grpSpPr>
        <p:sp>
          <p:nvSpPr>
            <p:cNvPr id="20" name="Freeform 20"/>
            <p:cNvSpPr/>
            <p:nvPr/>
          </p:nvSpPr>
          <p:spPr>
            <a:xfrm>
              <a:off x="16129" y="16256"/>
              <a:ext cx="806323" cy="337185"/>
            </a:xfrm>
            <a:custGeom>
              <a:avLst/>
              <a:gdLst/>
              <a:ahLst/>
              <a:cxnLst/>
              <a:rect l="l" t="t" r="r" b="b"/>
              <a:pathLst>
                <a:path w="806323" h="337185">
                  <a:moveTo>
                    <a:pt x="730758" y="318643"/>
                  </a:moveTo>
                  <a:lnTo>
                    <a:pt x="712724" y="297688"/>
                  </a:lnTo>
                  <a:cubicBezTo>
                    <a:pt x="711835" y="296799"/>
                    <a:pt x="665861" y="295910"/>
                    <a:pt x="664972" y="295910"/>
                  </a:cubicBezTo>
                  <a:cubicBezTo>
                    <a:pt x="664083" y="295910"/>
                    <a:pt x="662305" y="295910"/>
                    <a:pt x="661416" y="296799"/>
                  </a:cubicBezTo>
                  <a:lnTo>
                    <a:pt x="634365" y="320548"/>
                  </a:lnTo>
                  <a:cubicBezTo>
                    <a:pt x="633476" y="321437"/>
                    <a:pt x="632587" y="321437"/>
                    <a:pt x="631698" y="321437"/>
                  </a:cubicBezTo>
                  <a:cubicBezTo>
                    <a:pt x="630809" y="321437"/>
                    <a:pt x="629920" y="320548"/>
                    <a:pt x="629031" y="319659"/>
                  </a:cubicBezTo>
                  <a:lnTo>
                    <a:pt x="608330" y="291338"/>
                  </a:lnTo>
                  <a:cubicBezTo>
                    <a:pt x="607441" y="289560"/>
                    <a:pt x="605663" y="289560"/>
                    <a:pt x="603885" y="290449"/>
                  </a:cubicBezTo>
                  <a:lnTo>
                    <a:pt x="573278" y="307848"/>
                  </a:lnTo>
                  <a:cubicBezTo>
                    <a:pt x="572389" y="308737"/>
                    <a:pt x="571500" y="308737"/>
                    <a:pt x="570611" y="307848"/>
                  </a:cubicBezTo>
                  <a:cubicBezTo>
                    <a:pt x="569722" y="307848"/>
                    <a:pt x="568833" y="306959"/>
                    <a:pt x="568833" y="306070"/>
                  </a:cubicBezTo>
                  <a:lnTo>
                    <a:pt x="524764" y="266827"/>
                  </a:lnTo>
                  <a:cubicBezTo>
                    <a:pt x="516636" y="257683"/>
                    <a:pt x="528320" y="275971"/>
                    <a:pt x="522097" y="265049"/>
                  </a:cubicBezTo>
                  <a:cubicBezTo>
                    <a:pt x="521208" y="264160"/>
                    <a:pt x="519430" y="265938"/>
                    <a:pt x="518541" y="266827"/>
                  </a:cubicBezTo>
                  <a:lnTo>
                    <a:pt x="477139" y="286004"/>
                  </a:lnTo>
                  <a:cubicBezTo>
                    <a:pt x="476250" y="286893"/>
                    <a:pt x="475361" y="287782"/>
                    <a:pt x="474472" y="287782"/>
                  </a:cubicBezTo>
                  <a:cubicBezTo>
                    <a:pt x="473583" y="287782"/>
                    <a:pt x="471805" y="286893"/>
                    <a:pt x="471805" y="286004"/>
                  </a:cubicBezTo>
                  <a:lnTo>
                    <a:pt x="455422" y="259334"/>
                  </a:lnTo>
                  <a:cubicBezTo>
                    <a:pt x="454533" y="258445"/>
                    <a:pt x="453644" y="257556"/>
                    <a:pt x="452755" y="257556"/>
                  </a:cubicBezTo>
                  <a:cubicBezTo>
                    <a:pt x="451866" y="257556"/>
                    <a:pt x="423926" y="257556"/>
                    <a:pt x="423037" y="258445"/>
                  </a:cubicBezTo>
                  <a:lnTo>
                    <a:pt x="397891" y="274828"/>
                  </a:lnTo>
                  <a:cubicBezTo>
                    <a:pt x="397002" y="275717"/>
                    <a:pt x="396113" y="275717"/>
                    <a:pt x="395224" y="275717"/>
                  </a:cubicBezTo>
                  <a:cubicBezTo>
                    <a:pt x="394335" y="275717"/>
                    <a:pt x="393446" y="274828"/>
                    <a:pt x="392557" y="273939"/>
                  </a:cubicBezTo>
                  <a:lnTo>
                    <a:pt x="373634" y="241046"/>
                  </a:lnTo>
                  <a:cubicBezTo>
                    <a:pt x="372745" y="240157"/>
                    <a:pt x="371856" y="239268"/>
                    <a:pt x="370967" y="239268"/>
                  </a:cubicBezTo>
                  <a:cubicBezTo>
                    <a:pt x="370078" y="239268"/>
                    <a:pt x="368300" y="239268"/>
                    <a:pt x="367411" y="240157"/>
                  </a:cubicBezTo>
                  <a:lnTo>
                    <a:pt x="326898" y="261112"/>
                  </a:lnTo>
                  <a:lnTo>
                    <a:pt x="289941" y="215392"/>
                  </a:lnTo>
                  <a:cubicBezTo>
                    <a:pt x="289052" y="214503"/>
                    <a:pt x="288163" y="214503"/>
                    <a:pt x="286385" y="214503"/>
                  </a:cubicBezTo>
                  <a:lnTo>
                    <a:pt x="234188" y="235458"/>
                  </a:lnTo>
                  <a:cubicBezTo>
                    <a:pt x="233299" y="235458"/>
                    <a:pt x="231521" y="235458"/>
                    <a:pt x="230632" y="234569"/>
                  </a:cubicBezTo>
                  <a:lnTo>
                    <a:pt x="201803" y="192532"/>
                  </a:lnTo>
                  <a:cubicBezTo>
                    <a:pt x="200914" y="191643"/>
                    <a:pt x="200025" y="191643"/>
                    <a:pt x="199136" y="191643"/>
                  </a:cubicBezTo>
                  <a:lnTo>
                    <a:pt x="154178" y="218186"/>
                  </a:lnTo>
                  <a:cubicBezTo>
                    <a:pt x="153289" y="218186"/>
                    <a:pt x="151511" y="218186"/>
                    <a:pt x="151511" y="217297"/>
                  </a:cubicBezTo>
                  <a:lnTo>
                    <a:pt x="110744" y="173482"/>
                  </a:lnTo>
                  <a:cubicBezTo>
                    <a:pt x="108966" y="172593"/>
                    <a:pt x="108077" y="172593"/>
                    <a:pt x="106299" y="173482"/>
                  </a:cubicBezTo>
                  <a:lnTo>
                    <a:pt x="64770" y="197231"/>
                  </a:lnTo>
                  <a:cubicBezTo>
                    <a:pt x="63881" y="197231"/>
                    <a:pt x="62992" y="197231"/>
                    <a:pt x="62992" y="197231"/>
                  </a:cubicBezTo>
                  <a:lnTo>
                    <a:pt x="25146" y="185420"/>
                  </a:lnTo>
                  <a:cubicBezTo>
                    <a:pt x="10795" y="181737"/>
                    <a:pt x="0" y="168021"/>
                    <a:pt x="0" y="151638"/>
                  </a:cubicBezTo>
                  <a:lnTo>
                    <a:pt x="889" y="33782"/>
                  </a:lnTo>
                  <a:cubicBezTo>
                    <a:pt x="889" y="15494"/>
                    <a:pt x="16129" y="0"/>
                    <a:pt x="34163" y="0"/>
                  </a:cubicBezTo>
                  <a:lnTo>
                    <a:pt x="773049" y="3683"/>
                  </a:lnTo>
                  <a:cubicBezTo>
                    <a:pt x="782066" y="3683"/>
                    <a:pt x="790194" y="7366"/>
                    <a:pt x="796417" y="13716"/>
                  </a:cubicBezTo>
                  <a:cubicBezTo>
                    <a:pt x="802640" y="20066"/>
                    <a:pt x="806323" y="28321"/>
                    <a:pt x="806323" y="37465"/>
                  </a:cubicBezTo>
                  <a:lnTo>
                    <a:pt x="804545" y="304165"/>
                  </a:lnTo>
                  <a:cubicBezTo>
                    <a:pt x="804545" y="314198"/>
                    <a:pt x="800100" y="324231"/>
                    <a:pt x="791972" y="330708"/>
                  </a:cubicBezTo>
                  <a:cubicBezTo>
                    <a:pt x="783844" y="337185"/>
                    <a:pt x="764032" y="336169"/>
                    <a:pt x="754126" y="333502"/>
                  </a:cubicBezTo>
                </a:path>
              </a:pathLst>
            </a:custGeom>
            <a:solidFill>
              <a:srgbClr val="FFFFFF"/>
            </a:solidFill>
          </p:spPr>
        </p:sp>
        <p:sp>
          <p:nvSpPr>
            <p:cNvPr id="21" name="Freeform 21"/>
            <p:cNvSpPr/>
            <p:nvPr/>
          </p:nvSpPr>
          <p:spPr>
            <a:xfrm>
              <a:off x="6731" y="6858"/>
              <a:ext cx="825246" cy="356743"/>
            </a:xfrm>
            <a:custGeom>
              <a:avLst/>
              <a:gdLst/>
              <a:ahLst/>
              <a:cxnLst/>
              <a:rect l="l" t="t" r="r" b="b"/>
              <a:pathLst>
                <a:path w="825246" h="356743">
                  <a:moveTo>
                    <a:pt x="733044" y="334137"/>
                  </a:moveTo>
                  <a:lnTo>
                    <a:pt x="715010" y="313182"/>
                  </a:lnTo>
                  <a:lnTo>
                    <a:pt x="722122" y="307086"/>
                  </a:lnTo>
                  <a:lnTo>
                    <a:pt x="715391" y="313690"/>
                  </a:lnTo>
                  <a:cubicBezTo>
                    <a:pt x="718058" y="316484"/>
                    <a:pt x="722122" y="316484"/>
                    <a:pt x="719963" y="316230"/>
                  </a:cubicBezTo>
                  <a:cubicBezTo>
                    <a:pt x="715137" y="315468"/>
                    <a:pt x="676275" y="314706"/>
                    <a:pt x="674243" y="314706"/>
                  </a:cubicBezTo>
                  <a:lnTo>
                    <a:pt x="674243" y="305308"/>
                  </a:lnTo>
                  <a:lnTo>
                    <a:pt x="674243" y="314706"/>
                  </a:lnTo>
                  <a:cubicBezTo>
                    <a:pt x="673989" y="314706"/>
                    <a:pt x="673862" y="314706"/>
                    <a:pt x="673862" y="314706"/>
                  </a:cubicBezTo>
                  <a:cubicBezTo>
                    <a:pt x="673100" y="314706"/>
                    <a:pt x="675259" y="314833"/>
                    <a:pt x="677291" y="312801"/>
                  </a:cubicBezTo>
                  <a:lnTo>
                    <a:pt x="676783" y="313309"/>
                  </a:lnTo>
                  <a:lnTo>
                    <a:pt x="649732" y="337058"/>
                  </a:lnTo>
                  <a:lnTo>
                    <a:pt x="643509" y="330073"/>
                  </a:lnTo>
                  <a:lnTo>
                    <a:pt x="650113" y="336677"/>
                  </a:lnTo>
                  <a:cubicBezTo>
                    <a:pt x="646938" y="339979"/>
                    <a:pt x="643255" y="340360"/>
                    <a:pt x="641350" y="340360"/>
                  </a:cubicBezTo>
                  <a:cubicBezTo>
                    <a:pt x="641096" y="340360"/>
                    <a:pt x="640842" y="340360"/>
                    <a:pt x="640715" y="340360"/>
                  </a:cubicBezTo>
                  <a:lnTo>
                    <a:pt x="640715" y="330962"/>
                  </a:lnTo>
                  <a:lnTo>
                    <a:pt x="640715" y="340360"/>
                  </a:lnTo>
                  <a:cubicBezTo>
                    <a:pt x="636270" y="340360"/>
                    <a:pt x="633349" y="337566"/>
                    <a:pt x="632714" y="337058"/>
                  </a:cubicBezTo>
                  <a:cubicBezTo>
                    <a:pt x="632079" y="336550"/>
                    <a:pt x="631571" y="336042"/>
                    <a:pt x="631317" y="335788"/>
                  </a:cubicBezTo>
                  <a:lnTo>
                    <a:pt x="630428" y="334772"/>
                  </a:lnTo>
                  <a:lnTo>
                    <a:pt x="609727" y="306451"/>
                  </a:lnTo>
                  <a:cubicBezTo>
                    <a:pt x="609346" y="306070"/>
                    <a:pt x="609092" y="305562"/>
                    <a:pt x="608838" y="305054"/>
                  </a:cubicBezTo>
                  <a:cubicBezTo>
                    <a:pt x="611505" y="310388"/>
                    <a:pt x="616966" y="308356"/>
                    <a:pt x="616966" y="308356"/>
                  </a:cubicBezTo>
                  <a:lnTo>
                    <a:pt x="612775" y="299974"/>
                  </a:lnTo>
                  <a:lnTo>
                    <a:pt x="617347" y="308102"/>
                  </a:lnTo>
                  <a:lnTo>
                    <a:pt x="586740" y="325501"/>
                  </a:lnTo>
                  <a:lnTo>
                    <a:pt x="582168" y="317373"/>
                  </a:lnTo>
                  <a:lnTo>
                    <a:pt x="588772" y="323977"/>
                  </a:lnTo>
                  <a:cubicBezTo>
                    <a:pt x="584327" y="328422"/>
                    <a:pt x="577596" y="328676"/>
                    <a:pt x="572897" y="324104"/>
                  </a:cubicBezTo>
                  <a:cubicBezTo>
                    <a:pt x="572897" y="324104"/>
                    <a:pt x="572770" y="323977"/>
                    <a:pt x="572770" y="323977"/>
                  </a:cubicBezTo>
                  <a:lnTo>
                    <a:pt x="579374" y="317373"/>
                  </a:lnTo>
                  <a:lnTo>
                    <a:pt x="579374" y="326771"/>
                  </a:lnTo>
                  <a:cubicBezTo>
                    <a:pt x="573151" y="326771"/>
                    <a:pt x="568198" y="321564"/>
                    <a:pt x="568198" y="315595"/>
                  </a:cubicBezTo>
                  <a:lnTo>
                    <a:pt x="577596" y="315595"/>
                  </a:lnTo>
                  <a:lnTo>
                    <a:pt x="571373" y="322580"/>
                  </a:lnTo>
                  <a:lnTo>
                    <a:pt x="527304" y="283337"/>
                  </a:lnTo>
                  <a:lnTo>
                    <a:pt x="526542" y="282575"/>
                  </a:lnTo>
                  <a:cubicBezTo>
                    <a:pt x="518414" y="273431"/>
                    <a:pt x="527812" y="288671"/>
                    <a:pt x="536829" y="280797"/>
                  </a:cubicBezTo>
                  <a:cubicBezTo>
                    <a:pt x="543179" y="275082"/>
                    <a:pt x="537210" y="266065"/>
                    <a:pt x="539369" y="271145"/>
                  </a:cubicBezTo>
                  <a:cubicBezTo>
                    <a:pt x="539496" y="271526"/>
                    <a:pt x="540004" y="272415"/>
                    <a:pt x="540258" y="272669"/>
                  </a:cubicBezTo>
                  <a:cubicBezTo>
                    <a:pt x="540385" y="272796"/>
                    <a:pt x="540131" y="272415"/>
                    <a:pt x="539750" y="271907"/>
                  </a:cubicBezTo>
                  <a:cubicBezTo>
                    <a:pt x="544703" y="277495"/>
                    <a:pt x="535559" y="263144"/>
                    <a:pt x="526542" y="271145"/>
                  </a:cubicBezTo>
                  <a:cubicBezTo>
                    <a:pt x="519557" y="277368"/>
                    <a:pt x="527685" y="288925"/>
                    <a:pt x="524256" y="281940"/>
                  </a:cubicBezTo>
                  <a:cubicBezTo>
                    <a:pt x="524129" y="281813"/>
                    <a:pt x="523748" y="281051"/>
                    <a:pt x="522732" y="279273"/>
                  </a:cubicBezTo>
                  <a:lnTo>
                    <a:pt x="530860" y="274574"/>
                  </a:lnTo>
                  <a:lnTo>
                    <a:pt x="524256" y="281178"/>
                  </a:lnTo>
                  <a:cubicBezTo>
                    <a:pt x="530733" y="287655"/>
                    <a:pt x="537718" y="279781"/>
                    <a:pt x="534543" y="282448"/>
                  </a:cubicBezTo>
                  <a:cubicBezTo>
                    <a:pt x="534543" y="282448"/>
                    <a:pt x="534416" y="282575"/>
                    <a:pt x="534289" y="282702"/>
                  </a:cubicBezTo>
                  <a:cubicBezTo>
                    <a:pt x="534162" y="282829"/>
                    <a:pt x="534162" y="282829"/>
                    <a:pt x="534035" y="282956"/>
                  </a:cubicBezTo>
                  <a:cubicBezTo>
                    <a:pt x="533273" y="283718"/>
                    <a:pt x="532384" y="284353"/>
                    <a:pt x="531241" y="284861"/>
                  </a:cubicBezTo>
                  <a:lnTo>
                    <a:pt x="489839" y="304038"/>
                  </a:lnTo>
                  <a:lnTo>
                    <a:pt x="485902" y="295529"/>
                  </a:lnTo>
                  <a:lnTo>
                    <a:pt x="492633" y="302133"/>
                  </a:lnTo>
                  <a:cubicBezTo>
                    <a:pt x="492379" y="302387"/>
                    <a:pt x="491871" y="302895"/>
                    <a:pt x="491236" y="303403"/>
                  </a:cubicBezTo>
                  <a:cubicBezTo>
                    <a:pt x="490601" y="303911"/>
                    <a:pt x="487680" y="306705"/>
                    <a:pt x="483235" y="306705"/>
                  </a:cubicBezTo>
                  <a:lnTo>
                    <a:pt x="483235" y="297307"/>
                  </a:lnTo>
                  <a:lnTo>
                    <a:pt x="483235" y="306705"/>
                  </a:lnTo>
                  <a:cubicBezTo>
                    <a:pt x="481838" y="306705"/>
                    <a:pt x="471170" y="305308"/>
                    <a:pt x="471170" y="295529"/>
                  </a:cubicBezTo>
                  <a:lnTo>
                    <a:pt x="480568" y="295529"/>
                  </a:lnTo>
                  <a:lnTo>
                    <a:pt x="472567" y="300355"/>
                  </a:lnTo>
                  <a:lnTo>
                    <a:pt x="456311" y="273812"/>
                  </a:lnTo>
                  <a:lnTo>
                    <a:pt x="464312" y="268986"/>
                  </a:lnTo>
                  <a:lnTo>
                    <a:pt x="457708" y="275590"/>
                  </a:lnTo>
                  <a:cubicBezTo>
                    <a:pt x="455422" y="273304"/>
                    <a:pt x="457708" y="276606"/>
                    <a:pt x="461645" y="276606"/>
                  </a:cubicBezTo>
                  <a:lnTo>
                    <a:pt x="461645" y="267208"/>
                  </a:lnTo>
                  <a:lnTo>
                    <a:pt x="461645" y="276606"/>
                  </a:lnTo>
                  <a:cubicBezTo>
                    <a:pt x="460248" y="276606"/>
                    <a:pt x="437769" y="276606"/>
                    <a:pt x="434086" y="277241"/>
                  </a:cubicBezTo>
                  <a:cubicBezTo>
                    <a:pt x="432181" y="277495"/>
                    <a:pt x="435991" y="277495"/>
                    <a:pt x="438531" y="274828"/>
                  </a:cubicBezTo>
                  <a:cubicBezTo>
                    <a:pt x="438023" y="275336"/>
                    <a:pt x="437515" y="275717"/>
                    <a:pt x="437007" y="276098"/>
                  </a:cubicBezTo>
                  <a:lnTo>
                    <a:pt x="411861" y="292481"/>
                  </a:lnTo>
                  <a:lnTo>
                    <a:pt x="406781" y="284607"/>
                  </a:lnTo>
                  <a:lnTo>
                    <a:pt x="413385" y="291211"/>
                  </a:lnTo>
                  <a:cubicBezTo>
                    <a:pt x="409575" y="295021"/>
                    <a:pt x="405130" y="294894"/>
                    <a:pt x="403987" y="294894"/>
                  </a:cubicBezTo>
                  <a:lnTo>
                    <a:pt x="403987" y="285496"/>
                  </a:lnTo>
                  <a:lnTo>
                    <a:pt x="403987" y="294894"/>
                  </a:lnTo>
                  <a:cubicBezTo>
                    <a:pt x="399542" y="294894"/>
                    <a:pt x="396621" y="292100"/>
                    <a:pt x="395986" y="291592"/>
                  </a:cubicBezTo>
                  <a:cubicBezTo>
                    <a:pt x="395351" y="291084"/>
                    <a:pt x="394843" y="290576"/>
                    <a:pt x="394589" y="290322"/>
                  </a:cubicBezTo>
                  <a:cubicBezTo>
                    <a:pt x="394081" y="289814"/>
                    <a:pt x="393573" y="289052"/>
                    <a:pt x="393192" y="288417"/>
                  </a:cubicBezTo>
                  <a:lnTo>
                    <a:pt x="374269" y="255524"/>
                  </a:lnTo>
                  <a:lnTo>
                    <a:pt x="382397" y="250825"/>
                  </a:lnTo>
                  <a:lnTo>
                    <a:pt x="375666" y="257429"/>
                  </a:lnTo>
                  <a:cubicBezTo>
                    <a:pt x="375285" y="257048"/>
                    <a:pt x="375158" y="256921"/>
                    <a:pt x="375158" y="256921"/>
                  </a:cubicBezTo>
                  <a:cubicBezTo>
                    <a:pt x="374650" y="256413"/>
                    <a:pt x="376428" y="258445"/>
                    <a:pt x="379603" y="258445"/>
                  </a:cubicBezTo>
                  <a:lnTo>
                    <a:pt x="379603" y="249047"/>
                  </a:lnTo>
                  <a:lnTo>
                    <a:pt x="379603" y="258445"/>
                  </a:lnTo>
                  <a:cubicBezTo>
                    <a:pt x="377317" y="258445"/>
                    <a:pt x="380238" y="259080"/>
                    <a:pt x="382651" y="256540"/>
                  </a:cubicBezTo>
                  <a:cubicBezTo>
                    <a:pt x="382016" y="257302"/>
                    <a:pt x="381127" y="257810"/>
                    <a:pt x="380238" y="258318"/>
                  </a:cubicBezTo>
                  <a:lnTo>
                    <a:pt x="339725" y="279273"/>
                  </a:lnTo>
                  <a:cubicBezTo>
                    <a:pt x="335788" y="281305"/>
                    <a:pt x="330962" y="280289"/>
                    <a:pt x="328168" y="276860"/>
                  </a:cubicBezTo>
                  <a:lnTo>
                    <a:pt x="291211" y="231140"/>
                  </a:lnTo>
                  <a:lnTo>
                    <a:pt x="298450" y="225298"/>
                  </a:lnTo>
                  <a:lnTo>
                    <a:pt x="291719" y="231902"/>
                  </a:lnTo>
                  <a:cubicBezTo>
                    <a:pt x="293243" y="233553"/>
                    <a:pt x="295275" y="233807"/>
                    <a:pt x="295656" y="233807"/>
                  </a:cubicBezTo>
                  <a:cubicBezTo>
                    <a:pt x="295529" y="233807"/>
                    <a:pt x="295402" y="233807"/>
                    <a:pt x="294767" y="233807"/>
                  </a:cubicBezTo>
                  <a:lnTo>
                    <a:pt x="294767" y="224409"/>
                  </a:lnTo>
                  <a:lnTo>
                    <a:pt x="298323" y="233045"/>
                  </a:lnTo>
                  <a:lnTo>
                    <a:pt x="246126" y="254000"/>
                  </a:lnTo>
                  <a:cubicBezTo>
                    <a:pt x="244983" y="254508"/>
                    <a:pt x="243840" y="254635"/>
                    <a:pt x="242570" y="254635"/>
                  </a:cubicBezTo>
                  <a:cubicBezTo>
                    <a:pt x="242316" y="254635"/>
                    <a:pt x="241554" y="254635"/>
                    <a:pt x="240792" y="254635"/>
                  </a:cubicBezTo>
                  <a:cubicBezTo>
                    <a:pt x="239776" y="254508"/>
                    <a:pt x="235585" y="254254"/>
                    <a:pt x="232283" y="250952"/>
                  </a:cubicBezTo>
                  <a:cubicBezTo>
                    <a:pt x="231902" y="250571"/>
                    <a:pt x="231521" y="250190"/>
                    <a:pt x="231267" y="249682"/>
                  </a:cubicBezTo>
                  <a:lnTo>
                    <a:pt x="202438" y="207645"/>
                  </a:lnTo>
                  <a:lnTo>
                    <a:pt x="210185" y="202311"/>
                  </a:lnTo>
                  <a:lnTo>
                    <a:pt x="203581" y="208915"/>
                  </a:lnTo>
                  <a:cubicBezTo>
                    <a:pt x="205232" y="210566"/>
                    <a:pt x="207391" y="210820"/>
                    <a:pt x="207772" y="210820"/>
                  </a:cubicBezTo>
                  <a:cubicBezTo>
                    <a:pt x="207772" y="210820"/>
                    <a:pt x="207772" y="210820"/>
                    <a:pt x="207518" y="210820"/>
                  </a:cubicBezTo>
                  <a:lnTo>
                    <a:pt x="207518" y="201422"/>
                  </a:lnTo>
                  <a:lnTo>
                    <a:pt x="212217" y="209550"/>
                  </a:lnTo>
                  <a:lnTo>
                    <a:pt x="167259" y="236093"/>
                  </a:lnTo>
                  <a:cubicBezTo>
                    <a:pt x="165862" y="236982"/>
                    <a:pt x="164211" y="237363"/>
                    <a:pt x="162560" y="237363"/>
                  </a:cubicBezTo>
                  <a:cubicBezTo>
                    <a:pt x="169164" y="237363"/>
                    <a:pt x="150495" y="240030"/>
                    <a:pt x="150495" y="227076"/>
                  </a:cubicBezTo>
                  <a:lnTo>
                    <a:pt x="159893" y="227076"/>
                  </a:lnTo>
                  <a:lnTo>
                    <a:pt x="153035" y="233426"/>
                  </a:lnTo>
                  <a:lnTo>
                    <a:pt x="112522" y="189611"/>
                  </a:lnTo>
                  <a:lnTo>
                    <a:pt x="119380" y="183261"/>
                  </a:lnTo>
                  <a:lnTo>
                    <a:pt x="115189" y="191643"/>
                  </a:lnTo>
                  <a:cubicBezTo>
                    <a:pt x="115189" y="191643"/>
                    <a:pt x="115062" y="191643"/>
                    <a:pt x="115062" y="191643"/>
                  </a:cubicBezTo>
                  <a:cubicBezTo>
                    <a:pt x="116205" y="192151"/>
                    <a:pt x="118110" y="192151"/>
                    <a:pt x="119253" y="191643"/>
                  </a:cubicBezTo>
                  <a:cubicBezTo>
                    <a:pt x="119253" y="191643"/>
                    <a:pt x="119253" y="191643"/>
                    <a:pt x="119126" y="191643"/>
                  </a:cubicBezTo>
                  <a:lnTo>
                    <a:pt x="114935" y="183261"/>
                  </a:lnTo>
                  <a:lnTo>
                    <a:pt x="119634" y="191389"/>
                  </a:lnTo>
                  <a:lnTo>
                    <a:pt x="78232" y="215138"/>
                  </a:lnTo>
                  <a:cubicBezTo>
                    <a:pt x="76835" y="215900"/>
                    <a:pt x="75184" y="216408"/>
                    <a:pt x="73533" y="216408"/>
                  </a:cubicBezTo>
                  <a:lnTo>
                    <a:pt x="72390" y="216408"/>
                  </a:lnTo>
                  <a:cubicBezTo>
                    <a:pt x="71501" y="216408"/>
                    <a:pt x="70485" y="216281"/>
                    <a:pt x="69596" y="216027"/>
                  </a:cubicBezTo>
                  <a:lnTo>
                    <a:pt x="31750" y="204216"/>
                  </a:lnTo>
                  <a:lnTo>
                    <a:pt x="34544" y="195326"/>
                  </a:lnTo>
                  <a:lnTo>
                    <a:pt x="32258" y="204343"/>
                  </a:lnTo>
                  <a:cubicBezTo>
                    <a:pt x="13589" y="199009"/>
                    <a:pt x="0" y="181483"/>
                    <a:pt x="0" y="160909"/>
                  </a:cubicBezTo>
                  <a:lnTo>
                    <a:pt x="0" y="160782"/>
                  </a:lnTo>
                  <a:lnTo>
                    <a:pt x="889" y="43053"/>
                  </a:lnTo>
                  <a:lnTo>
                    <a:pt x="10287" y="43180"/>
                  </a:lnTo>
                  <a:lnTo>
                    <a:pt x="889" y="43180"/>
                  </a:lnTo>
                  <a:cubicBezTo>
                    <a:pt x="889" y="19812"/>
                    <a:pt x="20320" y="0"/>
                    <a:pt x="43561" y="0"/>
                  </a:cubicBezTo>
                  <a:lnTo>
                    <a:pt x="782574" y="3683"/>
                  </a:lnTo>
                  <a:lnTo>
                    <a:pt x="782574" y="13081"/>
                  </a:lnTo>
                  <a:lnTo>
                    <a:pt x="782574" y="3683"/>
                  </a:lnTo>
                  <a:cubicBezTo>
                    <a:pt x="794258" y="3683"/>
                    <a:pt x="804672" y="8509"/>
                    <a:pt x="812673" y="16510"/>
                  </a:cubicBezTo>
                  <a:cubicBezTo>
                    <a:pt x="820547" y="24511"/>
                    <a:pt x="825246" y="35052"/>
                    <a:pt x="825246" y="46863"/>
                  </a:cubicBezTo>
                  <a:lnTo>
                    <a:pt x="823468" y="313563"/>
                  </a:lnTo>
                  <a:lnTo>
                    <a:pt x="814070" y="313563"/>
                  </a:lnTo>
                  <a:lnTo>
                    <a:pt x="823468" y="313563"/>
                  </a:lnTo>
                  <a:cubicBezTo>
                    <a:pt x="823468" y="326263"/>
                    <a:pt x="817753" y="339090"/>
                    <a:pt x="807339" y="347345"/>
                  </a:cubicBezTo>
                  <a:cubicBezTo>
                    <a:pt x="795401" y="356743"/>
                    <a:pt x="771398" y="354584"/>
                    <a:pt x="761238" y="351790"/>
                  </a:cubicBezTo>
                  <a:lnTo>
                    <a:pt x="766191" y="333756"/>
                  </a:lnTo>
                  <a:cubicBezTo>
                    <a:pt x="775843" y="336423"/>
                    <a:pt x="791464" y="336042"/>
                    <a:pt x="795655" y="332740"/>
                  </a:cubicBezTo>
                  <a:lnTo>
                    <a:pt x="801497" y="340106"/>
                  </a:lnTo>
                  <a:lnTo>
                    <a:pt x="795655" y="332740"/>
                  </a:lnTo>
                  <a:cubicBezTo>
                    <a:pt x="801370" y="328295"/>
                    <a:pt x="804672" y="320929"/>
                    <a:pt x="804672" y="313563"/>
                  </a:cubicBezTo>
                  <a:lnTo>
                    <a:pt x="806450" y="46863"/>
                  </a:lnTo>
                  <a:lnTo>
                    <a:pt x="815848" y="46863"/>
                  </a:lnTo>
                  <a:lnTo>
                    <a:pt x="806450" y="46863"/>
                  </a:lnTo>
                  <a:cubicBezTo>
                    <a:pt x="806450" y="40386"/>
                    <a:pt x="803910" y="34417"/>
                    <a:pt x="799211" y="29718"/>
                  </a:cubicBezTo>
                  <a:lnTo>
                    <a:pt x="805815" y="23114"/>
                  </a:lnTo>
                  <a:lnTo>
                    <a:pt x="799211" y="29718"/>
                  </a:lnTo>
                  <a:cubicBezTo>
                    <a:pt x="794512" y="25019"/>
                    <a:pt x="788797" y="22479"/>
                    <a:pt x="782447" y="22479"/>
                  </a:cubicBezTo>
                  <a:lnTo>
                    <a:pt x="43561" y="18669"/>
                  </a:lnTo>
                  <a:lnTo>
                    <a:pt x="43561" y="9271"/>
                  </a:lnTo>
                  <a:lnTo>
                    <a:pt x="43561" y="18669"/>
                  </a:lnTo>
                  <a:cubicBezTo>
                    <a:pt x="30861" y="18669"/>
                    <a:pt x="19558" y="29845"/>
                    <a:pt x="19558" y="43053"/>
                  </a:cubicBezTo>
                  <a:lnTo>
                    <a:pt x="19558" y="43180"/>
                  </a:lnTo>
                  <a:lnTo>
                    <a:pt x="18669" y="161036"/>
                  </a:lnTo>
                  <a:lnTo>
                    <a:pt x="9271" y="160909"/>
                  </a:lnTo>
                  <a:lnTo>
                    <a:pt x="18669" y="160909"/>
                  </a:lnTo>
                  <a:cubicBezTo>
                    <a:pt x="18669" y="173228"/>
                    <a:pt x="26797" y="183134"/>
                    <a:pt x="36830" y="185674"/>
                  </a:cubicBezTo>
                  <a:lnTo>
                    <a:pt x="37338" y="185801"/>
                  </a:lnTo>
                  <a:lnTo>
                    <a:pt x="75184" y="197612"/>
                  </a:lnTo>
                  <a:lnTo>
                    <a:pt x="72390" y="206502"/>
                  </a:lnTo>
                  <a:lnTo>
                    <a:pt x="72390" y="197104"/>
                  </a:lnTo>
                  <a:lnTo>
                    <a:pt x="74168" y="197104"/>
                  </a:lnTo>
                  <a:lnTo>
                    <a:pt x="74168" y="206502"/>
                  </a:lnTo>
                  <a:lnTo>
                    <a:pt x="69469" y="198501"/>
                  </a:lnTo>
                  <a:lnTo>
                    <a:pt x="110871" y="174752"/>
                  </a:lnTo>
                  <a:lnTo>
                    <a:pt x="111252" y="174498"/>
                  </a:lnTo>
                  <a:cubicBezTo>
                    <a:pt x="111506" y="174371"/>
                    <a:pt x="111760" y="174244"/>
                    <a:pt x="112141" y="174117"/>
                  </a:cubicBezTo>
                  <a:cubicBezTo>
                    <a:pt x="115951" y="172339"/>
                    <a:pt x="119634" y="172339"/>
                    <a:pt x="123444" y="174117"/>
                  </a:cubicBezTo>
                  <a:cubicBezTo>
                    <a:pt x="123698" y="174244"/>
                    <a:pt x="124079" y="174371"/>
                    <a:pt x="124333" y="174498"/>
                  </a:cubicBezTo>
                  <a:cubicBezTo>
                    <a:pt x="125349" y="175006"/>
                    <a:pt x="126238" y="175641"/>
                    <a:pt x="127000" y="176530"/>
                  </a:cubicBezTo>
                  <a:lnTo>
                    <a:pt x="167513" y="220345"/>
                  </a:lnTo>
                  <a:cubicBezTo>
                    <a:pt x="169164" y="222123"/>
                    <a:pt x="170053" y="224282"/>
                    <a:pt x="170053" y="226695"/>
                  </a:cubicBezTo>
                  <a:cubicBezTo>
                    <a:pt x="170053" y="215646"/>
                    <a:pt x="154940" y="218186"/>
                    <a:pt x="163449" y="218186"/>
                  </a:cubicBezTo>
                  <a:lnTo>
                    <a:pt x="163449" y="227584"/>
                  </a:lnTo>
                  <a:lnTo>
                    <a:pt x="158750" y="219456"/>
                  </a:lnTo>
                  <a:lnTo>
                    <a:pt x="203708" y="192913"/>
                  </a:lnTo>
                  <a:cubicBezTo>
                    <a:pt x="205105" y="192024"/>
                    <a:pt x="206756" y="191643"/>
                    <a:pt x="208407" y="191643"/>
                  </a:cubicBezTo>
                  <a:cubicBezTo>
                    <a:pt x="208534" y="191643"/>
                    <a:pt x="208788" y="191643"/>
                    <a:pt x="209042" y="191643"/>
                  </a:cubicBezTo>
                  <a:cubicBezTo>
                    <a:pt x="210947" y="191643"/>
                    <a:pt x="214630" y="192024"/>
                    <a:pt x="217805" y="195326"/>
                  </a:cubicBezTo>
                  <a:cubicBezTo>
                    <a:pt x="218186" y="195707"/>
                    <a:pt x="218567" y="196088"/>
                    <a:pt x="218821" y="196596"/>
                  </a:cubicBezTo>
                  <a:lnTo>
                    <a:pt x="247650" y="238633"/>
                  </a:lnTo>
                  <a:lnTo>
                    <a:pt x="239903" y="243967"/>
                  </a:lnTo>
                  <a:lnTo>
                    <a:pt x="246507" y="237363"/>
                  </a:lnTo>
                  <a:cubicBezTo>
                    <a:pt x="244475" y="235331"/>
                    <a:pt x="242316" y="235458"/>
                    <a:pt x="243078" y="235458"/>
                  </a:cubicBezTo>
                  <a:cubicBezTo>
                    <a:pt x="243078" y="235458"/>
                    <a:pt x="243205" y="235458"/>
                    <a:pt x="243459" y="235458"/>
                  </a:cubicBezTo>
                  <a:lnTo>
                    <a:pt x="243459" y="244856"/>
                  </a:lnTo>
                  <a:lnTo>
                    <a:pt x="239903" y="236220"/>
                  </a:lnTo>
                  <a:lnTo>
                    <a:pt x="292100" y="215265"/>
                  </a:lnTo>
                  <a:cubicBezTo>
                    <a:pt x="293243" y="214757"/>
                    <a:pt x="294386" y="214630"/>
                    <a:pt x="295656" y="214630"/>
                  </a:cubicBezTo>
                  <a:cubicBezTo>
                    <a:pt x="296037" y="214630"/>
                    <a:pt x="296799" y="214630"/>
                    <a:pt x="297561" y="214630"/>
                  </a:cubicBezTo>
                  <a:cubicBezTo>
                    <a:pt x="299847" y="214757"/>
                    <a:pt x="303149" y="215392"/>
                    <a:pt x="305943" y="218313"/>
                  </a:cubicBezTo>
                  <a:lnTo>
                    <a:pt x="306578" y="218948"/>
                  </a:lnTo>
                  <a:lnTo>
                    <a:pt x="343535" y="264668"/>
                  </a:lnTo>
                  <a:lnTo>
                    <a:pt x="336296" y="270510"/>
                  </a:lnTo>
                  <a:lnTo>
                    <a:pt x="331978" y="262255"/>
                  </a:lnTo>
                  <a:lnTo>
                    <a:pt x="372491" y="241300"/>
                  </a:lnTo>
                  <a:lnTo>
                    <a:pt x="376809" y="249555"/>
                  </a:lnTo>
                  <a:lnTo>
                    <a:pt x="370205" y="242951"/>
                  </a:lnTo>
                  <a:cubicBezTo>
                    <a:pt x="374396" y="238633"/>
                    <a:pt x="381000" y="239268"/>
                    <a:pt x="380492" y="239268"/>
                  </a:cubicBezTo>
                  <a:cubicBezTo>
                    <a:pt x="384937" y="239268"/>
                    <a:pt x="387858" y="242062"/>
                    <a:pt x="388493" y="242570"/>
                  </a:cubicBezTo>
                  <a:cubicBezTo>
                    <a:pt x="389128" y="243078"/>
                    <a:pt x="389636" y="243586"/>
                    <a:pt x="389890" y="243840"/>
                  </a:cubicBezTo>
                  <a:cubicBezTo>
                    <a:pt x="390398" y="244348"/>
                    <a:pt x="390906" y="245110"/>
                    <a:pt x="391287" y="245745"/>
                  </a:cubicBezTo>
                  <a:lnTo>
                    <a:pt x="410210" y="278638"/>
                  </a:lnTo>
                  <a:lnTo>
                    <a:pt x="402082" y="283337"/>
                  </a:lnTo>
                  <a:lnTo>
                    <a:pt x="408813" y="276733"/>
                  </a:lnTo>
                  <a:cubicBezTo>
                    <a:pt x="409194" y="277114"/>
                    <a:pt x="409321" y="277241"/>
                    <a:pt x="409321" y="277241"/>
                  </a:cubicBezTo>
                  <a:cubicBezTo>
                    <a:pt x="409829" y="277749"/>
                    <a:pt x="408051" y="275717"/>
                    <a:pt x="404876" y="275717"/>
                  </a:cubicBezTo>
                  <a:cubicBezTo>
                    <a:pt x="405638" y="275717"/>
                    <a:pt x="402971" y="275590"/>
                    <a:pt x="400939" y="277622"/>
                  </a:cubicBezTo>
                  <a:cubicBezTo>
                    <a:pt x="401447" y="277114"/>
                    <a:pt x="401955" y="276733"/>
                    <a:pt x="402463" y="276352"/>
                  </a:cubicBezTo>
                  <a:lnTo>
                    <a:pt x="427609" y="259969"/>
                  </a:lnTo>
                  <a:lnTo>
                    <a:pt x="432689" y="267843"/>
                  </a:lnTo>
                  <a:lnTo>
                    <a:pt x="426085" y="261239"/>
                  </a:lnTo>
                  <a:cubicBezTo>
                    <a:pt x="428879" y="258445"/>
                    <a:pt x="433197" y="258191"/>
                    <a:pt x="432054" y="258318"/>
                  </a:cubicBezTo>
                  <a:cubicBezTo>
                    <a:pt x="437642" y="257429"/>
                    <a:pt x="462153" y="257556"/>
                    <a:pt x="462407" y="257556"/>
                  </a:cubicBezTo>
                  <a:cubicBezTo>
                    <a:pt x="468122" y="257556"/>
                    <a:pt x="472186" y="262636"/>
                    <a:pt x="471805" y="262128"/>
                  </a:cubicBezTo>
                  <a:cubicBezTo>
                    <a:pt x="472313" y="262636"/>
                    <a:pt x="472694" y="263144"/>
                    <a:pt x="473075" y="263779"/>
                  </a:cubicBezTo>
                  <a:lnTo>
                    <a:pt x="489331" y="290322"/>
                  </a:lnTo>
                  <a:cubicBezTo>
                    <a:pt x="490220" y="291846"/>
                    <a:pt x="490728" y="293497"/>
                    <a:pt x="490728" y="295148"/>
                  </a:cubicBezTo>
                  <a:cubicBezTo>
                    <a:pt x="490728" y="287274"/>
                    <a:pt x="483616" y="287655"/>
                    <a:pt x="484124" y="287655"/>
                  </a:cubicBezTo>
                  <a:cubicBezTo>
                    <a:pt x="480822" y="287655"/>
                    <a:pt x="479044" y="289560"/>
                    <a:pt x="479679" y="289179"/>
                  </a:cubicBezTo>
                  <a:cubicBezTo>
                    <a:pt x="479679" y="289179"/>
                    <a:pt x="479806" y="289052"/>
                    <a:pt x="480187" y="288671"/>
                  </a:cubicBezTo>
                  <a:cubicBezTo>
                    <a:pt x="480949" y="287909"/>
                    <a:pt x="481965" y="287274"/>
                    <a:pt x="482981" y="286766"/>
                  </a:cubicBezTo>
                  <a:lnTo>
                    <a:pt x="524383" y="267589"/>
                  </a:lnTo>
                  <a:lnTo>
                    <a:pt x="528320" y="276098"/>
                  </a:lnTo>
                  <a:lnTo>
                    <a:pt x="521716" y="269494"/>
                  </a:lnTo>
                  <a:cubicBezTo>
                    <a:pt x="521843" y="269367"/>
                    <a:pt x="521970" y="269240"/>
                    <a:pt x="522224" y="268986"/>
                  </a:cubicBezTo>
                  <a:cubicBezTo>
                    <a:pt x="522605" y="268605"/>
                    <a:pt x="523113" y="268224"/>
                    <a:pt x="523621" y="267716"/>
                  </a:cubicBezTo>
                  <a:cubicBezTo>
                    <a:pt x="522097" y="268986"/>
                    <a:pt x="531114" y="259969"/>
                    <a:pt x="538607" y="267716"/>
                  </a:cubicBezTo>
                  <a:cubicBezTo>
                    <a:pt x="539115" y="268224"/>
                    <a:pt x="539623" y="268986"/>
                    <a:pt x="540004" y="269621"/>
                  </a:cubicBezTo>
                  <a:cubicBezTo>
                    <a:pt x="541020" y="271399"/>
                    <a:pt x="541655" y="272669"/>
                    <a:pt x="542036" y="273431"/>
                  </a:cubicBezTo>
                  <a:cubicBezTo>
                    <a:pt x="538861" y="266954"/>
                    <a:pt x="547116" y="278638"/>
                    <a:pt x="540004" y="284988"/>
                  </a:cubicBezTo>
                  <a:cubicBezTo>
                    <a:pt x="530987" y="292989"/>
                    <a:pt x="521843" y="278511"/>
                    <a:pt x="526796" y="284099"/>
                  </a:cubicBezTo>
                  <a:cubicBezTo>
                    <a:pt x="526288" y="283464"/>
                    <a:pt x="525907" y="282829"/>
                    <a:pt x="525780" y="282829"/>
                  </a:cubicBezTo>
                  <a:cubicBezTo>
                    <a:pt x="525653" y="282829"/>
                    <a:pt x="525780" y="282829"/>
                    <a:pt x="525780" y="282829"/>
                  </a:cubicBezTo>
                  <a:cubicBezTo>
                    <a:pt x="525145" y="281940"/>
                    <a:pt x="524002" y="280035"/>
                    <a:pt x="523367" y="278384"/>
                  </a:cubicBezTo>
                  <a:cubicBezTo>
                    <a:pt x="525145" y="282321"/>
                    <a:pt x="518922" y="272415"/>
                    <a:pt x="525526" y="266573"/>
                  </a:cubicBezTo>
                  <a:cubicBezTo>
                    <a:pt x="534924" y="258318"/>
                    <a:pt x="545846" y="274701"/>
                    <a:pt x="541655" y="270002"/>
                  </a:cubicBezTo>
                  <a:lnTo>
                    <a:pt x="534670" y="276225"/>
                  </a:lnTo>
                  <a:lnTo>
                    <a:pt x="540893" y="269240"/>
                  </a:lnTo>
                  <a:lnTo>
                    <a:pt x="584962" y="308483"/>
                  </a:lnTo>
                  <a:cubicBezTo>
                    <a:pt x="586994" y="310261"/>
                    <a:pt x="588137" y="312801"/>
                    <a:pt x="588137" y="315468"/>
                  </a:cubicBezTo>
                  <a:cubicBezTo>
                    <a:pt x="588137" y="311277"/>
                    <a:pt x="584962" y="307975"/>
                    <a:pt x="580517" y="307975"/>
                  </a:cubicBezTo>
                  <a:cubicBezTo>
                    <a:pt x="583057" y="307975"/>
                    <a:pt x="585470" y="308991"/>
                    <a:pt x="587121" y="310769"/>
                  </a:cubicBezTo>
                  <a:cubicBezTo>
                    <a:pt x="584200" y="307975"/>
                    <a:pt x="579247" y="308102"/>
                    <a:pt x="576580" y="310769"/>
                  </a:cubicBezTo>
                  <a:cubicBezTo>
                    <a:pt x="577215" y="310134"/>
                    <a:pt x="577850" y="309626"/>
                    <a:pt x="578612" y="309245"/>
                  </a:cubicBezTo>
                  <a:lnTo>
                    <a:pt x="609219" y="291846"/>
                  </a:lnTo>
                  <a:lnTo>
                    <a:pt x="609600" y="291592"/>
                  </a:lnTo>
                  <a:cubicBezTo>
                    <a:pt x="609600" y="291592"/>
                    <a:pt x="609727" y="291592"/>
                    <a:pt x="609727" y="291465"/>
                  </a:cubicBezTo>
                  <a:cubicBezTo>
                    <a:pt x="613156" y="289687"/>
                    <a:pt x="622300" y="287782"/>
                    <a:pt x="626745" y="296672"/>
                  </a:cubicBezTo>
                  <a:lnTo>
                    <a:pt x="618363" y="300863"/>
                  </a:lnTo>
                  <a:lnTo>
                    <a:pt x="625856" y="295275"/>
                  </a:lnTo>
                  <a:lnTo>
                    <a:pt x="646557" y="323596"/>
                  </a:lnTo>
                  <a:lnTo>
                    <a:pt x="639064" y="329184"/>
                  </a:lnTo>
                  <a:lnTo>
                    <a:pt x="645795" y="322580"/>
                  </a:lnTo>
                  <a:cubicBezTo>
                    <a:pt x="646176" y="322961"/>
                    <a:pt x="646303" y="323088"/>
                    <a:pt x="646303" y="323088"/>
                  </a:cubicBezTo>
                  <a:cubicBezTo>
                    <a:pt x="646811" y="323596"/>
                    <a:pt x="645033" y="321564"/>
                    <a:pt x="641858" y="321564"/>
                  </a:cubicBezTo>
                  <a:cubicBezTo>
                    <a:pt x="641985" y="321564"/>
                    <a:pt x="641985" y="321564"/>
                    <a:pt x="642112" y="321564"/>
                  </a:cubicBezTo>
                  <a:cubicBezTo>
                    <a:pt x="641731" y="321564"/>
                    <a:pt x="639572" y="321691"/>
                    <a:pt x="637921" y="323469"/>
                  </a:cubicBezTo>
                  <a:lnTo>
                    <a:pt x="638429" y="322961"/>
                  </a:lnTo>
                  <a:lnTo>
                    <a:pt x="665480" y="299212"/>
                  </a:lnTo>
                  <a:lnTo>
                    <a:pt x="671703" y="306197"/>
                  </a:lnTo>
                  <a:lnTo>
                    <a:pt x="665099" y="299593"/>
                  </a:lnTo>
                  <a:cubicBezTo>
                    <a:pt x="668401" y="296291"/>
                    <a:pt x="672592" y="296037"/>
                    <a:pt x="673608" y="295910"/>
                  </a:cubicBezTo>
                  <a:cubicBezTo>
                    <a:pt x="674370" y="295910"/>
                    <a:pt x="675132" y="295910"/>
                    <a:pt x="675386" y="295910"/>
                  </a:cubicBezTo>
                  <a:cubicBezTo>
                    <a:pt x="675386" y="295910"/>
                    <a:pt x="675513" y="295910"/>
                    <a:pt x="675513" y="295910"/>
                  </a:cubicBezTo>
                  <a:cubicBezTo>
                    <a:pt x="676656" y="295910"/>
                    <a:pt x="717423" y="296672"/>
                    <a:pt x="723900" y="297688"/>
                  </a:cubicBezTo>
                  <a:cubicBezTo>
                    <a:pt x="722503" y="297434"/>
                    <a:pt x="726948" y="297688"/>
                    <a:pt x="729869" y="300482"/>
                  </a:cubicBezTo>
                  <a:lnTo>
                    <a:pt x="730250" y="300990"/>
                  </a:lnTo>
                  <a:lnTo>
                    <a:pt x="748284" y="321945"/>
                  </a:lnTo>
                  <a:close/>
                </a:path>
              </a:pathLst>
            </a:custGeom>
            <a:solidFill>
              <a:srgbClr val="418AB3"/>
            </a:solidFill>
          </p:spPr>
        </p:sp>
      </p:grpSp>
      <p:grpSp>
        <p:nvGrpSpPr>
          <p:cNvPr id="22" name="Group 22"/>
          <p:cNvGrpSpPr/>
          <p:nvPr/>
        </p:nvGrpSpPr>
        <p:grpSpPr>
          <a:xfrm rot="-1864799">
            <a:off x="10412820" y="8007660"/>
            <a:ext cx="285660" cy="265680"/>
            <a:chOff x="0" y="0"/>
            <a:chExt cx="380880" cy="354240"/>
          </a:xfrm>
        </p:grpSpPr>
        <p:sp>
          <p:nvSpPr>
            <p:cNvPr id="23" name="Freeform 23"/>
            <p:cNvSpPr/>
            <p:nvPr/>
          </p:nvSpPr>
          <p:spPr>
            <a:xfrm>
              <a:off x="6731" y="6731"/>
              <a:ext cx="380873" cy="354203"/>
            </a:xfrm>
            <a:custGeom>
              <a:avLst/>
              <a:gdLst/>
              <a:ahLst/>
              <a:cxnLst/>
              <a:rect l="l" t="t" r="r" b="b"/>
              <a:pathLst>
                <a:path w="380873" h="354203">
                  <a:moveTo>
                    <a:pt x="345694" y="1778"/>
                  </a:moveTo>
                  <a:lnTo>
                    <a:pt x="37084" y="0"/>
                  </a:lnTo>
                  <a:cubicBezTo>
                    <a:pt x="28067" y="0"/>
                    <a:pt x="19050" y="3556"/>
                    <a:pt x="12700" y="9906"/>
                  </a:cubicBezTo>
                  <a:cubicBezTo>
                    <a:pt x="6350" y="16256"/>
                    <a:pt x="2794" y="25146"/>
                    <a:pt x="1905" y="34163"/>
                  </a:cubicBezTo>
                  <a:lnTo>
                    <a:pt x="0" y="317373"/>
                  </a:lnTo>
                  <a:cubicBezTo>
                    <a:pt x="0" y="326390"/>
                    <a:pt x="3556" y="335407"/>
                    <a:pt x="9906" y="341630"/>
                  </a:cubicBezTo>
                  <a:cubicBezTo>
                    <a:pt x="16256" y="347853"/>
                    <a:pt x="25273" y="351536"/>
                    <a:pt x="34290" y="352425"/>
                  </a:cubicBezTo>
                  <a:lnTo>
                    <a:pt x="343027" y="354203"/>
                  </a:lnTo>
                  <a:cubicBezTo>
                    <a:pt x="361950" y="354203"/>
                    <a:pt x="378206" y="338963"/>
                    <a:pt x="378206" y="319151"/>
                  </a:cubicBezTo>
                  <a:lnTo>
                    <a:pt x="379984" y="35941"/>
                  </a:lnTo>
                  <a:cubicBezTo>
                    <a:pt x="380873" y="17907"/>
                    <a:pt x="364617" y="1778"/>
                    <a:pt x="345694" y="1778"/>
                  </a:cubicBezTo>
                  <a:close/>
                  <a:moveTo>
                    <a:pt x="308737" y="284988"/>
                  </a:moveTo>
                  <a:lnTo>
                    <a:pt x="197739" y="284099"/>
                  </a:lnTo>
                  <a:lnTo>
                    <a:pt x="198628" y="70104"/>
                  </a:lnTo>
                  <a:lnTo>
                    <a:pt x="309626" y="70993"/>
                  </a:lnTo>
                  <a:lnTo>
                    <a:pt x="308737" y="284988"/>
                  </a:lnTo>
                  <a:close/>
                </a:path>
              </a:pathLst>
            </a:custGeom>
            <a:solidFill>
              <a:srgbClr val="FFFFFF"/>
            </a:solidFill>
          </p:spPr>
        </p:sp>
      </p:grpSp>
      <p:grpSp>
        <p:nvGrpSpPr>
          <p:cNvPr id="24" name="Group 24"/>
          <p:cNvGrpSpPr/>
          <p:nvPr/>
        </p:nvGrpSpPr>
        <p:grpSpPr>
          <a:xfrm>
            <a:off x="10135800" y="3534300"/>
            <a:ext cx="451440" cy="973080"/>
            <a:chOff x="0" y="0"/>
            <a:chExt cx="601920" cy="1297440"/>
          </a:xfrm>
        </p:grpSpPr>
        <p:sp>
          <p:nvSpPr>
            <p:cNvPr id="25" name="Freeform 25"/>
            <p:cNvSpPr/>
            <p:nvPr/>
          </p:nvSpPr>
          <p:spPr>
            <a:xfrm>
              <a:off x="-67056" y="38354"/>
              <a:ext cx="583184" cy="1278763"/>
            </a:xfrm>
            <a:custGeom>
              <a:avLst/>
              <a:gdLst/>
              <a:ahLst/>
              <a:cxnLst/>
              <a:rect l="l" t="t" r="r" b="b"/>
              <a:pathLst>
                <a:path w="583184" h="1278763">
                  <a:moveTo>
                    <a:pt x="163322" y="0"/>
                  </a:moveTo>
                  <a:cubicBezTo>
                    <a:pt x="163322" y="0"/>
                    <a:pt x="0" y="207010"/>
                    <a:pt x="204978" y="509905"/>
                  </a:cubicBezTo>
                  <a:cubicBezTo>
                    <a:pt x="409956" y="810895"/>
                    <a:pt x="421640" y="1014095"/>
                    <a:pt x="443230" y="1146429"/>
                  </a:cubicBezTo>
                  <a:cubicBezTo>
                    <a:pt x="463169" y="1278763"/>
                    <a:pt x="529844" y="1246124"/>
                    <a:pt x="529844" y="1246124"/>
                  </a:cubicBezTo>
                  <a:cubicBezTo>
                    <a:pt x="529844" y="1246124"/>
                    <a:pt x="583184" y="1223137"/>
                    <a:pt x="574802" y="1113790"/>
                  </a:cubicBezTo>
                  <a:cubicBezTo>
                    <a:pt x="566420" y="1004443"/>
                    <a:pt x="509778" y="774446"/>
                    <a:pt x="339852" y="483108"/>
                  </a:cubicBezTo>
                  <a:cubicBezTo>
                    <a:pt x="339852" y="483108"/>
                    <a:pt x="379857" y="274193"/>
                    <a:pt x="223266" y="237744"/>
                  </a:cubicBezTo>
                  <a:lnTo>
                    <a:pt x="163322" y="0"/>
                  </a:lnTo>
                  <a:close/>
                </a:path>
              </a:pathLst>
            </a:custGeom>
            <a:solidFill>
              <a:srgbClr val="FFFFFF"/>
            </a:solidFill>
          </p:spPr>
        </p:sp>
        <p:sp>
          <p:nvSpPr>
            <p:cNvPr id="26" name="Freeform 26"/>
            <p:cNvSpPr/>
            <p:nvPr/>
          </p:nvSpPr>
          <p:spPr>
            <a:xfrm>
              <a:off x="25146" y="28448"/>
              <a:ext cx="493014" cy="1272413"/>
            </a:xfrm>
            <a:custGeom>
              <a:avLst/>
              <a:gdLst/>
              <a:ahLst/>
              <a:cxnLst/>
              <a:rect l="l" t="t" r="r" b="b"/>
              <a:pathLst>
                <a:path w="493014" h="1272413">
                  <a:moveTo>
                    <a:pt x="78359" y="15748"/>
                  </a:moveTo>
                  <a:cubicBezTo>
                    <a:pt x="78232" y="15875"/>
                    <a:pt x="18669" y="91948"/>
                    <a:pt x="18669" y="218694"/>
                  </a:cubicBezTo>
                  <a:cubicBezTo>
                    <a:pt x="18669" y="298577"/>
                    <a:pt x="42291" y="399415"/>
                    <a:pt x="120396" y="514731"/>
                  </a:cubicBezTo>
                  <a:lnTo>
                    <a:pt x="112649" y="519938"/>
                  </a:lnTo>
                  <a:lnTo>
                    <a:pt x="120396" y="514731"/>
                  </a:lnTo>
                  <a:cubicBezTo>
                    <a:pt x="305435" y="786257"/>
                    <a:pt x="334010" y="979297"/>
                    <a:pt x="353695" y="1111885"/>
                  </a:cubicBezTo>
                  <a:cubicBezTo>
                    <a:pt x="355981" y="1126998"/>
                    <a:pt x="358013" y="1141349"/>
                    <a:pt x="360299" y="1154811"/>
                  </a:cubicBezTo>
                  <a:lnTo>
                    <a:pt x="360299" y="1154938"/>
                  </a:lnTo>
                  <a:cubicBezTo>
                    <a:pt x="374904" y="1251204"/>
                    <a:pt x="412877" y="1251712"/>
                    <a:pt x="425577" y="1249807"/>
                  </a:cubicBezTo>
                  <a:cubicBezTo>
                    <a:pt x="430530" y="1249045"/>
                    <a:pt x="433578" y="1247648"/>
                    <a:pt x="433578" y="1247648"/>
                  </a:cubicBezTo>
                  <a:cubicBezTo>
                    <a:pt x="433578" y="1247648"/>
                    <a:pt x="433578" y="1247648"/>
                    <a:pt x="433451" y="1247648"/>
                  </a:cubicBezTo>
                  <a:lnTo>
                    <a:pt x="433832" y="1247521"/>
                  </a:lnTo>
                  <a:cubicBezTo>
                    <a:pt x="430911" y="1248791"/>
                    <a:pt x="474091" y="1232154"/>
                    <a:pt x="474091" y="1146302"/>
                  </a:cubicBezTo>
                  <a:cubicBezTo>
                    <a:pt x="474091" y="1139571"/>
                    <a:pt x="473837" y="1132332"/>
                    <a:pt x="473202" y="1124585"/>
                  </a:cubicBezTo>
                  <a:cubicBezTo>
                    <a:pt x="464947" y="1017016"/>
                    <a:pt x="408940" y="788289"/>
                    <a:pt x="239522" y="497840"/>
                  </a:cubicBezTo>
                  <a:cubicBezTo>
                    <a:pt x="238379" y="495935"/>
                    <a:pt x="237998" y="493649"/>
                    <a:pt x="238379" y="491363"/>
                  </a:cubicBezTo>
                  <a:cubicBezTo>
                    <a:pt x="238252" y="491744"/>
                    <a:pt x="242824" y="468503"/>
                    <a:pt x="242824" y="436245"/>
                  </a:cubicBezTo>
                  <a:cubicBezTo>
                    <a:pt x="242824" y="371983"/>
                    <a:pt x="225298" y="279273"/>
                    <a:pt x="128905" y="256921"/>
                  </a:cubicBezTo>
                  <a:cubicBezTo>
                    <a:pt x="125476" y="256159"/>
                    <a:pt x="122809" y="253492"/>
                    <a:pt x="121920" y="250063"/>
                  </a:cubicBezTo>
                  <a:lnTo>
                    <a:pt x="61976" y="12192"/>
                  </a:lnTo>
                  <a:lnTo>
                    <a:pt x="70993" y="9906"/>
                  </a:lnTo>
                  <a:lnTo>
                    <a:pt x="78359" y="15748"/>
                  </a:lnTo>
                  <a:moveTo>
                    <a:pt x="63754" y="4064"/>
                  </a:moveTo>
                  <a:cubicBezTo>
                    <a:pt x="65913" y="1270"/>
                    <a:pt x="69596" y="0"/>
                    <a:pt x="73025" y="762"/>
                  </a:cubicBezTo>
                  <a:cubicBezTo>
                    <a:pt x="76454" y="1524"/>
                    <a:pt x="79248" y="4191"/>
                    <a:pt x="80137" y="7620"/>
                  </a:cubicBezTo>
                  <a:lnTo>
                    <a:pt x="140081" y="245364"/>
                  </a:lnTo>
                  <a:lnTo>
                    <a:pt x="131064" y="247650"/>
                  </a:lnTo>
                  <a:lnTo>
                    <a:pt x="133223" y="238506"/>
                  </a:lnTo>
                  <a:cubicBezTo>
                    <a:pt x="244094" y="264287"/>
                    <a:pt x="261620" y="371094"/>
                    <a:pt x="261620" y="436118"/>
                  </a:cubicBezTo>
                  <a:cubicBezTo>
                    <a:pt x="261620" y="469900"/>
                    <a:pt x="256921" y="494411"/>
                    <a:pt x="256921" y="494792"/>
                  </a:cubicBezTo>
                  <a:lnTo>
                    <a:pt x="247777" y="493014"/>
                  </a:lnTo>
                  <a:lnTo>
                    <a:pt x="255905" y="488315"/>
                  </a:lnTo>
                  <a:cubicBezTo>
                    <a:pt x="426466" y="780669"/>
                    <a:pt x="483616" y="1012063"/>
                    <a:pt x="492125" y="1123061"/>
                  </a:cubicBezTo>
                  <a:lnTo>
                    <a:pt x="482854" y="1123823"/>
                  </a:lnTo>
                  <a:lnTo>
                    <a:pt x="492125" y="1123061"/>
                  </a:lnTo>
                  <a:cubicBezTo>
                    <a:pt x="492760" y="1131189"/>
                    <a:pt x="493014" y="1138936"/>
                    <a:pt x="493014" y="1146175"/>
                  </a:cubicBezTo>
                  <a:cubicBezTo>
                    <a:pt x="493014" y="1240536"/>
                    <a:pt x="444500" y="1263396"/>
                    <a:pt x="441452" y="1264666"/>
                  </a:cubicBezTo>
                  <a:lnTo>
                    <a:pt x="437769" y="1256030"/>
                  </a:lnTo>
                  <a:lnTo>
                    <a:pt x="441833" y="1264412"/>
                  </a:lnTo>
                  <a:cubicBezTo>
                    <a:pt x="441833" y="1264412"/>
                    <a:pt x="441706" y="1264412"/>
                    <a:pt x="441579" y="1264539"/>
                  </a:cubicBezTo>
                  <a:cubicBezTo>
                    <a:pt x="440436" y="1265047"/>
                    <a:pt x="435610" y="1267206"/>
                    <a:pt x="428371" y="1268349"/>
                  </a:cubicBezTo>
                  <a:cubicBezTo>
                    <a:pt x="401701" y="1272413"/>
                    <a:pt x="357251" y="1260094"/>
                    <a:pt x="341757" y="1157732"/>
                  </a:cubicBezTo>
                  <a:lnTo>
                    <a:pt x="351028" y="1156335"/>
                  </a:lnTo>
                  <a:lnTo>
                    <a:pt x="341757" y="1157859"/>
                  </a:lnTo>
                  <a:cubicBezTo>
                    <a:pt x="339471" y="1144143"/>
                    <a:pt x="337439" y="1129792"/>
                    <a:pt x="335153" y="1114679"/>
                  </a:cubicBezTo>
                  <a:cubicBezTo>
                    <a:pt x="315722" y="983361"/>
                    <a:pt x="287782" y="793496"/>
                    <a:pt x="105029" y="525145"/>
                  </a:cubicBezTo>
                  <a:cubicBezTo>
                    <a:pt x="25019" y="406908"/>
                    <a:pt x="127" y="302514"/>
                    <a:pt x="127" y="218694"/>
                  </a:cubicBezTo>
                  <a:cubicBezTo>
                    <a:pt x="0" y="85979"/>
                    <a:pt x="62230" y="5969"/>
                    <a:pt x="63754" y="4191"/>
                  </a:cubicBezTo>
                  <a:close/>
                </a:path>
              </a:pathLst>
            </a:custGeom>
            <a:solidFill>
              <a:srgbClr val="418AB3"/>
            </a:solidFill>
          </p:spPr>
        </p:sp>
      </p:grpSp>
      <p:grpSp>
        <p:nvGrpSpPr>
          <p:cNvPr id="27" name="Group 27"/>
          <p:cNvGrpSpPr/>
          <p:nvPr/>
        </p:nvGrpSpPr>
        <p:grpSpPr>
          <a:xfrm>
            <a:off x="9988380" y="3534300"/>
            <a:ext cx="451440" cy="973080"/>
            <a:chOff x="0" y="0"/>
            <a:chExt cx="601920" cy="1297440"/>
          </a:xfrm>
        </p:grpSpPr>
        <p:sp>
          <p:nvSpPr>
            <p:cNvPr id="28" name="Freeform 28"/>
            <p:cNvSpPr/>
            <p:nvPr/>
          </p:nvSpPr>
          <p:spPr>
            <a:xfrm>
              <a:off x="27178" y="38354"/>
              <a:ext cx="583184" cy="1278763"/>
            </a:xfrm>
            <a:custGeom>
              <a:avLst/>
              <a:gdLst/>
              <a:ahLst/>
              <a:cxnLst/>
              <a:rect l="l" t="t" r="r" b="b"/>
              <a:pathLst>
                <a:path w="583184" h="1278763">
                  <a:moveTo>
                    <a:pt x="419862" y="0"/>
                  </a:moveTo>
                  <a:cubicBezTo>
                    <a:pt x="419862" y="0"/>
                    <a:pt x="583184" y="207010"/>
                    <a:pt x="378206" y="509905"/>
                  </a:cubicBezTo>
                  <a:cubicBezTo>
                    <a:pt x="173228" y="810895"/>
                    <a:pt x="161544" y="1014095"/>
                    <a:pt x="139954" y="1146429"/>
                  </a:cubicBezTo>
                  <a:cubicBezTo>
                    <a:pt x="120015" y="1278763"/>
                    <a:pt x="53340" y="1246124"/>
                    <a:pt x="53340" y="1246124"/>
                  </a:cubicBezTo>
                  <a:cubicBezTo>
                    <a:pt x="53340" y="1246124"/>
                    <a:pt x="0" y="1223137"/>
                    <a:pt x="8382" y="1113790"/>
                  </a:cubicBezTo>
                  <a:cubicBezTo>
                    <a:pt x="16764" y="1004443"/>
                    <a:pt x="73406" y="774446"/>
                    <a:pt x="243332" y="483108"/>
                  </a:cubicBezTo>
                  <a:cubicBezTo>
                    <a:pt x="243332" y="483108"/>
                    <a:pt x="203327" y="274193"/>
                    <a:pt x="359918" y="237744"/>
                  </a:cubicBezTo>
                  <a:lnTo>
                    <a:pt x="419862" y="0"/>
                  </a:lnTo>
                  <a:close/>
                </a:path>
              </a:pathLst>
            </a:custGeom>
            <a:solidFill>
              <a:srgbClr val="FFFFFF"/>
            </a:solidFill>
          </p:spPr>
        </p:sp>
        <p:sp>
          <p:nvSpPr>
            <p:cNvPr id="29" name="Freeform 29"/>
            <p:cNvSpPr/>
            <p:nvPr/>
          </p:nvSpPr>
          <p:spPr>
            <a:xfrm>
              <a:off x="25019" y="28448"/>
              <a:ext cx="493014" cy="1272286"/>
            </a:xfrm>
            <a:custGeom>
              <a:avLst/>
              <a:gdLst/>
              <a:ahLst/>
              <a:cxnLst/>
              <a:rect l="l" t="t" r="r" b="b"/>
              <a:pathLst>
                <a:path w="493014" h="1272286">
                  <a:moveTo>
                    <a:pt x="429387" y="4064"/>
                  </a:moveTo>
                  <a:cubicBezTo>
                    <a:pt x="430022" y="4953"/>
                    <a:pt x="493014" y="85090"/>
                    <a:pt x="493014" y="218567"/>
                  </a:cubicBezTo>
                  <a:cubicBezTo>
                    <a:pt x="493014" y="302514"/>
                    <a:pt x="468122" y="406781"/>
                    <a:pt x="388112" y="525018"/>
                  </a:cubicBezTo>
                  <a:cubicBezTo>
                    <a:pt x="205359" y="793496"/>
                    <a:pt x="177292" y="983234"/>
                    <a:pt x="157861" y="1114679"/>
                  </a:cubicBezTo>
                  <a:cubicBezTo>
                    <a:pt x="155575" y="1129792"/>
                    <a:pt x="153543" y="1144143"/>
                    <a:pt x="151257" y="1157859"/>
                  </a:cubicBezTo>
                  <a:lnTo>
                    <a:pt x="141986" y="1156335"/>
                  </a:lnTo>
                  <a:lnTo>
                    <a:pt x="151257" y="1157732"/>
                  </a:lnTo>
                  <a:cubicBezTo>
                    <a:pt x="135763" y="1259967"/>
                    <a:pt x="91313" y="1272286"/>
                    <a:pt x="64643" y="1268349"/>
                  </a:cubicBezTo>
                  <a:cubicBezTo>
                    <a:pt x="56896" y="1267206"/>
                    <a:pt x="51816" y="1264793"/>
                    <a:pt x="51181" y="1264539"/>
                  </a:cubicBezTo>
                  <a:lnTo>
                    <a:pt x="55245" y="1256157"/>
                  </a:lnTo>
                  <a:lnTo>
                    <a:pt x="51562" y="1264793"/>
                  </a:lnTo>
                  <a:cubicBezTo>
                    <a:pt x="48641" y="1263523"/>
                    <a:pt x="0" y="1240663"/>
                    <a:pt x="0" y="1146302"/>
                  </a:cubicBezTo>
                  <a:cubicBezTo>
                    <a:pt x="0" y="1139063"/>
                    <a:pt x="254" y="1131316"/>
                    <a:pt x="889" y="1123188"/>
                  </a:cubicBezTo>
                  <a:cubicBezTo>
                    <a:pt x="9398" y="1012190"/>
                    <a:pt x="66548" y="780796"/>
                    <a:pt x="237109" y="488442"/>
                  </a:cubicBezTo>
                  <a:lnTo>
                    <a:pt x="245237" y="493141"/>
                  </a:lnTo>
                  <a:lnTo>
                    <a:pt x="236093" y="494919"/>
                  </a:lnTo>
                  <a:cubicBezTo>
                    <a:pt x="235966" y="494157"/>
                    <a:pt x="231394" y="469773"/>
                    <a:pt x="231394" y="436245"/>
                  </a:cubicBezTo>
                  <a:cubicBezTo>
                    <a:pt x="231394" y="371221"/>
                    <a:pt x="248920" y="264414"/>
                    <a:pt x="359791" y="238633"/>
                  </a:cubicBezTo>
                  <a:lnTo>
                    <a:pt x="361950" y="247777"/>
                  </a:lnTo>
                  <a:lnTo>
                    <a:pt x="352933" y="245491"/>
                  </a:lnTo>
                  <a:lnTo>
                    <a:pt x="412877" y="7620"/>
                  </a:lnTo>
                  <a:cubicBezTo>
                    <a:pt x="413766" y="4191"/>
                    <a:pt x="416560" y="1524"/>
                    <a:pt x="419989" y="762"/>
                  </a:cubicBezTo>
                  <a:cubicBezTo>
                    <a:pt x="423418" y="0"/>
                    <a:pt x="427101" y="1270"/>
                    <a:pt x="429260" y="4064"/>
                  </a:cubicBezTo>
                  <a:moveTo>
                    <a:pt x="414528" y="15621"/>
                  </a:moveTo>
                  <a:lnTo>
                    <a:pt x="421894" y="9779"/>
                  </a:lnTo>
                  <a:lnTo>
                    <a:pt x="430911" y="12065"/>
                  </a:lnTo>
                  <a:lnTo>
                    <a:pt x="370967" y="249809"/>
                  </a:lnTo>
                  <a:cubicBezTo>
                    <a:pt x="370078" y="253238"/>
                    <a:pt x="367411" y="255905"/>
                    <a:pt x="363982" y="256667"/>
                  </a:cubicBezTo>
                  <a:cubicBezTo>
                    <a:pt x="267462" y="279146"/>
                    <a:pt x="250063" y="371729"/>
                    <a:pt x="250063" y="435991"/>
                  </a:cubicBezTo>
                  <a:cubicBezTo>
                    <a:pt x="250063" y="467995"/>
                    <a:pt x="254508" y="491109"/>
                    <a:pt x="254508" y="491109"/>
                  </a:cubicBezTo>
                  <a:cubicBezTo>
                    <a:pt x="254889" y="493268"/>
                    <a:pt x="254508" y="495681"/>
                    <a:pt x="253365" y="497586"/>
                  </a:cubicBezTo>
                  <a:cubicBezTo>
                    <a:pt x="84074" y="788162"/>
                    <a:pt x="27940" y="1016889"/>
                    <a:pt x="19812" y="1124458"/>
                  </a:cubicBezTo>
                  <a:lnTo>
                    <a:pt x="10541" y="1123696"/>
                  </a:lnTo>
                  <a:lnTo>
                    <a:pt x="19812" y="1124458"/>
                  </a:lnTo>
                  <a:cubicBezTo>
                    <a:pt x="19177" y="1132205"/>
                    <a:pt x="18923" y="1139317"/>
                    <a:pt x="18923" y="1146175"/>
                  </a:cubicBezTo>
                  <a:cubicBezTo>
                    <a:pt x="18923" y="1232027"/>
                    <a:pt x="62103" y="1248664"/>
                    <a:pt x="59182" y="1247394"/>
                  </a:cubicBezTo>
                  <a:lnTo>
                    <a:pt x="59563" y="1247521"/>
                  </a:lnTo>
                  <a:cubicBezTo>
                    <a:pt x="59055" y="1247267"/>
                    <a:pt x="62230" y="1248918"/>
                    <a:pt x="67564" y="1249680"/>
                  </a:cubicBezTo>
                  <a:cubicBezTo>
                    <a:pt x="80264" y="1251585"/>
                    <a:pt x="118364" y="1251077"/>
                    <a:pt x="132842" y="1154811"/>
                  </a:cubicBezTo>
                  <a:lnTo>
                    <a:pt x="132842" y="1154684"/>
                  </a:lnTo>
                  <a:cubicBezTo>
                    <a:pt x="135001" y="1141222"/>
                    <a:pt x="137160" y="1126871"/>
                    <a:pt x="139446" y="1111758"/>
                  </a:cubicBezTo>
                  <a:cubicBezTo>
                    <a:pt x="159004" y="979043"/>
                    <a:pt x="187706" y="786130"/>
                    <a:pt x="372618" y="514477"/>
                  </a:cubicBezTo>
                  <a:lnTo>
                    <a:pt x="380365" y="519684"/>
                  </a:lnTo>
                  <a:lnTo>
                    <a:pt x="372618" y="514477"/>
                  </a:lnTo>
                  <a:cubicBezTo>
                    <a:pt x="450723" y="399161"/>
                    <a:pt x="474345" y="298450"/>
                    <a:pt x="474345" y="218440"/>
                  </a:cubicBezTo>
                  <a:cubicBezTo>
                    <a:pt x="474345" y="90805"/>
                    <a:pt x="414020" y="14732"/>
                    <a:pt x="414655" y="15494"/>
                  </a:cubicBezTo>
                  <a:close/>
                </a:path>
              </a:pathLst>
            </a:custGeom>
            <a:solidFill>
              <a:srgbClr val="418AB3"/>
            </a:solidFill>
          </p:spPr>
        </p:sp>
      </p:grpSp>
      <p:grpSp>
        <p:nvGrpSpPr>
          <p:cNvPr id="30" name="Group 30"/>
          <p:cNvGrpSpPr/>
          <p:nvPr/>
        </p:nvGrpSpPr>
        <p:grpSpPr>
          <a:xfrm>
            <a:off x="10221390" y="3771090"/>
            <a:ext cx="127440" cy="127440"/>
            <a:chOff x="0" y="0"/>
            <a:chExt cx="169920" cy="169920"/>
          </a:xfrm>
        </p:grpSpPr>
        <p:sp>
          <p:nvSpPr>
            <p:cNvPr id="31" name="Freeform 31"/>
            <p:cNvSpPr/>
            <p:nvPr/>
          </p:nvSpPr>
          <p:spPr>
            <a:xfrm>
              <a:off x="60579" y="60579"/>
              <a:ext cx="131826" cy="131826"/>
            </a:xfrm>
            <a:custGeom>
              <a:avLst/>
              <a:gdLst/>
              <a:ahLst/>
              <a:cxnLst/>
              <a:rect l="l" t="t" r="r" b="b"/>
              <a:pathLst>
                <a:path w="131826" h="131826">
                  <a:moveTo>
                    <a:pt x="131826" y="65913"/>
                  </a:moveTo>
                  <a:cubicBezTo>
                    <a:pt x="131826" y="102235"/>
                    <a:pt x="102362" y="131826"/>
                    <a:pt x="65913" y="131826"/>
                  </a:cubicBezTo>
                  <a:cubicBezTo>
                    <a:pt x="29464" y="131826"/>
                    <a:pt x="0" y="102235"/>
                    <a:pt x="0" y="65913"/>
                  </a:cubicBezTo>
                  <a:cubicBezTo>
                    <a:pt x="0" y="29591"/>
                    <a:pt x="29464" y="0"/>
                    <a:pt x="65913" y="0"/>
                  </a:cubicBezTo>
                  <a:cubicBezTo>
                    <a:pt x="102362" y="0"/>
                    <a:pt x="131826" y="29464"/>
                    <a:pt x="131826" y="65913"/>
                  </a:cubicBezTo>
                  <a:close/>
                </a:path>
              </a:pathLst>
            </a:custGeom>
            <a:solidFill>
              <a:srgbClr val="FFFFFF"/>
            </a:solidFill>
          </p:spPr>
        </p:sp>
        <p:sp>
          <p:nvSpPr>
            <p:cNvPr id="32" name="Freeform 32"/>
            <p:cNvSpPr/>
            <p:nvPr/>
          </p:nvSpPr>
          <p:spPr>
            <a:xfrm>
              <a:off x="41529" y="41529"/>
              <a:ext cx="169926" cy="169926"/>
            </a:xfrm>
            <a:custGeom>
              <a:avLst/>
              <a:gdLst/>
              <a:ahLst/>
              <a:cxnLst/>
              <a:rect l="l" t="t" r="r" b="b"/>
              <a:pathLst>
                <a:path w="169926" h="169926">
                  <a:moveTo>
                    <a:pt x="169926" y="84963"/>
                  </a:moveTo>
                  <a:cubicBezTo>
                    <a:pt x="169926" y="131826"/>
                    <a:pt x="131826" y="169926"/>
                    <a:pt x="84963" y="169926"/>
                  </a:cubicBezTo>
                  <a:lnTo>
                    <a:pt x="84963" y="150876"/>
                  </a:lnTo>
                  <a:lnTo>
                    <a:pt x="84963" y="169926"/>
                  </a:lnTo>
                  <a:cubicBezTo>
                    <a:pt x="38100" y="169926"/>
                    <a:pt x="0" y="131826"/>
                    <a:pt x="0" y="84963"/>
                  </a:cubicBezTo>
                  <a:lnTo>
                    <a:pt x="19050" y="84963"/>
                  </a:lnTo>
                  <a:lnTo>
                    <a:pt x="0" y="84963"/>
                  </a:lnTo>
                  <a:cubicBezTo>
                    <a:pt x="0" y="38100"/>
                    <a:pt x="38100" y="0"/>
                    <a:pt x="84963" y="0"/>
                  </a:cubicBezTo>
                  <a:lnTo>
                    <a:pt x="84963" y="19050"/>
                  </a:lnTo>
                  <a:lnTo>
                    <a:pt x="84963" y="0"/>
                  </a:lnTo>
                  <a:cubicBezTo>
                    <a:pt x="131826" y="0"/>
                    <a:pt x="169926" y="38100"/>
                    <a:pt x="169926" y="84963"/>
                  </a:cubicBezTo>
                  <a:lnTo>
                    <a:pt x="150876" y="84963"/>
                  </a:lnTo>
                  <a:lnTo>
                    <a:pt x="169926" y="84963"/>
                  </a:lnTo>
                  <a:moveTo>
                    <a:pt x="131826" y="84963"/>
                  </a:moveTo>
                  <a:cubicBezTo>
                    <a:pt x="131826" y="59055"/>
                    <a:pt x="110871" y="38100"/>
                    <a:pt x="84963" y="38100"/>
                  </a:cubicBezTo>
                  <a:cubicBezTo>
                    <a:pt x="59055" y="38100"/>
                    <a:pt x="38100" y="59055"/>
                    <a:pt x="38100" y="84963"/>
                  </a:cubicBezTo>
                  <a:cubicBezTo>
                    <a:pt x="38100" y="110871"/>
                    <a:pt x="59055" y="131826"/>
                    <a:pt x="84836" y="131826"/>
                  </a:cubicBezTo>
                  <a:cubicBezTo>
                    <a:pt x="110617" y="131826"/>
                    <a:pt x="131699" y="110871"/>
                    <a:pt x="131699" y="84963"/>
                  </a:cubicBezTo>
                  <a:close/>
                </a:path>
              </a:pathLst>
            </a:custGeom>
            <a:solidFill>
              <a:srgbClr val="418AB3"/>
            </a:solidFill>
          </p:spPr>
        </p:sp>
      </p:grpSp>
      <p:grpSp>
        <p:nvGrpSpPr>
          <p:cNvPr id="33" name="Group 33"/>
          <p:cNvGrpSpPr/>
          <p:nvPr/>
        </p:nvGrpSpPr>
        <p:grpSpPr>
          <a:xfrm>
            <a:off x="10000800" y="4012200"/>
            <a:ext cx="225720" cy="479520"/>
            <a:chOff x="0" y="0"/>
            <a:chExt cx="300960" cy="639360"/>
          </a:xfrm>
        </p:grpSpPr>
        <p:sp>
          <p:nvSpPr>
            <p:cNvPr id="34" name="Freeform 34"/>
            <p:cNvSpPr/>
            <p:nvPr/>
          </p:nvSpPr>
          <p:spPr>
            <a:xfrm>
              <a:off x="17018" y="23114"/>
              <a:ext cx="282194" cy="620776"/>
            </a:xfrm>
            <a:custGeom>
              <a:avLst/>
              <a:gdLst/>
              <a:ahLst/>
              <a:cxnLst/>
              <a:rect l="l" t="t" r="r" b="b"/>
              <a:pathLst>
                <a:path w="282194" h="620776">
                  <a:moveTo>
                    <a:pt x="191389" y="0"/>
                  </a:moveTo>
                  <a:cubicBezTo>
                    <a:pt x="67056" y="191643"/>
                    <a:pt x="13716" y="384937"/>
                    <a:pt x="7874" y="462280"/>
                  </a:cubicBezTo>
                  <a:cubicBezTo>
                    <a:pt x="0" y="567309"/>
                    <a:pt x="61214" y="589407"/>
                    <a:pt x="61214" y="589407"/>
                  </a:cubicBezTo>
                  <a:cubicBezTo>
                    <a:pt x="61214" y="589407"/>
                    <a:pt x="138176" y="620776"/>
                    <a:pt x="163830" y="493649"/>
                  </a:cubicBezTo>
                  <a:cubicBezTo>
                    <a:pt x="181610" y="405257"/>
                    <a:pt x="193421" y="281813"/>
                    <a:pt x="282194" y="116078"/>
                  </a:cubicBezTo>
                  <a:lnTo>
                    <a:pt x="191389" y="0"/>
                  </a:lnTo>
                  <a:close/>
                </a:path>
              </a:pathLst>
            </a:custGeom>
            <a:solidFill>
              <a:srgbClr val="FFFFFF"/>
            </a:solidFill>
          </p:spPr>
        </p:sp>
        <p:sp>
          <p:nvSpPr>
            <p:cNvPr id="35" name="Freeform 35"/>
            <p:cNvSpPr/>
            <p:nvPr/>
          </p:nvSpPr>
          <p:spPr>
            <a:xfrm>
              <a:off x="7239" y="13716"/>
              <a:ext cx="302006" cy="611505"/>
            </a:xfrm>
            <a:custGeom>
              <a:avLst/>
              <a:gdLst/>
              <a:ahLst/>
              <a:cxnLst/>
              <a:rect l="l" t="t" r="r" b="b"/>
              <a:pathLst>
                <a:path w="302006" h="611505">
                  <a:moveTo>
                    <a:pt x="209042" y="14605"/>
                  </a:moveTo>
                  <a:cubicBezTo>
                    <a:pt x="85344" y="204978"/>
                    <a:pt x="32766" y="396875"/>
                    <a:pt x="26924" y="472440"/>
                  </a:cubicBezTo>
                  <a:lnTo>
                    <a:pt x="17653" y="471678"/>
                  </a:lnTo>
                  <a:lnTo>
                    <a:pt x="26924" y="472440"/>
                  </a:lnTo>
                  <a:cubicBezTo>
                    <a:pt x="19431" y="572008"/>
                    <a:pt x="76835" y="590931"/>
                    <a:pt x="74041" y="590042"/>
                  </a:cubicBezTo>
                  <a:lnTo>
                    <a:pt x="74422" y="590169"/>
                  </a:lnTo>
                  <a:cubicBezTo>
                    <a:pt x="73787" y="589915"/>
                    <a:pt x="80899" y="592836"/>
                    <a:pt x="91440" y="592836"/>
                  </a:cubicBezTo>
                  <a:cubicBezTo>
                    <a:pt x="110744" y="592836"/>
                    <a:pt x="147828" y="582930"/>
                    <a:pt x="164338" y="501142"/>
                  </a:cubicBezTo>
                  <a:lnTo>
                    <a:pt x="173482" y="503047"/>
                  </a:lnTo>
                  <a:lnTo>
                    <a:pt x="164338" y="501142"/>
                  </a:lnTo>
                  <a:cubicBezTo>
                    <a:pt x="167005" y="487934"/>
                    <a:pt x="169545" y="474091"/>
                    <a:pt x="172212" y="459232"/>
                  </a:cubicBezTo>
                  <a:cubicBezTo>
                    <a:pt x="175260" y="442595"/>
                    <a:pt x="178435" y="424815"/>
                    <a:pt x="182245" y="405892"/>
                  </a:cubicBezTo>
                  <a:cubicBezTo>
                    <a:pt x="197612" y="329311"/>
                    <a:pt x="222631" y="235077"/>
                    <a:pt x="283718" y="121031"/>
                  </a:cubicBezTo>
                  <a:lnTo>
                    <a:pt x="291973" y="125476"/>
                  </a:lnTo>
                  <a:lnTo>
                    <a:pt x="284607" y="131191"/>
                  </a:lnTo>
                  <a:lnTo>
                    <a:pt x="193802" y="15113"/>
                  </a:lnTo>
                  <a:lnTo>
                    <a:pt x="201168" y="9398"/>
                  </a:lnTo>
                  <a:lnTo>
                    <a:pt x="209042" y="14478"/>
                  </a:lnTo>
                  <a:moveTo>
                    <a:pt x="193294" y="4318"/>
                  </a:moveTo>
                  <a:cubicBezTo>
                    <a:pt x="194945" y="1778"/>
                    <a:pt x="197739" y="254"/>
                    <a:pt x="200787" y="127"/>
                  </a:cubicBezTo>
                  <a:cubicBezTo>
                    <a:pt x="203835" y="0"/>
                    <a:pt x="206756" y="1270"/>
                    <a:pt x="208534" y="3683"/>
                  </a:cubicBezTo>
                  <a:lnTo>
                    <a:pt x="299339" y="119761"/>
                  </a:lnTo>
                  <a:cubicBezTo>
                    <a:pt x="301625" y="122682"/>
                    <a:pt x="302006" y="126619"/>
                    <a:pt x="300228" y="129921"/>
                  </a:cubicBezTo>
                  <a:cubicBezTo>
                    <a:pt x="240284" y="241935"/>
                    <a:pt x="215773" y="334264"/>
                    <a:pt x="200533" y="409575"/>
                  </a:cubicBezTo>
                  <a:cubicBezTo>
                    <a:pt x="196723" y="428244"/>
                    <a:pt x="193675" y="445770"/>
                    <a:pt x="190627" y="462534"/>
                  </a:cubicBezTo>
                  <a:cubicBezTo>
                    <a:pt x="187960" y="477393"/>
                    <a:pt x="185420" y="491490"/>
                    <a:pt x="182753" y="504825"/>
                  </a:cubicBezTo>
                  <a:cubicBezTo>
                    <a:pt x="164846" y="593344"/>
                    <a:pt x="121539" y="611505"/>
                    <a:pt x="91440" y="611505"/>
                  </a:cubicBezTo>
                  <a:cubicBezTo>
                    <a:pt x="77597" y="611505"/>
                    <a:pt x="67945" y="607695"/>
                    <a:pt x="67310" y="607441"/>
                  </a:cubicBezTo>
                  <a:lnTo>
                    <a:pt x="70866" y="598805"/>
                  </a:lnTo>
                  <a:lnTo>
                    <a:pt x="67691" y="607568"/>
                  </a:lnTo>
                  <a:cubicBezTo>
                    <a:pt x="65024" y="606552"/>
                    <a:pt x="0" y="581279"/>
                    <a:pt x="8255" y="471043"/>
                  </a:cubicBezTo>
                  <a:cubicBezTo>
                    <a:pt x="14351" y="391795"/>
                    <a:pt x="68326" y="196977"/>
                    <a:pt x="193294" y="4318"/>
                  </a:cubicBezTo>
                  <a:close/>
                </a:path>
              </a:pathLst>
            </a:custGeom>
            <a:solidFill>
              <a:srgbClr val="418AB3"/>
            </a:solidFill>
          </p:spPr>
        </p:sp>
      </p:grpSp>
      <p:grpSp>
        <p:nvGrpSpPr>
          <p:cNvPr id="36" name="Group 36"/>
          <p:cNvGrpSpPr/>
          <p:nvPr/>
        </p:nvGrpSpPr>
        <p:grpSpPr>
          <a:xfrm>
            <a:off x="10349640" y="4031640"/>
            <a:ext cx="225720" cy="465480"/>
            <a:chOff x="0" y="0"/>
            <a:chExt cx="300960" cy="620640"/>
          </a:xfrm>
        </p:grpSpPr>
        <p:sp>
          <p:nvSpPr>
            <p:cNvPr id="37" name="Freeform 37"/>
            <p:cNvSpPr/>
            <p:nvPr/>
          </p:nvSpPr>
          <p:spPr>
            <a:xfrm>
              <a:off x="24130" y="23368"/>
              <a:ext cx="282321" cy="601853"/>
            </a:xfrm>
            <a:custGeom>
              <a:avLst/>
              <a:gdLst/>
              <a:ahLst/>
              <a:cxnLst/>
              <a:rect l="l" t="t" r="r" b="b"/>
              <a:pathLst>
                <a:path w="282321" h="601853">
                  <a:moveTo>
                    <a:pt x="110617" y="0"/>
                  </a:moveTo>
                  <a:lnTo>
                    <a:pt x="0" y="91313"/>
                  </a:lnTo>
                  <a:cubicBezTo>
                    <a:pt x="88900" y="258953"/>
                    <a:pt x="102616" y="382016"/>
                    <a:pt x="118491" y="473329"/>
                  </a:cubicBezTo>
                  <a:cubicBezTo>
                    <a:pt x="142113" y="601853"/>
                    <a:pt x="221107" y="570230"/>
                    <a:pt x="221107" y="570230"/>
                  </a:cubicBezTo>
                  <a:cubicBezTo>
                    <a:pt x="221107" y="570230"/>
                    <a:pt x="282321" y="547878"/>
                    <a:pt x="274447" y="441706"/>
                  </a:cubicBezTo>
                  <a:cubicBezTo>
                    <a:pt x="268478" y="335534"/>
                    <a:pt x="205359" y="160274"/>
                    <a:pt x="110617" y="0"/>
                  </a:cubicBezTo>
                  <a:close/>
                </a:path>
              </a:pathLst>
            </a:custGeom>
            <a:solidFill>
              <a:srgbClr val="FFFFFF"/>
            </a:solidFill>
          </p:spPr>
        </p:sp>
        <p:sp>
          <p:nvSpPr>
            <p:cNvPr id="38" name="Freeform 38"/>
            <p:cNvSpPr/>
            <p:nvPr/>
          </p:nvSpPr>
          <p:spPr>
            <a:xfrm>
              <a:off x="13843" y="13843"/>
              <a:ext cx="294513" cy="596138"/>
            </a:xfrm>
            <a:custGeom>
              <a:avLst/>
              <a:gdLst/>
              <a:ahLst/>
              <a:cxnLst/>
              <a:rect l="l" t="t" r="r" b="b"/>
              <a:pathLst>
                <a:path w="294513" h="596138">
                  <a:moveTo>
                    <a:pt x="126873" y="16764"/>
                  </a:moveTo>
                  <a:lnTo>
                    <a:pt x="16256" y="108077"/>
                  </a:lnTo>
                  <a:lnTo>
                    <a:pt x="10287" y="100838"/>
                  </a:lnTo>
                  <a:lnTo>
                    <a:pt x="18542" y="96520"/>
                  </a:lnTo>
                  <a:cubicBezTo>
                    <a:pt x="99568" y="249428"/>
                    <a:pt x="118745" y="365633"/>
                    <a:pt x="133350" y="454152"/>
                  </a:cubicBezTo>
                  <a:cubicBezTo>
                    <a:pt x="134874" y="463550"/>
                    <a:pt x="136398" y="472567"/>
                    <a:pt x="137922" y="481330"/>
                  </a:cubicBezTo>
                  <a:lnTo>
                    <a:pt x="128651" y="482981"/>
                  </a:lnTo>
                  <a:lnTo>
                    <a:pt x="137795" y="481330"/>
                  </a:lnTo>
                  <a:cubicBezTo>
                    <a:pt x="155702" y="578358"/>
                    <a:pt x="204470" y="576072"/>
                    <a:pt x="220726" y="573024"/>
                  </a:cubicBezTo>
                  <a:cubicBezTo>
                    <a:pt x="225171" y="572262"/>
                    <a:pt x="227711" y="571246"/>
                    <a:pt x="227838" y="571246"/>
                  </a:cubicBezTo>
                  <a:cubicBezTo>
                    <a:pt x="227965" y="571246"/>
                    <a:pt x="227838" y="571246"/>
                    <a:pt x="227838" y="571246"/>
                  </a:cubicBezTo>
                  <a:lnTo>
                    <a:pt x="228092" y="571119"/>
                  </a:lnTo>
                  <a:cubicBezTo>
                    <a:pt x="228092" y="571119"/>
                    <a:pt x="227965" y="571119"/>
                    <a:pt x="227965" y="571119"/>
                  </a:cubicBezTo>
                  <a:cubicBezTo>
                    <a:pt x="227711" y="571246"/>
                    <a:pt x="275844" y="553339"/>
                    <a:pt x="275844" y="469646"/>
                  </a:cubicBezTo>
                  <a:cubicBezTo>
                    <a:pt x="275844" y="464058"/>
                    <a:pt x="275590" y="458216"/>
                    <a:pt x="275209" y="451993"/>
                  </a:cubicBezTo>
                  <a:lnTo>
                    <a:pt x="275209" y="451866"/>
                  </a:lnTo>
                  <a:cubicBezTo>
                    <a:pt x="269367" y="347853"/>
                    <a:pt x="207137" y="174117"/>
                    <a:pt x="112649" y="14478"/>
                  </a:cubicBezTo>
                  <a:lnTo>
                    <a:pt x="120650" y="9652"/>
                  </a:lnTo>
                  <a:lnTo>
                    <a:pt x="126619" y="16891"/>
                  </a:lnTo>
                  <a:moveTo>
                    <a:pt x="114681" y="2413"/>
                  </a:moveTo>
                  <a:cubicBezTo>
                    <a:pt x="116840" y="635"/>
                    <a:pt x="119507" y="0"/>
                    <a:pt x="122301" y="381"/>
                  </a:cubicBezTo>
                  <a:cubicBezTo>
                    <a:pt x="125095" y="762"/>
                    <a:pt x="127381" y="2540"/>
                    <a:pt x="128778" y="4826"/>
                  </a:cubicBezTo>
                  <a:cubicBezTo>
                    <a:pt x="223901" y="165608"/>
                    <a:pt x="287782" y="342392"/>
                    <a:pt x="293878" y="450723"/>
                  </a:cubicBezTo>
                  <a:lnTo>
                    <a:pt x="284480" y="451231"/>
                  </a:lnTo>
                  <a:lnTo>
                    <a:pt x="293751" y="450596"/>
                  </a:lnTo>
                  <a:cubicBezTo>
                    <a:pt x="294259" y="457200"/>
                    <a:pt x="294513" y="463677"/>
                    <a:pt x="294513" y="469646"/>
                  </a:cubicBezTo>
                  <a:cubicBezTo>
                    <a:pt x="294513" y="563118"/>
                    <a:pt x="239268" y="586740"/>
                    <a:pt x="234569" y="588518"/>
                  </a:cubicBezTo>
                  <a:cubicBezTo>
                    <a:pt x="234442" y="588518"/>
                    <a:pt x="234442" y="588518"/>
                    <a:pt x="234315" y="588645"/>
                  </a:cubicBezTo>
                  <a:lnTo>
                    <a:pt x="231140" y="579882"/>
                  </a:lnTo>
                  <a:lnTo>
                    <a:pt x="234569" y="588518"/>
                  </a:lnTo>
                  <a:cubicBezTo>
                    <a:pt x="234569" y="588518"/>
                    <a:pt x="234442" y="588518"/>
                    <a:pt x="234442" y="588518"/>
                  </a:cubicBezTo>
                  <a:cubicBezTo>
                    <a:pt x="233553" y="588899"/>
                    <a:pt x="229743" y="590296"/>
                    <a:pt x="224028" y="591312"/>
                  </a:cubicBezTo>
                  <a:cubicBezTo>
                    <a:pt x="197866" y="596138"/>
                    <a:pt x="139065" y="591947"/>
                    <a:pt x="119253" y="484505"/>
                  </a:cubicBezTo>
                  <a:lnTo>
                    <a:pt x="119253" y="484378"/>
                  </a:lnTo>
                  <a:cubicBezTo>
                    <a:pt x="117729" y="475488"/>
                    <a:pt x="116205" y="466344"/>
                    <a:pt x="114681" y="456946"/>
                  </a:cubicBezTo>
                  <a:cubicBezTo>
                    <a:pt x="100457" y="369189"/>
                    <a:pt x="81534" y="255397"/>
                    <a:pt x="2032" y="105156"/>
                  </a:cubicBezTo>
                  <a:cubicBezTo>
                    <a:pt x="0" y="101219"/>
                    <a:pt x="889" y="96393"/>
                    <a:pt x="4318" y="93599"/>
                  </a:cubicBezTo>
                  <a:lnTo>
                    <a:pt x="114808" y="2286"/>
                  </a:lnTo>
                  <a:close/>
                </a:path>
              </a:pathLst>
            </a:custGeom>
            <a:solidFill>
              <a:srgbClr val="418AB3"/>
            </a:solidFill>
          </p:spPr>
        </p:sp>
      </p:grpSp>
      <p:grpSp>
        <p:nvGrpSpPr>
          <p:cNvPr id="39" name="Group 39"/>
          <p:cNvGrpSpPr/>
          <p:nvPr/>
        </p:nvGrpSpPr>
        <p:grpSpPr>
          <a:xfrm>
            <a:off x="10068570" y="6222150"/>
            <a:ext cx="466020" cy="338580"/>
            <a:chOff x="0" y="0"/>
            <a:chExt cx="621360" cy="451440"/>
          </a:xfrm>
        </p:grpSpPr>
        <p:sp>
          <p:nvSpPr>
            <p:cNvPr id="40" name="Freeform 40"/>
            <p:cNvSpPr/>
            <p:nvPr/>
          </p:nvSpPr>
          <p:spPr>
            <a:xfrm>
              <a:off x="29591" y="29718"/>
              <a:ext cx="596138" cy="426212"/>
            </a:xfrm>
            <a:custGeom>
              <a:avLst/>
              <a:gdLst/>
              <a:ahLst/>
              <a:cxnLst/>
              <a:rect l="l" t="t" r="r" b="b"/>
              <a:pathLst>
                <a:path w="596138" h="426212">
                  <a:moveTo>
                    <a:pt x="511937" y="0"/>
                  </a:moveTo>
                  <a:lnTo>
                    <a:pt x="297561" y="0"/>
                  </a:lnTo>
                  <a:lnTo>
                    <a:pt x="83058" y="0"/>
                  </a:lnTo>
                  <a:cubicBezTo>
                    <a:pt x="47117" y="76581"/>
                    <a:pt x="0" y="231140"/>
                    <a:pt x="0" y="426212"/>
                  </a:cubicBezTo>
                  <a:lnTo>
                    <a:pt x="297561" y="426212"/>
                  </a:lnTo>
                  <a:lnTo>
                    <a:pt x="594995" y="426212"/>
                  </a:lnTo>
                  <a:cubicBezTo>
                    <a:pt x="596138" y="231140"/>
                    <a:pt x="547878" y="76708"/>
                    <a:pt x="511937" y="0"/>
                  </a:cubicBezTo>
                  <a:close/>
                </a:path>
              </a:pathLst>
            </a:custGeom>
            <a:solidFill>
              <a:srgbClr val="FFFFFF"/>
            </a:solidFill>
          </p:spPr>
        </p:sp>
        <p:sp>
          <p:nvSpPr>
            <p:cNvPr id="41" name="Freeform 41"/>
            <p:cNvSpPr/>
            <p:nvPr/>
          </p:nvSpPr>
          <p:spPr>
            <a:xfrm>
              <a:off x="17018" y="17018"/>
              <a:ext cx="621284" cy="451485"/>
            </a:xfrm>
            <a:custGeom>
              <a:avLst/>
              <a:gdLst/>
              <a:ahLst/>
              <a:cxnLst/>
              <a:rect l="l" t="t" r="r" b="b"/>
              <a:pathLst>
                <a:path w="621284" h="451485">
                  <a:moveTo>
                    <a:pt x="524510" y="25273"/>
                  </a:moveTo>
                  <a:lnTo>
                    <a:pt x="310134" y="25273"/>
                  </a:lnTo>
                  <a:lnTo>
                    <a:pt x="310134" y="12700"/>
                  </a:lnTo>
                  <a:lnTo>
                    <a:pt x="310134" y="25273"/>
                  </a:lnTo>
                  <a:lnTo>
                    <a:pt x="95631" y="25273"/>
                  </a:lnTo>
                  <a:lnTo>
                    <a:pt x="95631" y="12700"/>
                  </a:lnTo>
                  <a:lnTo>
                    <a:pt x="107061" y="18034"/>
                  </a:lnTo>
                  <a:cubicBezTo>
                    <a:pt x="71882" y="92964"/>
                    <a:pt x="25146" y="245618"/>
                    <a:pt x="25146" y="438912"/>
                  </a:cubicBezTo>
                  <a:lnTo>
                    <a:pt x="12573" y="438912"/>
                  </a:lnTo>
                  <a:lnTo>
                    <a:pt x="12573" y="426339"/>
                  </a:lnTo>
                  <a:lnTo>
                    <a:pt x="310134" y="426339"/>
                  </a:lnTo>
                  <a:lnTo>
                    <a:pt x="310134" y="438912"/>
                  </a:lnTo>
                  <a:lnTo>
                    <a:pt x="310134" y="426339"/>
                  </a:lnTo>
                  <a:lnTo>
                    <a:pt x="607568" y="426339"/>
                  </a:lnTo>
                  <a:lnTo>
                    <a:pt x="607568" y="438912"/>
                  </a:lnTo>
                  <a:lnTo>
                    <a:pt x="594995" y="438785"/>
                  </a:lnTo>
                  <a:cubicBezTo>
                    <a:pt x="596138" y="245745"/>
                    <a:pt x="548259" y="93091"/>
                    <a:pt x="513080" y="17907"/>
                  </a:cubicBezTo>
                  <a:lnTo>
                    <a:pt x="524510" y="12573"/>
                  </a:lnTo>
                  <a:lnTo>
                    <a:pt x="524510" y="25146"/>
                  </a:lnTo>
                  <a:moveTo>
                    <a:pt x="524510" y="0"/>
                  </a:moveTo>
                  <a:cubicBezTo>
                    <a:pt x="529336" y="0"/>
                    <a:pt x="533908" y="2794"/>
                    <a:pt x="535940" y="7239"/>
                  </a:cubicBezTo>
                  <a:cubicBezTo>
                    <a:pt x="572643" y="85471"/>
                    <a:pt x="621284" y="241808"/>
                    <a:pt x="620268" y="438912"/>
                  </a:cubicBezTo>
                  <a:cubicBezTo>
                    <a:pt x="620268" y="445897"/>
                    <a:pt x="614553" y="451485"/>
                    <a:pt x="607695" y="451485"/>
                  </a:cubicBezTo>
                  <a:lnTo>
                    <a:pt x="310134" y="451485"/>
                  </a:lnTo>
                  <a:lnTo>
                    <a:pt x="12573" y="451485"/>
                  </a:lnTo>
                  <a:cubicBezTo>
                    <a:pt x="5588" y="451485"/>
                    <a:pt x="0" y="445897"/>
                    <a:pt x="0" y="438912"/>
                  </a:cubicBezTo>
                  <a:cubicBezTo>
                    <a:pt x="0" y="241935"/>
                    <a:pt x="47625" y="85598"/>
                    <a:pt x="84328" y="7366"/>
                  </a:cubicBezTo>
                  <a:cubicBezTo>
                    <a:pt x="86360" y="2921"/>
                    <a:pt x="90805" y="127"/>
                    <a:pt x="95758" y="127"/>
                  </a:cubicBezTo>
                  <a:lnTo>
                    <a:pt x="310134" y="127"/>
                  </a:lnTo>
                  <a:lnTo>
                    <a:pt x="524510" y="127"/>
                  </a:lnTo>
                  <a:close/>
                </a:path>
              </a:pathLst>
            </a:custGeom>
            <a:solidFill>
              <a:srgbClr val="418AB3"/>
            </a:solidFill>
          </p:spPr>
        </p:sp>
      </p:grpSp>
      <p:grpSp>
        <p:nvGrpSpPr>
          <p:cNvPr id="42" name="Group 42"/>
          <p:cNvGrpSpPr/>
          <p:nvPr/>
        </p:nvGrpSpPr>
        <p:grpSpPr>
          <a:xfrm>
            <a:off x="10128510" y="5808510"/>
            <a:ext cx="346140" cy="450360"/>
            <a:chOff x="0" y="0"/>
            <a:chExt cx="461520" cy="600480"/>
          </a:xfrm>
        </p:grpSpPr>
        <p:sp>
          <p:nvSpPr>
            <p:cNvPr id="43" name="Freeform 43"/>
            <p:cNvSpPr/>
            <p:nvPr/>
          </p:nvSpPr>
          <p:spPr>
            <a:xfrm>
              <a:off x="29972" y="29464"/>
              <a:ext cx="436245" cy="575183"/>
            </a:xfrm>
            <a:custGeom>
              <a:avLst/>
              <a:gdLst/>
              <a:ahLst/>
              <a:cxnLst/>
              <a:rect l="l" t="t" r="r" b="b"/>
              <a:pathLst>
                <a:path w="436245" h="575183">
                  <a:moveTo>
                    <a:pt x="435102" y="575183"/>
                  </a:moveTo>
                  <a:lnTo>
                    <a:pt x="217551" y="575183"/>
                  </a:lnTo>
                  <a:lnTo>
                    <a:pt x="0" y="575183"/>
                  </a:lnTo>
                  <a:cubicBezTo>
                    <a:pt x="0" y="575183"/>
                    <a:pt x="0" y="524129"/>
                    <a:pt x="19431" y="503047"/>
                  </a:cubicBezTo>
                  <a:cubicBezTo>
                    <a:pt x="46863" y="474218"/>
                    <a:pt x="128270" y="494157"/>
                    <a:pt x="147701" y="474218"/>
                  </a:cubicBezTo>
                  <a:cubicBezTo>
                    <a:pt x="167132" y="454279"/>
                    <a:pt x="123698" y="334264"/>
                    <a:pt x="123698" y="235458"/>
                  </a:cubicBezTo>
                  <a:cubicBezTo>
                    <a:pt x="123698" y="136652"/>
                    <a:pt x="125984" y="0"/>
                    <a:pt x="217551" y="0"/>
                  </a:cubicBezTo>
                  <a:cubicBezTo>
                    <a:pt x="309118" y="0"/>
                    <a:pt x="311404" y="136652"/>
                    <a:pt x="311404" y="235458"/>
                  </a:cubicBezTo>
                  <a:cubicBezTo>
                    <a:pt x="311404" y="334264"/>
                    <a:pt x="267843" y="454279"/>
                    <a:pt x="287401" y="474218"/>
                  </a:cubicBezTo>
                  <a:cubicBezTo>
                    <a:pt x="306959" y="494157"/>
                    <a:pt x="388239" y="474218"/>
                    <a:pt x="415671" y="503047"/>
                  </a:cubicBezTo>
                  <a:cubicBezTo>
                    <a:pt x="436245" y="524129"/>
                    <a:pt x="435102" y="575183"/>
                    <a:pt x="435102" y="575183"/>
                  </a:cubicBezTo>
                  <a:close/>
                  <a:moveTo>
                    <a:pt x="217551" y="93218"/>
                  </a:moveTo>
                  <a:cubicBezTo>
                    <a:pt x="196977" y="93218"/>
                    <a:pt x="180848" y="110998"/>
                    <a:pt x="180848" y="158750"/>
                  </a:cubicBezTo>
                  <a:cubicBezTo>
                    <a:pt x="180848" y="206502"/>
                    <a:pt x="200279" y="215392"/>
                    <a:pt x="220980" y="215392"/>
                  </a:cubicBezTo>
                  <a:cubicBezTo>
                    <a:pt x="241681" y="215392"/>
                    <a:pt x="255397" y="207645"/>
                    <a:pt x="255397" y="158750"/>
                  </a:cubicBezTo>
                  <a:cubicBezTo>
                    <a:pt x="255397" y="110998"/>
                    <a:pt x="238252" y="93218"/>
                    <a:pt x="217551" y="93218"/>
                  </a:cubicBezTo>
                  <a:close/>
                </a:path>
              </a:pathLst>
            </a:custGeom>
            <a:solidFill>
              <a:srgbClr val="FFFFFF"/>
            </a:solidFill>
          </p:spPr>
        </p:sp>
        <p:sp>
          <p:nvSpPr>
            <p:cNvPr id="44" name="Freeform 44"/>
            <p:cNvSpPr/>
            <p:nvPr/>
          </p:nvSpPr>
          <p:spPr>
            <a:xfrm>
              <a:off x="16637" y="16764"/>
              <a:ext cx="463042" cy="600583"/>
            </a:xfrm>
            <a:custGeom>
              <a:avLst/>
              <a:gdLst/>
              <a:ahLst/>
              <a:cxnLst/>
              <a:rect l="l" t="t" r="r" b="b"/>
              <a:pathLst>
                <a:path w="463042" h="600583">
                  <a:moveTo>
                    <a:pt x="448437" y="600456"/>
                  </a:moveTo>
                  <a:lnTo>
                    <a:pt x="230886" y="600456"/>
                  </a:lnTo>
                  <a:lnTo>
                    <a:pt x="230886" y="587883"/>
                  </a:lnTo>
                  <a:lnTo>
                    <a:pt x="230886" y="600456"/>
                  </a:lnTo>
                  <a:lnTo>
                    <a:pt x="13335" y="600456"/>
                  </a:lnTo>
                  <a:cubicBezTo>
                    <a:pt x="6350" y="600456"/>
                    <a:pt x="762" y="594868"/>
                    <a:pt x="762" y="587883"/>
                  </a:cubicBezTo>
                  <a:cubicBezTo>
                    <a:pt x="762" y="589661"/>
                    <a:pt x="0" y="532638"/>
                    <a:pt x="23622" y="507111"/>
                  </a:cubicBezTo>
                  <a:lnTo>
                    <a:pt x="23749" y="506984"/>
                  </a:lnTo>
                  <a:cubicBezTo>
                    <a:pt x="43180" y="486664"/>
                    <a:pt x="80899" y="486029"/>
                    <a:pt x="106680" y="485013"/>
                  </a:cubicBezTo>
                  <a:cubicBezTo>
                    <a:pt x="133350" y="483997"/>
                    <a:pt x="147701" y="482473"/>
                    <a:pt x="152019" y="478028"/>
                  </a:cubicBezTo>
                  <a:lnTo>
                    <a:pt x="161036" y="486791"/>
                  </a:lnTo>
                  <a:lnTo>
                    <a:pt x="152019" y="478028"/>
                  </a:lnTo>
                  <a:cubicBezTo>
                    <a:pt x="151892" y="478155"/>
                    <a:pt x="151892" y="478155"/>
                    <a:pt x="151892" y="478155"/>
                  </a:cubicBezTo>
                  <a:cubicBezTo>
                    <a:pt x="156464" y="471424"/>
                    <a:pt x="152146" y="442468"/>
                    <a:pt x="142621" y="391922"/>
                  </a:cubicBezTo>
                  <a:cubicBezTo>
                    <a:pt x="134493" y="348742"/>
                    <a:pt x="124460" y="296164"/>
                    <a:pt x="124460" y="248031"/>
                  </a:cubicBezTo>
                  <a:lnTo>
                    <a:pt x="137033" y="248031"/>
                  </a:lnTo>
                  <a:lnTo>
                    <a:pt x="124460" y="248031"/>
                  </a:lnTo>
                  <a:cubicBezTo>
                    <a:pt x="124460" y="157607"/>
                    <a:pt x="123571" y="0"/>
                    <a:pt x="231013" y="0"/>
                  </a:cubicBezTo>
                  <a:lnTo>
                    <a:pt x="231013" y="12573"/>
                  </a:lnTo>
                  <a:lnTo>
                    <a:pt x="231013" y="0"/>
                  </a:lnTo>
                  <a:cubicBezTo>
                    <a:pt x="338328" y="0"/>
                    <a:pt x="337566" y="157607"/>
                    <a:pt x="337566" y="248031"/>
                  </a:cubicBezTo>
                  <a:lnTo>
                    <a:pt x="324993" y="248031"/>
                  </a:lnTo>
                  <a:lnTo>
                    <a:pt x="337566" y="248031"/>
                  </a:lnTo>
                  <a:cubicBezTo>
                    <a:pt x="337566" y="296164"/>
                    <a:pt x="327533" y="348742"/>
                    <a:pt x="319405" y="391922"/>
                  </a:cubicBezTo>
                  <a:cubicBezTo>
                    <a:pt x="313309" y="424053"/>
                    <a:pt x="308483" y="449961"/>
                    <a:pt x="308483" y="466598"/>
                  </a:cubicBezTo>
                  <a:cubicBezTo>
                    <a:pt x="308483" y="474599"/>
                    <a:pt x="309753" y="477647"/>
                    <a:pt x="310134" y="478282"/>
                  </a:cubicBezTo>
                  <a:cubicBezTo>
                    <a:pt x="310134" y="478282"/>
                    <a:pt x="310134" y="478155"/>
                    <a:pt x="310007" y="478155"/>
                  </a:cubicBezTo>
                  <a:lnTo>
                    <a:pt x="300990" y="486918"/>
                  </a:lnTo>
                  <a:lnTo>
                    <a:pt x="310007" y="478155"/>
                  </a:lnTo>
                  <a:cubicBezTo>
                    <a:pt x="314325" y="482600"/>
                    <a:pt x="328803" y="484124"/>
                    <a:pt x="355346" y="485140"/>
                  </a:cubicBezTo>
                  <a:cubicBezTo>
                    <a:pt x="381127" y="486156"/>
                    <a:pt x="418465" y="486791"/>
                    <a:pt x="437896" y="506730"/>
                  </a:cubicBezTo>
                  <a:cubicBezTo>
                    <a:pt x="438023" y="506857"/>
                    <a:pt x="438150" y="506984"/>
                    <a:pt x="438277" y="507111"/>
                  </a:cubicBezTo>
                  <a:lnTo>
                    <a:pt x="429133" y="515747"/>
                  </a:lnTo>
                  <a:lnTo>
                    <a:pt x="438150" y="506984"/>
                  </a:lnTo>
                  <a:cubicBezTo>
                    <a:pt x="463042" y="532511"/>
                    <a:pt x="461137" y="589153"/>
                    <a:pt x="461264" y="588264"/>
                  </a:cubicBezTo>
                  <a:cubicBezTo>
                    <a:pt x="461137" y="595122"/>
                    <a:pt x="455549" y="600583"/>
                    <a:pt x="448691" y="600583"/>
                  </a:cubicBezTo>
                  <a:moveTo>
                    <a:pt x="448691" y="575437"/>
                  </a:moveTo>
                  <a:lnTo>
                    <a:pt x="448691" y="588010"/>
                  </a:lnTo>
                  <a:lnTo>
                    <a:pt x="436118" y="587756"/>
                  </a:lnTo>
                  <a:cubicBezTo>
                    <a:pt x="436118" y="585089"/>
                    <a:pt x="436245" y="541020"/>
                    <a:pt x="420243" y="524637"/>
                  </a:cubicBezTo>
                  <a:lnTo>
                    <a:pt x="420116" y="524510"/>
                  </a:lnTo>
                  <a:cubicBezTo>
                    <a:pt x="420116" y="524510"/>
                    <a:pt x="419989" y="524383"/>
                    <a:pt x="419989" y="524383"/>
                  </a:cubicBezTo>
                  <a:cubicBezTo>
                    <a:pt x="409194" y="513334"/>
                    <a:pt x="384937" y="511556"/>
                    <a:pt x="354457" y="510413"/>
                  </a:cubicBezTo>
                  <a:cubicBezTo>
                    <a:pt x="334010" y="509651"/>
                    <a:pt x="305308" y="509397"/>
                    <a:pt x="291973" y="495808"/>
                  </a:cubicBezTo>
                  <a:cubicBezTo>
                    <a:pt x="290957" y="494792"/>
                    <a:pt x="290068" y="493649"/>
                    <a:pt x="289306" y="492506"/>
                  </a:cubicBezTo>
                  <a:cubicBezTo>
                    <a:pt x="284353" y="485267"/>
                    <a:pt x="283337" y="475488"/>
                    <a:pt x="283337" y="466725"/>
                  </a:cubicBezTo>
                  <a:cubicBezTo>
                    <a:pt x="283337" y="447167"/>
                    <a:pt x="288798" y="418465"/>
                    <a:pt x="294640" y="387350"/>
                  </a:cubicBezTo>
                  <a:cubicBezTo>
                    <a:pt x="302895" y="343789"/>
                    <a:pt x="312293" y="293497"/>
                    <a:pt x="312293" y="248158"/>
                  </a:cubicBezTo>
                  <a:cubicBezTo>
                    <a:pt x="312293" y="140970"/>
                    <a:pt x="306832" y="25273"/>
                    <a:pt x="231013" y="25273"/>
                  </a:cubicBezTo>
                  <a:cubicBezTo>
                    <a:pt x="155194" y="25273"/>
                    <a:pt x="149733" y="140843"/>
                    <a:pt x="149733" y="248158"/>
                  </a:cubicBezTo>
                  <a:cubicBezTo>
                    <a:pt x="149733" y="293497"/>
                    <a:pt x="159131" y="343789"/>
                    <a:pt x="167386" y="387350"/>
                  </a:cubicBezTo>
                  <a:cubicBezTo>
                    <a:pt x="175260" y="429260"/>
                    <a:pt x="185039" y="474472"/>
                    <a:pt x="172847" y="492506"/>
                  </a:cubicBezTo>
                  <a:cubicBezTo>
                    <a:pt x="172085" y="493649"/>
                    <a:pt x="171196" y="494792"/>
                    <a:pt x="170180" y="495808"/>
                  </a:cubicBezTo>
                  <a:cubicBezTo>
                    <a:pt x="156845" y="509524"/>
                    <a:pt x="128143" y="509651"/>
                    <a:pt x="107696" y="510413"/>
                  </a:cubicBezTo>
                  <a:cubicBezTo>
                    <a:pt x="76962" y="511556"/>
                    <a:pt x="52705" y="513334"/>
                    <a:pt x="42037" y="524510"/>
                  </a:cubicBezTo>
                  <a:lnTo>
                    <a:pt x="32893" y="515874"/>
                  </a:lnTo>
                  <a:lnTo>
                    <a:pt x="42164" y="524383"/>
                  </a:lnTo>
                  <a:cubicBezTo>
                    <a:pt x="26797" y="541147"/>
                    <a:pt x="26035" y="586232"/>
                    <a:pt x="26035" y="588010"/>
                  </a:cubicBezTo>
                  <a:lnTo>
                    <a:pt x="13335" y="588010"/>
                  </a:lnTo>
                  <a:lnTo>
                    <a:pt x="13335" y="575437"/>
                  </a:lnTo>
                  <a:lnTo>
                    <a:pt x="230886" y="575437"/>
                  </a:lnTo>
                  <a:lnTo>
                    <a:pt x="448437" y="575437"/>
                  </a:lnTo>
                  <a:close/>
                  <a:moveTo>
                    <a:pt x="230886" y="118491"/>
                  </a:moveTo>
                  <a:cubicBezTo>
                    <a:pt x="221869" y="118491"/>
                    <a:pt x="206883" y="124841"/>
                    <a:pt x="206883" y="171450"/>
                  </a:cubicBezTo>
                  <a:lnTo>
                    <a:pt x="194183" y="171450"/>
                  </a:lnTo>
                  <a:lnTo>
                    <a:pt x="206756" y="171450"/>
                  </a:lnTo>
                  <a:cubicBezTo>
                    <a:pt x="206756" y="213360"/>
                    <a:pt x="221742" y="215519"/>
                    <a:pt x="234188" y="215519"/>
                  </a:cubicBezTo>
                  <a:lnTo>
                    <a:pt x="234188" y="228092"/>
                  </a:lnTo>
                  <a:lnTo>
                    <a:pt x="234188" y="215519"/>
                  </a:lnTo>
                  <a:cubicBezTo>
                    <a:pt x="244729" y="215519"/>
                    <a:pt x="255905" y="217043"/>
                    <a:pt x="255905" y="171450"/>
                  </a:cubicBezTo>
                  <a:lnTo>
                    <a:pt x="268478" y="171450"/>
                  </a:lnTo>
                  <a:lnTo>
                    <a:pt x="255905" y="171450"/>
                  </a:lnTo>
                  <a:cubicBezTo>
                    <a:pt x="255905" y="125349"/>
                    <a:pt x="240030" y="118491"/>
                    <a:pt x="230759" y="118491"/>
                  </a:cubicBezTo>
                  <a:lnTo>
                    <a:pt x="230759" y="105918"/>
                  </a:lnTo>
                  <a:lnTo>
                    <a:pt x="230759" y="118491"/>
                  </a:lnTo>
                  <a:moveTo>
                    <a:pt x="230759" y="93345"/>
                  </a:moveTo>
                  <a:cubicBezTo>
                    <a:pt x="262636" y="93345"/>
                    <a:pt x="281178" y="122047"/>
                    <a:pt x="281178" y="171450"/>
                  </a:cubicBezTo>
                  <a:cubicBezTo>
                    <a:pt x="281178" y="223647"/>
                    <a:pt x="264922" y="240665"/>
                    <a:pt x="234188" y="240665"/>
                  </a:cubicBezTo>
                  <a:cubicBezTo>
                    <a:pt x="205486" y="240665"/>
                    <a:pt x="181483" y="224917"/>
                    <a:pt x="181483" y="171450"/>
                  </a:cubicBezTo>
                  <a:cubicBezTo>
                    <a:pt x="181483" y="122555"/>
                    <a:pt x="198501" y="93345"/>
                    <a:pt x="230759" y="93345"/>
                  </a:cubicBezTo>
                  <a:close/>
                </a:path>
              </a:pathLst>
            </a:custGeom>
            <a:solidFill>
              <a:srgbClr val="418AB3"/>
            </a:solidFill>
          </p:spPr>
        </p:sp>
      </p:grpSp>
      <p:sp>
        <p:nvSpPr>
          <p:cNvPr id="45" name="TextBox 45"/>
          <p:cNvSpPr txBox="1"/>
          <p:nvPr/>
        </p:nvSpPr>
        <p:spPr>
          <a:xfrm>
            <a:off x="11880304" y="4593600"/>
            <a:ext cx="6062096" cy="1231106"/>
          </a:xfrm>
          <a:prstGeom prst="rect">
            <a:avLst/>
          </a:prstGeom>
        </p:spPr>
        <p:txBody>
          <a:bodyPr wrap="square" lIns="0" tIns="0" rIns="0" bIns="0" rtlCol="0" anchor="t">
            <a:spAutoFit/>
          </a:bodyPr>
          <a:lstStyle/>
          <a:p>
            <a:pPr algn="ctr" rtl="1">
              <a:lnSpc>
                <a:spcPts val="2400"/>
              </a:lnSpc>
            </a:pPr>
            <a:r>
              <a:rPr lang="fa-IR" sz="2400" spc="28" dirty="0">
                <a:solidFill>
                  <a:srgbClr val="404040"/>
                </a:solidFill>
                <a:latin typeface="Montserrat Bold"/>
                <a:cs typeface="B Nazanin" pitchFamily="2" charset="-78"/>
              </a:rPr>
              <a:t>چیدمان</a:t>
            </a:r>
          </a:p>
          <a:p>
            <a:pPr algn="ctr" rtl="1">
              <a:lnSpc>
                <a:spcPts val="2400"/>
              </a:lnSpc>
            </a:pPr>
            <a:r>
              <a:rPr lang="fa-IR" sz="2400" spc="28" dirty="0">
                <a:solidFill>
                  <a:srgbClr val="404040"/>
                </a:solidFill>
                <a:latin typeface="Montserrat Bold"/>
                <a:cs typeface="B Nazanin" pitchFamily="2" charset="-78"/>
              </a:rPr>
              <a:t> اسلاید متنی برای </a:t>
            </a:r>
          </a:p>
          <a:p>
            <a:pPr algn="ctr" rtl="1">
              <a:lnSpc>
                <a:spcPts val="2400"/>
              </a:lnSpc>
            </a:pPr>
            <a:r>
              <a:rPr lang="fa-IR" sz="2400" spc="28" dirty="0">
                <a:solidFill>
                  <a:srgbClr val="404040"/>
                </a:solidFill>
                <a:latin typeface="Montserrat Bold"/>
                <a:cs typeface="B Nazanin" pitchFamily="2" charset="-78"/>
              </a:rPr>
              <a:t>ارائه شما </a:t>
            </a:r>
          </a:p>
          <a:p>
            <a:pPr algn="ctr" rtl="1">
              <a:lnSpc>
                <a:spcPts val="2400"/>
              </a:lnSpc>
            </a:pPr>
            <a:endParaRPr lang="en-US" sz="2400" spc="28" dirty="0">
              <a:solidFill>
                <a:srgbClr val="404040"/>
              </a:solidFill>
              <a:latin typeface="Montserrat Bold"/>
              <a:cs typeface="B Nazanin" pitchFamily="2" charset="-78"/>
            </a:endParaRPr>
          </a:p>
        </p:txBody>
      </p:sp>
      <p:sp>
        <p:nvSpPr>
          <p:cNvPr id="46" name="TextBox 46"/>
          <p:cNvSpPr txBox="1"/>
          <p:nvPr/>
        </p:nvSpPr>
        <p:spPr>
          <a:xfrm>
            <a:off x="12068640" y="6300540"/>
            <a:ext cx="5592420" cy="1265731"/>
          </a:xfrm>
          <a:prstGeom prst="rect">
            <a:avLst/>
          </a:prstGeom>
        </p:spPr>
        <p:txBody>
          <a:bodyPr lIns="0" tIns="0" rIns="0" bIns="0" rtlCol="0" anchor="t">
            <a:spAutoFit/>
          </a:bodyPr>
          <a:lstStyle/>
          <a:p>
            <a:pPr algn="ctr" rtl="1">
              <a:lnSpc>
                <a:spcPct val="150000"/>
              </a:lnSpc>
            </a:pPr>
            <a:r>
              <a:rPr lang="ar-SA" sz="1400" dirty="0">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r>
              <a:rPr lang="en-US" sz="1400" dirty="0">
                <a:cs typeface="B Nazanin" pitchFamily="2" charset="-78"/>
              </a:rPr>
              <a:t>.</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418AB3"/>
              </a:solidFill>
              <a:latin typeface="Montserrat"/>
              <a:cs typeface="B Nazanin" pitchFamily="2" charset="-78"/>
            </a:endParaRPr>
          </a:p>
        </p:txBody>
      </p:sp>
      <p:sp>
        <p:nvSpPr>
          <p:cNvPr id="21" name="TextBox 21"/>
          <p:cNvSpPr txBox="1"/>
          <p:nvPr/>
        </p:nvSpPr>
        <p:spPr>
          <a:xfrm>
            <a:off x="12922380" y="4088160"/>
            <a:ext cx="404424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2" name="TextBox 22"/>
          <p:cNvSpPr txBox="1"/>
          <p:nvPr/>
        </p:nvSpPr>
        <p:spPr>
          <a:xfrm>
            <a:off x="12922380" y="3762540"/>
            <a:ext cx="40442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
        <p:nvSpPr>
          <p:cNvPr id="23" name="TextBox 23"/>
          <p:cNvSpPr txBox="1"/>
          <p:nvPr/>
        </p:nvSpPr>
        <p:spPr>
          <a:xfrm>
            <a:off x="1176840" y="4088160"/>
            <a:ext cx="422946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24" name="TextBox 24"/>
          <p:cNvSpPr txBox="1"/>
          <p:nvPr/>
        </p:nvSpPr>
        <p:spPr>
          <a:xfrm>
            <a:off x="1176840" y="3762540"/>
            <a:ext cx="422946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grpSp>
        <p:nvGrpSpPr>
          <p:cNvPr id="25" name="Group 25"/>
          <p:cNvGrpSpPr/>
          <p:nvPr/>
        </p:nvGrpSpPr>
        <p:grpSpPr>
          <a:xfrm>
            <a:off x="6804000" y="5645160"/>
            <a:ext cx="1611900" cy="1611900"/>
            <a:chOff x="0" y="0"/>
            <a:chExt cx="2149200" cy="2149200"/>
          </a:xfrm>
        </p:grpSpPr>
        <p:sp>
          <p:nvSpPr>
            <p:cNvPr id="26" name="Freeform 26"/>
            <p:cNvSpPr/>
            <p:nvPr/>
          </p:nvSpPr>
          <p:spPr>
            <a:xfrm>
              <a:off x="38100" y="38100"/>
              <a:ext cx="2072894" cy="2072894"/>
            </a:xfrm>
            <a:custGeom>
              <a:avLst/>
              <a:gdLst/>
              <a:ahLst/>
              <a:cxnLst/>
              <a:rect l="l" t="t" r="r" b="b"/>
              <a:pathLst>
                <a:path w="2072894" h="2072894">
                  <a:moveTo>
                    <a:pt x="0" y="0"/>
                  </a:moveTo>
                  <a:lnTo>
                    <a:pt x="2072894" y="0"/>
                  </a:lnTo>
                  <a:lnTo>
                    <a:pt x="2072894" y="2072894"/>
                  </a:lnTo>
                  <a:lnTo>
                    <a:pt x="0" y="2072894"/>
                  </a:lnTo>
                  <a:close/>
                </a:path>
              </a:pathLst>
            </a:custGeom>
            <a:solidFill>
              <a:srgbClr val="838383"/>
            </a:solidFill>
          </p:spPr>
        </p:sp>
        <p:sp>
          <p:nvSpPr>
            <p:cNvPr id="27" name="Freeform 27"/>
            <p:cNvSpPr/>
            <p:nvPr/>
          </p:nvSpPr>
          <p:spPr>
            <a:xfrm>
              <a:off x="0" y="0"/>
              <a:ext cx="2149094" cy="2149094"/>
            </a:xfrm>
            <a:custGeom>
              <a:avLst/>
              <a:gdLst/>
              <a:ahLst/>
              <a:cxnLst/>
              <a:rect l="l" t="t" r="r" b="b"/>
              <a:pathLst>
                <a:path w="2149094" h="2149094">
                  <a:moveTo>
                    <a:pt x="38100" y="0"/>
                  </a:moveTo>
                  <a:lnTo>
                    <a:pt x="2110994" y="0"/>
                  </a:lnTo>
                  <a:cubicBezTo>
                    <a:pt x="2132076" y="0"/>
                    <a:pt x="2149094" y="17145"/>
                    <a:pt x="2149094" y="38100"/>
                  </a:cubicBezTo>
                  <a:lnTo>
                    <a:pt x="2149094" y="2110994"/>
                  </a:lnTo>
                  <a:cubicBezTo>
                    <a:pt x="2149094" y="2132076"/>
                    <a:pt x="2131949" y="2149094"/>
                    <a:pt x="2110994" y="2149094"/>
                  </a:cubicBezTo>
                  <a:lnTo>
                    <a:pt x="38100" y="2149094"/>
                  </a:lnTo>
                  <a:cubicBezTo>
                    <a:pt x="17018" y="2149094"/>
                    <a:pt x="0" y="2131949"/>
                    <a:pt x="0" y="2110994"/>
                  </a:cubicBezTo>
                  <a:lnTo>
                    <a:pt x="0" y="38100"/>
                  </a:lnTo>
                  <a:cubicBezTo>
                    <a:pt x="0" y="17145"/>
                    <a:pt x="17145" y="0"/>
                    <a:pt x="38100" y="0"/>
                  </a:cubicBezTo>
                  <a:moveTo>
                    <a:pt x="38100" y="76327"/>
                  </a:moveTo>
                  <a:lnTo>
                    <a:pt x="38100" y="38100"/>
                  </a:lnTo>
                  <a:lnTo>
                    <a:pt x="76200" y="38100"/>
                  </a:lnTo>
                  <a:lnTo>
                    <a:pt x="76200" y="2110994"/>
                  </a:lnTo>
                  <a:lnTo>
                    <a:pt x="38100" y="2110994"/>
                  </a:lnTo>
                  <a:lnTo>
                    <a:pt x="38100" y="2072894"/>
                  </a:lnTo>
                  <a:lnTo>
                    <a:pt x="2110994" y="2072894"/>
                  </a:lnTo>
                  <a:lnTo>
                    <a:pt x="2110994" y="2110994"/>
                  </a:lnTo>
                  <a:lnTo>
                    <a:pt x="2072894" y="2110994"/>
                  </a:lnTo>
                  <a:lnTo>
                    <a:pt x="2072894" y="38100"/>
                  </a:lnTo>
                  <a:lnTo>
                    <a:pt x="2110994" y="38100"/>
                  </a:lnTo>
                  <a:lnTo>
                    <a:pt x="2110994" y="76200"/>
                  </a:lnTo>
                  <a:lnTo>
                    <a:pt x="38100" y="76200"/>
                  </a:lnTo>
                  <a:close/>
                </a:path>
              </a:pathLst>
            </a:custGeom>
            <a:solidFill>
              <a:srgbClr val="FFFFFF"/>
            </a:solidFill>
          </p:spPr>
        </p:sp>
      </p:grpSp>
      <p:grpSp>
        <p:nvGrpSpPr>
          <p:cNvPr id="28" name="Group 28"/>
          <p:cNvGrpSpPr/>
          <p:nvPr/>
        </p:nvGrpSpPr>
        <p:grpSpPr>
          <a:xfrm>
            <a:off x="9892260" y="5645160"/>
            <a:ext cx="1611900" cy="1611900"/>
            <a:chOff x="0" y="0"/>
            <a:chExt cx="2149200" cy="2149200"/>
          </a:xfrm>
        </p:grpSpPr>
        <p:sp>
          <p:nvSpPr>
            <p:cNvPr id="29" name="Freeform 29"/>
            <p:cNvSpPr/>
            <p:nvPr/>
          </p:nvSpPr>
          <p:spPr>
            <a:xfrm>
              <a:off x="38100" y="38100"/>
              <a:ext cx="2072894" cy="2072894"/>
            </a:xfrm>
            <a:custGeom>
              <a:avLst/>
              <a:gdLst/>
              <a:ahLst/>
              <a:cxnLst/>
              <a:rect l="l" t="t" r="r" b="b"/>
              <a:pathLst>
                <a:path w="2072894" h="2072894">
                  <a:moveTo>
                    <a:pt x="0" y="0"/>
                  </a:moveTo>
                  <a:lnTo>
                    <a:pt x="2072894" y="0"/>
                  </a:lnTo>
                  <a:lnTo>
                    <a:pt x="2072894" y="2072894"/>
                  </a:lnTo>
                  <a:lnTo>
                    <a:pt x="0" y="2072894"/>
                  </a:lnTo>
                  <a:close/>
                </a:path>
              </a:pathLst>
            </a:custGeom>
            <a:solidFill>
              <a:srgbClr val="838383"/>
            </a:solidFill>
          </p:spPr>
        </p:sp>
        <p:sp>
          <p:nvSpPr>
            <p:cNvPr id="30" name="Freeform 30"/>
            <p:cNvSpPr/>
            <p:nvPr/>
          </p:nvSpPr>
          <p:spPr>
            <a:xfrm>
              <a:off x="0" y="0"/>
              <a:ext cx="2149094" cy="2149094"/>
            </a:xfrm>
            <a:custGeom>
              <a:avLst/>
              <a:gdLst/>
              <a:ahLst/>
              <a:cxnLst/>
              <a:rect l="l" t="t" r="r" b="b"/>
              <a:pathLst>
                <a:path w="2149094" h="2149094">
                  <a:moveTo>
                    <a:pt x="38100" y="0"/>
                  </a:moveTo>
                  <a:lnTo>
                    <a:pt x="2110994" y="0"/>
                  </a:lnTo>
                  <a:cubicBezTo>
                    <a:pt x="2132076" y="0"/>
                    <a:pt x="2149094" y="17145"/>
                    <a:pt x="2149094" y="38100"/>
                  </a:cubicBezTo>
                  <a:lnTo>
                    <a:pt x="2149094" y="2110994"/>
                  </a:lnTo>
                  <a:cubicBezTo>
                    <a:pt x="2149094" y="2132076"/>
                    <a:pt x="2131949" y="2149094"/>
                    <a:pt x="2110994" y="2149094"/>
                  </a:cubicBezTo>
                  <a:lnTo>
                    <a:pt x="38100" y="2149094"/>
                  </a:lnTo>
                  <a:cubicBezTo>
                    <a:pt x="17018" y="2149094"/>
                    <a:pt x="0" y="2131949"/>
                    <a:pt x="0" y="2110994"/>
                  </a:cubicBezTo>
                  <a:lnTo>
                    <a:pt x="0" y="38100"/>
                  </a:lnTo>
                  <a:cubicBezTo>
                    <a:pt x="0" y="17145"/>
                    <a:pt x="17145" y="0"/>
                    <a:pt x="38100" y="0"/>
                  </a:cubicBezTo>
                  <a:moveTo>
                    <a:pt x="38100" y="76327"/>
                  </a:moveTo>
                  <a:lnTo>
                    <a:pt x="38100" y="38100"/>
                  </a:lnTo>
                  <a:lnTo>
                    <a:pt x="76200" y="38100"/>
                  </a:lnTo>
                  <a:lnTo>
                    <a:pt x="76200" y="2110994"/>
                  </a:lnTo>
                  <a:lnTo>
                    <a:pt x="38100" y="2110994"/>
                  </a:lnTo>
                  <a:lnTo>
                    <a:pt x="38100" y="2072894"/>
                  </a:lnTo>
                  <a:lnTo>
                    <a:pt x="2110994" y="2072894"/>
                  </a:lnTo>
                  <a:lnTo>
                    <a:pt x="2110994" y="2110994"/>
                  </a:lnTo>
                  <a:lnTo>
                    <a:pt x="2072894" y="2110994"/>
                  </a:lnTo>
                  <a:lnTo>
                    <a:pt x="2072894" y="38100"/>
                  </a:lnTo>
                  <a:lnTo>
                    <a:pt x="2110994" y="38100"/>
                  </a:lnTo>
                  <a:lnTo>
                    <a:pt x="2110994" y="76200"/>
                  </a:lnTo>
                  <a:lnTo>
                    <a:pt x="38100" y="76200"/>
                  </a:lnTo>
                  <a:close/>
                </a:path>
              </a:pathLst>
            </a:custGeom>
            <a:solidFill>
              <a:srgbClr val="FFFFFF"/>
            </a:solidFill>
          </p:spPr>
        </p:sp>
      </p:grpSp>
      <p:grpSp>
        <p:nvGrpSpPr>
          <p:cNvPr id="31" name="Group 31"/>
          <p:cNvGrpSpPr/>
          <p:nvPr/>
        </p:nvGrpSpPr>
        <p:grpSpPr>
          <a:xfrm>
            <a:off x="6804000" y="6741360"/>
            <a:ext cx="1611900" cy="2055780"/>
            <a:chOff x="0" y="0"/>
            <a:chExt cx="2149200" cy="2741040"/>
          </a:xfrm>
        </p:grpSpPr>
        <p:sp>
          <p:nvSpPr>
            <p:cNvPr id="32" name="Freeform 32"/>
            <p:cNvSpPr/>
            <p:nvPr/>
          </p:nvSpPr>
          <p:spPr>
            <a:xfrm>
              <a:off x="38100" y="38100"/>
              <a:ext cx="2072894" cy="2664714"/>
            </a:xfrm>
            <a:custGeom>
              <a:avLst/>
              <a:gdLst/>
              <a:ahLst/>
              <a:cxnLst/>
              <a:rect l="l" t="t" r="r" b="b"/>
              <a:pathLst>
                <a:path w="2072894" h="2664714">
                  <a:moveTo>
                    <a:pt x="1029208" y="0"/>
                  </a:moveTo>
                  <a:cubicBezTo>
                    <a:pt x="1160780" y="2921"/>
                    <a:pt x="1292987" y="65278"/>
                    <a:pt x="1301623" y="181102"/>
                  </a:cubicBezTo>
                  <a:cubicBezTo>
                    <a:pt x="1300861" y="322199"/>
                    <a:pt x="1177798" y="372999"/>
                    <a:pt x="1160653" y="592074"/>
                  </a:cubicBezTo>
                  <a:lnTo>
                    <a:pt x="2072894" y="592074"/>
                  </a:lnTo>
                  <a:lnTo>
                    <a:pt x="2072894" y="2664714"/>
                  </a:lnTo>
                  <a:lnTo>
                    <a:pt x="0" y="2664714"/>
                  </a:lnTo>
                  <a:lnTo>
                    <a:pt x="0" y="592074"/>
                  </a:lnTo>
                  <a:lnTo>
                    <a:pt x="925068" y="592074"/>
                  </a:lnTo>
                  <a:cubicBezTo>
                    <a:pt x="899033" y="389763"/>
                    <a:pt x="786638" y="371602"/>
                    <a:pt x="771398" y="222885"/>
                  </a:cubicBezTo>
                  <a:cubicBezTo>
                    <a:pt x="772287" y="85090"/>
                    <a:pt x="872617" y="11176"/>
                    <a:pt x="1029208" y="0"/>
                  </a:cubicBezTo>
                  <a:close/>
                </a:path>
              </a:pathLst>
            </a:custGeom>
            <a:solidFill>
              <a:srgbClr val="00B0F0"/>
            </a:solidFill>
          </p:spPr>
        </p:sp>
        <p:sp>
          <p:nvSpPr>
            <p:cNvPr id="33" name="Freeform 33"/>
            <p:cNvSpPr/>
            <p:nvPr/>
          </p:nvSpPr>
          <p:spPr>
            <a:xfrm>
              <a:off x="0" y="0"/>
              <a:ext cx="2148967" cy="2740914"/>
            </a:xfrm>
            <a:custGeom>
              <a:avLst/>
              <a:gdLst/>
              <a:ahLst/>
              <a:cxnLst/>
              <a:rect l="l" t="t" r="r" b="b"/>
              <a:pathLst>
                <a:path w="2148967" h="2740914">
                  <a:moveTo>
                    <a:pt x="1068070" y="0"/>
                  </a:moveTo>
                  <a:cubicBezTo>
                    <a:pt x="1202563" y="3048"/>
                    <a:pt x="1366647" y="67945"/>
                    <a:pt x="1377696" y="216408"/>
                  </a:cubicBezTo>
                  <a:cubicBezTo>
                    <a:pt x="1377823" y="217424"/>
                    <a:pt x="1377823" y="218440"/>
                    <a:pt x="1377823" y="219456"/>
                  </a:cubicBezTo>
                  <a:cubicBezTo>
                    <a:pt x="1377442" y="296037"/>
                    <a:pt x="1345565" y="350139"/>
                    <a:pt x="1315847" y="401701"/>
                  </a:cubicBezTo>
                  <a:cubicBezTo>
                    <a:pt x="1281557" y="461264"/>
                    <a:pt x="1245362" y="524256"/>
                    <a:pt x="1236726" y="633222"/>
                  </a:cubicBezTo>
                  <a:lnTo>
                    <a:pt x="1198626" y="630174"/>
                  </a:lnTo>
                  <a:lnTo>
                    <a:pt x="1198626" y="592074"/>
                  </a:lnTo>
                  <a:lnTo>
                    <a:pt x="2110867" y="592074"/>
                  </a:lnTo>
                  <a:cubicBezTo>
                    <a:pt x="2131949" y="592074"/>
                    <a:pt x="2148967" y="609219"/>
                    <a:pt x="2148967" y="630174"/>
                  </a:cubicBezTo>
                  <a:lnTo>
                    <a:pt x="2148967" y="2702814"/>
                  </a:lnTo>
                  <a:cubicBezTo>
                    <a:pt x="2148967" y="2723896"/>
                    <a:pt x="2131822" y="2740914"/>
                    <a:pt x="2110867" y="2740914"/>
                  </a:cubicBezTo>
                  <a:lnTo>
                    <a:pt x="38100" y="2740914"/>
                  </a:lnTo>
                  <a:cubicBezTo>
                    <a:pt x="17018" y="2740914"/>
                    <a:pt x="0" y="2723769"/>
                    <a:pt x="0" y="2702814"/>
                  </a:cubicBezTo>
                  <a:lnTo>
                    <a:pt x="0" y="630174"/>
                  </a:lnTo>
                  <a:cubicBezTo>
                    <a:pt x="0" y="609092"/>
                    <a:pt x="17145" y="592074"/>
                    <a:pt x="38100" y="592074"/>
                  </a:cubicBezTo>
                  <a:lnTo>
                    <a:pt x="963168" y="592074"/>
                  </a:lnTo>
                  <a:lnTo>
                    <a:pt x="963168" y="630174"/>
                  </a:lnTo>
                  <a:lnTo>
                    <a:pt x="925322" y="635000"/>
                  </a:lnTo>
                  <a:cubicBezTo>
                    <a:pt x="912622" y="536321"/>
                    <a:pt x="878459" y="486918"/>
                    <a:pt x="844423" y="437769"/>
                  </a:cubicBezTo>
                  <a:cubicBezTo>
                    <a:pt x="814578" y="394716"/>
                    <a:pt x="782193" y="348488"/>
                    <a:pt x="772541" y="273558"/>
                  </a:cubicBezTo>
                  <a:cubicBezTo>
                    <a:pt x="772160" y="270764"/>
                    <a:pt x="771906" y="267843"/>
                    <a:pt x="771525" y="264922"/>
                  </a:cubicBezTo>
                  <a:cubicBezTo>
                    <a:pt x="771398" y="263525"/>
                    <a:pt x="771271" y="262128"/>
                    <a:pt x="771271" y="260731"/>
                  </a:cubicBezTo>
                  <a:cubicBezTo>
                    <a:pt x="772541" y="94869"/>
                    <a:pt x="897255" y="11938"/>
                    <a:pt x="1064514" y="127"/>
                  </a:cubicBezTo>
                  <a:cubicBezTo>
                    <a:pt x="1065657" y="0"/>
                    <a:pt x="1066927" y="0"/>
                    <a:pt x="1068070" y="0"/>
                  </a:cubicBezTo>
                  <a:moveTo>
                    <a:pt x="1066419" y="76327"/>
                  </a:moveTo>
                  <a:lnTo>
                    <a:pt x="1067308" y="38227"/>
                  </a:lnTo>
                  <a:lnTo>
                    <a:pt x="1069975" y="76327"/>
                  </a:lnTo>
                  <a:cubicBezTo>
                    <a:pt x="924052" y="86741"/>
                    <a:pt x="848360" y="151511"/>
                    <a:pt x="847598" y="261493"/>
                  </a:cubicBezTo>
                  <a:lnTo>
                    <a:pt x="809498" y="261239"/>
                  </a:lnTo>
                  <a:lnTo>
                    <a:pt x="847471" y="257302"/>
                  </a:lnTo>
                  <a:cubicBezTo>
                    <a:pt x="847725" y="259588"/>
                    <a:pt x="847979" y="261747"/>
                    <a:pt x="848233" y="263906"/>
                  </a:cubicBezTo>
                  <a:cubicBezTo>
                    <a:pt x="855345" y="318770"/>
                    <a:pt x="877570" y="351790"/>
                    <a:pt x="907161" y="394462"/>
                  </a:cubicBezTo>
                  <a:cubicBezTo>
                    <a:pt x="943356" y="446913"/>
                    <a:pt x="985901" y="508508"/>
                    <a:pt x="1001014" y="625348"/>
                  </a:cubicBezTo>
                  <a:cubicBezTo>
                    <a:pt x="1002411" y="636270"/>
                    <a:pt x="999109" y="647192"/>
                    <a:pt x="991870" y="655447"/>
                  </a:cubicBezTo>
                  <a:cubicBezTo>
                    <a:pt x="984631" y="663702"/>
                    <a:pt x="974217" y="668401"/>
                    <a:pt x="963168" y="668401"/>
                  </a:cubicBezTo>
                  <a:lnTo>
                    <a:pt x="38100" y="668401"/>
                  </a:lnTo>
                  <a:lnTo>
                    <a:pt x="38100" y="630301"/>
                  </a:lnTo>
                  <a:lnTo>
                    <a:pt x="76200" y="630301"/>
                  </a:lnTo>
                  <a:lnTo>
                    <a:pt x="76200" y="2702941"/>
                  </a:lnTo>
                  <a:lnTo>
                    <a:pt x="38100" y="2702941"/>
                  </a:lnTo>
                  <a:lnTo>
                    <a:pt x="38100" y="2664841"/>
                  </a:lnTo>
                  <a:lnTo>
                    <a:pt x="2110994" y="2664841"/>
                  </a:lnTo>
                  <a:lnTo>
                    <a:pt x="2110994" y="2702941"/>
                  </a:lnTo>
                  <a:lnTo>
                    <a:pt x="2072894" y="2702941"/>
                  </a:lnTo>
                  <a:lnTo>
                    <a:pt x="2072894" y="630174"/>
                  </a:lnTo>
                  <a:lnTo>
                    <a:pt x="2110994" y="630174"/>
                  </a:lnTo>
                  <a:lnTo>
                    <a:pt x="2110994" y="668274"/>
                  </a:lnTo>
                  <a:lnTo>
                    <a:pt x="1198753" y="668274"/>
                  </a:lnTo>
                  <a:cubicBezTo>
                    <a:pt x="1188085" y="668274"/>
                    <a:pt x="1177925" y="663829"/>
                    <a:pt x="1170686" y="656082"/>
                  </a:cubicBezTo>
                  <a:cubicBezTo>
                    <a:pt x="1163447" y="648335"/>
                    <a:pt x="1159891" y="637794"/>
                    <a:pt x="1160653" y="627253"/>
                  </a:cubicBezTo>
                  <a:cubicBezTo>
                    <a:pt x="1170559" y="500634"/>
                    <a:pt x="1214120" y="425450"/>
                    <a:pt x="1249680" y="363601"/>
                  </a:cubicBezTo>
                  <a:cubicBezTo>
                    <a:pt x="1280160" y="310769"/>
                    <a:pt x="1301242" y="272923"/>
                    <a:pt x="1301496" y="219075"/>
                  </a:cubicBezTo>
                  <a:lnTo>
                    <a:pt x="1339596" y="219329"/>
                  </a:lnTo>
                  <a:lnTo>
                    <a:pt x="1301496" y="222123"/>
                  </a:lnTo>
                  <a:cubicBezTo>
                    <a:pt x="1295273" y="138938"/>
                    <a:pt x="1194689" y="79121"/>
                    <a:pt x="1066165" y="76327"/>
                  </a:cubicBezTo>
                  <a:close/>
                </a:path>
              </a:pathLst>
            </a:custGeom>
            <a:solidFill>
              <a:srgbClr val="FFFFFF"/>
            </a:solidFill>
          </p:spPr>
        </p:sp>
      </p:grpSp>
      <p:grpSp>
        <p:nvGrpSpPr>
          <p:cNvPr id="34" name="Group 34"/>
          <p:cNvGrpSpPr/>
          <p:nvPr/>
        </p:nvGrpSpPr>
        <p:grpSpPr>
          <a:xfrm>
            <a:off x="9892260" y="6741360"/>
            <a:ext cx="1611900" cy="2055780"/>
            <a:chOff x="0" y="0"/>
            <a:chExt cx="2149200" cy="2741040"/>
          </a:xfrm>
        </p:grpSpPr>
        <p:sp>
          <p:nvSpPr>
            <p:cNvPr id="35" name="Freeform 35"/>
            <p:cNvSpPr/>
            <p:nvPr/>
          </p:nvSpPr>
          <p:spPr>
            <a:xfrm>
              <a:off x="38100" y="38100"/>
              <a:ext cx="2072894" cy="2664714"/>
            </a:xfrm>
            <a:custGeom>
              <a:avLst/>
              <a:gdLst/>
              <a:ahLst/>
              <a:cxnLst/>
              <a:rect l="l" t="t" r="r" b="b"/>
              <a:pathLst>
                <a:path w="2072894" h="2664714">
                  <a:moveTo>
                    <a:pt x="1029208" y="0"/>
                  </a:moveTo>
                  <a:cubicBezTo>
                    <a:pt x="1160780" y="2921"/>
                    <a:pt x="1292987" y="65278"/>
                    <a:pt x="1301623" y="181102"/>
                  </a:cubicBezTo>
                  <a:cubicBezTo>
                    <a:pt x="1300861" y="322199"/>
                    <a:pt x="1177798" y="372999"/>
                    <a:pt x="1160653" y="592074"/>
                  </a:cubicBezTo>
                  <a:lnTo>
                    <a:pt x="2072894" y="592074"/>
                  </a:lnTo>
                  <a:lnTo>
                    <a:pt x="2072894" y="2664714"/>
                  </a:lnTo>
                  <a:lnTo>
                    <a:pt x="0" y="2664714"/>
                  </a:lnTo>
                  <a:lnTo>
                    <a:pt x="0" y="592074"/>
                  </a:lnTo>
                  <a:lnTo>
                    <a:pt x="925068" y="592074"/>
                  </a:lnTo>
                  <a:cubicBezTo>
                    <a:pt x="899033" y="389763"/>
                    <a:pt x="786638" y="371602"/>
                    <a:pt x="771398" y="223012"/>
                  </a:cubicBezTo>
                  <a:cubicBezTo>
                    <a:pt x="772287" y="85090"/>
                    <a:pt x="872617" y="11176"/>
                    <a:pt x="1029208" y="0"/>
                  </a:cubicBezTo>
                  <a:close/>
                </a:path>
              </a:pathLst>
            </a:custGeom>
            <a:solidFill>
              <a:srgbClr val="0070C0"/>
            </a:solidFill>
          </p:spPr>
        </p:sp>
        <p:sp>
          <p:nvSpPr>
            <p:cNvPr id="36" name="Freeform 36"/>
            <p:cNvSpPr/>
            <p:nvPr/>
          </p:nvSpPr>
          <p:spPr>
            <a:xfrm>
              <a:off x="0" y="0"/>
              <a:ext cx="2148967" cy="2740914"/>
            </a:xfrm>
            <a:custGeom>
              <a:avLst/>
              <a:gdLst/>
              <a:ahLst/>
              <a:cxnLst/>
              <a:rect l="l" t="t" r="r" b="b"/>
              <a:pathLst>
                <a:path w="2148967" h="2740914">
                  <a:moveTo>
                    <a:pt x="1068070" y="0"/>
                  </a:moveTo>
                  <a:cubicBezTo>
                    <a:pt x="1202563" y="3048"/>
                    <a:pt x="1366647" y="67945"/>
                    <a:pt x="1377696" y="216408"/>
                  </a:cubicBezTo>
                  <a:cubicBezTo>
                    <a:pt x="1377823" y="217424"/>
                    <a:pt x="1377823" y="218440"/>
                    <a:pt x="1377823" y="219456"/>
                  </a:cubicBezTo>
                  <a:cubicBezTo>
                    <a:pt x="1377442" y="296037"/>
                    <a:pt x="1345565" y="350139"/>
                    <a:pt x="1315847" y="401701"/>
                  </a:cubicBezTo>
                  <a:cubicBezTo>
                    <a:pt x="1281557" y="461264"/>
                    <a:pt x="1245362" y="524256"/>
                    <a:pt x="1236726" y="633222"/>
                  </a:cubicBezTo>
                  <a:lnTo>
                    <a:pt x="1198626" y="630174"/>
                  </a:lnTo>
                  <a:lnTo>
                    <a:pt x="1198626" y="592074"/>
                  </a:lnTo>
                  <a:lnTo>
                    <a:pt x="2110867" y="592074"/>
                  </a:lnTo>
                  <a:cubicBezTo>
                    <a:pt x="2131949" y="592074"/>
                    <a:pt x="2148967" y="609219"/>
                    <a:pt x="2148967" y="630174"/>
                  </a:cubicBezTo>
                  <a:lnTo>
                    <a:pt x="2148967" y="2702814"/>
                  </a:lnTo>
                  <a:cubicBezTo>
                    <a:pt x="2148967" y="2723896"/>
                    <a:pt x="2131822" y="2740914"/>
                    <a:pt x="2110867" y="2740914"/>
                  </a:cubicBezTo>
                  <a:lnTo>
                    <a:pt x="38100" y="2740914"/>
                  </a:lnTo>
                  <a:cubicBezTo>
                    <a:pt x="17018" y="2740914"/>
                    <a:pt x="0" y="2723769"/>
                    <a:pt x="0" y="2702814"/>
                  </a:cubicBezTo>
                  <a:lnTo>
                    <a:pt x="0" y="630174"/>
                  </a:lnTo>
                  <a:cubicBezTo>
                    <a:pt x="0" y="609092"/>
                    <a:pt x="17145" y="592074"/>
                    <a:pt x="38100" y="592074"/>
                  </a:cubicBezTo>
                  <a:lnTo>
                    <a:pt x="963168" y="592074"/>
                  </a:lnTo>
                  <a:lnTo>
                    <a:pt x="963168" y="630174"/>
                  </a:lnTo>
                  <a:lnTo>
                    <a:pt x="925322" y="635000"/>
                  </a:lnTo>
                  <a:cubicBezTo>
                    <a:pt x="912622" y="536321"/>
                    <a:pt x="878459" y="486918"/>
                    <a:pt x="844423" y="437769"/>
                  </a:cubicBezTo>
                  <a:cubicBezTo>
                    <a:pt x="814578" y="394716"/>
                    <a:pt x="782193" y="348488"/>
                    <a:pt x="772541" y="273558"/>
                  </a:cubicBezTo>
                  <a:cubicBezTo>
                    <a:pt x="772160" y="270764"/>
                    <a:pt x="771906" y="267843"/>
                    <a:pt x="771525" y="264922"/>
                  </a:cubicBezTo>
                  <a:cubicBezTo>
                    <a:pt x="771398" y="263525"/>
                    <a:pt x="771271" y="262128"/>
                    <a:pt x="771271" y="260731"/>
                  </a:cubicBezTo>
                  <a:cubicBezTo>
                    <a:pt x="772541" y="94869"/>
                    <a:pt x="897255" y="11938"/>
                    <a:pt x="1064514" y="127"/>
                  </a:cubicBezTo>
                  <a:cubicBezTo>
                    <a:pt x="1065657" y="0"/>
                    <a:pt x="1066927" y="0"/>
                    <a:pt x="1068070" y="0"/>
                  </a:cubicBezTo>
                  <a:moveTo>
                    <a:pt x="1066419" y="76327"/>
                  </a:moveTo>
                  <a:lnTo>
                    <a:pt x="1067308" y="38227"/>
                  </a:lnTo>
                  <a:lnTo>
                    <a:pt x="1069975" y="76327"/>
                  </a:lnTo>
                  <a:cubicBezTo>
                    <a:pt x="924052" y="86741"/>
                    <a:pt x="848360" y="151511"/>
                    <a:pt x="847598" y="261493"/>
                  </a:cubicBezTo>
                  <a:lnTo>
                    <a:pt x="809498" y="261239"/>
                  </a:lnTo>
                  <a:lnTo>
                    <a:pt x="847471" y="257302"/>
                  </a:lnTo>
                  <a:cubicBezTo>
                    <a:pt x="847725" y="259588"/>
                    <a:pt x="847979" y="261747"/>
                    <a:pt x="848233" y="263906"/>
                  </a:cubicBezTo>
                  <a:cubicBezTo>
                    <a:pt x="855345" y="318770"/>
                    <a:pt x="877570" y="351790"/>
                    <a:pt x="907161" y="394462"/>
                  </a:cubicBezTo>
                  <a:cubicBezTo>
                    <a:pt x="943356" y="446786"/>
                    <a:pt x="985901" y="508508"/>
                    <a:pt x="1001014" y="625348"/>
                  </a:cubicBezTo>
                  <a:cubicBezTo>
                    <a:pt x="1002411" y="636270"/>
                    <a:pt x="999109" y="647192"/>
                    <a:pt x="991870" y="655447"/>
                  </a:cubicBezTo>
                  <a:cubicBezTo>
                    <a:pt x="984631" y="663702"/>
                    <a:pt x="974217" y="668401"/>
                    <a:pt x="963168" y="668401"/>
                  </a:cubicBezTo>
                  <a:lnTo>
                    <a:pt x="38100" y="668401"/>
                  </a:lnTo>
                  <a:lnTo>
                    <a:pt x="38100" y="630301"/>
                  </a:lnTo>
                  <a:lnTo>
                    <a:pt x="76200" y="630301"/>
                  </a:lnTo>
                  <a:lnTo>
                    <a:pt x="76200" y="2702941"/>
                  </a:lnTo>
                  <a:lnTo>
                    <a:pt x="38100" y="2702941"/>
                  </a:lnTo>
                  <a:lnTo>
                    <a:pt x="38100" y="2664841"/>
                  </a:lnTo>
                  <a:lnTo>
                    <a:pt x="2110994" y="2664841"/>
                  </a:lnTo>
                  <a:lnTo>
                    <a:pt x="2110994" y="2702941"/>
                  </a:lnTo>
                  <a:lnTo>
                    <a:pt x="2072894" y="2702941"/>
                  </a:lnTo>
                  <a:lnTo>
                    <a:pt x="2072894" y="630174"/>
                  </a:lnTo>
                  <a:lnTo>
                    <a:pt x="2110994" y="630174"/>
                  </a:lnTo>
                  <a:lnTo>
                    <a:pt x="2110994" y="668274"/>
                  </a:lnTo>
                  <a:lnTo>
                    <a:pt x="1198753" y="668274"/>
                  </a:lnTo>
                  <a:cubicBezTo>
                    <a:pt x="1188085" y="668274"/>
                    <a:pt x="1177925" y="663829"/>
                    <a:pt x="1170686" y="656082"/>
                  </a:cubicBezTo>
                  <a:cubicBezTo>
                    <a:pt x="1163447" y="648335"/>
                    <a:pt x="1159891" y="637794"/>
                    <a:pt x="1160653" y="627253"/>
                  </a:cubicBezTo>
                  <a:cubicBezTo>
                    <a:pt x="1170559" y="500634"/>
                    <a:pt x="1214120" y="425450"/>
                    <a:pt x="1249680" y="363601"/>
                  </a:cubicBezTo>
                  <a:cubicBezTo>
                    <a:pt x="1280160" y="310769"/>
                    <a:pt x="1301242" y="272923"/>
                    <a:pt x="1301496" y="219075"/>
                  </a:cubicBezTo>
                  <a:lnTo>
                    <a:pt x="1339596" y="219329"/>
                  </a:lnTo>
                  <a:lnTo>
                    <a:pt x="1301496" y="222123"/>
                  </a:lnTo>
                  <a:cubicBezTo>
                    <a:pt x="1295273" y="138938"/>
                    <a:pt x="1194689" y="79121"/>
                    <a:pt x="1066165" y="76327"/>
                  </a:cubicBezTo>
                  <a:close/>
                </a:path>
              </a:pathLst>
            </a:custGeom>
            <a:solidFill>
              <a:srgbClr val="FFFFFF"/>
            </a:solidFill>
          </p:spPr>
        </p:sp>
      </p:grpSp>
      <p:grpSp>
        <p:nvGrpSpPr>
          <p:cNvPr id="37" name="Group 37"/>
          <p:cNvGrpSpPr/>
          <p:nvPr/>
        </p:nvGrpSpPr>
        <p:grpSpPr>
          <a:xfrm>
            <a:off x="6814260" y="3784860"/>
            <a:ext cx="1611900" cy="2368980"/>
            <a:chOff x="0" y="0"/>
            <a:chExt cx="2149200" cy="3158640"/>
          </a:xfrm>
        </p:grpSpPr>
        <p:sp>
          <p:nvSpPr>
            <p:cNvPr id="38" name="Freeform 38"/>
            <p:cNvSpPr/>
            <p:nvPr/>
          </p:nvSpPr>
          <p:spPr>
            <a:xfrm>
              <a:off x="38100" y="38100"/>
              <a:ext cx="2072894" cy="3082290"/>
            </a:xfrm>
            <a:custGeom>
              <a:avLst/>
              <a:gdLst/>
              <a:ahLst/>
              <a:cxnLst/>
              <a:rect l="l" t="t" r="r" b="b"/>
              <a:pathLst>
                <a:path w="2072894" h="3082290">
                  <a:moveTo>
                    <a:pt x="0" y="2030603"/>
                  </a:moveTo>
                  <a:lnTo>
                    <a:pt x="2060829" y="0"/>
                  </a:lnTo>
                  <a:cubicBezTo>
                    <a:pt x="2068957" y="820166"/>
                    <a:pt x="2064893" y="1664589"/>
                    <a:pt x="2072894" y="2484755"/>
                  </a:cubicBezTo>
                  <a:lnTo>
                    <a:pt x="1133602" y="2484755"/>
                  </a:lnTo>
                  <a:cubicBezTo>
                    <a:pt x="1158113" y="2692273"/>
                    <a:pt x="1272413" y="2709418"/>
                    <a:pt x="1287780" y="2859405"/>
                  </a:cubicBezTo>
                  <a:cubicBezTo>
                    <a:pt x="1286764" y="2997327"/>
                    <a:pt x="1186561" y="3071241"/>
                    <a:pt x="1029970" y="3082290"/>
                  </a:cubicBezTo>
                  <a:cubicBezTo>
                    <a:pt x="898398" y="3079369"/>
                    <a:pt x="766191" y="3017012"/>
                    <a:pt x="757428" y="2901188"/>
                  </a:cubicBezTo>
                  <a:cubicBezTo>
                    <a:pt x="758190" y="2758821"/>
                    <a:pt x="883285" y="2708402"/>
                    <a:pt x="898652" y="2484755"/>
                  </a:cubicBezTo>
                  <a:lnTo>
                    <a:pt x="0" y="2484755"/>
                  </a:lnTo>
                  <a:lnTo>
                    <a:pt x="0" y="2030603"/>
                  </a:lnTo>
                  <a:close/>
                </a:path>
              </a:pathLst>
            </a:custGeom>
            <a:solidFill>
              <a:srgbClr val="418AB3"/>
            </a:solidFill>
          </p:spPr>
        </p:sp>
        <p:sp>
          <p:nvSpPr>
            <p:cNvPr id="39" name="Freeform 39"/>
            <p:cNvSpPr/>
            <p:nvPr/>
          </p:nvSpPr>
          <p:spPr>
            <a:xfrm>
              <a:off x="0" y="-3048"/>
              <a:ext cx="2149475" cy="3161665"/>
            </a:xfrm>
            <a:custGeom>
              <a:avLst/>
              <a:gdLst/>
              <a:ahLst/>
              <a:cxnLst/>
              <a:rect l="l" t="t" r="r" b="b"/>
              <a:pathLst>
                <a:path w="2149475" h="3161665">
                  <a:moveTo>
                    <a:pt x="11430" y="2044573"/>
                  </a:moveTo>
                  <a:lnTo>
                    <a:pt x="2072132" y="13970"/>
                  </a:lnTo>
                  <a:cubicBezTo>
                    <a:pt x="2083054" y="3175"/>
                    <a:pt x="2099310" y="0"/>
                    <a:pt x="2113534" y="5842"/>
                  </a:cubicBezTo>
                  <a:cubicBezTo>
                    <a:pt x="2127758" y="11684"/>
                    <a:pt x="2137029" y="25400"/>
                    <a:pt x="2137156" y="40767"/>
                  </a:cubicBezTo>
                  <a:cubicBezTo>
                    <a:pt x="2141220" y="450977"/>
                    <a:pt x="2142236" y="867283"/>
                    <a:pt x="2143252" y="1283462"/>
                  </a:cubicBezTo>
                  <a:cubicBezTo>
                    <a:pt x="2144268" y="1699641"/>
                    <a:pt x="2145284" y="2115566"/>
                    <a:pt x="2149348" y="2525522"/>
                  </a:cubicBezTo>
                  <a:cubicBezTo>
                    <a:pt x="2149475" y="2535682"/>
                    <a:pt x="2145411" y="2545461"/>
                    <a:pt x="2138299" y="2552700"/>
                  </a:cubicBezTo>
                  <a:cubicBezTo>
                    <a:pt x="2131187" y="2559939"/>
                    <a:pt x="2121408" y="2564003"/>
                    <a:pt x="2111121" y="2564003"/>
                  </a:cubicBezTo>
                  <a:lnTo>
                    <a:pt x="1171702" y="2564003"/>
                  </a:lnTo>
                  <a:lnTo>
                    <a:pt x="1171702" y="2525903"/>
                  </a:lnTo>
                  <a:lnTo>
                    <a:pt x="1209548" y="2521458"/>
                  </a:lnTo>
                  <a:cubicBezTo>
                    <a:pt x="1221613" y="2623566"/>
                    <a:pt x="1256411" y="2673858"/>
                    <a:pt x="1291082" y="2723896"/>
                  </a:cubicBezTo>
                  <a:cubicBezTo>
                    <a:pt x="1321308" y="2767711"/>
                    <a:pt x="1354201" y="2814574"/>
                    <a:pt x="1363345" y="2891409"/>
                  </a:cubicBezTo>
                  <a:cubicBezTo>
                    <a:pt x="1363599" y="2893187"/>
                    <a:pt x="1363726" y="2894838"/>
                    <a:pt x="1363980" y="2896616"/>
                  </a:cubicBezTo>
                  <a:cubicBezTo>
                    <a:pt x="1364107" y="2898013"/>
                    <a:pt x="1364234" y="2899410"/>
                    <a:pt x="1364234" y="2900807"/>
                  </a:cubicBezTo>
                  <a:cubicBezTo>
                    <a:pt x="1363091" y="3066796"/>
                    <a:pt x="1238250" y="3149727"/>
                    <a:pt x="1070991" y="3161538"/>
                  </a:cubicBezTo>
                  <a:cubicBezTo>
                    <a:pt x="1069848" y="3161665"/>
                    <a:pt x="1068578" y="3161665"/>
                    <a:pt x="1067435" y="3161665"/>
                  </a:cubicBezTo>
                  <a:cubicBezTo>
                    <a:pt x="932942" y="3158617"/>
                    <a:pt x="768858" y="3093720"/>
                    <a:pt x="757809" y="2945257"/>
                  </a:cubicBezTo>
                  <a:cubicBezTo>
                    <a:pt x="757682" y="2944241"/>
                    <a:pt x="757682" y="2943225"/>
                    <a:pt x="757682" y="2942209"/>
                  </a:cubicBezTo>
                  <a:cubicBezTo>
                    <a:pt x="758063" y="2865628"/>
                    <a:pt x="789940" y="2811526"/>
                    <a:pt x="819658" y="2760091"/>
                  </a:cubicBezTo>
                  <a:cubicBezTo>
                    <a:pt x="854456" y="2699639"/>
                    <a:pt x="891286" y="2635631"/>
                    <a:pt x="899033" y="2523363"/>
                  </a:cubicBezTo>
                  <a:lnTo>
                    <a:pt x="937133" y="2526030"/>
                  </a:lnTo>
                  <a:lnTo>
                    <a:pt x="937133" y="2564130"/>
                  </a:lnTo>
                  <a:lnTo>
                    <a:pt x="38100" y="2564130"/>
                  </a:lnTo>
                  <a:cubicBezTo>
                    <a:pt x="17018" y="2564130"/>
                    <a:pt x="0" y="2546985"/>
                    <a:pt x="0" y="2526030"/>
                  </a:cubicBezTo>
                  <a:lnTo>
                    <a:pt x="0" y="2071751"/>
                  </a:lnTo>
                  <a:cubicBezTo>
                    <a:pt x="0" y="2061591"/>
                    <a:pt x="4064" y="2051685"/>
                    <a:pt x="11430" y="2044573"/>
                  </a:cubicBezTo>
                  <a:moveTo>
                    <a:pt x="65024" y="2098929"/>
                  </a:moveTo>
                  <a:lnTo>
                    <a:pt x="38100" y="2071751"/>
                  </a:lnTo>
                  <a:lnTo>
                    <a:pt x="76200" y="2071751"/>
                  </a:lnTo>
                  <a:lnTo>
                    <a:pt x="76200" y="2525903"/>
                  </a:lnTo>
                  <a:lnTo>
                    <a:pt x="38100" y="2525903"/>
                  </a:lnTo>
                  <a:lnTo>
                    <a:pt x="38100" y="2487803"/>
                  </a:lnTo>
                  <a:lnTo>
                    <a:pt x="936752" y="2487803"/>
                  </a:lnTo>
                  <a:cubicBezTo>
                    <a:pt x="947293" y="2487803"/>
                    <a:pt x="957453" y="2492248"/>
                    <a:pt x="964692" y="2499868"/>
                  </a:cubicBezTo>
                  <a:cubicBezTo>
                    <a:pt x="971931" y="2507488"/>
                    <a:pt x="975614" y="2518029"/>
                    <a:pt x="974852" y="2528570"/>
                  </a:cubicBezTo>
                  <a:cubicBezTo>
                    <a:pt x="965835" y="2658745"/>
                    <a:pt x="921639" y="2735199"/>
                    <a:pt x="885444" y="2798064"/>
                  </a:cubicBezTo>
                  <a:cubicBezTo>
                    <a:pt x="855091" y="2850896"/>
                    <a:pt x="834009" y="2888615"/>
                    <a:pt x="833628" y="2942590"/>
                  </a:cubicBezTo>
                  <a:lnTo>
                    <a:pt x="795528" y="2942336"/>
                  </a:lnTo>
                  <a:lnTo>
                    <a:pt x="833628" y="2939542"/>
                  </a:lnTo>
                  <a:cubicBezTo>
                    <a:pt x="839851" y="3022727"/>
                    <a:pt x="940435" y="3082544"/>
                    <a:pt x="1068959" y="3085338"/>
                  </a:cubicBezTo>
                  <a:lnTo>
                    <a:pt x="1068070" y="3123438"/>
                  </a:lnTo>
                  <a:lnTo>
                    <a:pt x="1065403" y="3085338"/>
                  </a:lnTo>
                  <a:cubicBezTo>
                    <a:pt x="1211326" y="3074924"/>
                    <a:pt x="1287018" y="3010154"/>
                    <a:pt x="1287780" y="2900172"/>
                  </a:cubicBezTo>
                  <a:lnTo>
                    <a:pt x="1325880" y="2900426"/>
                  </a:lnTo>
                  <a:lnTo>
                    <a:pt x="1287907" y="2904363"/>
                  </a:lnTo>
                  <a:cubicBezTo>
                    <a:pt x="1287780" y="2902966"/>
                    <a:pt x="1287653" y="2901696"/>
                    <a:pt x="1287399" y="2900299"/>
                  </a:cubicBezTo>
                  <a:cubicBezTo>
                    <a:pt x="1280668" y="2843784"/>
                    <a:pt x="1258062" y="2810510"/>
                    <a:pt x="1228217" y="2767203"/>
                  </a:cubicBezTo>
                  <a:cubicBezTo>
                    <a:pt x="1191387" y="2713863"/>
                    <a:pt x="1148080" y="2651125"/>
                    <a:pt x="1133729" y="2530348"/>
                  </a:cubicBezTo>
                  <a:cubicBezTo>
                    <a:pt x="1132459" y="2519553"/>
                    <a:pt x="1135888" y="2508631"/>
                    <a:pt x="1143127" y="2500503"/>
                  </a:cubicBezTo>
                  <a:cubicBezTo>
                    <a:pt x="1150366" y="2492375"/>
                    <a:pt x="1160780" y="2487676"/>
                    <a:pt x="1171702" y="2487676"/>
                  </a:cubicBezTo>
                  <a:lnTo>
                    <a:pt x="2111121" y="2487676"/>
                  </a:lnTo>
                  <a:lnTo>
                    <a:pt x="2111121" y="2525776"/>
                  </a:lnTo>
                  <a:lnTo>
                    <a:pt x="2073021" y="2526157"/>
                  </a:lnTo>
                  <a:cubicBezTo>
                    <a:pt x="2068957" y="2115947"/>
                    <a:pt x="2067941" y="1699641"/>
                    <a:pt x="2066925" y="1283462"/>
                  </a:cubicBezTo>
                  <a:cubicBezTo>
                    <a:pt x="2065909" y="867283"/>
                    <a:pt x="2064893" y="451358"/>
                    <a:pt x="2060829" y="41402"/>
                  </a:cubicBezTo>
                  <a:lnTo>
                    <a:pt x="2098929" y="41021"/>
                  </a:lnTo>
                  <a:lnTo>
                    <a:pt x="2125726" y="68199"/>
                  </a:lnTo>
                  <a:lnTo>
                    <a:pt x="64897" y="2098929"/>
                  </a:lnTo>
                  <a:close/>
                </a:path>
              </a:pathLst>
            </a:custGeom>
            <a:solidFill>
              <a:srgbClr val="FFFFFF"/>
            </a:solidFill>
          </p:spPr>
        </p:sp>
      </p:grpSp>
      <p:grpSp>
        <p:nvGrpSpPr>
          <p:cNvPr id="40" name="Group 40"/>
          <p:cNvGrpSpPr/>
          <p:nvPr/>
        </p:nvGrpSpPr>
        <p:grpSpPr>
          <a:xfrm>
            <a:off x="9901980" y="3802680"/>
            <a:ext cx="1612440" cy="2350620"/>
            <a:chOff x="0" y="0"/>
            <a:chExt cx="2149920" cy="3134160"/>
          </a:xfrm>
        </p:grpSpPr>
        <p:sp>
          <p:nvSpPr>
            <p:cNvPr id="41" name="Freeform 41"/>
            <p:cNvSpPr/>
            <p:nvPr/>
          </p:nvSpPr>
          <p:spPr>
            <a:xfrm>
              <a:off x="34798" y="38100"/>
              <a:ext cx="2073656" cy="3057906"/>
            </a:xfrm>
            <a:custGeom>
              <a:avLst/>
              <a:gdLst/>
              <a:ahLst/>
              <a:cxnLst/>
              <a:rect l="l" t="t" r="r" b="b"/>
              <a:pathLst>
                <a:path w="2073656" h="3057906">
                  <a:moveTo>
                    <a:pt x="10160" y="0"/>
                  </a:moveTo>
                  <a:lnTo>
                    <a:pt x="2073656" y="1992376"/>
                  </a:lnTo>
                  <a:lnTo>
                    <a:pt x="2073656" y="2460371"/>
                  </a:lnTo>
                  <a:lnTo>
                    <a:pt x="1135761" y="2460371"/>
                  </a:lnTo>
                  <a:cubicBezTo>
                    <a:pt x="1160272" y="2667889"/>
                    <a:pt x="1274318" y="2684907"/>
                    <a:pt x="1289685" y="2835021"/>
                  </a:cubicBezTo>
                  <a:cubicBezTo>
                    <a:pt x="1288669" y="2972943"/>
                    <a:pt x="1188593" y="3046857"/>
                    <a:pt x="1032256" y="3057906"/>
                  </a:cubicBezTo>
                  <a:cubicBezTo>
                    <a:pt x="900938" y="3054985"/>
                    <a:pt x="768858" y="2992628"/>
                    <a:pt x="760222" y="2876804"/>
                  </a:cubicBezTo>
                  <a:cubicBezTo>
                    <a:pt x="760984" y="2734437"/>
                    <a:pt x="885825" y="2684018"/>
                    <a:pt x="901192" y="2460371"/>
                  </a:cubicBezTo>
                  <a:lnTo>
                    <a:pt x="4064" y="2460371"/>
                  </a:lnTo>
                  <a:cubicBezTo>
                    <a:pt x="0" y="1640205"/>
                    <a:pt x="14224" y="820166"/>
                    <a:pt x="10160" y="0"/>
                  </a:cubicBezTo>
                  <a:close/>
                </a:path>
              </a:pathLst>
            </a:custGeom>
            <a:solidFill>
              <a:srgbClr val="00B0F0"/>
            </a:solidFill>
          </p:spPr>
        </p:sp>
        <p:sp>
          <p:nvSpPr>
            <p:cNvPr id="42" name="Freeform 42"/>
            <p:cNvSpPr/>
            <p:nvPr/>
          </p:nvSpPr>
          <p:spPr>
            <a:xfrm>
              <a:off x="-1270" y="-3048"/>
              <a:ext cx="2147951" cy="3137281"/>
            </a:xfrm>
            <a:custGeom>
              <a:avLst/>
              <a:gdLst/>
              <a:ahLst/>
              <a:cxnLst/>
              <a:rect l="l" t="t" r="r" b="b"/>
              <a:pathLst>
                <a:path w="2147951" h="3137281">
                  <a:moveTo>
                    <a:pt x="72771" y="13716"/>
                  </a:moveTo>
                  <a:lnTo>
                    <a:pt x="2136267" y="2006092"/>
                  </a:lnTo>
                  <a:cubicBezTo>
                    <a:pt x="2143760" y="2013331"/>
                    <a:pt x="2147951" y="2023237"/>
                    <a:pt x="2147951" y="2033524"/>
                  </a:cubicBezTo>
                  <a:lnTo>
                    <a:pt x="2147951" y="2501519"/>
                  </a:lnTo>
                  <a:cubicBezTo>
                    <a:pt x="2147951" y="2522601"/>
                    <a:pt x="2130806" y="2539619"/>
                    <a:pt x="2109851" y="2539619"/>
                  </a:cubicBezTo>
                  <a:lnTo>
                    <a:pt x="1171829" y="2539619"/>
                  </a:lnTo>
                  <a:lnTo>
                    <a:pt x="1171829" y="2501519"/>
                  </a:lnTo>
                  <a:lnTo>
                    <a:pt x="1209675" y="2497074"/>
                  </a:lnTo>
                  <a:cubicBezTo>
                    <a:pt x="1221740" y="2599182"/>
                    <a:pt x="1256538" y="2649474"/>
                    <a:pt x="1291082" y="2699512"/>
                  </a:cubicBezTo>
                  <a:cubicBezTo>
                    <a:pt x="1321308" y="2743327"/>
                    <a:pt x="1354074" y="2790190"/>
                    <a:pt x="1363218" y="2867025"/>
                  </a:cubicBezTo>
                  <a:cubicBezTo>
                    <a:pt x="1363472" y="2868803"/>
                    <a:pt x="1363599" y="2870454"/>
                    <a:pt x="1363853" y="2872232"/>
                  </a:cubicBezTo>
                  <a:cubicBezTo>
                    <a:pt x="1363980" y="2873629"/>
                    <a:pt x="1364107" y="2875026"/>
                    <a:pt x="1364107" y="2876423"/>
                  </a:cubicBezTo>
                  <a:cubicBezTo>
                    <a:pt x="1362964" y="3042285"/>
                    <a:pt x="1238377" y="3125216"/>
                    <a:pt x="1071245" y="3137154"/>
                  </a:cubicBezTo>
                  <a:cubicBezTo>
                    <a:pt x="1070102" y="3137281"/>
                    <a:pt x="1068832" y="3137281"/>
                    <a:pt x="1067689" y="3137281"/>
                  </a:cubicBezTo>
                  <a:cubicBezTo>
                    <a:pt x="933323" y="3134233"/>
                    <a:pt x="769493" y="3069336"/>
                    <a:pt x="758444" y="2920873"/>
                  </a:cubicBezTo>
                  <a:cubicBezTo>
                    <a:pt x="758317" y="2919857"/>
                    <a:pt x="758317" y="2918841"/>
                    <a:pt x="758317" y="2917825"/>
                  </a:cubicBezTo>
                  <a:cubicBezTo>
                    <a:pt x="758698" y="2841244"/>
                    <a:pt x="790575" y="2787269"/>
                    <a:pt x="820166" y="2735707"/>
                  </a:cubicBezTo>
                  <a:cubicBezTo>
                    <a:pt x="854964" y="2675255"/>
                    <a:pt x="891667" y="2611247"/>
                    <a:pt x="899414" y="2498979"/>
                  </a:cubicBezTo>
                  <a:lnTo>
                    <a:pt x="937514" y="2501646"/>
                  </a:lnTo>
                  <a:lnTo>
                    <a:pt x="937514" y="2539746"/>
                  </a:lnTo>
                  <a:lnTo>
                    <a:pt x="40132" y="2539746"/>
                  </a:lnTo>
                  <a:cubicBezTo>
                    <a:pt x="19177" y="2539746"/>
                    <a:pt x="2032" y="2522728"/>
                    <a:pt x="2032" y="2501773"/>
                  </a:cubicBezTo>
                  <a:cubicBezTo>
                    <a:pt x="0" y="2091436"/>
                    <a:pt x="2540" y="1681226"/>
                    <a:pt x="5080" y="1271143"/>
                  </a:cubicBezTo>
                  <a:cubicBezTo>
                    <a:pt x="7620" y="861060"/>
                    <a:pt x="10033" y="451231"/>
                    <a:pt x="8001" y="41402"/>
                  </a:cubicBezTo>
                  <a:cubicBezTo>
                    <a:pt x="8001" y="26035"/>
                    <a:pt x="17145" y="12192"/>
                    <a:pt x="31242" y="6096"/>
                  </a:cubicBezTo>
                  <a:cubicBezTo>
                    <a:pt x="45339" y="0"/>
                    <a:pt x="61722" y="3048"/>
                    <a:pt x="72771" y="13716"/>
                  </a:cubicBezTo>
                  <a:moveTo>
                    <a:pt x="19685" y="68707"/>
                  </a:moveTo>
                  <a:lnTo>
                    <a:pt x="46228" y="41148"/>
                  </a:lnTo>
                  <a:lnTo>
                    <a:pt x="84328" y="41021"/>
                  </a:lnTo>
                  <a:cubicBezTo>
                    <a:pt x="86360" y="451358"/>
                    <a:pt x="83820" y="861568"/>
                    <a:pt x="81407" y="1271651"/>
                  </a:cubicBezTo>
                  <a:cubicBezTo>
                    <a:pt x="78994" y="1681734"/>
                    <a:pt x="76327" y="2091563"/>
                    <a:pt x="78359" y="2501392"/>
                  </a:cubicBezTo>
                  <a:lnTo>
                    <a:pt x="40259" y="2501519"/>
                  </a:lnTo>
                  <a:lnTo>
                    <a:pt x="40259" y="2463419"/>
                  </a:lnTo>
                  <a:lnTo>
                    <a:pt x="937387" y="2463419"/>
                  </a:lnTo>
                  <a:cubicBezTo>
                    <a:pt x="947928" y="2463419"/>
                    <a:pt x="958088" y="2467864"/>
                    <a:pt x="965327" y="2475484"/>
                  </a:cubicBezTo>
                  <a:cubicBezTo>
                    <a:pt x="972566" y="2483104"/>
                    <a:pt x="976249" y="2493645"/>
                    <a:pt x="975487" y="2504186"/>
                  </a:cubicBezTo>
                  <a:cubicBezTo>
                    <a:pt x="966597" y="2634234"/>
                    <a:pt x="922401" y="2710815"/>
                    <a:pt x="886206" y="2773680"/>
                  </a:cubicBezTo>
                  <a:cubicBezTo>
                    <a:pt x="855853" y="2826512"/>
                    <a:pt x="834771" y="2864231"/>
                    <a:pt x="834517" y="2918206"/>
                  </a:cubicBezTo>
                  <a:lnTo>
                    <a:pt x="796417" y="2917952"/>
                  </a:lnTo>
                  <a:lnTo>
                    <a:pt x="834517" y="2915158"/>
                  </a:lnTo>
                  <a:cubicBezTo>
                    <a:pt x="840740" y="2998470"/>
                    <a:pt x="941070" y="3058160"/>
                    <a:pt x="1069340" y="3060954"/>
                  </a:cubicBezTo>
                  <a:lnTo>
                    <a:pt x="1068451" y="3099054"/>
                  </a:lnTo>
                  <a:lnTo>
                    <a:pt x="1065784" y="3060954"/>
                  </a:lnTo>
                  <a:cubicBezTo>
                    <a:pt x="1211453" y="3050667"/>
                    <a:pt x="1286891" y="2985770"/>
                    <a:pt x="1287780" y="2875788"/>
                  </a:cubicBezTo>
                  <a:lnTo>
                    <a:pt x="1325880" y="2876042"/>
                  </a:lnTo>
                  <a:lnTo>
                    <a:pt x="1287907" y="2879979"/>
                  </a:lnTo>
                  <a:cubicBezTo>
                    <a:pt x="1287780" y="2878582"/>
                    <a:pt x="1287653" y="2877312"/>
                    <a:pt x="1287399" y="2875915"/>
                  </a:cubicBezTo>
                  <a:cubicBezTo>
                    <a:pt x="1280668" y="2819400"/>
                    <a:pt x="1258189" y="2786126"/>
                    <a:pt x="1228217" y="2742819"/>
                  </a:cubicBezTo>
                  <a:cubicBezTo>
                    <a:pt x="1191387" y="2689479"/>
                    <a:pt x="1148207" y="2626741"/>
                    <a:pt x="1133856" y="2505964"/>
                  </a:cubicBezTo>
                  <a:cubicBezTo>
                    <a:pt x="1132586" y="2495169"/>
                    <a:pt x="1136015" y="2484247"/>
                    <a:pt x="1143254" y="2476119"/>
                  </a:cubicBezTo>
                  <a:cubicBezTo>
                    <a:pt x="1150493" y="2467991"/>
                    <a:pt x="1160907" y="2463292"/>
                    <a:pt x="1171829" y="2463292"/>
                  </a:cubicBezTo>
                  <a:lnTo>
                    <a:pt x="2109724" y="2463292"/>
                  </a:lnTo>
                  <a:lnTo>
                    <a:pt x="2109724" y="2501392"/>
                  </a:lnTo>
                  <a:lnTo>
                    <a:pt x="2071624" y="2501392"/>
                  </a:lnTo>
                  <a:lnTo>
                    <a:pt x="2071624" y="2033524"/>
                  </a:lnTo>
                  <a:lnTo>
                    <a:pt x="2109724" y="2033524"/>
                  </a:lnTo>
                  <a:lnTo>
                    <a:pt x="2083181" y="2060956"/>
                  </a:lnTo>
                  <a:lnTo>
                    <a:pt x="19685" y="68707"/>
                  </a:lnTo>
                  <a:close/>
                </a:path>
              </a:pathLst>
            </a:custGeom>
            <a:solidFill>
              <a:srgbClr val="FFFFFF"/>
            </a:solidFill>
          </p:spPr>
        </p:sp>
      </p:grpSp>
      <p:grpSp>
        <p:nvGrpSpPr>
          <p:cNvPr id="43" name="Group 43"/>
          <p:cNvGrpSpPr/>
          <p:nvPr/>
        </p:nvGrpSpPr>
        <p:grpSpPr>
          <a:xfrm>
            <a:off x="7908840" y="3110400"/>
            <a:ext cx="2506680" cy="2595240"/>
            <a:chOff x="0" y="0"/>
            <a:chExt cx="3342240" cy="3460320"/>
          </a:xfrm>
        </p:grpSpPr>
        <p:sp>
          <p:nvSpPr>
            <p:cNvPr id="44" name="Freeform 44"/>
            <p:cNvSpPr/>
            <p:nvPr/>
          </p:nvSpPr>
          <p:spPr>
            <a:xfrm>
              <a:off x="38100" y="38100"/>
              <a:ext cx="3266059" cy="3384169"/>
            </a:xfrm>
            <a:custGeom>
              <a:avLst/>
              <a:gdLst/>
              <a:ahLst/>
              <a:cxnLst/>
              <a:rect l="l" t="t" r="r" b="b"/>
              <a:pathLst>
                <a:path w="3266059" h="3384169">
                  <a:moveTo>
                    <a:pt x="1623568" y="0"/>
                  </a:moveTo>
                  <a:cubicBezTo>
                    <a:pt x="1977517" y="389255"/>
                    <a:pt x="2313051" y="645922"/>
                    <a:pt x="2661666" y="1017016"/>
                  </a:cubicBezTo>
                  <a:cubicBezTo>
                    <a:pt x="2679065" y="1218565"/>
                    <a:pt x="2666746" y="1251585"/>
                    <a:pt x="2666238" y="1311402"/>
                  </a:cubicBezTo>
                  <a:lnTo>
                    <a:pt x="2672334" y="1311402"/>
                  </a:lnTo>
                  <a:lnTo>
                    <a:pt x="2672334" y="2236470"/>
                  </a:lnTo>
                  <a:cubicBezTo>
                    <a:pt x="2876296" y="2210816"/>
                    <a:pt x="2894076" y="2097913"/>
                    <a:pt x="3043174" y="2082673"/>
                  </a:cubicBezTo>
                  <a:cubicBezTo>
                    <a:pt x="3181096" y="2083689"/>
                    <a:pt x="3255010" y="2183892"/>
                    <a:pt x="3266059" y="2340483"/>
                  </a:cubicBezTo>
                  <a:cubicBezTo>
                    <a:pt x="3263138" y="2472055"/>
                    <a:pt x="3200781" y="2604262"/>
                    <a:pt x="3084957" y="2612898"/>
                  </a:cubicBezTo>
                  <a:cubicBezTo>
                    <a:pt x="2943479" y="2612136"/>
                    <a:pt x="2892806" y="2488438"/>
                    <a:pt x="2672334" y="2471928"/>
                  </a:cubicBezTo>
                  <a:lnTo>
                    <a:pt x="2672334" y="3384169"/>
                  </a:lnTo>
                  <a:lnTo>
                    <a:pt x="599821" y="3384169"/>
                  </a:lnTo>
                  <a:lnTo>
                    <a:pt x="599821" y="2458466"/>
                  </a:lnTo>
                  <a:cubicBezTo>
                    <a:pt x="390144" y="2482469"/>
                    <a:pt x="373507" y="2597404"/>
                    <a:pt x="223012" y="2612898"/>
                  </a:cubicBezTo>
                  <a:cubicBezTo>
                    <a:pt x="85090" y="2611882"/>
                    <a:pt x="11176" y="2511679"/>
                    <a:pt x="0" y="2355088"/>
                  </a:cubicBezTo>
                  <a:cubicBezTo>
                    <a:pt x="2921" y="2223516"/>
                    <a:pt x="65278" y="2091309"/>
                    <a:pt x="181102" y="2082673"/>
                  </a:cubicBezTo>
                  <a:cubicBezTo>
                    <a:pt x="323850" y="2083435"/>
                    <a:pt x="374269" y="2209292"/>
                    <a:pt x="599694" y="2224024"/>
                  </a:cubicBezTo>
                  <a:lnTo>
                    <a:pt x="599694" y="1311402"/>
                  </a:lnTo>
                  <a:cubicBezTo>
                    <a:pt x="600075" y="1234821"/>
                    <a:pt x="600583" y="1079373"/>
                    <a:pt x="600964" y="1002792"/>
                  </a:cubicBezTo>
                  <a:cubicBezTo>
                    <a:pt x="984250" y="613537"/>
                    <a:pt x="1205611" y="431292"/>
                    <a:pt x="1623568" y="0"/>
                  </a:cubicBezTo>
                  <a:close/>
                </a:path>
              </a:pathLst>
            </a:custGeom>
            <a:solidFill>
              <a:srgbClr val="33AAB9"/>
            </a:solidFill>
          </p:spPr>
        </p:sp>
        <p:sp>
          <p:nvSpPr>
            <p:cNvPr id="45" name="Freeform 45"/>
            <p:cNvSpPr/>
            <p:nvPr/>
          </p:nvSpPr>
          <p:spPr>
            <a:xfrm>
              <a:off x="0" y="-127"/>
              <a:ext cx="3342386" cy="3460242"/>
            </a:xfrm>
            <a:custGeom>
              <a:avLst/>
              <a:gdLst/>
              <a:ahLst/>
              <a:cxnLst/>
              <a:rect l="l" t="t" r="r" b="b"/>
              <a:pathLst>
                <a:path w="3342386" h="3460242">
                  <a:moveTo>
                    <a:pt x="1689989" y="12573"/>
                  </a:moveTo>
                  <a:cubicBezTo>
                    <a:pt x="1876171" y="217424"/>
                    <a:pt x="2057400" y="385445"/>
                    <a:pt x="2239391" y="553974"/>
                  </a:cubicBezTo>
                  <a:cubicBezTo>
                    <a:pt x="2400681" y="703453"/>
                    <a:pt x="2562606" y="853567"/>
                    <a:pt x="2727579" y="1029208"/>
                  </a:cubicBezTo>
                  <a:cubicBezTo>
                    <a:pt x="2733421" y="1035431"/>
                    <a:pt x="2737104" y="1043559"/>
                    <a:pt x="2737739" y="1052068"/>
                  </a:cubicBezTo>
                  <a:cubicBezTo>
                    <a:pt x="2750947" y="1205230"/>
                    <a:pt x="2747264" y="1263523"/>
                    <a:pt x="2744343" y="1309370"/>
                  </a:cubicBezTo>
                  <a:cubicBezTo>
                    <a:pt x="2743327" y="1324102"/>
                    <a:pt x="2742565" y="1336421"/>
                    <a:pt x="2742438" y="1350010"/>
                  </a:cubicBezTo>
                  <a:lnTo>
                    <a:pt x="2704338" y="1349629"/>
                  </a:lnTo>
                  <a:lnTo>
                    <a:pt x="2704338" y="1311529"/>
                  </a:lnTo>
                  <a:lnTo>
                    <a:pt x="2710434" y="1311529"/>
                  </a:lnTo>
                  <a:cubicBezTo>
                    <a:pt x="2731516" y="1311529"/>
                    <a:pt x="2748534" y="1328674"/>
                    <a:pt x="2748534" y="1349629"/>
                  </a:cubicBezTo>
                  <a:lnTo>
                    <a:pt x="2748534" y="2274697"/>
                  </a:lnTo>
                  <a:lnTo>
                    <a:pt x="2710434" y="2274697"/>
                  </a:lnTo>
                  <a:lnTo>
                    <a:pt x="2705735" y="2236851"/>
                  </a:lnTo>
                  <a:cubicBezTo>
                    <a:pt x="2805430" y="2224278"/>
                    <a:pt x="2855087" y="2189988"/>
                    <a:pt x="2904617" y="2155698"/>
                  </a:cubicBezTo>
                  <a:cubicBezTo>
                    <a:pt x="2947924" y="2125726"/>
                    <a:pt x="2994406" y="2093214"/>
                    <a:pt x="3069844" y="2083689"/>
                  </a:cubicBezTo>
                  <a:cubicBezTo>
                    <a:pt x="3072384" y="2083435"/>
                    <a:pt x="3074797" y="2083054"/>
                    <a:pt x="3077337" y="2082800"/>
                  </a:cubicBezTo>
                  <a:cubicBezTo>
                    <a:pt x="3078734" y="2082673"/>
                    <a:pt x="3080131" y="2082546"/>
                    <a:pt x="3081528" y="2082546"/>
                  </a:cubicBezTo>
                  <a:cubicBezTo>
                    <a:pt x="3247390" y="2083689"/>
                    <a:pt x="3330321" y="2208530"/>
                    <a:pt x="3342259" y="2375789"/>
                  </a:cubicBezTo>
                  <a:cubicBezTo>
                    <a:pt x="3342386" y="2376932"/>
                    <a:pt x="3342386" y="2378202"/>
                    <a:pt x="3342386" y="2379345"/>
                  </a:cubicBezTo>
                  <a:cubicBezTo>
                    <a:pt x="3339338" y="2513838"/>
                    <a:pt x="3274441" y="2677922"/>
                    <a:pt x="3125978" y="2688971"/>
                  </a:cubicBezTo>
                  <a:cubicBezTo>
                    <a:pt x="3124962" y="2689098"/>
                    <a:pt x="3123946" y="2689098"/>
                    <a:pt x="3122930" y="2689098"/>
                  </a:cubicBezTo>
                  <a:cubicBezTo>
                    <a:pt x="3046349" y="2688717"/>
                    <a:pt x="2992247" y="2656840"/>
                    <a:pt x="2940685" y="2627122"/>
                  </a:cubicBezTo>
                  <a:cubicBezTo>
                    <a:pt x="2880868" y="2592705"/>
                    <a:pt x="2817495" y="2556256"/>
                    <a:pt x="2707640" y="2548001"/>
                  </a:cubicBezTo>
                  <a:lnTo>
                    <a:pt x="2710561" y="2509901"/>
                  </a:lnTo>
                  <a:lnTo>
                    <a:pt x="2748661" y="2509901"/>
                  </a:lnTo>
                  <a:lnTo>
                    <a:pt x="2748661" y="3422142"/>
                  </a:lnTo>
                  <a:cubicBezTo>
                    <a:pt x="2748661" y="3443224"/>
                    <a:pt x="2731516" y="3460242"/>
                    <a:pt x="2710561" y="3460242"/>
                  </a:cubicBezTo>
                  <a:lnTo>
                    <a:pt x="637921" y="3460242"/>
                  </a:lnTo>
                  <a:cubicBezTo>
                    <a:pt x="616839" y="3460242"/>
                    <a:pt x="599821" y="3443097"/>
                    <a:pt x="599821" y="3422142"/>
                  </a:cubicBezTo>
                  <a:lnTo>
                    <a:pt x="599821" y="2496693"/>
                  </a:lnTo>
                  <a:lnTo>
                    <a:pt x="637921" y="2496693"/>
                  </a:lnTo>
                  <a:lnTo>
                    <a:pt x="642239" y="2534666"/>
                  </a:lnTo>
                  <a:cubicBezTo>
                    <a:pt x="538607" y="2546477"/>
                    <a:pt x="487934" y="2581529"/>
                    <a:pt x="437642" y="2616327"/>
                  </a:cubicBezTo>
                  <a:cubicBezTo>
                    <a:pt x="393573" y="2646807"/>
                    <a:pt x="346329" y="2679827"/>
                    <a:pt x="268732" y="2688717"/>
                  </a:cubicBezTo>
                  <a:cubicBezTo>
                    <a:pt x="267462" y="2688844"/>
                    <a:pt x="266192" y="2688971"/>
                    <a:pt x="264795" y="2689098"/>
                  </a:cubicBezTo>
                  <a:cubicBezTo>
                    <a:pt x="263398" y="2689225"/>
                    <a:pt x="262001" y="2689352"/>
                    <a:pt x="260604" y="2689352"/>
                  </a:cubicBezTo>
                  <a:cubicBezTo>
                    <a:pt x="94869" y="2688082"/>
                    <a:pt x="11938" y="2563241"/>
                    <a:pt x="127" y="2395982"/>
                  </a:cubicBezTo>
                  <a:cubicBezTo>
                    <a:pt x="0" y="2394839"/>
                    <a:pt x="0" y="2393569"/>
                    <a:pt x="0" y="2392426"/>
                  </a:cubicBezTo>
                  <a:cubicBezTo>
                    <a:pt x="3048" y="2257933"/>
                    <a:pt x="67945" y="2093849"/>
                    <a:pt x="216408" y="2082800"/>
                  </a:cubicBezTo>
                  <a:cubicBezTo>
                    <a:pt x="217424" y="2082673"/>
                    <a:pt x="218440" y="2082673"/>
                    <a:pt x="219456" y="2082673"/>
                  </a:cubicBezTo>
                  <a:cubicBezTo>
                    <a:pt x="296037" y="2083054"/>
                    <a:pt x="350139" y="2114931"/>
                    <a:pt x="401574" y="2144649"/>
                  </a:cubicBezTo>
                  <a:cubicBezTo>
                    <a:pt x="462280" y="2179701"/>
                    <a:pt x="526923" y="2216785"/>
                    <a:pt x="640334" y="2224151"/>
                  </a:cubicBezTo>
                  <a:lnTo>
                    <a:pt x="637794" y="2262251"/>
                  </a:lnTo>
                  <a:lnTo>
                    <a:pt x="599694" y="2262251"/>
                  </a:lnTo>
                  <a:lnTo>
                    <a:pt x="599694" y="1349629"/>
                  </a:lnTo>
                  <a:lnTo>
                    <a:pt x="599694" y="1349375"/>
                  </a:lnTo>
                  <a:cubicBezTo>
                    <a:pt x="599948" y="1311148"/>
                    <a:pt x="600075" y="1253236"/>
                    <a:pt x="600329" y="1195197"/>
                  </a:cubicBezTo>
                  <a:cubicBezTo>
                    <a:pt x="600583" y="1137158"/>
                    <a:pt x="600710" y="1079246"/>
                    <a:pt x="600964" y="1040892"/>
                  </a:cubicBezTo>
                  <a:cubicBezTo>
                    <a:pt x="600964" y="1030986"/>
                    <a:pt x="604901" y="1021461"/>
                    <a:pt x="611886" y="1014349"/>
                  </a:cubicBezTo>
                  <a:cubicBezTo>
                    <a:pt x="789178" y="834263"/>
                    <a:pt x="931926" y="698246"/>
                    <a:pt x="1075055" y="561975"/>
                  </a:cubicBezTo>
                  <a:cubicBezTo>
                    <a:pt x="1219835" y="424307"/>
                    <a:pt x="1364869" y="286131"/>
                    <a:pt x="1546987" y="101219"/>
                  </a:cubicBezTo>
                  <a:cubicBezTo>
                    <a:pt x="1575181" y="72644"/>
                    <a:pt x="1604264" y="42799"/>
                    <a:pt x="1634363" y="11811"/>
                  </a:cubicBezTo>
                  <a:cubicBezTo>
                    <a:pt x="1641729" y="4191"/>
                    <a:pt x="1651889" y="0"/>
                    <a:pt x="1662430" y="254"/>
                  </a:cubicBezTo>
                  <a:cubicBezTo>
                    <a:pt x="1672971" y="508"/>
                    <a:pt x="1683004" y="4953"/>
                    <a:pt x="1690116" y="12700"/>
                  </a:cubicBezTo>
                  <a:moveTo>
                    <a:pt x="1633601" y="64008"/>
                  </a:moveTo>
                  <a:lnTo>
                    <a:pt x="1661668" y="38227"/>
                  </a:lnTo>
                  <a:lnTo>
                    <a:pt x="1689100" y="64897"/>
                  </a:lnTo>
                  <a:cubicBezTo>
                    <a:pt x="1658874" y="96139"/>
                    <a:pt x="1629664" y="125984"/>
                    <a:pt x="1601343" y="154813"/>
                  </a:cubicBezTo>
                  <a:cubicBezTo>
                    <a:pt x="1418336" y="340614"/>
                    <a:pt x="1272540" y="479552"/>
                    <a:pt x="1127760" y="617220"/>
                  </a:cubicBezTo>
                  <a:cubicBezTo>
                    <a:pt x="984758" y="753491"/>
                    <a:pt x="842772" y="888746"/>
                    <a:pt x="666369" y="1067943"/>
                  </a:cubicBezTo>
                  <a:lnTo>
                    <a:pt x="639191" y="1041146"/>
                  </a:lnTo>
                  <a:lnTo>
                    <a:pt x="677291" y="1041400"/>
                  </a:lnTo>
                  <a:cubicBezTo>
                    <a:pt x="677037" y="1079627"/>
                    <a:pt x="676910" y="1137539"/>
                    <a:pt x="676656" y="1195578"/>
                  </a:cubicBezTo>
                  <a:cubicBezTo>
                    <a:pt x="676402" y="1253617"/>
                    <a:pt x="676275" y="1311529"/>
                    <a:pt x="676021" y="1349883"/>
                  </a:cubicBezTo>
                  <a:lnTo>
                    <a:pt x="637921" y="1349629"/>
                  </a:lnTo>
                  <a:lnTo>
                    <a:pt x="676021" y="1349629"/>
                  </a:lnTo>
                  <a:lnTo>
                    <a:pt x="676021" y="2262124"/>
                  </a:lnTo>
                  <a:cubicBezTo>
                    <a:pt x="676021" y="2272665"/>
                    <a:pt x="671703" y="2282698"/>
                    <a:pt x="663956" y="2289937"/>
                  </a:cubicBezTo>
                  <a:cubicBezTo>
                    <a:pt x="656209" y="2297176"/>
                    <a:pt x="645922" y="2300859"/>
                    <a:pt x="635381" y="2300224"/>
                  </a:cubicBezTo>
                  <a:cubicBezTo>
                    <a:pt x="503809" y="2291715"/>
                    <a:pt x="426720" y="2247138"/>
                    <a:pt x="363474" y="2210689"/>
                  </a:cubicBezTo>
                  <a:cubicBezTo>
                    <a:pt x="310642" y="2180336"/>
                    <a:pt x="272923" y="2159254"/>
                    <a:pt x="218948" y="2158873"/>
                  </a:cubicBezTo>
                  <a:lnTo>
                    <a:pt x="219202" y="2120773"/>
                  </a:lnTo>
                  <a:lnTo>
                    <a:pt x="221996" y="2158873"/>
                  </a:lnTo>
                  <a:cubicBezTo>
                    <a:pt x="138811" y="2165096"/>
                    <a:pt x="78994" y="2265553"/>
                    <a:pt x="76200" y="2394077"/>
                  </a:cubicBezTo>
                  <a:lnTo>
                    <a:pt x="38100" y="2393188"/>
                  </a:lnTo>
                  <a:lnTo>
                    <a:pt x="76200" y="2390521"/>
                  </a:lnTo>
                  <a:cubicBezTo>
                    <a:pt x="86614" y="2536444"/>
                    <a:pt x="151384" y="2612009"/>
                    <a:pt x="261366" y="2612771"/>
                  </a:cubicBezTo>
                  <a:lnTo>
                    <a:pt x="261112" y="2650871"/>
                  </a:lnTo>
                  <a:lnTo>
                    <a:pt x="257175" y="2612898"/>
                  </a:lnTo>
                  <a:cubicBezTo>
                    <a:pt x="258191" y="2612771"/>
                    <a:pt x="259207" y="2612644"/>
                    <a:pt x="260223" y="2612517"/>
                  </a:cubicBezTo>
                  <a:cubicBezTo>
                    <a:pt x="317373" y="2606040"/>
                    <a:pt x="350901" y="2583307"/>
                    <a:pt x="394335" y="2553208"/>
                  </a:cubicBezTo>
                  <a:cubicBezTo>
                    <a:pt x="448056" y="2515997"/>
                    <a:pt x="511302" y="2472436"/>
                    <a:pt x="633603" y="2458466"/>
                  </a:cubicBezTo>
                  <a:cubicBezTo>
                    <a:pt x="644398" y="2457196"/>
                    <a:pt x="655193" y="2460625"/>
                    <a:pt x="663321" y="2467864"/>
                  </a:cubicBezTo>
                  <a:cubicBezTo>
                    <a:pt x="671449" y="2475103"/>
                    <a:pt x="676021" y="2485517"/>
                    <a:pt x="676021" y="2496312"/>
                  </a:cubicBezTo>
                  <a:lnTo>
                    <a:pt x="676021" y="3421888"/>
                  </a:lnTo>
                  <a:lnTo>
                    <a:pt x="637921" y="3421888"/>
                  </a:lnTo>
                  <a:lnTo>
                    <a:pt x="637921" y="3383788"/>
                  </a:lnTo>
                  <a:lnTo>
                    <a:pt x="2710307" y="3383788"/>
                  </a:lnTo>
                  <a:lnTo>
                    <a:pt x="2710307" y="3421888"/>
                  </a:lnTo>
                  <a:lnTo>
                    <a:pt x="2672207" y="3421888"/>
                  </a:lnTo>
                  <a:lnTo>
                    <a:pt x="2672207" y="2510028"/>
                  </a:lnTo>
                  <a:cubicBezTo>
                    <a:pt x="2672207" y="2499360"/>
                    <a:pt x="2676652" y="2489327"/>
                    <a:pt x="2684399" y="2482088"/>
                  </a:cubicBezTo>
                  <a:cubicBezTo>
                    <a:pt x="2692146" y="2474849"/>
                    <a:pt x="2702687" y="2471166"/>
                    <a:pt x="2713228" y="2472055"/>
                  </a:cubicBezTo>
                  <a:cubicBezTo>
                    <a:pt x="2840863" y="2481707"/>
                    <a:pt x="2916555" y="2525395"/>
                    <a:pt x="2978658" y="2561209"/>
                  </a:cubicBezTo>
                  <a:cubicBezTo>
                    <a:pt x="3031490" y="2591689"/>
                    <a:pt x="3069209" y="2612644"/>
                    <a:pt x="3123184" y="2613025"/>
                  </a:cubicBezTo>
                  <a:lnTo>
                    <a:pt x="3122930" y="2651125"/>
                  </a:lnTo>
                  <a:lnTo>
                    <a:pt x="3120136" y="2613025"/>
                  </a:lnTo>
                  <a:cubicBezTo>
                    <a:pt x="3203321" y="2606802"/>
                    <a:pt x="3263138" y="2506345"/>
                    <a:pt x="3265932" y="2377821"/>
                  </a:cubicBezTo>
                  <a:lnTo>
                    <a:pt x="3304032" y="2378710"/>
                  </a:lnTo>
                  <a:lnTo>
                    <a:pt x="3265932" y="2381377"/>
                  </a:lnTo>
                  <a:cubicBezTo>
                    <a:pt x="3255518" y="2235454"/>
                    <a:pt x="3190748" y="2159889"/>
                    <a:pt x="3080766" y="2159127"/>
                  </a:cubicBezTo>
                  <a:lnTo>
                    <a:pt x="3081020" y="2121027"/>
                  </a:lnTo>
                  <a:lnTo>
                    <a:pt x="3084957" y="2159000"/>
                  </a:lnTo>
                  <a:cubicBezTo>
                    <a:pt x="3082925" y="2159254"/>
                    <a:pt x="3081020" y="2159381"/>
                    <a:pt x="3079115" y="2159635"/>
                  </a:cubicBezTo>
                  <a:cubicBezTo>
                    <a:pt x="3023743" y="2166620"/>
                    <a:pt x="2990723" y="2188972"/>
                    <a:pt x="2947797" y="2218690"/>
                  </a:cubicBezTo>
                  <a:cubicBezTo>
                    <a:pt x="2895092" y="2255139"/>
                    <a:pt x="2833116" y="2297938"/>
                    <a:pt x="2715006" y="2312670"/>
                  </a:cubicBezTo>
                  <a:cubicBezTo>
                    <a:pt x="2704084" y="2314067"/>
                    <a:pt x="2693162" y="2310638"/>
                    <a:pt x="2685034" y="2303399"/>
                  </a:cubicBezTo>
                  <a:cubicBezTo>
                    <a:pt x="2676906" y="2296160"/>
                    <a:pt x="2672080" y="2285746"/>
                    <a:pt x="2672080" y="2274824"/>
                  </a:cubicBezTo>
                  <a:lnTo>
                    <a:pt x="2672080" y="1349629"/>
                  </a:lnTo>
                  <a:lnTo>
                    <a:pt x="2710180" y="1349629"/>
                  </a:lnTo>
                  <a:lnTo>
                    <a:pt x="2710180" y="1387729"/>
                  </a:lnTo>
                  <a:lnTo>
                    <a:pt x="2704084" y="1387729"/>
                  </a:lnTo>
                  <a:cubicBezTo>
                    <a:pt x="2693924" y="1387729"/>
                    <a:pt x="2684145" y="1383665"/>
                    <a:pt x="2677033" y="1376426"/>
                  </a:cubicBezTo>
                  <a:cubicBezTo>
                    <a:pt x="2669921" y="1369187"/>
                    <a:pt x="2665857" y="1359408"/>
                    <a:pt x="2665984" y="1349248"/>
                  </a:cubicBezTo>
                  <a:cubicBezTo>
                    <a:pt x="2666111" y="1333119"/>
                    <a:pt x="2667000" y="1318768"/>
                    <a:pt x="2668016" y="1304290"/>
                  </a:cubicBezTo>
                  <a:cubicBezTo>
                    <a:pt x="2670810" y="1262126"/>
                    <a:pt x="2674493" y="1207770"/>
                    <a:pt x="2661539" y="1058545"/>
                  </a:cubicBezTo>
                  <a:lnTo>
                    <a:pt x="2699512" y="1055243"/>
                  </a:lnTo>
                  <a:lnTo>
                    <a:pt x="2671699" y="1081405"/>
                  </a:lnTo>
                  <a:cubicBezTo>
                    <a:pt x="2508885" y="907923"/>
                    <a:pt x="2348738" y="759587"/>
                    <a:pt x="2187321" y="609981"/>
                  </a:cubicBezTo>
                  <a:cubicBezTo>
                    <a:pt x="2005584" y="441579"/>
                    <a:pt x="1822069" y="271526"/>
                    <a:pt x="1633347" y="64008"/>
                  </a:cubicBezTo>
                  <a:close/>
                </a:path>
              </a:pathLst>
            </a:custGeom>
            <a:solidFill>
              <a:srgbClr val="FFFFFF"/>
            </a:solidFill>
          </p:spPr>
        </p:sp>
      </p:grpSp>
      <p:grpSp>
        <p:nvGrpSpPr>
          <p:cNvPr id="46" name="Group 46"/>
          <p:cNvGrpSpPr/>
          <p:nvPr/>
        </p:nvGrpSpPr>
        <p:grpSpPr>
          <a:xfrm>
            <a:off x="7908840" y="7185780"/>
            <a:ext cx="2506680" cy="1611900"/>
            <a:chOff x="0" y="0"/>
            <a:chExt cx="3342240" cy="2149200"/>
          </a:xfrm>
        </p:grpSpPr>
        <p:sp>
          <p:nvSpPr>
            <p:cNvPr id="47" name="Freeform 47"/>
            <p:cNvSpPr/>
            <p:nvPr/>
          </p:nvSpPr>
          <p:spPr>
            <a:xfrm>
              <a:off x="38100" y="38100"/>
              <a:ext cx="3265932" cy="2072894"/>
            </a:xfrm>
            <a:custGeom>
              <a:avLst/>
              <a:gdLst/>
              <a:ahLst/>
              <a:cxnLst/>
              <a:rect l="l" t="t" r="r" b="b"/>
              <a:pathLst>
                <a:path w="3265932" h="2072894">
                  <a:moveTo>
                    <a:pt x="585978" y="0"/>
                  </a:moveTo>
                  <a:lnTo>
                    <a:pt x="2658364" y="0"/>
                  </a:lnTo>
                  <a:lnTo>
                    <a:pt x="2658364" y="926592"/>
                  </a:lnTo>
                  <a:cubicBezTo>
                    <a:pt x="2875407" y="904748"/>
                    <a:pt x="2890647" y="787019"/>
                    <a:pt x="3043047" y="771398"/>
                  </a:cubicBezTo>
                  <a:cubicBezTo>
                    <a:pt x="3180969" y="772414"/>
                    <a:pt x="3254883" y="872617"/>
                    <a:pt x="3265932" y="1029208"/>
                  </a:cubicBezTo>
                  <a:cubicBezTo>
                    <a:pt x="3263011" y="1160780"/>
                    <a:pt x="3200654" y="1292987"/>
                    <a:pt x="3084830" y="1301623"/>
                  </a:cubicBezTo>
                  <a:cubicBezTo>
                    <a:pt x="2940431" y="1300861"/>
                    <a:pt x="2890520" y="1172083"/>
                    <a:pt x="2658364" y="1159891"/>
                  </a:cubicBezTo>
                  <a:lnTo>
                    <a:pt x="2658364" y="2072894"/>
                  </a:lnTo>
                  <a:lnTo>
                    <a:pt x="585978" y="2072894"/>
                  </a:lnTo>
                  <a:lnTo>
                    <a:pt x="585978" y="1148588"/>
                  </a:lnTo>
                  <a:cubicBezTo>
                    <a:pt x="389382" y="1176401"/>
                    <a:pt x="370205" y="1286510"/>
                    <a:pt x="223012" y="1301623"/>
                  </a:cubicBezTo>
                  <a:cubicBezTo>
                    <a:pt x="85090" y="1300607"/>
                    <a:pt x="11176" y="1200404"/>
                    <a:pt x="0" y="1043813"/>
                  </a:cubicBezTo>
                  <a:cubicBezTo>
                    <a:pt x="2921" y="912241"/>
                    <a:pt x="65278" y="780034"/>
                    <a:pt x="181102" y="771398"/>
                  </a:cubicBezTo>
                  <a:cubicBezTo>
                    <a:pt x="320929" y="772160"/>
                    <a:pt x="372110" y="892810"/>
                    <a:pt x="585851" y="911987"/>
                  </a:cubicBezTo>
                  <a:close/>
                </a:path>
              </a:pathLst>
            </a:custGeom>
            <a:solidFill>
              <a:srgbClr val="33AAB9"/>
            </a:solidFill>
          </p:spPr>
        </p:sp>
        <p:sp>
          <p:nvSpPr>
            <p:cNvPr id="48" name="Freeform 48"/>
            <p:cNvSpPr/>
            <p:nvPr/>
          </p:nvSpPr>
          <p:spPr>
            <a:xfrm>
              <a:off x="0" y="0"/>
              <a:ext cx="3342386" cy="2148967"/>
            </a:xfrm>
            <a:custGeom>
              <a:avLst/>
              <a:gdLst/>
              <a:ahLst/>
              <a:cxnLst/>
              <a:rect l="l" t="t" r="r" b="b"/>
              <a:pathLst>
                <a:path w="3342386" h="2148967">
                  <a:moveTo>
                    <a:pt x="624078" y="0"/>
                  </a:moveTo>
                  <a:lnTo>
                    <a:pt x="2696464" y="0"/>
                  </a:lnTo>
                  <a:cubicBezTo>
                    <a:pt x="2717546" y="0"/>
                    <a:pt x="2734564" y="17145"/>
                    <a:pt x="2734564" y="38100"/>
                  </a:cubicBezTo>
                  <a:lnTo>
                    <a:pt x="2734564" y="964692"/>
                  </a:lnTo>
                  <a:lnTo>
                    <a:pt x="2696464" y="964692"/>
                  </a:lnTo>
                  <a:lnTo>
                    <a:pt x="2692654" y="926719"/>
                  </a:lnTo>
                  <a:cubicBezTo>
                    <a:pt x="2801239" y="915797"/>
                    <a:pt x="2853182" y="879729"/>
                    <a:pt x="2904617" y="844296"/>
                  </a:cubicBezTo>
                  <a:cubicBezTo>
                    <a:pt x="2949575" y="813308"/>
                    <a:pt x="2997454" y="779780"/>
                    <a:pt x="3077337" y="771525"/>
                  </a:cubicBezTo>
                  <a:cubicBezTo>
                    <a:pt x="3078734" y="771398"/>
                    <a:pt x="3080131" y="771271"/>
                    <a:pt x="3081528" y="771271"/>
                  </a:cubicBezTo>
                  <a:cubicBezTo>
                    <a:pt x="3247517" y="772414"/>
                    <a:pt x="3330321" y="897255"/>
                    <a:pt x="3342259" y="1064514"/>
                  </a:cubicBezTo>
                  <a:cubicBezTo>
                    <a:pt x="3342386" y="1065657"/>
                    <a:pt x="3342386" y="1066927"/>
                    <a:pt x="3342386" y="1068070"/>
                  </a:cubicBezTo>
                  <a:cubicBezTo>
                    <a:pt x="3339338" y="1202563"/>
                    <a:pt x="3274441" y="1366647"/>
                    <a:pt x="3125978" y="1377696"/>
                  </a:cubicBezTo>
                  <a:cubicBezTo>
                    <a:pt x="3124962" y="1377823"/>
                    <a:pt x="3123946" y="1377823"/>
                    <a:pt x="3122930" y="1377823"/>
                  </a:cubicBezTo>
                  <a:cubicBezTo>
                    <a:pt x="3046349" y="1377442"/>
                    <a:pt x="2992374" y="1345565"/>
                    <a:pt x="2940812" y="1315847"/>
                  </a:cubicBezTo>
                  <a:cubicBezTo>
                    <a:pt x="2878836" y="1280160"/>
                    <a:pt x="2812796" y="1242187"/>
                    <a:pt x="2694686" y="1235964"/>
                  </a:cubicBezTo>
                  <a:lnTo>
                    <a:pt x="2696718" y="1197864"/>
                  </a:lnTo>
                  <a:lnTo>
                    <a:pt x="2734818" y="1197864"/>
                  </a:lnTo>
                  <a:lnTo>
                    <a:pt x="2734818" y="2110867"/>
                  </a:lnTo>
                  <a:cubicBezTo>
                    <a:pt x="2734818" y="2131949"/>
                    <a:pt x="2717673" y="2148967"/>
                    <a:pt x="2696718" y="2148967"/>
                  </a:cubicBezTo>
                  <a:lnTo>
                    <a:pt x="624078" y="2148967"/>
                  </a:lnTo>
                  <a:cubicBezTo>
                    <a:pt x="602996" y="2148967"/>
                    <a:pt x="585978" y="2131822"/>
                    <a:pt x="585978" y="2110867"/>
                  </a:cubicBezTo>
                  <a:lnTo>
                    <a:pt x="585978" y="1186688"/>
                  </a:lnTo>
                  <a:lnTo>
                    <a:pt x="624078" y="1186688"/>
                  </a:lnTo>
                  <a:lnTo>
                    <a:pt x="629412" y="1224534"/>
                  </a:lnTo>
                  <a:cubicBezTo>
                    <a:pt x="534670" y="1237869"/>
                    <a:pt x="486283" y="1271397"/>
                    <a:pt x="437896" y="1304798"/>
                  </a:cubicBezTo>
                  <a:cubicBezTo>
                    <a:pt x="395605" y="1334008"/>
                    <a:pt x="350139" y="1366012"/>
                    <a:pt x="277495" y="1376172"/>
                  </a:cubicBezTo>
                  <a:cubicBezTo>
                    <a:pt x="273431" y="1376807"/>
                    <a:pt x="269240" y="1377315"/>
                    <a:pt x="264922" y="1377696"/>
                  </a:cubicBezTo>
                  <a:cubicBezTo>
                    <a:pt x="263525" y="1377823"/>
                    <a:pt x="262128" y="1377950"/>
                    <a:pt x="260731" y="1377950"/>
                  </a:cubicBezTo>
                  <a:cubicBezTo>
                    <a:pt x="94869" y="1376680"/>
                    <a:pt x="11938" y="1251839"/>
                    <a:pt x="127" y="1084580"/>
                  </a:cubicBezTo>
                  <a:cubicBezTo>
                    <a:pt x="0" y="1083437"/>
                    <a:pt x="0" y="1082294"/>
                    <a:pt x="0" y="1081024"/>
                  </a:cubicBezTo>
                  <a:cubicBezTo>
                    <a:pt x="3048" y="946531"/>
                    <a:pt x="67945" y="782447"/>
                    <a:pt x="216408" y="771398"/>
                  </a:cubicBezTo>
                  <a:cubicBezTo>
                    <a:pt x="217424" y="771271"/>
                    <a:pt x="218440" y="771271"/>
                    <a:pt x="219456" y="771271"/>
                  </a:cubicBezTo>
                  <a:cubicBezTo>
                    <a:pt x="296037" y="771652"/>
                    <a:pt x="350139" y="803656"/>
                    <a:pt x="401701" y="833374"/>
                  </a:cubicBezTo>
                  <a:cubicBezTo>
                    <a:pt x="460248" y="867156"/>
                    <a:pt x="521970" y="902589"/>
                    <a:pt x="627380" y="912114"/>
                  </a:cubicBezTo>
                  <a:lnTo>
                    <a:pt x="623951" y="950087"/>
                  </a:lnTo>
                  <a:lnTo>
                    <a:pt x="585851" y="950087"/>
                  </a:lnTo>
                  <a:lnTo>
                    <a:pt x="585851" y="38100"/>
                  </a:lnTo>
                  <a:cubicBezTo>
                    <a:pt x="585851" y="17018"/>
                    <a:pt x="602996" y="0"/>
                    <a:pt x="623951" y="0"/>
                  </a:cubicBezTo>
                  <a:moveTo>
                    <a:pt x="623951" y="76327"/>
                  </a:moveTo>
                  <a:lnTo>
                    <a:pt x="623951" y="38100"/>
                  </a:lnTo>
                  <a:lnTo>
                    <a:pt x="662051" y="38100"/>
                  </a:lnTo>
                  <a:lnTo>
                    <a:pt x="662051" y="950087"/>
                  </a:lnTo>
                  <a:cubicBezTo>
                    <a:pt x="662051" y="960755"/>
                    <a:pt x="657606" y="971042"/>
                    <a:pt x="649605" y="978281"/>
                  </a:cubicBezTo>
                  <a:cubicBezTo>
                    <a:pt x="641604" y="985520"/>
                    <a:pt x="631063" y="989076"/>
                    <a:pt x="620395" y="988187"/>
                  </a:cubicBezTo>
                  <a:cubicBezTo>
                    <a:pt x="497840" y="977138"/>
                    <a:pt x="424053" y="934593"/>
                    <a:pt x="363474" y="899541"/>
                  </a:cubicBezTo>
                  <a:cubicBezTo>
                    <a:pt x="310642" y="869061"/>
                    <a:pt x="272796" y="847979"/>
                    <a:pt x="218948" y="847725"/>
                  </a:cubicBezTo>
                  <a:lnTo>
                    <a:pt x="219202" y="809625"/>
                  </a:lnTo>
                  <a:lnTo>
                    <a:pt x="221996" y="847725"/>
                  </a:lnTo>
                  <a:cubicBezTo>
                    <a:pt x="138811" y="853948"/>
                    <a:pt x="78994" y="954532"/>
                    <a:pt x="76200" y="1083056"/>
                  </a:cubicBezTo>
                  <a:lnTo>
                    <a:pt x="38100" y="1082167"/>
                  </a:lnTo>
                  <a:lnTo>
                    <a:pt x="76200" y="1079500"/>
                  </a:lnTo>
                  <a:cubicBezTo>
                    <a:pt x="86614" y="1225423"/>
                    <a:pt x="151384" y="1301115"/>
                    <a:pt x="261366" y="1301877"/>
                  </a:cubicBezTo>
                  <a:lnTo>
                    <a:pt x="261112" y="1339977"/>
                  </a:lnTo>
                  <a:lnTo>
                    <a:pt x="257175" y="1302004"/>
                  </a:lnTo>
                  <a:cubicBezTo>
                    <a:pt x="260477" y="1301623"/>
                    <a:pt x="263652" y="1301242"/>
                    <a:pt x="266827" y="1300861"/>
                  </a:cubicBezTo>
                  <a:cubicBezTo>
                    <a:pt x="319913" y="1293368"/>
                    <a:pt x="352425" y="1271397"/>
                    <a:pt x="394462" y="1242314"/>
                  </a:cubicBezTo>
                  <a:cubicBezTo>
                    <a:pt x="445770" y="1206881"/>
                    <a:pt x="506095" y="1165098"/>
                    <a:pt x="618744" y="1149223"/>
                  </a:cubicBezTo>
                  <a:cubicBezTo>
                    <a:pt x="629666" y="1147699"/>
                    <a:pt x="640715" y="1151001"/>
                    <a:pt x="649097" y="1158240"/>
                  </a:cubicBezTo>
                  <a:cubicBezTo>
                    <a:pt x="657479" y="1165479"/>
                    <a:pt x="662178" y="1176020"/>
                    <a:pt x="662178" y="1187069"/>
                  </a:cubicBezTo>
                  <a:lnTo>
                    <a:pt x="662178" y="2111502"/>
                  </a:lnTo>
                  <a:lnTo>
                    <a:pt x="624078" y="2111502"/>
                  </a:lnTo>
                  <a:lnTo>
                    <a:pt x="624078" y="2073402"/>
                  </a:lnTo>
                  <a:lnTo>
                    <a:pt x="2696464" y="2073402"/>
                  </a:lnTo>
                  <a:lnTo>
                    <a:pt x="2696464" y="2111502"/>
                  </a:lnTo>
                  <a:lnTo>
                    <a:pt x="2658364" y="2111502"/>
                  </a:lnTo>
                  <a:lnTo>
                    <a:pt x="2658364" y="1197991"/>
                  </a:lnTo>
                  <a:cubicBezTo>
                    <a:pt x="2658364" y="1187577"/>
                    <a:pt x="2662682" y="1177544"/>
                    <a:pt x="2670302" y="1170305"/>
                  </a:cubicBezTo>
                  <a:cubicBezTo>
                    <a:pt x="2677922" y="1163066"/>
                    <a:pt x="2688082" y="1159383"/>
                    <a:pt x="2698623" y="1159891"/>
                  </a:cubicBezTo>
                  <a:cubicBezTo>
                    <a:pt x="2835275" y="1167003"/>
                    <a:pt x="2914142" y="1212596"/>
                    <a:pt x="2978912" y="1249807"/>
                  </a:cubicBezTo>
                  <a:cubicBezTo>
                    <a:pt x="3031744" y="1280160"/>
                    <a:pt x="3069463" y="1301242"/>
                    <a:pt x="3123311" y="1301496"/>
                  </a:cubicBezTo>
                  <a:lnTo>
                    <a:pt x="3123057" y="1339596"/>
                  </a:lnTo>
                  <a:lnTo>
                    <a:pt x="3120263" y="1301496"/>
                  </a:lnTo>
                  <a:cubicBezTo>
                    <a:pt x="3203448" y="1295273"/>
                    <a:pt x="3263265" y="1194689"/>
                    <a:pt x="3266059" y="1066165"/>
                  </a:cubicBezTo>
                  <a:lnTo>
                    <a:pt x="3304159" y="1067054"/>
                  </a:lnTo>
                  <a:lnTo>
                    <a:pt x="3266059" y="1069721"/>
                  </a:lnTo>
                  <a:cubicBezTo>
                    <a:pt x="3255645" y="923798"/>
                    <a:pt x="3190875" y="848106"/>
                    <a:pt x="3080893" y="847344"/>
                  </a:cubicBezTo>
                  <a:lnTo>
                    <a:pt x="3081147" y="809244"/>
                  </a:lnTo>
                  <a:lnTo>
                    <a:pt x="3085084" y="847217"/>
                  </a:lnTo>
                  <a:cubicBezTo>
                    <a:pt x="3026156" y="853313"/>
                    <a:pt x="2992120" y="876300"/>
                    <a:pt x="2947924" y="906907"/>
                  </a:cubicBezTo>
                  <a:cubicBezTo>
                    <a:pt x="2892806" y="945007"/>
                    <a:pt x="2828036" y="989584"/>
                    <a:pt x="2700274" y="1002411"/>
                  </a:cubicBezTo>
                  <a:cubicBezTo>
                    <a:pt x="2689479" y="1003554"/>
                    <a:pt x="2678811" y="999998"/>
                    <a:pt x="2670810" y="992759"/>
                  </a:cubicBezTo>
                  <a:cubicBezTo>
                    <a:pt x="2662809" y="985520"/>
                    <a:pt x="2658237" y="975233"/>
                    <a:pt x="2658237" y="964438"/>
                  </a:cubicBezTo>
                  <a:lnTo>
                    <a:pt x="2658237" y="38100"/>
                  </a:lnTo>
                  <a:lnTo>
                    <a:pt x="2696337" y="38100"/>
                  </a:lnTo>
                  <a:lnTo>
                    <a:pt x="2696337" y="76200"/>
                  </a:lnTo>
                  <a:lnTo>
                    <a:pt x="624078" y="76200"/>
                  </a:lnTo>
                  <a:close/>
                </a:path>
              </a:pathLst>
            </a:custGeom>
            <a:solidFill>
              <a:srgbClr val="FFFFFF"/>
            </a:solidFill>
          </p:spPr>
        </p:sp>
      </p:grpSp>
      <p:grpSp>
        <p:nvGrpSpPr>
          <p:cNvPr id="49" name="Group 49"/>
          <p:cNvGrpSpPr/>
          <p:nvPr/>
        </p:nvGrpSpPr>
        <p:grpSpPr>
          <a:xfrm rot="5400000">
            <a:off x="7927200" y="5201280"/>
            <a:ext cx="2469960" cy="2506680"/>
            <a:chOff x="0" y="0"/>
            <a:chExt cx="3293280" cy="3342240"/>
          </a:xfrm>
        </p:grpSpPr>
        <p:sp>
          <p:nvSpPr>
            <p:cNvPr id="50" name="Freeform 50"/>
            <p:cNvSpPr/>
            <p:nvPr/>
          </p:nvSpPr>
          <p:spPr>
            <a:xfrm>
              <a:off x="38100" y="38100"/>
              <a:ext cx="3217037" cy="3265805"/>
            </a:xfrm>
            <a:custGeom>
              <a:avLst/>
              <a:gdLst/>
              <a:ahLst/>
              <a:cxnLst/>
              <a:rect l="l" t="t" r="r" b="b"/>
              <a:pathLst>
                <a:path w="3217037" h="3265805">
                  <a:moveTo>
                    <a:pt x="0" y="1651254"/>
                  </a:moveTo>
                  <a:cubicBezTo>
                    <a:pt x="2921" y="1519809"/>
                    <a:pt x="65278" y="1387475"/>
                    <a:pt x="181102" y="1378839"/>
                  </a:cubicBezTo>
                  <a:cubicBezTo>
                    <a:pt x="316865" y="1379601"/>
                    <a:pt x="368935" y="1493266"/>
                    <a:pt x="567309" y="1518539"/>
                  </a:cubicBezTo>
                  <a:lnTo>
                    <a:pt x="567309" y="607695"/>
                  </a:lnTo>
                  <a:lnTo>
                    <a:pt x="1493520" y="607695"/>
                  </a:lnTo>
                  <a:cubicBezTo>
                    <a:pt x="1471676" y="390652"/>
                    <a:pt x="1354074" y="375412"/>
                    <a:pt x="1338326" y="223012"/>
                  </a:cubicBezTo>
                  <a:cubicBezTo>
                    <a:pt x="1339469" y="85090"/>
                    <a:pt x="1439672" y="11176"/>
                    <a:pt x="1596263" y="0"/>
                  </a:cubicBezTo>
                  <a:cubicBezTo>
                    <a:pt x="1727708" y="2921"/>
                    <a:pt x="1860042" y="65278"/>
                    <a:pt x="1868678" y="181102"/>
                  </a:cubicBezTo>
                  <a:cubicBezTo>
                    <a:pt x="1867916" y="325501"/>
                    <a:pt x="1739138" y="375412"/>
                    <a:pt x="1726946" y="607568"/>
                  </a:cubicBezTo>
                  <a:lnTo>
                    <a:pt x="2639822" y="607568"/>
                  </a:lnTo>
                  <a:lnTo>
                    <a:pt x="2639822" y="1530985"/>
                  </a:lnTo>
                  <a:cubicBezTo>
                    <a:pt x="2828290" y="1500886"/>
                    <a:pt x="2849118" y="1393698"/>
                    <a:pt x="2994152" y="1378712"/>
                  </a:cubicBezTo>
                  <a:cubicBezTo>
                    <a:pt x="3132074" y="1379728"/>
                    <a:pt x="3205988" y="1479931"/>
                    <a:pt x="3217037" y="1636395"/>
                  </a:cubicBezTo>
                  <a:cubicBezTo>
                    <a:pt x="3214116" y="1767840"/>
                    <a:pt x="3151759" y="1900174"/>
                    <a:pt x="3035935" y="1908810"/>
                  </a:cubicBezTo>
                  <a:cubicBezTo>
                    <a:pt x="2898013" y="1908048"/>
                    <a:pt x="2846324" y="1790573"/>
                    <a:pt x="2639822" y="1768602"/>
                  </a:cubicBezTo>
                  <a:lnTo>
                    <a:pt x="2639822" y="2679954"/>
                  </a:lnTo>
                  <a:lnTo>
                    <a:pt x="1715643" y="2679954"/>
                  </a:lnTo>
                  <a:cubicBezTo>
                    <a:pt x="1743456" y="2876550"/>
                    <a:pt x="1853565" y="2895727"/>
                    <a:pt x="1868678" y="3042920"/>
                  </a:cubicBezTo>
                  <a:cubicBezTo>
                    <a:pt x="1867662" y="3180842"/>
                    <a:pt x="1767459" y="3254756"/>
                    <a:pt x="1610995" y="3265805"/>
                  </a:cubicBezTo>
                  <a:cubicBezTo>
                    <a:pt x="1479550" y="3262884"/>
                    <a:pt x="1347216" y="3200527"/>
                    <a:pt x="1338580" y="3084703"/>
                  </a:cubicBezTo>
                  <a:cubicBezTo>
                    <a:pt x="1339342" y="2944876"/>
                    <a:pt x="1459992" y="2893695"/>
                    <a:pt x="1479169" y="2679954"/>
                  </a:cubicBezTo>
                  <a:lnTo>
                    <a:pt x="567436" y="2679954"/>
                  </a:lnTo>
                  <a:lnTo>
                    <a:pt x="567436" y="1758442"/>
                  </a:lnTo>
                  <a:cubicBezTo>
                    <a:pt x="387985" y="1790700"/>
                    <a:pt x="365379" y="1894332"/>
                    <a:pt x="223012" y="1909064"/>
                  </a:cubicBezTo>
                  <a:cubicBezTo>
                    <a:pt x="85090" y="1908048"/>
                    <a:pt x="11176" y="1807845"/>
                    <a:pt x="0" y="1651254"/>
                  </a:cubicBezTo>
                  <a:close/>
                </a:path>
              </a:pathLst>
            </a:custGeom>
            <a:solidFill>
              <a:srgbClr val="0070C0"/>
            </a:solidFill>
          </p:spPr>
        </p:sp>
        <p:sp>
          <p:nvSpPr>
            <p:cNvPr id="51" name="Freeform 51"/>
            <p:cNvSpPr/>
            <p:nvPr/>
          </p:nvSpPr>
          <p:spPr>
            <a:xfrm>
              <a:off x="0" y="0"/>
              <a:ext cx="3293491" cy="3342259"/>
            </a:xfrm>
            <a:custGeom>
              <a:avLst/>
              <a:gdLst/>
              <a:ahLst/>
              <a:cxnLst/>
              <a:rect l="l" t="t" r="r" b="b"/>
              <a:pathLst>
                <a:path w="3293491" h="3342259">
                  <a:moveTo>
                    <a:pt x="0" y="1688465"/>
                  </a:moveTo>
                  <a:cubicBezTo>
                    <a:pt x="3048" y="1553972"/>
                    <a:pt x="67945" y="1389888"/>
                    <a:pt x="216408" y="1378839"/>
                  </a:cubicBezTo>
                  <a:cubicBezTo>
                    <a:pt x="217424" y="1378712"/>
                    <a:pt x="218440" y="1378712"/>
                    <a:pt x="219456" y="1378712"/>
                  </a:cubicBezTo>
                  <a:cubicBezTo>
                    <a:pt x="296291" y="1379093"/>
                    <a:pt x="350520" y="1411224"/>
                    <a:pt x="402209" y="1441196"/>
                  </a:cubicBezTo>
                  <a:cubicBezTo>
                    <a:pt x="457708" y="1473327"/>
                    <a:pt x="515620" y="1506728"/>
                    <a:pt x="610362" y="1518666"/>
                  </a:cubicBezTo>
                  <a:lnTo>
                    <a:pt x="605536" y="1556512"/>
                  </a:lnTo>
                  <a:lnTo>
                    <a:pt x="567436" y="1556512"/>
                  </a:lnTo>
                  <a:lnTo>
                    <a:pt x="567436" y="645795"/>
                  </a:lnTo>
                  <a:cubicBezTo>
                    <a:pt x="567436" y="624713"/>
                    <a:pt x="584581" y="607695"/>
                    <a:pt x="605536" y="607695"/>
                  </a:cubicBezTo>
                  <a:lnTo>
                    <a:pt x="1531747" y="607695"/>
                  </a:lnTo>
                  <a:lnTo>
                    <a:pt x="1531747" y="645795"/>
                  </a:lnTo>
                  <a:lnTo>
                    <a:pt x="1493774" y="649605"/>
                  </a:lnTo>
                  <a:cubicBezTo>
                    <a:pt x="1482852" y="540893"/>
                    <a:pt x="1446784" y="489077"/>
                    <a:pt x="1411351" y="437642"/>
                  </a:cubicBezTo>
                  <a:cubicBezTo>
                    <a:pt x="1380363" y="392684"/>
                    <a:pt x="1346835" y="344805"/>
                    <a:pt x="1338580" y="264922"/>
                  </a:cubicBezTo>
                  <a:cubicBezTo>
                    <a:pt x="1338453" y="263525"/>
                    <a:pt x="1338326" y="262128"/>
                    <a:pt x="1338326" y="260731"/>
                  </a:cubicBezTo>
                  <a:cubicBezTo>
                    <a:pt x="1339596" y="94869"/>
                    <a:pt x="1464437" y="11938"/>
                    <a:pt x="1631696" y="127"/>
                  </a:cubicBezTo>
                  <a:cubicBezTo>
                    <a:pt x="1632839" y="0"/>
                    <a:pt x="1634109" y="0"/>
                    <a:pt x="1635252" y="0"/>
                  </a:cubicBezTo>
                  <a:cubicBezTo>
                    <a:pt x="1769745" y="3048"/>
                    <a:pt x="1933829" y="67945"/>
                    <a:pt x="1944878" y="216408"/>
                  </a:cubicBezTo>
                  <a:cubicBezTo>
                    <a:pt x="1945005" y="217424"/>
                    <a:pt x="1945005" y="218440"/>
                    <a:pt x="1945005" y="219456"/>
                  </a:cubicBezTo>
                  <a:cubicBezTo>
                    <a:pt x="1944624" y="296037"/>
                    <a:pt x="1912747" y="350012"/>
                    <a:pt x="1883029" y="401574"/>
                  </a:cubicBezTo>
                  <a:cubicBezTo>
                    <a:pt x="1847342" y="463550"/>
                    <a:pt x="1809369" y="529590"/>
                    <a:pt x="1803146" y="647700"/>
                  </a:cubicBezTo>
                  <a:lnTo>
                    <a:pt x="1765046" y="645668"/>
                  </a:lnTo>
                  <a:lnTo>
                    <a:pt x="1765046" y="607568"/>
                  </a:lnTo>
                  <a:lnTo>
                    <a:pt x="2677922" y="607568"/>
                  </a:lnTo>
                  <a:cubicBezTo>
                    <a:pt x="2699004" y="607568"/>
                    <a:pt x="2716022" y="624713"/>
                    <a:pt x="2716022" y="645668"/>
                  </a:cubicBezTo>
                  <a:lnTo>
                    <a:pt x="2716022" y="1569085"/>
                  </a:lnTo>
                  <a:lnTo>
                    <a:pt x="2677922" y="1569085"/>
                  </a:lnTo>
                  <a:lnTo>
                    <a:pt x="2671953" y="1531366"/>
                  </a:lnTo>
                  <a:cubicBezTo>
                    <a:pt x="2761361" y="1517015"/>
                    <a:pt x="2808224" y="1484630"/>
                    <a:pt x="2855341" y="1451991"/>
                  </a:cubicBezTo>
                  <a:cubicBezTo>
                    <a:pt x="2896489" y="1423543"/>
                    <a:pt x="2940685" y="1392428"/>
                    <a:pt x="3010154" y="1381252"/>
                  </a:cubicBezTo>
                  <a:cubicBezTo>
                    <a:pt x="3016123" y="1380363"/>
                    <a:pt x="3022219" y="1379474"/>
                    <a:pt x="3028442" y="1378839"/>
                  </a:cubicBezTo>
                  <a:cubicBezTo>
                    <a:pt x="3029839" y="1378712"/>
                    <a:pt x="3031236" y="1378585"/>
                    <a:pt x="3032633" y="1378585"/>
                  </a:cubicBezTo>
                  <a:cubicBezTo>
                    <a:pt x="3198495" y="1379728"/>
                    <a:pt x="3281426" y="1504569"/>
                    <a:pt x="3293364" y="1671828"/>
                  </a:cubicBezTo>
                  <a:cubicBezTo>
                    <a:pt x="3293491" y="1672971"/>
                    <a:pt x="3293491" y="1674241"/>
                    <a:pt x="3293491" y="1675384"/>
                  </a:cubicBezTo>
                  <a:cubicBezTo>
                    <a:pt x="3290443" y="1809877"/>
                    <a:pt x="3225546" y="1973961"/>
                    <a:pt x="3077083" y="1985010"/>
                  </a:cubicBezTo>
                  <a:cubicBezTo>
                    <a:pt x="3076067" y="1985137"/>
                    <a:pt x="3075051" y="1985137"/>
                    <a:pt x="3074035" y="1985137"/>
                  </a:cubicBezTo>
                  <a:cubicBezTo>
                    <a:pt x="2997327" y="1984756"/>
                    <a:pt x="2943225" y="1952752"/>
                    <a:pt x="2891536" y="1922907"/>
                  </a:cubicBezTo>
                  <a:cubicBezTo>
                    <a:pt x="2834386" y="1889887"/>
                    <a:pt x="2774442" y="1855343"/>
                    <a:pt x="2673985" y="1844675"/>
                  </a:cubicBezTo>
                  <a:lnTo>
                    <a:pt x="2678049" y="1806702"/>
                  </a:lnTo>
                  <a:lnTo>
                    <a:pt x="2716149" y="1806702"/>
                  </a:lnTo>
                  <a:lnTo>
                    <a:pt x="2716149" y="2718054"/>
                  </a:lnTo>
                  <a:cubicBezTo>
                    <a:pt x="2716149" y="2739136"/>
                    <a:pt x="2699004" y="2756154"/>
                    <a:pt x="2678049" y="2756154"/>
                  </a:cubicBezTo>
                  <a:lnTo>
                    <a:pt x="1753743" y="2756154"/>
                  </a:lnTo>
                  <a:lnTo>
                    <a:pt x="1753743" y="2718054"/>
                  </a:lnTo>
                  <a:lnTo>
                    <a:pt x="1791589" y="2712720"/>
                  </a:lnTo>
                  <a:cubicBezTo>
                    <a:pt x="1804924" y="2807462"/>
                    <a:pt x="1838452" y="2855849"/>
                    <a:pt x="1871853" y="2904236"/>
                  </a:cubicBezTo>
                  <a:cubicBezTo>
                    <a:pt x="1901063" y="2946527"/>
                    <a:pt x="1932940" y="2991993"/>
                    <a:pt x="1943227" y="3064637"/>
                  </a:cubicBezTo>
                  <a:cubicBezTo>
                    <a:pt x="1943862" y="3068701"/>
                    <a:pt x="1944370" y="3072892"/>
                    <a:pt x="1944751" y="3077210"/>
                  </a:cubicBezTo>
                  <a:cubicBezTo>
                    <a:pt x="1944878" y="3078607"/>
                    <a:pt x="1945005" y="3080004"/>
                    <a:pt x="1945005" y="3081401"/>
                  </a:cubicBezTo>
                  <a:cubicBezTo>
                    <a:pt x="1943862" y="3247263"/>
                    <a:pt x="1819021" y="3330194"/>
                    <a:pt x="1651762" y="3342132"/>
                  </a:cubicBezTo>
                  <a:cubicBezTo>
                    <a:pt x="1650619" y="3342259"/>
                    <a:pt x="1649349" y="3342259"/>
                    <a:pt x="1648206" y="3342259"/>
                  </a:cubicBezTo>
                  <a:cubicBezTo>
                    <a:pt x="1513713" y="3339211"/>
                    <a:pt x="1349629" y="3274314"/>
                    <a:pt x="1338580" y="3125851"/>
                  </a:cubicBezTo>
                  <a:cubicBezTo>
                    <a:pt x="1338453" y="3124835"/>
                    <a:pt x="1338453" y="3123819"/>
                    <a:pt x="1338453" y="3122803"/>
                  </a:cubicBezTo>
                  <a:cubicBezTo>
                    <a:pt x="1338834" y="3046222"/>
                    <a:pt x="1370711" y="2992120"/>
                    <a:pt x="1400556" y="2940558"/>
                  </a:cubicBezTo>
                  <a:cubicBezTo>
                    <a:pt x="1434338" y="2882011"/>
                    <a:pt x="1469771" y="2820289"/>
                    <a:pt x="1479296" y="2714879"/>
                  </a:cubicBezTo>
                  <a:lnTo>
                    <a:pt x="1517269" y="2718308"/>
                  </a:lnTo>
                  <a:lnTo>
                    <a:pt x="1517269" y="2756408"/>
                  </a:lnTo>
                  <a:lnTo>
                    <a:pt x="605536" y="2756408"/>
                  </a:lnTo>
                  <a:cubicBezTo>
                    <a:pt x="584454" y="2756408"/>
                    <a:pt x="567436" y="2739263"/>
                    <a:pt x="567436" y="2718308"/>
                  </a:cubicBezTo>
                  <a:lnTo>
                    <a:pt x="567436" y="1796542"/>
                  </a:lnTo>
                  <a:lnTo>
                    <a:pt x="605536" y="1796542"/>
                  </a:lnTo>
                  <a:lnTo>
                    <a:pt x="612267" y="1834134"/>
                  </a:lnTo>
                  <a:cubicBezTo>
                    <a:pt x="528828" y="1849120"/>
                    <a:pt x="483743" y="1880362"/>
                    <a:pt x="438023" y="1911985"/>
                  </a:cubicBezTo>
                  <a:cubicBezTo>
                    <a:pt x="398272" y="1939544"/>
                    <a:pt x="355219" y="1969770"/>
                    <a:pt x="289179" y="1981708"/>
                  </a:cubicBezTo>
                  <a:cubicBezTo>
                    <a:pt x="281432" y="1983105"/>
                    <a:pt x="273304" y="1984248"/>
                    <a:pt x="264922" y="1985137"/>
                  </a:cubicBezTo>
                  <a:cubicBezTo>
                    <a:pt x="263525" y="1985264"/>
                    <a:pt x="262128" y="1985391"/>
                    <a:pt x="260731" y="1985391"/>
                  </a:cubicBezTo>
                  <a:cubicBezTo>
                    <a:pt x="94869" y="1983994"/>
                    <a:pt x="11938" y="1859280"/>
                    <a:pt x="127" y="1692021"/>
                  </a:cubicBezTo>
                  <a:cubicBezTo>
                    <a:pt x="0" y="1690878"/>
                    <a:pt x="0" y="1689608"/>
                    <a:pt x="0" y="1688465"/>
                  </a:cubicBezTo>
                  <a:moveTo>
                    <a:pt x="76327" y="1690116"/>
                  </a:moveTo>
                  <a:lnTo>
                    <a:pt x="38227" y="1689227"/>
                  </a:lnTo>
                  <a:lnTo>
                    <a:pt x="76327" y="1686560"/>
                  </a:lnTo>
                  <a:cubicBezTo>
                    <a:pt x="86614" y="1832483"/>
                    <a:pt x="151511" y="1908048"/>
                    <a:pt x="261493" y="1908810"/>
                  </a:cubicBezTo>
                  <a:lnTo>
                    <a:pt x="261239" y="1946910"/>
                  </a:lnTo>
                  <a:lnTo>
                    <a:pt x="257302" y="1908937"/>
                  </a:lnTo>
                  <a:cubicBezTo>
                    <a:pt x="263779" y="1908302"/>
                    <a:pt x="270002" y="1907413"/>
                    <a:pt x="275844" y="1906397"/>
                  </a:cubicBezTo>
                  <a:cubicBezTo>
                    <a:pt x="323850" y="1897761"/>
                    <a:pt x="354711" y="1876806"/>
                    <a:pt x="394716" y="1849120"/>
                  </a:cubicBezTo>
                  <a:cubicBezTo>
                    <a:pt x="442468" y="1815973"/>
                    <a:pt x="498856" y="1776857"/>
                    <a:pt x="598932" y="1758823"/>
                  </a:cubicBezTo>
                  <a:cubicBezTo>
                    <a:pt x="610108" y="1756791"/>
                    <a:pt x="621538" y="1759839"/>
                    <a:pt x="630174" y="1767078"/>
                  </a:cubicBezTo>
                  <a:cubicBezTo>
                    <a:pt x="638810" y="1774317"/>
                    <a:pt x="643890" y="1785112"/>
                    <a:pt x="643890" y="1796288"/>
                  </a:cubicBezTo>
                  <a:lnTo>
                    <a:pt x="643890" y="2718054"/>
                  </a:lnTo>
                  <a:lnTo>
                    <a:pt x="605790" y="2718054"/>
                  </a:lnTo>
                  <a:lnTo>
                    <a:pt x="605790" y="2679954"/>
                  </a:lnTo>
                  <a:lnTo>
                    <a:pt x="1517523" y="2679954"/>
                  </a:lnTo>
                  <a:cubicBezTo>
                    <a:pt x="1528191" y="2679954"/>
                    <a:pt x="1538478" y="2684399"/>
                    <a:pt x="1545717" y="2692400"/>
                  </a:cubicBezTo>
                  <a:cubicBezTo>
                    <a:pt x="1552956" y="2700401"/>
                    <a:pt x="1556512" y="2710942"/>
                    <a:pt x="1555623" y="2721610"/>
                  </a:cubicBezTo>
                  <a:cubicBezTo>
                    <a:pt x="1544574" y="2844165"/>
                    <a:pt x="1502029" y="2917952"/>
                    <a:pt x="1466977" y="2978531"/>
                  </a:cubicBezTo>
                  <a:cubicBezTo>
                    <a:pt x="1436497" y="3031363"/>
                    <a:pt x="1415415" y="3069209"/>
                    <a:pt x="1415161" y="3123057"/>
                  </a:cubicBezTo>
                  <a:lnTo>
                    <a:pt x="1377061" y="3122803"/>
                  </a:lnTo>
                  <a:lnTo>
                    <a:pt x="1415161" y="3120009"/>
                  </a:lnTo>
                  <a:cubicBezTo>
                    <a:pt x="1421384" y="3203194"/>
                    <a:pt x="1521841" y="3263011"/>
                    <a:pt x="1650365" y="3265805"/>
                  </a:cubicBezTo>
                  <a:lnTo>
                    <a:pt x="1649476" y="3303905"/>
                  </a:lnTo>
                  <a:lnTo>
                    <a:pt x="1646809" y="3265805"/>
                  </a:lnTo>
                  <a:cubicBezTo>
                    <a:pt x="1792732" y="3255518"/>
                    <a:pt x="1868297" y="3190621"/>
                    <a:pt x="1869059" y="3080639"/>
                  </a:cubicBezTo>
                  <a:lnTo>
                    <a:pt x="1907159" y="3080893"/>
                  </a:lnTo>
                  <a:lnTo>
                    <a:pt x="1869186" y="3084830"/>
                  </a:lnTo>
                  <a:cubicBezTo>
                    <a:pt x="1868805" y="3081528"/>
                    <a:pt x="1868424" y="3078353"/>
                    <a:pt x="1868043" y="3075178"/>
                  </a:cubicBezTo>
                  <a:cubicBezTo>
                    <a:pt x="1860550" y="3022092"/>
                    <a:pt x="1838579" y="2989580"/>
                    <a:pt x="1809496" y="2947543"/>
                  </a:cubicBezTo>
                  <a:cubicBezTo>
                    <a:pt x="1774063" y="2896235"/>
                    <a:pt x="1732280" y="2835910"/>
                    <a:pt x="1716405" y="2723261"/>
                  </a:cubicBezTo>
                  <a:cubicBezTo>
                    <a:pt x="1714881" y="2712339"/>
                    <a:pt x="1718183" y="2701290"/>
                    <a:pt x="1725422" y="2692908"/>
                  </a:cubicBezTo>
                  <a:cubicBezTo>
                    <a:pt x="1732661" y="2684526"/>
                    <a:pt x="1743202" y="2679827"/>
                    <a:pt x="1754251" y="2679827"/>
                  </a:cubicBezTo>
                  <a:lnTo>
                    <a:pt x="2678430" y="2679827"/>
                  </a:lnTo>
                  <a:lnTo>
                    <a:pt x="2678430" y="2717927"/>
                  </a:lnTo>
                  <a:lnTo>
                    <a:pt x="2640330" y="2717927"/>
                  </a:lnTo>
                  <a:lnTo>
                    <a:pt x="2640330" y="1806829"/>
                  </a:lnTo>
                  <a:cubicBezTo>
                    <a:pt x="2640330" y="1796034"/>
                    <a:pt x="2644902" y="1785747"/>
                    <a:pt x="2653030" y="1778508"/>
                  </a:cubicBezTo>
                  <a:cubicBezTo>
                    <a:pt x="2661158" y="1771269"/>
                    <a:pt x="2671826" y="1767840"/>
                    <a:pt x="2682621" y="1768983"/>
                  </a:cubicBezTo>
                  <a:cubicBezTo>
                    <a:pt x="2799715" y="1781429"/>
                    <a:pt x="2871216" y="1822958"/>
                    <a:pt x="2930271" y="1856994"/>
                  </a:cubicBezTo>
                  <a:cubicBezTo>
                    <a:pt x="2983230" y="1887601"/>
                    <a:pt x="3020949" y="1908683"/>
                    <a:pt x="3074924" y="1908937"/>
                  </a:cubicBezTo>
                  <a:lnTo>
                    <a:pt x="3074670" y="1947037"/>
                  </a:lnTo>
                  <a:lnTo>
                    <a:pt x="3071876" y="1908937"/>
                  </a:lnTo>
                  <a:cubicBezTo>
                    <a:pt x="3155061" y="1902714"/>
                    <a:pt x="3214751" y="1802257"/>
                    <a:pt x="3217672" y="1673733"/>
                  </a:cubicBezTo>
                  <a:lnTo>
                    <a:pt x="3255772" y="1674622"/>
                  </a:lnTo>
                  <a:lnTo>
                    <a:pt x="3217672" y="1677289"/>
                  </a:lnTo>
                  <a:cubicBezTo>
                    <a:pt x="3207385" y="1531366"/>
                    <a:pt x="3142488" y="1455801"/>
                    <a:pt x="3032506" y="1455039"/>
                  </a:cubicBezTo>
                  <a:lnTo>
                    <a:pt x="3032760" y="1416939"/>
                  </a:lnTo>
                  <a:lnTo>
                    <a:pt x="3036697" y="1454912"/>
                  </a:lnTo>
                  <a:cubicBezTo>
                    <a:pt x="3031871" y="1455420"/>
                    <a:pt x="3027172" y="1456055"/>
                    <a:pt x="3022600" y="1456690"/>
                  </a:cubicBezTo>
                  <a:cubicBezTo>
                    <a:pt x="2971927" y="1464818"/>
                    <a:pt x="2940304" y="1486281"/>
                    <a:pt x="2899283" y="1514729"/>
                  </a:cubicBezTo>
                  <a:cubicBezTo>
                    <a:pt x="2849626" y="1549146"/>
                    <a:pt x="2791206" y="1589659"/>
                    <a:pt x="2684526" y="1606804"/>
                  </a:cubicBezTo>
                  <a:cubicBezTo>
                    <a:pt x="2673477" y="1608582"/>
                    <a:pt x="2662301" y="1605407"/>
                    <a:pt x="2653792" y="1598168"/>
                  </a:cubicBezTo>
                  <a:cubicBezTo>
                    <a:pt x="2645283" y="1590929"/>
                    <a:pt x="2640457" y="1580261"/>
                    <a:pt x="2640457" y="1569085"/>
                  </a:cubicBezTo>
                  <a:lnTo>
                    <a:pt x="2640457" y="645795"/>
                  </a:lnTo>
                  <a:lnTo>
                    <a:pt x="2678557" y="645795"/>
                  </a:lnTo>
                  <a:lnTo>
                    <a:pt x="2678557" y="683895"/>
                  </a:lnTo>
                  <a:lnTo>
                    <a:pt x="1765046" y="683895"/>
                  </a:lnTo>
                  <a:cubicBezTo>
                    <a:pt x="1754632" y="683895"/>
                    <a:pt x="1744599" y="679577"/>
                    <a:pt x="1737360" y="671957"/>
                  </a:cubicBezTo>
                  <a:cubicBezTo>
                    <a:pt x="1730121" y="664337"/>
                    <a:pt x="1726438" y="654177"/>
                    <a:pt x="1726946" y="643636"/>
                  </a:cubicBezTo>
                  <a:cubicBezTo>
                    <a:pt x="1734058" y="506984"/>
                    <a:pt x="1779651" y="428117"/>
                    <a:pt x="1816862" y="363347"/>
                  </a:cubicBezTo>
                  <a:cubicBezTo>
                    <a:pt x="1847215" y="310515"/>
                    <a:pt x="1868297" y="272796"/>
                    <a:pt x="1868551" y="218948"/>
                  </a:cubicBezTo>
                  <a:lnTo>
                    <a:pt x="1906651" y="219202"/>
                  </a:lnTo>
                  <a:lnTo>
                    <a:pt x="1868551" y="221996"/>
                  </a:lnTo>
                  <a:cubicBezTo>
                    <a:pt x="1862328" y="138811"/>
                    <a:pt x="1761871" y="78994"/>
                    <a:pt x="1633347" y="76200"/>
                  </a:cubicBezTo>
                  <a:lnTo>
                    <a:pt x="1634236" y="38100"/>
                  </a:lnTo>
                  <a:lnTo>
                    <a:pt x="1636903" y="76200"/>
                  </a:lnTo>
                  <a:cubicBezTo>
                    <a:pt x="1490980" y="86487"/>
                    <a:pt x="1415415" y="151384"/>
                    <a:pt x="1414653" y="261366"/>
                  </a:cubicBezTo>
                  <a:lnTo>
                    <a:pt x="1376553" y="261112"/>
                  </a:lnTo>
                  <a:lnTo>
                    <a:pt x="1414526" y="257175"/>
                  </a:lnTo>
                  <a:cubicBezTo>
                    <a:pt x="1420622" y="316103"/>
                    <a:pt x="1443609" y="350139"/>
                    <a:pt x="1474089" y="394335"/>
                  </a:cubicBezTo>
                  <a:cubicBezTo>
                    <a:pt x="1512189" y="449453"/>
                    <a:pt x="1556766" y="514223"/>
                    <a:pt x="1569593" y="641985"/>
                  </a:cubicBezTo>
                  <a:cubicBezTo>
                    <a:pt x="1570736" y="652780"/>
                    <a:pt x="1567180" y="663448"/>
                    <a:pt x="1559941" y="671449"/>
                  </a:cubicBezTo>
                  <a:cubicBezTo>
                    <a:pt x="1552702" y="679450"/>
                    <a:pt x="1542415" y="684022"/>
                    <a:pt x="1531620" y="684022"/>
                  </a:cubicBezTo>
                  <a:lnTo>
                    <a:pt x="605536" y="684022"/>
                  </a:lnTo>
                  <a:lnTo>
                    <a:pt x="605536" y="645922"/>
                  </a:lnTo>
                  <a:lnTo>
                    <a:pt x="643636" y="645922"/>
                  </a:lnTo>
                  <a:lnTo>
                    <a:pt x="643636" y="1556766"/>
                  </a:lnTo>
                  <a:cubicBezTo>
                    <a:pt x="643636" y="1567688"/>
                    <a:pt x="638937" y="1578102"/>
                    <a:pt x="630682" y="1585341"/>
                  </a:cubicBezTo>
                  <a:cubicBezTo>
                    <a:pt x="622427" y="1592580"/>
                    <a:pt x="611505" y="1595882"/>
                    <a:pt x="600710" y="1594612"/>
                  </a:cubicBezTo>
                  <a:cubicBezTo>
                    <a:pt x="489966" y="1580515"/>
                    <a:pt x="421005" y="1540383"/>
                    <a:pt x="363982" y="1507490"/>
                  </a:cubicBezTo>
                  <a:cubicBezTo>
                    <a:pt x="311023" y="1476756"/>
                    <a:pt x="273050" y="1455547"/>
                    <a:pt x="219075" y="1455293"/>
                  </a:cubicBezTo>
                  <a:lnTo>
                    <a:pt x="219329" y="1417193"/>
                  </a:lnTo>
                  <a:lnTo>
                    <a:pt x="222123" y="1455293"/>
                  </a:lnTo>
                  <a:cubicBezTo>
                    <a:pt x="138938" y="1461516"/>
                    <a:pt x="79248" y="1561973"/>
                    <a:pt x="76327" y="1690497"/>
                  </a:cubicBezTo>
                  <a:close/>
                </a:path>
              </a:pathLst>
            </a:custGeom>
            <a:solidFill>
              <a:srgbClr val="FFFFFF"/>
            </a:solidFill>
          </p:spPr>
        </p:sp>
      </p:grpSp>
      <p:grpSp>
        <p:nvGrpSpPr>
          <p:cNvPr id="52" name="Group 52"/>
          <p:cNvGrpSpPr/>
          <p:nvPr/>
        </p:nvGrpSpPr>
        <p:grpSpPr>
          <a:xfrm rot="8100000">
            <a:off x="6810480" y="3230280"/>
            <a:ext cx="4696920" cy="4696920"/>
            <a:chOff x="0" y="0"/>
            <a:chExt cx="6262560" cy="6262560"/>
          </a:xfrm>
        </p:grpSpPr>
        <p:sp>
          <p:nvSpPr>
            <p:cNvPr id="53" name="Freeform 53"/>
            <p:cNvSpPr/>
            <p:nvPr/>
          </p:nvSpPr>
          <p:spPr>
            <a:xfrm>
              <a:off x="38100" y="38100"/>
              <a:ext cx="6186297" cy="6186170"/>
            </a:xfrm>
            <a:custGeom>
              <a:avLst/>
              <a:gdLst/>
              <a:ahLst/>
              <a:cxnLst/>
              <a:rect l="l" t="t" r="r" b="b"/>
              <a:pathLst>
                <a:path w="6186297" h="6186170">
                  <a:moveTo>
                    <a:pt x="0" y="0"/>
                  </a:moveTo>
                  <a:lnTo>
                    <a:pt x="671068" y="0"/>
                  </a:lnTo>
                  <a:lnTo>
                    <a:pt x="671068" y="5537200"/>
                  </a:lnTo>
                  <a:lnTo>
                    <a:pt x="6186297" y="5537200"/>
                  </a:lnTo>
                  <a:lnTo>
                    <a:pt x="6186297" y="6186170"/>
                  </a:lnTo>
                  <a:lnTo>
                    <a:pt x="0" y="6186170"/>
                  </a:lnTo>
                  <a:close/>
                </a:path>
              </a:pathLst>
            </a:custGeom>
            <a:solidFill>
              <a:srgbClr val="0070C0"/>
            </a:solidFill>
          </p:spPr>
        </p:sp>
        <p:sp>
          <p:nvSpPr>
            <p:cNvPr id="54" name="Freeform 54"/>
            <p:cNvSpPr/>
            <p:nvPr/>
          </p:nvSpPr>
          <p:spPr>
            <a:xfrm>
              <a:off x="0" y="0"/>
              <a:ext cx="6262497" cy="6262370"/>
            </a:xfrm>
            <a:custGeom>
              <a:avLst/>
              <a:gdLst/>
              <a:ahLst/>
              <a:cxnLst/>
              <a:rect l="l" t="t" r="r" b="b"/>
              <a:pathLst>
                <a:path w="6262497" h="6262370">
                  <a:moveTo>
                    <a:pt x="38100" y="0"/>
                  </a:moveTo>
                  <a:lnTo>
                    <a:pt x="709168" y="0"/>
                  </a:lnTo>
                  <a:cubicBezTo>
                    <a:pt x="730250" y="0"/>
                    <a:pt x="747268" y="17145"/>
                    <a:pt x="747268" y="38100"/>
                  </a:cubicBezTo>
                  <a:lnTo>
                    <a:pt x="747268" y="5575300"/>
                  </a:lnTo>
                  <a:lnTo>
                    <a:pt x="709168" y="5575300"/>
                  </a:lnTo>
                  <a:lnTo>
                    <a:pt x="709168" y="5537200"/>
                  </a:lnTo>
                  <a:lnTo>
                    <a:pt x="6224397" y="5537200"/>
                  </a:lnTo>
                  <a:cubicBezTo>
                    <a:pt x="6245479" y="5537200"/>
                    <a:pt x="6262497" y="5554345"/>
                    <a:pt x="6262497" y="5575300"/>
                  </a:cubicBezTo>
                  <a:lnTo>
                    <a:pt x="6262497" y="6224270"/>
                  </a:lnTo>
                  <a:cubicBezTo>
                    <a:pt x="6262497" y="6245352"/>
                    <a:pt x="6245352" y="6262370"/>
                    <a:pt x="6224397" y="6262370"/>
                  </a:cubicBezTo>
                  <a:lnTo>
                    <a:pt x="38100" y="6262370"/>
                  </a:lnTo>
                  <a:cubicBezTo>
                    <a:pt x="17018" y="6262370"/>
                    <a:pt x="0" y="6245225"/>
                    <a:pt x="0" y="6224270"/>
                  </a:cubicBezTo>
                  <a:lnTo>
                    <a:pt x="0" y="38100"/>
                  </a:lnTo>
                  <a:cubicBezTo>
                    <a:pt x="0" y="17145"/>
                    <a:pt x="17145" y="0"/>
                    <a:pt x="38100" y="0"/>
                  </a:cubicBezTo>
                  <a:moveTo>
                    <a:pt x="38100" y="76327"/>
                  </a:moveTo>
                  <a:lnTo>
                    <a:pt x="38100" y="38100"/>
                  </a:lnTo>
                  <a:lnTo>
                    <a:pt x="76200" y="38100"/>
                  </a:lnTo>
                  <a:lnTo>
                    <a:pt x="76200" y="6224397"/>
                  </a:lnTo>
                  <a:lnTo>
                    <a:pt x="38100" y="6224397"/>
                  </a:lnTo>
                  <a:lnTo>
                    <a:pt x="38100" y="6186297"/>
                  </a:lnTo>
                  <a:lnTo>
                    <a:pt x="6224397" y="6186297"/>
                  </a:lnTo>
                  <a:lnTo>
                    <a:pt x="6224397" y="6224397"/>
                  </a:lnTo>
                  <a:lnTo>
                    <a:pt x="6186297" y="6224397"/>
                  </a:lnTo>
                  <a:lnTo>
                    <a:pt x="6186297" y="5575427"/>
                  </a:lnTo>
                  <a:lnTo>
                    <a:pt x="6224397" y="5575427"/>
                  </a:lnTo>
                  <a:lnTo>
                    <a:pt x="6224397" y="5613527"/>
                  </a:lnTo>
                  <a:lnTo>
                    <a:pt x="709168" y="5613527"/>
                  </a:lnTo>
                  <a:cubicBezTo>
                    <a:pt x="688086" y="5613527"/>
                    <a:pt x="671068" y="5596382"/>
                    <a:pt x="671068" y="5575427"/>
                  </a:cubicBezTo>
                  <a:lnTo>
                    <a:pt x="671068" y="38100"/>
                  </a:lnTo>
                  <a:lnTo>
                    <a:pt x="709168" y="38100"/>
                  </a:lnTo>
                  <a:lnTo>
                    <a:pt x="709168" y="76200"/>
                  </a:lnTo>
                  <a:lnTo>
                    <a:pt x="38100" y="76200"/>
                  </a:lnTo>
                  <a:close/>
                </a:path>
              </a:pathLst>
            </a:custGeom>
            <a:solidFill>
              <a:srgbClr val="FFFFFF"/>
            </a:solidFill>
          </p:spPr>
        </p:sp>
      </p:grpSp>
      <p:grpSp>
        <p:nvGrpSpPr>
          <p:cNvPr id="55" name="Group 55"/>
          <p:cNvGrpSpPr/>
          <p:nvPr/>
        </p:nvGrpSpPr>
        <p:grpSpPr>
          <a:xfrm rot="-900000">
            <a:off x="8695620" y="6046920"/>
            <a:ext cx="920700" cy="806760"/>
            <a:chOff x="0" y="0"/>
            <a:chExt cx="1227600" cy="1075680"/>
          </a:xfrm>
        </p:grpSpPr>
        <p:sp>
          <p:nvSpPr>
            <p:cNvPr id="56" name="Freeform 56"/>
            <p:cNvSpPr/>
            <p:nvPr/>
          </p:nvSpPr>
          <p:spPr>
            <a:xfrm>
              <a:off x="0" y="0"/>
              <a:ext cx="1227709" cy="1075690"/>
            </a:xfrm>
            <a:custGeom>
              <a:avLst/>
              <a:gdLst/>
              <a:ahLst/>
              <a:cxnLst/>
              <a:rect l="l" t="t" r="r" b="b"/>
              <a:pathLst>
                <a:path w="1227709" h="1075690">
                  <a:moveTo>
                    <a:pt x="410083" y="525399"/>
                  </a:moveTo>
                  <a:cubicBezTo>
                    <a:pt x="336804" y="504190"/>
                    <a:pt x="261366" y="551180"/>
                    <a:pt x="241681" y="630301"/>
                  </a:cubicBezTo>
                  <a:cubicBezTo>
                    <a:pt x="221996" y="709422"/>
                    <a:pt x="265557" y="790702"/>
                    <a:pt x="338836" y="811911"/>
                  </a:cubicBezTo>
                  <a:cubicBezTo>
                    <a:pt x="412115" y="833120"/>
                    <a:pt x="487553" y="786130"/>
                    <a:pt x="507238" y="707009"/>
                  </a:cubicBezTo>
                  <a:cubicBezTo>
                    <a:pt x="526923" y="627888"/>
                    <a:pt x="483362" y="546608"/>
                    <a:pt x="410083" y="525399"/>
                  </a:cubicBezTo>
                  <a:close/>
                  <a:moveTo>
                    <a:pt x="434594" y="426974"/>
                  </a:moveTo>
                  <a:cubicBezTo>
                    <a:pt x="558419" y="462788"/>
                    <a:pt x="631825" y="599948"/>
                    <a:pt x="598678" y="733425"/>
                  </a:cubicBezTo>
                  <a:cubicBezTo>
                    <a:pt x="565531" y="866902"/>
                    <a:pt x="438150" y="946150"/>
                    <a:pt x="314452" y="910463"/>
                  </a:cubicBezTo>
                  <a:cubicBezTo>
                    <a:pt x="190754" y="874776"/>
                    <a:pt x="117221" y="737362"/>
                    <a:pt x="150368" y="603885"/>
                  </a:cubicBezTo>
                  <a:cubicBezTo>
                    <a:pt x="183515" y="470408"/>
                    <a:pt x="310769" y="391160"/>
                    <a:pt x="434467" y="426974"/>
                  </a:cubicBezTo>
                  <a:close/>
                  <a:moveTo>
                    <a:pt x="443357" y="391160"/>
                  </a:moveTo>
                  <a:cubicBezTo>
                    <a:pt x="301244" y="350139"/>
                    <a:pt x="155194" y="441071"/>
                    <a:pt x="117094" y="594360"/>
                  </a:cubicBezTo>
                  <a:cubicBezTo>
                    <a:pt x="78994" y="747649"/>
                    <a:pt x="163322" y="905256"/>
                    <a:pt x="305435" y="946277"/>
                  </a:cubicBezTo>
                  <a:cubicBezTo>
                    <a:pt x="447548" y="987298"/>
                    <a:pt x="593598" y="896366"/>
                    <a:pt x="631698" y="743077"/>
                  </a:cubicBezTo>
                  <a:cubicBezTo>
                    <a:pt x="669798" y="589788"/>
                    <a:pt x="585470" y="432181"/>
                    <a:pt x="443357" y="391160"/>
                  </a:cubicBezTo>
                  <a:close/>
                  <a:moveTo>
                    <a:pt x="987933" y="515112"/>
                  </a:moveTo>
                  <a:cubicBezTo>
                    <a:pt x="981710" y="513715"/>
                    <a:pt x="975360" y="513080"/>
                    <a:pt x="968756" y="513080"/>
                  </a:cubicBezTo>
                  <a:cubicBezTo>
                    <a:pt x="916432" y="513080"/>
                    <a:pt x="873887" y="558927"/>
                    <a:pt x="873887" y="615442"/>
                  </a:cubicBezTo>
                  <a:cubicBezTo>
                    <a:pt x="873887" y="671957"/>
                    <a:pt x="916305" y="717804"/>
                    <a:pt x="968756" y="717804"/>
                  </a:cubicBezTo>
                  <a:cubicBezTo>
                    <a:pt x="1021207" y="717804"/>
                    <a:pt x="1063625" y="671957"/>
                    <a:pt x="1063625" y="615442"/>
                  </a:cubicBezTo>
                  <a:cubicBezTo>
                    <a:pt x="1063625" y="566039"/>
                    <a:pt x="1031113" y="524764"/>
                    <a:pt x="987933" y="515239"/>
                  </a:cubicBezTo>
                  <a:close/>
                  <a:moveTo>
                    <a:pt x="1001014" y="446278"/>
                  </a:moveTo>
                  <a:cubicBezTo>
                    <a:pt x="1073912" y="462407"/>
                    <a:pt x="1128776" y="532003"/>
                    <a:pt x="1128776" y="615442"/>
                  </a:cubicBezTo>
                  <a:cubicBezTo>
                    <a:pt x="1128776" y="710819"/>
                    <a:pt x="1057148" y="788035"/>
                    <a:pt x="968756" y="788035"/>
                  </a:cubicBezTo>
                  <a:cubicBezTo>
                    <a:pt x="880364" y="788035"/>
                    <a:pt x="808736" y="710692"/>
                    <a:pt x="808736" y="615442"/>
                  </a:cubicBezTo>
                  <a:cubicBezTo>
                    <a:pt x="808736" y="520192"/>
                    <a:pt x="880364" y="442849"/>
                    <a:pt x="968756" y="442849"/>
                  </a:cubicBezTo>
                  <a:cubicBezTo>
                    <a:pt x="979805" y="442849"/>
                    <a:pt x="990600" y="444119"/>
                    <a:pt x="1001014" y="446405"/>
                  </a:cubicBezTo>
                  <a:close/>
                  <a:moveTo>
                    <a:pt x="417576" y="255905"/>
                  </a:moveTo>
                  <a:lnTo>
                    <a:pt x="528320" y="287909"/>
                  </a:lnTo>
                  <a:lnTo>
                    <a:pt x="526796" y="389636"/>
                  </a:lnTo>
                  <a:lnTo>
                    <a:pt x="523875" y="388747"/>
                  </a:lnTo>
                  <a:cubicBezTo>
                    <a:pt x="547497" y="403098"/>
                    <a:pt x="568833" y="420624"/>
                    <a:pt x="586867" y="441452"/>
                  </a:cubicBezTo>
                  <a:lnTo>
                    <a:pt x="670814" y="418973"/>
                  </a:lnTo>
                  <a:lnTo>
                    <a:pt x="724662" y="528193"/>
                  </a:lnTo>
                  <a:lnTo>
                    <a:pt x="664845" y="586359"/>
                  </a:lnTo>
                  <a:cubicBezTo>
                    <a:pt x="672338" y="615823"/>
                    <a:pt x="675894" y="646684"/>
                    <a:pt x="674624" y="678053"/>
                  </a:cubicBezTo>
                  <a:lnTo>
                    <a:pt x="749300" y="722757"/>
                  </a:lnTo>
                  <a:lnTo>
                    <a:pt x="719582" y="842264"/>
                  </a:lnTo>
                  <a:lnTo>
                    <a:pt x="628904" y="840613"/>
                  </a:lnTo>
                  <a:cubicBezTo>
                    <a:pt x="617474" y="861314"/>
                    <a:pt x="603504" y="879856"/>
                    <a:pt x="588010" y="896493"/>
                  </a:cubicBezTo>
                  <a:lnTo>
                    <a:pt x="617728" y="980313"/>
                  </a:lnTo>
                  <a:lnTo>
                    <a:pt x="523875" y="1051179"/>
                  </a:lnTo>
                  <a:lnTo>
                    <a:pt x="452628" y="984504"/>
                  </a:lnTo>
                  <a:lnTo>
                    <a:pt x="461264" y="977900"/>
                  </a:lnTo>
                  <a:cubicBezTo>
                    <a:pt x="433959" y="987425"/>
                    <a:pt x="405130" y="991997"/>
                    <a:pt x="375666" y="991870"/>
                  </a:cubicBezTo>
                  <a:lnTo>
                    <a:pt x="332740" y="1075690"/>
                  </a:lnTo>
                  <a:lnTo>
                    <a:pt x="221996" y="1043686"/>
                  </a:lnTo>
                  <a:lnTo>
                    <a:pt x="223520" y="947801"/>
                  </a:lnTo>
                  <a:cubicBezTo>
                    <a:pt x="200025" y="933323"/>
                    <a:pt x="178816" y="915670"/>
                    <a:pt x="160909" y="894842"/>
                  </a:cubicBezTo>
                  <a:lnTo>
                    <a:pt x="162306" y="898144"/>
                  </a:lnTo>
                  <a:lnTo>
                    <a:pt x="69723" y="917448"/>
                  </a:lnTo>
                  <a:lnTo>
                    <a:pt x="21336" y="805434"/>
                  </a:lnTo>
                  <a:lnTo>
                    <a:pt x="83947" y="750570"/>
                  </a:lnTo>
                  <a:cubicBezTo>
                    <a:pt x="77216" y="724154"/>
                    <a:pt x="73787" y="696595"/>
                    <a:pt x="73787" y="668528"/>
                  </a:cubicBezTo>
                  <a:lnTo>
                    <a:pt x="0" y="624459"/>
                  </a:lnTo>
                  <a:lnTo>
                    <a:pt x="29718" y="504952"/>
                  </a:lnTo>
                  <a:lnTo>
                    <a:pt x="114173" y="506476"/>
                  </a:lnTo>
                  <a:cubicBezTo>
                    <a:pt x="125603" y="484632"/>
                    <a:pt x="139446" y="464693"/>
                    <a:pt x="155194" y="446913"/>
                  </a:cubicBezTo>
                  <a:lnTo>
                    <a:pt x="126873" y="352806"/>
                  </a:lnTo>
                  <a:lnTo>
                    <a:pt x="224028" y="287274"/>
                  </a:lnTo>
                  <a:lnTo>
                    <a:pt x="291973" y="357886"/>
                  </a:lnTo>
                  <a:lnTo>
                    <a:pt x="291338" y="358394"/>
                  </a:lnTo>
                  <a:cubicBezTo>
                    <a:pt x="318008" y="349377"/>
                    <a:pt x="346202" y="345186"/>
                    <a:pt x="374904" y="345440"/>
                  </a:cubicBezTo>
                  <a:lnTo>
                    <a:pt x="371983" y="344551"/>
                  </a:lnTo>
                  <a:close/>
                  <a:moveTo>
                    <a:pt x="1005840" y="421132"/>
                  </a:moveTo>
                  <a:cubicBezTo>
                    <a:pt x="993902" y="418465"/>
                    <a:pt x="981456" y="417068"/>
                    <a:pt x="968756" y="417068"/>
                  </a:cubicBezTo>
                  <a:cubicBezTo>
                    <a:pt x="867283" y="417068"/>
                    <a:pt x="784987" y="505841"/>
                    <a:pt x="784987" y="615315"/>
                  </a:cubicBezTo>
                  <a:cubicBezTo>
                    <a:pt x="784987" y="724789"/>
                    <a:pt x="867410" y="813562"/>
                    <a:pt x="968883" y="813562"/>
                  </a:cubicBezTo>
                  <a:cubicBezTo>
                    <a:pt x="1070356" y="813562"/>
                    <a:pt x="1152652" y="724789"/>
                    <a:pt x="1152652" y="615315"/>
                  </a:cubicBezTo>
                  <a:cubicBezTo>
                    <a:pt x="1152652" y="519557"/>
                    <a:pt x="1089660" y="439547"/>
                    <a:pt x="1005967" y="421132"/>
                  </a:cubicBezTo>
                  <a:close/>
                  <a:moveTo>
                    <a:pt x="1008507" y="331851"/>
                  </a:moveTo>
                  <a:lnTo>
                    <a:pt x="1024255" y="399923"/>
                  </a:lnTo>
                  <a:lnTo>
                    <a:pt x="1022223" y="399923"/>
                  </a:lnTo>
                  <a:cubicBezTo>
                    <a:pt x="1040384" y="404876"/>
                    <a:pt x="1057402" y="412496"/>
                    <a:pt x="1072896" y="422910"/>
                  </a:cubicBezTo>
                  <a:lnTo>
                    <a:pt x="1125093" y="391795"/>
                  </a:lnTo>
                  <a:lnTo>
                    <a:pt x="1179068" y="454152"/>
                  </a:lnTo>
                  <a:lnTo>
                    <a:pt x="1148842" y="504444"/>
                  </a:lnTo>
                  <a:cubicBezTo>
                    <a:pt x="1158748" y="522605"/>
                    <a:pt x="1166241" y="542544"/>
                    <a:pt x="1170559" y="563626"/>
                  </a:cubicBezTo>
                  <a:lnTo>
                    <a:pt x="1227709" y="578993"/>
                  </a:lnTo>
                  <a:lnTo>
                    <a:pt x="1227709" y="664337"/>
                  </a:lnTo>
                  <a:lnTo>
                    <a:pt x="1166876" y="680720"/>
                  </a:lnTo>
                  <a:cubicBezTo>
                    <a:pt x="1162685" y="696722"/>
                    <a:pt x="1156462" y="711835"/>
                    <a:pt x="1148842" y="725932"/>
                  </a:cubicBezTo>
                  <a:lnTo>
                    <a:pt x="1182624" y="776097"/>
                  </a:lnTo>
                  <a:lnTo>
                    <a:pt x="1131824" y="841502"/>
                  </a:lnTo>
                  <a:lnTo>
                    <a:pt x="1073277" y="810768"/>
                  </a:lnTo>
                  <a:lnTo>
                    <a:pt x="1077976" y="804799"/>
                  </a:lnTo>
                  <a:cubicBezTo>
                    <a:pt x="1061339" y="816356"/>
                    <a:pt x="1042924" y="824992"/>
                    <a:pt x="1023239" y="830580"/>
                  </a:cubicBezTo>
                  <a:lnTo>
                    <a:pt x="1008380" y="894588"/>
                  </a:lnTo>
                  <a:lnTo>
                    <a:pt x="929259" y="894588"/>
                  </a:lnTo>
                  <a:lnTo>
                    <a:pt x="914400" y="830326"/>
                  </a:lnTo>
                  <a:cubicBezTo>
                    <a:pt x="896366" y="825246"/>
                    <a:pt x="879348" y="817499"/>
                    <a:pt x="863981" y="807085"/>
                  </a:cubicBezTo>
                  <a:lnTo>
                    <a:pt x="865505" y="808990"/>
                  </a:lnTo>
                  <a:lnTo>
                    <a:pt x="806958" y="839724"/>
                  </a:lnTo>
                  <a:lnTo>
                    <a:pt x="756158" y="774319"/>
                  </a:lnTo>
                  <a:lnTo>
                    <a:pt x="788797" y="725805"/>
                  </a:lnTo>
                  <a:cubicBezTo>
                    <a:pt x="779907" y="709422"/>
                    <a:pt x="773049" y="691769"/>
                    <a:pt x="768477" y="673100"/>
                  </a:cubicBezTo>
                  <a:lnTo>
                    <a:pt x="712089" y="657860"/>
                  </a:lnTo>
                  <a:lnTo>
                    <a:pt x="712089" y="572643"/>
                  </a:lnTo>
                  <a:lnTo>
                    <a:pt x="768604" y="557403"/>
                  </a:lnTo>
                  <a:cubicBezTo>
                    <a:pt x="772668" y="540639"/>
                    <a:pt x="778510" y="524764"/>
                    <a:pt x="786003" y="509905"/>
                  </a:cubicBezTo>
                  <a:lnTo>
                    <a:pt x="751586" y="452628"/>
                  </a:lnTo>
                  <a:lnTo>
                    <a:pt x="805561" y="390271"/>
                  </a:lnTo>
                  <a:lnTo>
                    <a:pt x="862457" y="424307"/>
                  </a:lnTo>
                  <a:lnTo>
                    <a:pt x="862076" y="424688"/>
                  </a:lnTo>
                  <a:cubicBezTo>
                    <a:pt x="878332" y="413512"/>
                    <a:pt x="896493" y="405257"/>
                    <a:pt x="915670" y="400050"/>
                  </a:cubicBezTo>
                  <a:lnTo>
                    <a:pt x="913638" y="400050"/>
                  </a:lnTo>
                  <a:lnTo>
                    <a:pt x="929386" y="331978"/>
                  </a:lnTo>
                  <a:close/>
                  <a:moveTo>
                    <a:pt x="836676" y="130429"/>
                  </a:moveTo>
                  <a:cubicBezTo>
                    <a:pt x="824484" y="126238"/>
                    <a:pt x="811022" y="125857"/>
                    <a:pt x="797814" y="130048"/>
                  </a:cubicBezTo>
                  <a:cubicBezTo>
                    <a:pt x="762635" y="141224"/>
                    <a:pt x="742569" y="181102"/>
                    <a:pt x="752983" y="218948"/>
                  </a:cubicBezTo>
                  <a:cubicBezTo>
                    <a:pt x="763397" y="256794"/>
                    <a:pt x="800227" y="278511"/>
                    <a:pt x="835406" y="267335"/>
                  </a:cubicBezTo>
                  <a:cubicBezTo>
                    <a:pt x="870585" y="256159"/>
                    <a:pt x="890651" y="216281"/>
                    <a:pt x="880237" y="178435"/>
                  </a:cubicBezTo>
                  <a:cubicBezTo>
                    <a:pt x="873760" y="154686"/>
                    <a:pt x="856869" y="137414"/>
                    <a:pt x="836549" y="130429"/>
                  </a:cubicBezTo>
                  <a:close/>
                  <a:moveTo>
                    <a:pt x="880364" y="15240"/>
                  </a:moveTo>
                  <a:lnTo>
                    <a:pt x="928116" y="45720"/>
                  </a:lnTo>
                  <a:lnTo>
                    <a:pt x="917067" y="85979"/>
                  </a:lnTo>
                  <a:cubicBezTo>
                    <a:pt x="926973" y="96139"/>
                    <a:pt x="935736" y="107823"/>
                    <a:pt x="942467" y="121031"/>
                  </a:cubicBezTo>
                  <a:lnTo>
                    <a:pt x="983742" y="119126"/>
                  </a:lnTo>
                  <a:lnTo>
                    <a:pt x="999363" y="176403"/>
                  </a:lnTo>
                  <a:lnTo>
                    <a:pt x="961644" y="200406"/>
                  </a:lnTo>
                  <a:cubicBezTo>
                    <a:pt x="961771" y="212090"/>
                    <a:pt x="960374" y="223520"/>
                    <a:pt x="957834" y="234569"/>
                  </a:cubicBezTo>
                  <a:lnTo>
                    <a:pt x="989711" y="260985"/>
                  </a:lnTo>
                  <a:lnTo>
                    <a:pt x="967613" y="315722"/>
                  </a:lnTo>
                  <a:lnTo>
                    <a:pt x="922655" y="307594"/>
                  </a:lnTo>
                  <a:lnTo>
                    <a:pt x="924687" y="302514"/>
                  </a:lnTo>
                  <a:cubicBezTo>
                    <a:pt x="915670" y="313817"/>
                    <a:pt x="904875" y="323596"/>
                    <a:pt x="892683" y="331470"/>
                  </a:cubicBezTo>
                  <a:lnTo>
                    <a:pt x="894461" y="377698"/>
                  </a:lnTo>
                  <a:lnTo>
                    <a:pt x="841375" y="394589"/>
                  </a:lnTo>
                  <a:lnTo>
                    <a:pt x="819658" y="354711"/>
                  </a:lnTo>
                  <a:cubicBezTo>
                    <a:pt x="806577" y="355092"/>
                    <a:pt x="793750" y="353568"/>
                    <a:pt x="781558" y="349885"/>
                  </a:cubicBezTo>
                  <a:lnTo>
                    <a:pt x="782955" y="350901"/>
                  </a:lnTo>
                  <a:lnTo>
                    <a:pt x="749300" y="384048"/>
                  </a:lnTo>
                  <a:lnTo>
                    <a:pt x="703199" y="351028"/>
                  </a:lnTo>
                  <a:lnTo>
                    <a:pt x="716153" y="311404"/>
                  </a:lnTo>
                  <a:cubicBezTo>
                    <a:pt x="707263" y="302387"/>
                    <a:pt x="699389" y="291973"/>
                    <a:pt x="692785" y="280416"/>
                  </a:cubicBezTo>
                  <a:lnTo>
                    <a:pt x="652145" y="282194"/>
                  </a:lnTo>
                  <a:lnTo>
                    <a:pt x="636524" y="224917"/>
                  </a:lnTo>
                  <a:lnTo>
                    <a:pt x="671703" y="202565"/>
                  </a:lnTo>
                  <a:cubicBezTo>
                    <a:pt x="671322" y="190500"/>
                    <a:pt x="672338" y="178562"/>
                    <a:pt x="674624" y="166878"/>
                  </a:cubicBezTo>
                  <a:lnTo>
                    <a:pt x="640969" y="135890"/>
                  </a:lnTo>
                  <a:lnTo>
                    <a:pt x="665734" y="82550"/>
                  </a:lnTo>
                  <a:lnTo>
                    <a:pt x="710184" y="93218"/>
                  </a:lnTo>
                  <a:lnTo>
                    <a:pt x="710057" y="93599"/>
                  </a:lnTo>
                  <a:cubicBezTo>
                    <a:pt x="718947" y="82677"/>
                    <a:pt x="729615" y="73279"/>
                    <a:pt x="741426" y="65532"/>
                  </a:cubicBezTo>
                  <a:lnTo>
                    <a:pt x="740029" y="65913"/>
                  </a:lnTo>
                  <a:lnTo>
                    <a:pt x="738124" y="16891"/>
                  </a:lnTo>
                  <a:lnTo>
                    <a:pt x="791210" y="0"/>
                  </a:lnTo>
                  <a:lnTo>
                    <a:pt x="814324" y="42291"/>
                  </a:lnTo>
                  <a:lnTo>
                    <a:pt x="812927" y="42672"/>
                  </a:lnTo>
                  <a:cubicBezTo>
                    <a:pt x="826008" y="42164"/>
                    <a:pt x="838835" y="43561"/>
                    <a:pt x="851154" y="47244"/>
                  </a:cubicBezTo>
                  <a:close/>
                </a:path>
              </a:pathLst>
            </a:custGeom>
            <a:solidFill>
              <a:srgbClr val="FFFFFF"/>
            </a:solidFill>
          </p:spPr>
        </p:sp>
      </p:grpSp>
      <p:sp>
        <p:nvSpPr>
          <p:cNvPr id="57" name="TextBox 57"/>
          <p:cNvSpPr txBox="1"/>
          <p:nvPr/>
        </p:nvSpPr>
        <p:spPr>
          <a:xfrm>
            <a:off x="12922380" y="5870700"/>
            <a:ext cx="404424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58" name="TextBox 58"/>
          <p:cNvSpPr txBox="1"/>
          <p:nvPr/>
        </p:nvSpPr>
        <p:spPr>
          <a:xfrm>
            <a:off x="12922380" y="5545080"/>
            <a:ext cx="40442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
        <p:nvSpPr>
          <p:cNvPr id="59" name="TextBox 59"/>
          <p:cNvSpPr txBox="1"/>
          <p:nvPr/>
        </p:nvSpPr>
        <p:spPr>
          <a:xfrm>
            <a:off x="1176840" y="5870700"/>
            <a:ext cx="422946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60" name="TextBox 60"/>
          <p:cNvSpPr txBox="1"/>
          <p:nvPr/>
        </p:nvSpPr>
        <p:spPr>
          <a:xfrm>
            <a:off x="1176840" y="5545080"/>
            <a:ext cx="422946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
        <p:nvSpPr>
          <p:cNvPr id="61" name="TextBox 61"/>
          <p:cNvSpPr txBox="1"/>
          <p:nvPr/>
        </p:nvSpPr>
        <p:spPr>
          <a:xfrm>
            <a:off x="12922380" y="7653240"/>
            <a:ext cx="404424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62" name="TextBox 62"/>
          <p:cNvSpPr txBox="1"/>
          <p:nvPr/>
        </p:nvSpPr>
        <p:spPr>
          <a:xfrm>
            <a:off x="12922380" y="7328160"/>
            <a:ext cx="404424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
        <p:nvSpPr>
          <p:cNvPr id="63" name="TextBox 63"/>
          <p:cNvSpPr txBox="1"/>
          <p:nvPr/>
        </p:nvSpPr>
        <p:spPr>
          <a:xfrm>
            <a:off x="1176840" y="7653240"/>
            <a:ext cx="4229460" cy="555280"/>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600" spc="16" dirty="0">
                <a:solidFill>
                  <a:srgbClr val="404040"/>
                </a:solidFill>
                <a:latin typeface="Montserrat"/>
                <a:cs typeface="B Nazanin" pitchFamily="2" charset="-78"/>
              </a:rPr>
              <a:t>  </a:t>
            </a:r>
          </a:p>
        </p:txBody>
      </p:sp>
      <p:sp>
        <p:nvSpPr>
          <p:cNvPr id="64" name="TextBox 64"/>
          <p:cNvSpPr txBox="1"/>
          <p:nvPr/>
        </p:nvSpPr>
        <p:spPr>
          <a:xfrm>
            <a:off x="1176840" y="7328160"/>
            <a:ext cx="4229460" cy="196208"/>
          </a:xfrm>
          <a:prstGeom prst="rect">
            <a:avLst/>
          </a:prstGeom>
        </p:spPr>
        <p:txBody>
          <a:bodyPr lIns="0" tIns="0" rIns="0" bIns="0" rtlCol="0" anchor="t">
            <a:spAutoFit/>
          </a:bodyPr>
          <a:lstStyle/>
          <a:p>
            <a:pPr algn="ctr" rtl="1">
              <a:lnSpc>
                <a:spcPts val="1439"/>
              </a:lnSpc>
            </a:pPr>
            <a:r>
              <a:rPr lang="fa-IR" sz="1600" spc="16" dirty="0">
                <a:solidFill>
                  <a:srgbClr val="404040"/>
                </a:solidFill>
                <a:latin typeface="Montserrat Bold"/>
                <a:cs typeface="B Nazanin" pitchFamily="2" charset="-78"/>
              </a:rPr>
              <a:t>متن شما در اینجا</a:t>
            </a:r>
            <a:endParaRPr lang="en-US" sz="1600" spc="16" dirty="0">
              <a:solidFill>
                <a:srgbClr val="404040"/>
              </a:solidFill>
              <a:latin typeface="Montserrat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243620"/>
            <a:ext cx="7293780" cy="2495340"/>
            <a:chOff x="0" y="0"/>
            <a:chExt cx="9725040" cy="3327120"/>
          </a:xfrm>
        </p:grpSpPr>
        <p:sp>
          <p:nvSpPr>
            <p:cNvPr id="3" name="Freeform 3"/>
            <p:cNvSpPr/>
            <p:nvPr/>
          </p:nvSpPr>
          <p:spPr>
            <a:xfrm>
              <a:off x="0" y="0"/>
              <a:ext cx="9725025" cy="3327146"/>
            </a:xfrm>
            <a:custGeom>
              <a:avLst/>
              <a:gdLst/>
              <a:ahLst/>
              <a:cxnLst/>
              <a:rect l="l" t="t" r="r" b="b"/>
              <a:pathLst>
                <a:path w="9725025" h="3327146">
                  <a:moveTo>
                    <a:pt x="0" y="0"/>
                  </a:moveTo>
                  <a:lnTo>
                    <a:pt x="9725025" y="0"/>
                  </a:lnTo>
                  <a:lnTo>
                    <a:pt x="9725025" y="3327146"/>
                  </a:lnTo>
                  <a:lnTo>
                    <a:pt x="0" y="3327146"/>
                  </a:lnTo>
                  <a:close/>
                </a:path>
              </a:pathLst>
            </a:custGeom>
            <a:solidFill>
              <a:srgbClr val="0070C0"/>
            </a:solidFill>
          </p:spPr>
        </p:sp>
      </p:grpSp>
      <p:grpSp>
        <p:nvGrpSpPr>
          <p:cNvPr id="4" name="Group 4"/>
          <p:cNvGrpSpPr/>
          <p:nvPr/>
        </p:nvGrpSpPr>
        <p:grpSpPr>
          <a:xfrm rot="5400000">
            <a:off x="16928460" y="149580"/>
            <a:ext cx="1209600" cy="1221480"/>
            <a:chOff x="0" y="0"/>
            <a:chExt cx="1612800" cy="1628640"/>
          </a:xfrm>
        </p:grpSpPr>
        <p:sp>
          <p:nvSpPr>
            <p:cNvPr id="5" name="Freeform 5"/>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6" name="Group 6"/>
          <p:cNvGrpSpPr/>
          <p:nvPr/>
        </p:nvGrpSpPr>
        <p:grpSpPr>
          <a:xfrm>
            <a:off x="152280" y="114480"/>
            <a:ext cx="1209600" cy="1221480"/>
            <a:chOff x="0" y="0"/>
            <a:chExt cx="1612800" cy="1628640"/>
          </a:xfrm>
        </p:grpSpPr>
        <p:sp>
          <p:nvSpPr>
            <p:cNvPr id="7" name="Freeform 7"/>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8" name="Group 8"/>
          <p:cNvGrpSpPr/>
          <p:nvPr/>
        </p:nvGrpSpPr>
        <p:grpSpPr>
          <a:xfrm>
            <a:off x="8444520" y="5143500"/>
            <a:ext cx="8857620" cy="4021920"/>
            <a:chOff x="0" y="0"/>
            <a:chExt cx="11810160" cy="5362560"/>
          </a:xfrm>
        </p:grpSpPr>
        <p:sp>
          <p:nvSpPr>
            <p:cNvPr id="9" name="Freeform 9"/>
            <p:cNvSpPr/>
            <p:nvPr/>
          </p:nvSpPr>
          <p:spPr>
            <a:xfrm>
              <a:off x="0" y="0"/>
              <a:ext cx="11810111" cy="5362575"/>
            </a:xfrm>
            <a:custGeom>
              <a:avLst/>
              <a:gdLst/>
              <a:ahLst/>
              <a:cxnLst/>
              <a:rect l="l" t="t" r="r" b="b"/>
              <a:pathLst>
                <a:path w="11810111" h="5362575">
                  <a:moveTo>
                    <a:pt x="0" y="0"/>
                  </a:moveTo>
                  <a:lnTo>
                    <a:pt x="11810111" y="0"/>
                  </a:lnTo>
                  <a:lnTo>
                    <a:pt x="11810111" y="5362575"/>
                  </a:lnTo>
                  <a:lnTo>
                    <a:pt x="0" y="5362575"/>
                  </a:lnTo>
                  <a:close/>
                </a:path>
              </a:pathLst>
            </a:custGeom>
            <a:solidFill>
              <a:srgbClr val="0070C0"/>
            </a:solidFill>
          </p:spPr>
        </p:sp>
      </p:grpSp>
      <p:sp>
        <p:nvSpPr>
          <p:cNvPr id="10" name="TextBox 10"/>
          <p:cNvSpPr txBox="1"/>
          <p:nvPr/>
        </p:nvSpPr>
        <p:spPr>
          <a:xfrm>
            <a:off x="10412460" y="1511625"/>
            <a:ext cx="7029360" cy="371897"/>
          </a:xfrm>
          <a:prstGeom prst="rect">
            <a:avLst/>
          </a:prstGeom>
        </p:spPr>
        <p:txBody>
          <a:bodyPr lIns="0" tIns="0" rIns="0" bIns="0" rtlCol="0" anchor="t">
            <a:spAutoFit/>
          </a:bodyPr>
          <a:lstStyle/>
          <a:p>
            <a:pPr algn="ctr" rtl="1">
              <a:lnSpc>
                <a:spcPts val="2879"/>
              </a:lnSpc>
            </a:pPr>
            <a:r>
              <a:rPr lang="fa-IR" sz="2400" spc="34" dirty="0">
                <a:solidFill>
                  <a:srgbClr val="418AB3"/>
                </a:solidFill>
                <a:latin typeface="Montserrat"/>
                <a:cs typeface="B Nazanin" pitchFamily="2" charset="-78"/>
              </a:rPr>
              <a:t>طرح بندی اسلاید متنی برای ارائه شما.</a:t>
            </a:r>
            <a:endParaRPr lang="en-US" sz="2400" spc="34" dirty="0">
              <a:solidFill>
                <a:srgbClr val="404040"/>
              </a:solidFill>
              <a:latin typeface="Montserrat"/>
              <a:cs typeface="B Nazanin" pitchFamily="2" charset="-78"/>
            </a:endParaRPr>
          </a:p>
        </p:txBody>
      </p:sp>
      <p:sp>
        <p:nvSpPr>
          <p:cNvPr id="11" name="TextBox 11"/>
          <p:cNvSpPr txBox="1"/>
          <p:nvPr/>
        </p:nvSpPr>
        <p:spPr>
          <a:xfrm>
            <a:off x="9352440" y="5067720"/>
            <a:ext cx="2241180" cy="1846659"/>
          </a:xfrm>
          <a:prstGeom prst="rect">
            <a:avLst/>
          </a:prstGeom>
        </p:spPr>
        <p:txBody>
          <a:bodyPr lIns="0" tIns="0" rIns="0" bIns="0" rtlCol="0" anchor="t">
            <a:spAutoFit/>
          </a:bodyPr>
          <a:lstStyle/>
          <a:p>
            <a:pPr algn="ctr" rtl="1">
              <a:lnSpc>
                <a:spcPts val="14400"/>
              </a:lnSpc>
            </a:pPr>
            <a:r>
              <a:rPr lang="en-US" sz="12000" spc="176">
                <a:solidFill>
                  <a:srgbClr val="FFFFFF"/>
                </a:solidFill>
                <a:latin typeface="Montserrat Bold"/>
                <a:cs typeface="B Nazanin" pitchFamily="2" charset="-78"/>
              </a:rPr>
              <a:t>“</a:t>
            </a:r>
          </a:p>
        </p:txBody>
      </p:sp>
      <p:sp>
        <p:nvSpPr>
          <p:cNvPr id="12" name="TextBox 12"/>
          <p:cNvSpPr txBox="1"/>
          <p:nvPr/>
        </p:nvSpPr>
        <p:spPr>
          <a:xfrm>
            <a:off x="10299600" y="6646140"/>
            <a:ext cx="5592420" cy="1446550"/>
          </a:xfrm>
          <a:prstGeom prst="rect">
            <a:avLst/>
          </a:prstGeom>
        </p:spPr>
        <p:txBody>
          <a:bodyPr lIns="0" tIns="0" rIns="0" bIns="0" rtlCol="0" anchor="t">
            <a:spAutoFit/>
          </a:bodyPr>
          <a:lstStyle/>
          <a:p>
            <a:pPr algn="ctr" rtl="1">
              <a:lnSpc>
                <a:spcPct val="150000"/>
              </a:lnSpc>
            </a:pPr>
            <a:r>
              <a:rPr lang="fa-IR" sz="1600" spc="16" dirty="0">
                <a:solidFill>
                  <a:srgbClr val="FFFFFF"/>
                </a:solidFill>
                <a:latin typeface="Montserrat Bold"/>
                <a:cs typeface="B Nazanin" pitchFamily="2" charset="-78"/>
              </a:rPr>
              <a:t>شما به راحتی می توانید مخاطبان خود را تحت تاثیر قرار دهید و زیبایی و جذابیت منحصر به فردی را به ارائه های خود اضافه کنید. یک ارائه پاورپوینت مدرن که به زیبایی طراحی شده است دریافت کنید. من امیدوارم و معتقدم که این الگو در زمان، پول و اعتبار شما صرفه جویی کند.</a:t>
            </a:r>
            <a:endParaRPr lang="en-US" sz="1600" spc="16" dirty="0">
              <a:solidFill>
                <a:srgbClr val="FFFFFF"/>
              </a:solidFill>
              <a:latin typeface="Montserrat Bold"/>
              <a:cs typeface="B Nazanin" pitchFamily="2" charset="-78"/>
            </a:endParaRPr>
          </a:p>
        </p:txBody>
      </p:sp>
      <p:sp>
        <p:nvSpPr>
          <p:cNvPr id="13" name="Freeform 13"/>
          <p:cNvSpPr/>
          <p:nvPr/>
        </p:nvSpPr>
        <p:spPr>
          <a:xfrm>
            <a:off x="754920" y="-594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3"/>
            <a:stretch>
              <a:fillRect l="-17147" r="-17403" b="-222"/>
            </a:stretch>
          </a:blipFill>
        </p:spPr>
      </p:sp>
      <p:sp>
        <p:nvSpPr>
          <p:cNvPr id="14" name="Freeform 14"/>
          <p:cNvSpPr/>
          <p:nvPr/>
        </p:nvSpPr>
        <p:spPr>
          <a:xfrm>
            <a:off x="5662440" y="223236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4"/>
            <a:stretch>
              <a:fillRect l="-17168" r="-17424" b="-254"/>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4" name="TextBox 4"/>
          <p:cNvSpPr txBox="1"/>
          <p:nvPr/>
        </p:nvSpPr>
        <p:spPr>
          <a:xfrm>
            <a:off x="1026720" y="717480"/>
            <a:ext cx="9104580" cy="833562"/>
          </a:xfrm>
          <a:prstGeom prst="rect">
            <a:avLst/>
          </a:prstGeom>
        </p:spPr>
        <p:txBody>
          <a:bodyPr lIns="0" tIns="0" rIns="0" bIns="0" rtlCol="0" anchor="t">
            <a:spAutoFit/>
          </a:bodyPr>
          <a:lstStyle/>
          <a:p>
            <a:pPr algn="ctr" rtl="1">
              <a:lnSpc>
                <a:spcPts val="6480"/>
              </a:lnSpc>
            </a:pPr>
            <a:r>
              <a:rPr lang="fa-IR" sz="5400" spc="78" dirty="0">
                <a:solidFill>
                  <a:srgbClr val="0070C0"/>
                </a:solidFill>
                <a:latin typeface="Montserrat"/>
                <a:cs typeface="B Nazanin" pitchFamily="2" charset="-78"/>
              </a:rPr>
              <a:t>سبک اینفوگرافیک</a:t>
            </a:r>
            <a:endParaRPr lang="en-US" sz="5400" spc="78" dirty="0">
              <a:solidFill>
                <a:srgbClr val="262626"/>
              </a:solidFill>
              <a:latin typeface="Montserrat"/>
              <a:cs typeface="B Nazanin" pitchFamily="2" charset="-78"/>
            </a:endParaRPr>
          </a:p>
        </p:txBody>
      </p:sp>
      <p:sp>
        <p:nvSpPr>
          <p:cNvPr id="5" name="TextBox 5"/>
          <p:cNvSpPr txBox="1"/>
          <p:nvPr/>
        </p:nvSpPr>
        <p:spPr>
          <a:xfrm>
            <a:off x="1018080" y="2037780"/>
            <a:ext cx="9062460" cy="188513"/>
          </a:xfrm>
          <a:prstGeom prst="rect">
            <a:avLst/>
          </a:prstGeom>
        </p:spPr>
        <p:txBody>
          <a:bodyPr lIns="0" tIns="0" rIns="0" bIns="0" rtlCol="0" anchor="t">
            <a:spAutoFit/>
          </a:bodyPr>
          <a:lstStyle/>
          <a:p>
            <a:pPr algn="ctr" rtl="1">
              <a:lnSpc>
                <a:spcPts val="1439"/>
              </a:lnSpc>
            </a:pPr>
            <a:r>
              <a:rPr lang="fa-IR" sz="1400" spc="16" dirty="0">
                <a:solidFill>
                  <a:srgbClr val="000000"/>
                </a:solidFill>
                <a:latin typeface="Montserrat"/>
                <a:cs typeface="B Nazanin" pitchFamily="2" charset="-78"/>
              </a:rPr>
              <a:t>ارائه پاورپوینت مدرنی را دریافت کنید که به زیبایی طراحی شده است. من امیدوارم و معتقدم که این الگو ارزش وقت شما را خواهد داشت.</a:t>
            </a:r>
            <a:endParaRPr lang="en-US" sz="1400" spc="16" dirty="0">
              <a:solidFill>
                <a:srgbClr val="000000"/>
              </a:solidFill>
              <a:latin typeface="Montserrat"/>
              <a:cs typeface="B Nazanin" pitchFamily="2" charset="-78"/>
            </a:endParaRPr>
          </a:p>
        </p:txBody>
      </p:sp>
      <p:grpSp>
        <p:nvGrpSpPr>
          <p:cNvPr id="6" name="Group 6"/>
          <p:cNvGrpSpPr/>
          <p:nvPr/>
        </p:nvGrpSpPr>
        <p:grpSpPr>
          <a:xfrm>
            <a:off x="7309440" y="4702860"/>
            <a:ext cx="1003320" cy="1003320"/>
            <a:chOff x="0" y="0"/>
            <a:chExt cx="1337760" cy="1337760"/>
          </a:xfrm>
        </p:grpSpPr>
        <p:sp>
          <p:nvSpPr>
            <p:cNvPr id="7" name="Freeform 7"/>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8" name="Freeform 8"/>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9" name="Group 9"/>
          <p:cNvGrpSpPr/>
          <p:nvPr/>
        </p:nvGrpSpPr>
        <p:grpSpPr>
          <a:xfrm>
            <a:off x="7309440" y="6381180"/>
            <a:ext cx="1003320" cy="1003320"/>
            <a:chOff x="0" y="0"/>
            <a:chExt cx="1337760" cy="1337760"/>
          </a:xfrm>
        </p:grpSpPr>
        <p:sp>
          <p:nvSpPr>
            <p:cNvPr id="10" name="Freeform 10"/>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1" name="Freeform 11"/>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2" name="Group 12"/>
          <p:cNvGrpSpPr/>
          <p:nvPr/>
        </p:nvGrpSpPr>
        <p:grpSpPr>
          <a:xfrm>
            <a:off x="7309440" y="8058960"/>
            <a:ext cx="1003320" cy="1003320"/>
            <a:chOff x="0" y="0"/>
            <a:chExt cx="1337760" cy="1337760"/>
          </a:xfrm>
        </p:grpSpPr>
        <p:sp>
          <p:nvSpPr>
            <p:cNvPr id="13" name="Freeform 13"/>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4" name="Freeform 14"/>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5" name="Group 15"/>
          <p:cNvGrpSpPr/>
          <p:nvPr/>
        </p:nvGrpSpPr>
        <p:grpSpPr>
          <a:xfrm>
            <a:off x="7309440" y="2952180"/>
            <a:ext cx="1003320" cy="1003320"/>
            <a:chOff x="0" y="0"/>
            <a:chExt cx="1337760" cy="1337760"/>
          </a:xfrm>
        </p:grpSpPr>
        <p:sp>
          <p:nvSpPr>
            <p:cNvPr id="16" name="Freeform 16"/>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7" name="Freeform 17"/>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sp>
        <p:nvSpPr>
          <p:cNvPr id="18" name="TextBox 18"/>
          <p:cNvSpPr txBox="1"/>
          <p:nvPr/>
        </p:nvSpPr>
        <p:spPr>
          <a:xfrm>
            <a:off x="8871840" y="5108220"/>
            <a:ext cx="786528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400" spc="16" dirty="0">
                <a:solidFill>
                  <a:srgbClr val="404040"/>
                </a:solidFill>
                <a:latin typeface="Montserrat"/>
                <a:cs typeface="B Nazanin" pitchFamily="2" charset="-78"/>
              </a:rPr>
              <a:t> </a:t>
            </a:r>
            <a:r>
              <a:rPr lang="fa-IR" sz="1400" spc="16" dirty="0">
                <a:solidFill>
                  <a:srgbClr val="595959"/>
                </a:solidFill>
                <a:latin typeface="Montserrat"/>
                <a:cs typeface="B Nazanin" pitchFamily="2" charset="-78"/>
              </a:rPr>
              <a:t> </a:t>
            </a:r>
            <a:endParaRPr lang="en-US" sz="1400" spc="16" dirty="0">
              <a:solidFill>
                <a:srgbClr val="404040"/>
              </a:solidFill>
              <a:latin typeface="Montserrat"/>
              <a:cs typeface="B Nazanin" pitchFamily="2" charset="-78"/>
            </a:endParaRPr>
          </a:p>
        </p:txBody>
      </p:sp>
      <p:sp>
        <p:nvSpPr>
          <p:cNvPr id="19" name="TextBox 19"/>
          <p:cNvSpPr txBox="1"/>
          <p:nvPr/>
        </p:nvSpPr>
        <p:spPr>
          <a:xfrm>
            <a:off x="8871840" y="4699980"/>
            <a:ext cx="786528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فهرست شما اینجاست</a:t>
            </a:r>
            <a:endParaRPr lang="en-US" sz="1400" spc="19" dirty="0">
              <a:solidFill>
                <a:srgbClr val="404040"/>
              </a:solidFill>
              <a:latin typeface="Montserrat Bold"/>
              <a:cs typeface="B Nazanin" pitchFamily="2" charset="-78"/>
            </a:endParaRPr>
          </a:p>
        </p:txBody>
      </p:sp>
      <p:sp>
        <p:nvSpPr>
          <p:cNvPr id="20" name="TextBox 20"/>
          <p:cNvSpPr txBox="1"/>
          <p:nvPr/>
        </p:nvSpPr>
        <p:spPr>
          <a:xfrm>
            <a:off x="8871840" y="6786000"/>
            <a:ext cx="786528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400" spc="16" dirty="0">
                <a:solidFill>
                  <a:srgbClr val="404040"/>
                </a:solidFill>
                <a:latin typeface="Montserrat"/>
                <a:cs typeface="B Nazanin" pitchFamily="2" charset="-78"/>
              </a:rPr>
              <a:t> </a:t>
            </a:r>
            <a:r>
              <a:rPr lang="fa-IR" sz="1400" spc="16" dirty="0">
                <a:solidFill>
                  <a:srgbClr val="595959"/>
                </a:solidFill>
                <a:latin typeface="Montserrat"/>
                <a:cs typeface="B Nazanin" pitchFamily="2" charset="-78"/>
              </a:rPr>
              <a:t> </a:t>
            </a:r>
            <a:r>
              <a:rPr lang="en-US" sz="1400" spc="16" dirty="0">
                <a:solidFill>
                  <a:srgbClr val="404040"/>
                </a:solidFill>
                <a:latin typeface="Montserrat"/>
                <a:cs typeface="B Nazanin" pitchFamily="2" charset="-78"/>
              </a:rPr>
              <a:t>      </a:t>
            </a:r>
          </a:p>
        </p:txBody>
      </p:sp>
      <p:sp>
        <p:nvSpPr>
          <p:cNvPr id="21" name="TextBox 21"/>
          <p:cNvSpPr txBox="1"/>
          <p:nvPr/>
        </p:nvSpPr>
        <p:spPr>
          <a:xfrm>
            <a:off x="8871840" y="6377760"/>
            <a:ext cx="786528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فهرست شما اینجاست</a:t>
            </a:r>
            <a:endParaRPr lang="en-US" sz="1400" spc="19" dirty="0">
              <a:solidFill>
                <a:srgbClr val="404040"/>
              </a:solidFill>
              <a:latin typeface="Montserrat Bold"/>
              <a:cs typeface="B Nazanin" pitchFamily="2" charset="-78"/>
            </a:endParaRPr>
          </a:p>
        </p:txBody>
      </p:sp>
      <p:sp>
        <p:nvSpPr>
          <p:cNvPr id="22" name="TextBox 22"/>
          <p:cNvSpPr txBox="1"/>
          <p:nvPr/>
        </p:nvSpPr>
        <p:spPr>
          <a:xfrm>
            <a:off x="8871840" y="8464320"/>
            <a:ext cx="786528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 </a:t>
            </a:r>
            <a:endParaRPr lang="en-US" sz="1400" spc="16" dirty="0">
              <a:solidFill>
                <a:srgbClr val="404040"/>
              </a:solidFill>
              <a:latin typeface="Montserrat"/>
              <a:cs typeface="B Nazanin" pitchFamily="2" charset="-78"/>
            </a:endParaRPr>
          </a:p>
        </p:txBody>
      </p:sp>
      <p:sp>
        <p:nvSpPr>
          <p:cNvPr id="23" name="TextBox 23"/>
          <p:cNvSpPr txBox="1"/>
          <p:nvPr/>
        </p:nvSpPr>
        <p:spPr>
          <a:xfrm>
            <a:off x="8871840" y="8056080"/>
            <a:ext cx="786528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فهرست شما اینجاست</a:t>
            </a:r>
            <a:endParaRPr lang="en-US" sz="1400" spc="19" dirty="0">
              <a:solidFill>
                <a:srgbClr val="404040"/>
              </a:solidFill>
              <a:latin typeface="Montserrat Bold"/>
              <a:cs typeface="B Nazanin" pitchFamily="2" charset="-78"/>
            </a:endParaRPr>
          </a:p>
        </p:txBody>
      </p:sp>
      <p:sp>
        <p:nvSpPr>
          <p:cNvPr id="24" name="TextBox 24"/>
          <p:cNvSpPr txBox="1"/>
          <p:nvPr/>
        </p:nvSpPr>
        <p:spPr>
          <a:xfrm>
            <a:off x="8871840" y="3357540"/>
            <a:ext cx="786528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400" spc="16" dirty="0">
                <a:solidFill>
                  <a:srgbClr val="595959"/>
                </a:solidFill>
                <a:latin typeface="Montserrat"/>
                <a:cs typeface="B Nazanin" pitchFamily="2" charset="-78"/>
              </a:rPr>
              <a:t> </a:t>
            </a:r>
            <a:r>
              <a:rPr lang="fa-IR" sz="1400" spc="16" dirty="0">
                <a:solidFill>
                  <a:srgbClr val="595959"/>
                </a:solidFill>
                <a:latin typeface="Montserrat"/>
                <a:cs typeface="B Nazanin" pitchFamily="2" charset="-78"/>
              </a:rPr>
              <a:t> </a:t>
            </a:r>
            <a:endParaRPr lang="en-US" sz="1400" spc="16" dirty="0">
              <a:solidFill>
                <a:srgbClr val="404040"/>
              </a:solidFill>
              <a:latin typeface="Montserrat"/>
              <a:cs typeface="B Nazanin" pitchFamily="2" charset="-78"/>
            </a:endParaRPr>
          </a:p>
        </p:txBody>
      </p:sp>
      <p:sp>
        <p:nvSpPr>
          <p:cNvPr id="25" name="TextBox 25"/>
          <p:cNvSpPr txBox="1"/>
          <p:nvPr/>
        </p:nvSpPr>
        <p:spPr>
          <a:xfrm>
            <a:off x="8871840" y="2949300"/>
            <a:ext cx="786528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فهرست شما اینجاست</a:t>
            </a:r>
            <a:endParaRPr lang="en-US" sz="1400" spc="19" dirty="0">
              <a:solidFill>
                <a:srgbClr val="404040"/>
              </a:solidFill>
              <a:latin typeface="Montserrat Bold"/>
              <a:cs typeface="B Nazanin" pitchFamily="2" charset="-78"/>
            </a:endParaRPr>
          </a:p>
        </p:txBody>
      </p:sp>
      <p:grpSp>
        <p:nvGrpSpPr>
          <p:cNvPr id="26" name="Group 26"/>
          <p:cNvGrpSpPr/>
          <p:nvPr/>
        </p:nvGrpSpPr>
        <p:grpSpPr>
          <a:xfrm>
            <a:off x="7582680" y="8393220"/>
            <a:ext cx="457380" cy="335340"/>
            <a:chOff x="0" y="0"/>
            <a:chExt cx="609840" cy="447120"/>
          </a:xfrm>
        </p:grpSpPr>
        <p:sp>
          <p:nvSpPr>
            <p:cNvPr id="27" name="Freeform 27"/>
            <p:cNvSpPr/>
            <p:nvPr/>
          </p:nvSpPr>
          <p:spPr>
            <a:xfrm>
              <a:off x="0" y="0"/>
              <a:ext cx="609854" cy="447167"/>
            </a:xfrm>
            <a:custGeom>
              <a:avLst/>
              <a:gdLst/>
              <a:ahLst/>
              <a:cxnLst/>
              <a:rect l="l" t="t" r="r" b="b"/>
              <a:pathLst>
                <a:path w="609854" h="447167">
                  <a:moveTo>
                    <a:pt x="371729" y="259588"/>
                  </a:moveTo>
                  <a:lnTo>
                    <a:pt x="609854" y="447167"/>
                  </a:lnTo>
                  <a:lnTo>
                    <a:pt x="0" y="447167"/>
                  </a:lnTo>
                  <a:lnTo>
                    <a:pt x="239014" y="263271"/>
                  </a:lnTo>
                  <a:lnTo>
                    <a:pt x="303149" y="328422"/>
                  </a:lnTo>
                  <a:close/>
                  <a:moveTo>
                    <a:pt x="609854" y="23876"/>
                  </a:moveTo>
                  <a:lnTo>
                    <a:pt x="609854" y="425069"/>
                  </a:lnTo>
                  <a:lnTo>
                    <a:pt x="382524" y="251079"/>
                  </a:lnTo>
                  <a:close/>
                  <a:moveTo>
                    <a:pt x="0" y="22098"/>
                  </a:moveTo>
                  <a:lnTo>
                    <a:pt x="227330" y="249301"/>
                  </a:lnTo>
                  <a:lnTo>
                    <a:pt x="0" y="423291"/>
                  </a:lnTo>
                  <a:close/>
                  <a:moveTo>
                    <a:pt x="0" y="0"/>
                  </a:moveTo>
                  <a:lnTo>
                    <a:pt x="609854" y="0"/>
                  </a:lnTo>
                  <a:lnTo>
                    <a:pt x="303149" y="304927"/>
                  </a:lnTo>
                  <a:close/>
                </a:path>
              </a:pathLst>
            </a:custGeom>
            <a:solidFill>
              <a:srgbClr val="0070C0"/>
            </a:solidFill>
          </p:spPr>
        </p:sp>
      </p:grpSp>
      <p:grpSp>
        <p:nvGrpSpPr>
          <p:cNvPr id="28" name="Group 28"/>
          <p:cNvGrpSpPr/>
          <p:nvPr/>
        </p:nvGrpSpPr>
        <p:grpSpPr>
          <a:xfrm>
            <a:off x="7573500" y="3271320"/>
            <a:ext cx="475740" cy="365580"/>
            <a:chOff x="0" y="0"/>
            <a:chExt cx="634320" cy="487440"/>
          </a:xfrm>
        </p:grpSpPr>
        <p:sp>
          <p:nvSpPr>
            <p:cNvPr id="29" name="Freeform 29"/>
            <p:cNvSpPr/>
            <p:nvPr/>
          </p:nvSpPr>
          <p:spPr>
            <a:xfrm>
              <a:off x="0" y="0"/>
              <a:ext cx="640461" cy="487426"/>
            </a:xfrm>
            <a:custGeom>
              <a:avLst/>
              <a:gdLst/>
              <a:ahLst/>
              <a:cxnLst/>
              <a:rect l="l" t="t" r="r" b="b"/>
              <a:pathLst>
                <a:path w="640461" h="487426">
                  <a:moveTo>
                    <a:pt x="381762" y="203454"/>
                  </a:moveTo>
                  <a:cubicBezTo>
                    <a:pt x="435610" y="203454"/>
                    <a:pt x="479425" y="247142"/>
                    <a:pt x="479425" y="301117"/>
                  </a:cubicBezTo>
                  <a:cubicBezTo>
                    <a:pt x="479425" y="355092"/>
                    <a:pt x="435737" y="398780"/>
                    <a:pt x="381762" y="398780"/>
                  </a:cubicBezTo>
                  <a:cubicBezTo>
                    <a:pt x="327787" y="398780"/>
                    <a:pt x="284099" y="355092"/>
                    <a:pt x="284099" y="301117"/>
                  </a:cubicBezTo>
                  <a:cubicBezTo>
                    <a:pt x="284099" y="247142"/>
                    <a:pt x="327787" y="203454"/>
                    <a:pt x="381762" y="203454"/>
                  </a:cubicBezTo>
                  <a:close/>
                  <a:moveTo>
                    <a:pt x="381762" y="164846"/>
                  </a:moveTo>
                  <a:cubicBezTo>
                    <a:pt x="306578" y="164846"/>
                    <a:pt x="245618" y="225806"/>
                    <a:pt x="245618" y="301117"/>
                  </a:cubicBezTo>
                  <a:cubicBezTo>
                    <a:pt x="245618" y="376428"/>
                    <a:pt x="306578" y="437388"/>
                    <a:pt x="381762" y="437388"/>
                  </a:cubicBezTo>
                  <a:cubicBezTo>
                    <a:pt x="456946" y="437388"/>
                    <a:pt x="517906" y="376428"/>
                    <a:pt x="517906" y="301117"/>
                  </a:cubicBezTo>
                  <a:cubicBezTo>
                    <a:pt x="517906" y="225806"/>
                    <a:pt x="456946" y="164846"/>
                    <a:pt x="381762" y="164846"/>
                  </a:cubicBezTo>
                  <a:close/>
                  <a:moveTo>
                    <a:pt x="221361" y="134620"/>
                  </a:moveTo>
                  <a:lnTo>
                    <a:pt x="221361" y="165354"/>
                  </a:lnTo>
                  <a:lnTo>
                    <a:pt x="264414" y="165354"/>
                  </a:lnTo>
                  <a:lnTo>
                    <a:pt x="264414" y="134620"/>
                  </a:lnTo>
                  <a:close/>
                  <a:moveTo>
                    <a:pt x="557784" y="124714"/>
                  </a:moveTo>
                  <a:lnTo>
                    <a:pt x="557784" y="165227"/>
                  </a:lnTo>
                  <a:lnTo>
                    <a:pt x="640461" y="165227"/>
                  </a:lnTo>
                  <a:lnTo>
                    <a:pt x="640461" y="124714"/>
                  </a:lnTo>
                  <a:close/>
                  <a:moveTo>
                    <a:pt x="317246" y="21590"/>
                  </a:moveTo>
                  <a:lnTo>
                    <a:pt x="317246" y="86233"/>
                  </a:lnTo>
                  <a:lnTo>
                    <a:pt x="446151" y="86233"/>
                  </a:lnTo>
                  <a:lnTo>
                    <a:pt x="446151" y="21590"/>
                  </a:lnTo>
                  <a:close/>
                  <a:moveTo>
                    <a:pt x="289052" y="0"/>
                  </a:moveTo>
                  <a:lnTo>
                    <a:pt x="474345" y="0"/>
                  </a:lnTo>
                  <a:cubicBezTo>
                    <a:pt x="484378" y="0"/>
                    <a:pt x="492506" y="8128"/>
                    <a:pt x="492506" y="18161"/>
                  </a:cubicBezTo>
                  <a:lnTo>
                    <a:pt x="492506" y="86233"/>
                  </a:lnTo>
                  <a:lnTo>
                    <a:pt x="583819" y="86233"/>
                  </a:lnTo>
                  <a:cubicBezTo>
                    <a:pt x="611759" y="86233"/>
                    <a:pt x="634365" y="108839"/>
                    <a:pt x="634365" y="136779"/>
                  </a:cubicBezTo>
                  <a:lnTo>
                    <a:pt x="634365" y="436880"/>
                  </a:lnTo>
                  <a:cubicBezTo>
                    <a:pt x="634365" y="464820"/>
                    <a:pt x="611759" y="487426"/>
                    <a:pt x="583819" y="487426"/>
                  </a:cubicBezTo>
                  <a:lnTo>
                    <a:pt x="50546" y="487426"/>
                  </a:lnTo>
                  <a:cubicBezTo>
                    <a:pt x="22606" y="487426"/>
                    <a:pt x="0" y="464820"/>
                    <a:pt x="0" y="436880"/>
                  </a:cubicBezTo>
                  <a:lnTo>
                    <a:pt x="0" y="136779"/>
                  </a:lnTo>
                  <a:cubicBezTo>
                    <a:pt x="0" y="108839"/>
                    <a:pt x="22606" y="86233"/>
                    <a:pt x="50546" y="86233"/>
                  </a:cubicBezTo>
                  <a:lnTo>
                    <a:pt x="61087" y="86233"/>
                  </a:lnTo>
                  <a:lnTo>
                    <a:pt x="61087" y="62357"/>
                  </a:lnTo>
                  <a:cubicBezTo>
                    <a:pt x="61087" y="57404"/>
                    <a:pt x="65151" y="53340"/>
                    <a:pt x="70104" y="53340"/>
                  </a:cubicBezTo>
                  <a:lnTo>
                    <a:pt x="162687" y="53340"/>
                  </a:lnTo>
                  <a:cubicBezTo>
                    <a:pt x="167640" y="53340"/>
                    <a:pt x="171704" y="57404"/>
                    <a:pt x="171704" y="62357"/>
                  </a:cubicBezTo>
                  <a:lnTo>
                    <a:pt x="171704" y="86233"/>
                  </a:lnTo>
                  <a:lnTo>
                    <a:pt x="270764" y="86233"/>
                  </a:lnTo>
                  <a:lnTo>
                    <a:pt x="270764" y="18161"/>
                  </a:lnTo>
                  <a:cubicBezTo>
                    <a:pt x="270764" y="8128"/>
                    <a:pt x="278892" y="0"/>
                    <a:pt x="288925" y="0"/>
                  </a:cubicBezTo>
                  <a:close/>
                </a:path>
              </a:pathLst>
            </a:custGeom>
            <a:solidFill>
              <a:srgbClr val="0070C0"/>
            </a:solidFill>
          </p:spPr>
        </p:sp>
      </p:grpSp>
      <p:grpSp>
        <p:nvGrpSpPr>
          <p:cNvPr id="30" name="Group 30"/>
          <p:cNvGrpSpPr/>
          <p:nvPr/>
        </p:nvGrpSpPr>
        <p:grpSpPr>
          <a:xfrm>
            <a:off x="7569180" y="4996080"/>
            <a:ext cx="483840" cy="417420"/>
            <a:chOff x="0" y="0"/>
            <a:chExt cx="645120" cy="556560"/>
          </a:xfrm>
        </p:grpSpPr>
        <p:sp>
          <p:nvSpPr>
            <p:cNvPr id="31" name="Freeform 31"/>
            <p:cNvSpPr/>
            <p:nvPr/>
          </p:nvSpPr>
          <p:spPr>
            <a:xfrm>
              <a:off x="0" y="0"/>
              <a:ext cx="645033" cy="556514"/>
            </a:xfrm>
            <a:custGeom>
              <a:avLst/>
              <a:gdLst/>
              <a:ahLst/>
              <a:cxnLst/>
              <a:rect l="l" t="t" r="r" b="b"/>
              <a:pathLst>
                <a:path w="645033" h="556514">
                  <a:moveTo>
                    <a:pt x="136779" y="121920"/>
                  </a:moveTo>
                  <a:cubicBezTo>
                    <a:pt x="121666" y="121920"/>
                    <a:pt x="109474" y="134112"/>
                    <a:pt x="109474" y="149225"/>
                  </a:cubicBezTo>
                  <a:cubicBezTo>
                    <a:pt x="109474" y="164338"/>
                    <a:pt x="121666" y="176530"/>
                    <a:pt x="136779" y="176530"/>
                  </a:cubicBezTo>
                  <a:cubicBezTo>
                    <a:pt x="151892" y="176530"/>
                    <a:pt x="164084" y="164338"/>
                    <a:pt x="164084" y="149225"/>
                  </a:cubicBezTo>
                  <a:cubicBezTo>
                    <a:pt x="164084" y="134112"/>
                    <a:pt x="151892" y="121920"/>
                    <a:pt x="136779" y="121920"/>
                  </a:cubicBezTo>
                  <a:close/>
                  <a:moveTo>
                    <a:pt x="316103" y="56007"/>
                  </a:moveTo>
                  <a:cubicBezTo>
                    <a:pt x="285115" y="56007"/>
                    <a:pt x="260096" y="81026"/>
                    <a:pt x="260096" y="112014"/>
                  </a:cubicBezTo>
                  <a:cubicBezTo>
                    <a:pt x="260096" y="143002"/>
                    <a:pt x="285242" y="168021"/>
                    <a:pt x="316103" y="168021"/>
                  </a:cubicBezTo>
                  <a:cubicBezTo>
                    <a:pt x="346964" y="168021"/>
                    <a:pt x="372110" y="143002"/>
                    <a:pt x="372110" y="112014"/>
                  </a:cubicBezTo>
                  <a:cubicBezTo>
                    <a:pt x="372110" y="81026"/>
                    <a:pt x="346964" y="56007"/>
                    <a:pt x="316103" y="56007"/>
                  </a:cubicBezTo>
                  <a:close/>
                  <a:moveTo>
                    <a:pt x="316103" y="0"/>
                  </a:moveTo>
                  <a:cubicBezTo>
                    <a:pt x="377952" y="0"/>
                    <a:pt x="428244" y="50165"/>
                    <a:pt x="428244" y="112014"/>
                  </a:cubicBezTo>
                  <a:cubicBezTo>
                    <a:pt x="428244" y="156464"/>
                    <a:pt x="402336" y="194818"/>
                    <a:pt x="364617" y="212598"/>
                  </a:cubicBezTo>
                  <a:lnTo>
                    <a:pt x="441198" y="212598"/>
                  </a:lnTo>
                  <a:cubicBezTo>
                    <a:pt x="472821" y="212598"/>
                    <a:pt x="498475" y="238252"/>
                    <a:pt x="498475" y="269875"/>
                  </a:cubicBezTo>
                  <a:lnTo>
                    <a:pt x="498475" y="293497"/>
                  </a:lnTo>
                  <a:lnTo>
                    <a:pt x="528828" y="293497"/>
                  </a:lnTo>
                  <a:cubicBezTo>
                    <a:pt x="536067" y="293497"/>
                    <a:pt x="542163" y="298577"/>
                    <a:pt x="543306" y="305435"/>
                  </a:cubicBezTo>
                  <a:lnTo>
                    <a:pt x="645033" y="220853"/>
                  </a:lnTo>
                  <a:lnTo>
                    <a:pt x="645033" y="548259"/>
                  </a:lnTo>
                  <a:lnTo>
                    <a:pt x="543306" y="463677"/>
                  </a:lnTo>
                  <a:cubicBezTo>
                    <a:pt x="542036" y="470535"/>
                    <a:pt x="536067" y="475615"/>
                    <a:pt x="528828" y="475615"/>
                  </a:cubicBezTo>
                  <a:lnTo>
                    <a:pt x="498475" y="475615"/>
                  </a:lnTo>
                  <a:lnTo>
                    <a:pt x="498475" y="499237"/>
                  </a:lnTo>
                  <a:cubicBezTo>
                    <a:pt x="498475" y="530860"/>
                    <a:pt x="472821" y="556514"/>
                    <a:pt x="441198" y="556514"/>
                  </a:cubicBezTo>
                  <a:lnTo>
                    <a:pt x="57277" y="556514"/>
                  </a:lnTo>
                  <a:cubicBezTo>
                    <a:pt x="25654" y="556514"/>
                    <a:pt x="0" y="530860"/>
                    <a:pt x="0" y="499237"/>
                  </a:cubicBezTo>
                  <a:lnTo>
                    <a:pt x="0" y="270002"/>
                  </a:lnTo>
                  <a:cubicBezTo>
                    <a:pt x="0" y="238379"/>
                    <a:pt x="25654" y="212725"/>
                    <a:pt x="57277" y="212725"/>
                  </a:cubicBezTo>
                  <a:lnTo>
                    <a:pt x="108458" y="212725"/>
                  </a:lnTo>
                  <a:cubicBezTo>
                    <a:pt x="84074" y="201930"/>
                    <a:pt x="67183" y="177546"/>
                    <a:pt x="67183" y="149225"/>
                  </a:cubicBezTo>
                  <a:cubicBezTo>
                    <a:pt x="67183" y="110744"/>
                    <a:pt x="98425" y="79629"/>
                    <a:pt x="136906" y="79629"/>
                  </a:cubicBezTo>
                  <a:cubicBezTo>
                    <a:pt x="175387" y="79629"/>
                    <a:pt x="206629" y="110871"/>
                    <a:pt x="206629" y="149225"/>
                  </a:cubicBezTo>
                  <a:cubicBezTo>
                    <a:pt x="206629" y="177546"/>
                    <a:pt x="189738" y="201930"/>
                    <a:pt x="165354" y="212725"/>
                  </a:cubicBezTo>
                  <a:lnTo>
                    <a:pt x="267843" y="212725"/>
                  </a:lnTo>
                  <a:cubicBezTo>
                    <a:pt x="230124" y="194945"/>
                    <a:pt x="204216" y="156591"/>
                    <a:pt x="204216" y="112141"/>
                  </a:cubicBezTo>
                  <a:cubicBezTo>
                    <a:pt x="203962" y="50165"/>
                    <a:pt x="254127" y="0"/>
                    <a:pt x="316103" y="0"/>
                  </a:cubicBezTo>
                  <a:close/>
                </a:path>
              </a:pathLst>
            </a:custGeom>
            <a:solidFill>
              <a:srgbClr val="0070C0"/>
            </a:solidFill>
          </p:spPr>
        </p:sp>
      </p:grpSp>
      <p:grpSp>
        <p:nvGrpSpPr>
          <p:cNvPr id="32" name="Group 32"/>
          <p:cNvGrpSpPr/>
          <p:nvPr/>
        </p:nvGrpSpPr>
        <p:grpSpPr>
          <a:xfrm>
            <a:off x="7565400" y="6688440"/>
            <a:ext cx="491400" cy="388800"/>
            <a:chOff x="0" y="0"/>
            <a:chExt cx="655200" cy="518400"/>
          </a:xfrm>
        </p:grpSpPr>
        <p:sp>
          <p:nvSpPr>
            <p:cNvPr id="33" name="Freeform 33"/>
            <p:cNvSpPr/>
            <p:nvPr/>
          </p:nvSpPr>
          <p:spPr>
            <a:xfrm>
              <a:off x="0" y="0"/>
              <a:ext cx="655193" cy="518414"/>
            </a:xfrm>
            <a:custGeom>
              <a:avLst/>
              <a:gdLst/>
              <a:ahLst/>
              <a:cxnLst/>
              <a:rect l="l" t="t" r="r" b="b"/>
              <a:pathLst>
                <a:path w="655193" h="518414">
                  <a:moveTo>
                    <a:pt x="565785" y="93091"/>
                  </a:moveTo>
                  <a:lnTo>
                    <a:pt x="605663" y="93091"/>
                  </a:lnTo>
                  <a:cubicBezTo>
                    <a:pt x="632968" y="93091"/>
                    <a:pt x="655193" y="115316"/>
                    <a:pt x="655193" y="142621"/>
                  </a:cubicBezTo>
                  <a:lnTo>
                    <a:pt x="655193" y="468884"/>
                  </a:lnTo>
                  <a:cubicBezTo>
                    <a:pt x="655193" y="496189"/>
                    <a:pt x="632968" y="518414"/>
                    <a:pt x="605663" y="518414"/>
                  </a:cubicBezTo>
                  <a:lnTo>
                    <a:pt x="565785" y="518414"/>
                  </a:lnTo>
                  <a:close/>
                  <a:moveTo>
                    <a:pt x="49530" y="93091"/>
                  </a:moveTo>
                  <a:lnTo>
                    <a:pt x="89408" y="93091"/>
                  </a:lnTo>
                  <a:lnTo>
                    <a:pt x="89408" y="518414"/>
                  </a:lnTo>
                  <a:lnTo>
                    <a:pt x="49530" y="518414"/>
                  </a:lnTo>
                  <a:cubicBezTo>
                    <a:pt x="22225" y="518414"/>
                    <a:pt x="0" y="496189"/>
                    <a:pt x="0" y="468884"/>
                  </a:cubicBezTo>
                  <a:lnTo>
                    <a:pt x="0" y="142621"/>
                  </a:lnTo>
                  <a:cubicBezTo>
                    <a:pt x="0" y="115316"/>
                    <a:pt x="22225" y="93091"/>
                    <a:pt x="49530" y="93091"/>
                  </a:cubicBezTo>
                  <a:close/>
                  <a:moveTo>
                    <a:pt x="290830" y="35433"/>
                  </a:moveTo>
                  <a:cubicBezTo>
                    <a:pt x="279400" y="35433"/>
                    <a:pt x="270129" y="44704"/>
                    <a:pt x="270129" y="56134"/>
                  </a:cubicBezTo>
                  <a:lnTo>
                    <a:pt x="270129" y="92964"/>
                  </a:lnTo>
                  <a:lnTo>
                    <a:pt x="385318" y="92964"/>
                  </a:lnTo>
                  <a:lnTo>
                    <a:pt x="385318" y="56261"/>
                  </a:lnTo>
                  <a:cubicBezTo>
                    <a:pt x="385318" y="44831"/>
                    <a:pt x="376047" y="35560"/>
                    <a:pt x="364617" y="35560"/>
                  </a:cubicBezTo>
                  <a:close/>
                  <a:moveTo>
                    <a:pt x="261747" y="0"/>
                  </a:moveTo>
                  <a:lnTo>
                    <a:pt x="393573" y="0"/>
                  </a:lnTo>
                  <a:cubicBezTo>
                    <a:pt x="408559" y="0"/>
                    <a:pt x="420751" y="12192"/>
                    <a:pt x="420751" y="27178"/>
                  </a:cubicBezTo>
                  <a:lnTo>
                    <a:pt x="420751" y="93091"/>
                  </a:lnTo>
                  <a:lnTo>
                    <a:pt x="529209" y="93091"/>
                  </a:lnTo>
                  <a:lnTo>
                    <a:pt x="529209" y="518414"/>
                  </a:lnTo>
                  <a:lnTo>
                    <a:pt x="126111" y="518414"/>
                  </a:lnTo>
                  <a:lnTo>
                    <a:pt x="126111" y="93091"/>
                  </a:lnTo>
                  <a:lnTo>
                    <a:pt x="234569" y="93091"/>
                  </a:lnTo>
                  <a:lnTo>
                    <a:pt x="234569" y="27178"/>
                  </a:lnTo>
                  <a:cubicBezTo>
                    <a:pt x="234569" y="12192"/>
                    <a:pt x="246634" y="0"/>
                    <a:pt x="261747" y="0"/>
                  </a:cubicBezTo>
                  <a:close/>
                </a:path>
              </a:pathLst>
            </a:custGeom>
            <a:solidFill>
              <a:srgbClr val="0070C0"/>
            </a:solidFill>
          </p:spPr>
        </p:sp>
      </p:grpSp>
      <p:grpSp>
        <p:nvGrpSpPr>
          <p:cNvPr id="34" name="Group 34"/>
          <p:cNvGrpSpPr/>
          <p:nvPr/>
        </p:nvGrpSpPr>
        <p:grpSpPr>
          <a:xfrm>
            <a:off x="919080" y="3343680"/>
            <a:ext cx="5128920" cy="6786720"/>
            <a:chOff x="0" y="0"/>
            <a:chExt cx="6838560" cy="9048960"/>
          </a:xfrm>
        </p:grpSpPr>
        <p:sp>
          <p:nvSpPr>
            <p:cNvPr id="35" name="Freeform 35"/>
            <p:cNvSpPr/>
            <p:nvPr/>
          </p:nvSpPr>
          <p:spPr>
            <a:xfrm>
              <a:off x="0" y="0"/>
              <a:ext cx="6838696" cy="9049385"/>
            </a:xfrm>
            <a:custGeom>
              <a:avLst/>
              <a:gdLst/>
              <a:ahLst/>
              <a:cxnLst/>
              <a:rect l="l" t="t" r="r" b="b"/>
              <a:pathLst>
                <a:path w="6838696" h="9049385">
                  <a:moveTo>
                    <a:pt x="1295654" y="9049004"/>
                  </a:moveTo>
                  <a:cubicBezTo>
                    <a:pt x="1330325" y="8951976"/>
                    <a:pt x="1358011" y="8847963"/>
                    <a:pt x="1385697" y="8750808"/>
                  </a:cubicBezTo>
                  <a:cubicBezTo>
                    <a:pt x="1392682" y="8723123"/>
                    <a:pt x="1392682" y="8695310"/>
                    <a:pt x="1392682" y="8667623"/>
                  </a:cubicBezTo>
                  <a:cubicBezTo>
                    <a:pt x="1385697" y="8549767"/>
                    <a:pt x="1406525" y="8424926"/>
                    <a:pt x="1441196" y="8307070"/>
                  </a:cubicBezTo>
                  <a:cubicBezTo>
                    <a:pt x="1475867" y="8203057"/>
                    <a:pt x="1503553" y="8092060"/>
                    <a:pt x="1538224" y="7988047"/>
                  </a:cubicBezTo>
                  <a:cubicBezTo>
                    <a:pt x="1565910" y="7897876"/>
                    <a:pt x="1586738" y="7807706"/>
                    <a:pt x="1614424" y="7724522"/>
                  </a:cubicBezTo>
                  <a:cubicBezTo>
                    <a:pt x="1614424" y="7717536"/>
                    <a:pt x="1614424" y="7710678"/>
                    <a:pt x="1621409" y="7710678"/>
                  </a:cubicBezTo>
                  <a:cubicBezTo>
                    <a:pt x="1662938" y="7655179"/>
                    <a:pt x="1669923" y="7592823"/>
                    <a:pt x="1683766" y="7530338"/>
                  </a:cubicBezTo>
                  <a:cubicBezTo>
                    <a:pt x="1690751" y="7488682"/>
                    <a:pt x="1718437" y="7460997"/>
                    <a:pt x="1739138" y="7426325"/>
                  </a:cubicBezTo>
                  <a:cubicBezTo>
                    <a:pt x="1752981" y="7398639"/>
                    <a:pt x="1773809" y="7377811"/>
                    <a:pt x="1787652" y="7356983"/>
                  </a:cubicBezTo>
                  <a:cubicBezTo>
                    <a:pt x="1787652" y="7349999"/>
                    <a:pt x="1787652" y="7349999"/>
                    <a:pt x="1780667" y="7343140"/>
                  </a:cubicBezTo>
                  <a:cubicBezTo>
                    <a:pt x="1725295" y="7363968"/>
                    <a:pt x="1669796" y="7377811"/>
                    <a:pt x="1614424" y="7398639"/>
                  </a:cubicBezTo>
                  <a:cubicBezTo>
                    <a:pt x="1524381" y="7433311"/>
                    <a:pt x="1434338" y="7467981"/>
                    <a:pt x="1351153" y="7509637"/>
                  </a:cubicBezTo>
                  <a:cubicBezTo>
                    <a:pt x="1164082" y="7578979"/>
                    <a:pt x="977011" y="7655306"/>
                    <a:pt x="789940" y="7731506"/>
                  </a:cubicBezTo>
                  <a:cubicBezTo>
                    <a:pt x="727583" y="7759192"/>
                    <a:pt x="665226" y="7787005"/>
                    <a:pt x="602869" y="7807833"/>
                  </a:cubicBezTo>
                  <a:cubicBezTo>
                    <a:pt x="589026" y="7814818"/>
                    <a:pt x="568198" y="7814818"/>
                    <a:pt x="561340" y="7807833"/>
                  </a:cubicBezTo>
                  <a:cubicBezTo>
                    <a:pt x="450469" y="7703820"/>
                    <a:pt x="339598" y="7592823"/>
                    <a:pt x="291084" y="7454138"/>
                  </a:cubicBezTo>
                  <a:cubicBezTo>
                    <a:pt x="256413" y="7363968"/>
                    <a:pt x="242570" y="7273798"/>
                    <a:pt x="228727" y="7183755"/>
                  </a:cubicBezTo>
                  <a:cubicBezTo>
                    <a:pt x="221742" y="7149085"/>
                    <a:pt x="214884" y="7128256"/>
                    <a:pt x="180213" y="7128256"/>
                  </a:cubicBezTo>
                  <a:cubicBezTo>
                    <a:pt x="138684" y="7121272"/>
                    <a:pt x="117856" y="7093586"/>
                    <a:pt x="104013" y="7058914"/>
                  </a:cubicBezTo>
                  <a:cubicBezTo>
                    <a:pt x="48514" y="6934073"/>
                    <a:pt x="6985" y="6809232"/>
                    <a:pt x="6985" y="6670548"/>
                  </a:cubicBezTo>
                  <a:cubicBezTo>
                    <a:pt x="0" y="6601206"/>
                    <a:pt x="27813" y="6552692"/>
                    <a:pt x="90170" y="6531864"/>
                  </a:cubicBezTo>
                  <a:cubicBezTo>
                    <a:pt x="214884" y="6483350"/>
                    <a:pt x="339598" y="6434836"/>
                    <a:pt x="457327" y="6393180"/>
                  </a:cubicBezTo>
                  <a:cubicBezTo>
                    <a:pt x="672084" y="6316853"/>
                    <a:pt x="879983" y="6240653"/>
                    <a:pt x="1101725" y="6157468"/>
                  </a:cubicBezTo>
                  <a:cubicBezTo>
                    <a:pt x="1080897" y="6101969"/>
                    <a:pt x="1060196" y="6046470"/>
                    <a:pt x="1046353" y="5991098"/>
                  </a:cubicBezTo>
                  <a:cubicBezTo>
                    <a:pt x="1032510" y="5921756"/>
                    <a:pt x="1032510" y="5852414"/>
                    <a:pt x="1032510" y="5776087"/>
                  </a:cubicBezTo>
                  <a:cubicBezTo>
                    <a:pt x="1025525" y="5755259"/>
                    <a:pt x="1053338" y="5727573"/>
                    <a:pt x="1060196" y="5706745"/>
                  </a:cubicBezTo>
                  <a:cubicBezTo>
                    <a:pt x="1074039" y="5637403"/>
                    <a:pt x="1081024" y="5568061"/>
                    <a:pt x="1094867" y="5498719"/>
                  </a:cubicBezTo>
                  <a:cubicBezTo>
                    <a:pt x="1115695" y="5394706"/>
                    <a:pt x="1143381" y="5290693"/>
                    <a:pt x="1164209" y="5186680"/>
                  </a:cubicBezTo>
                  <a:cubicBezTo>
                    <a:pt x="1178052" y="5117338"/>
                    <a:pt x="1185037" y="5041011"/>
                    <a:pt x="1191895" y="4964811"/>
                  </a:cubicBezTo>
                  <a:cubicBezTo>
                    <a:pt x="1205738" y="4867783"/>
                    <a:pt x="1219581" y="4777613"/>
                    <a:pt x="1233424" y="4680458"/>
                  </a:cubicBezTo>
                  <a:cubicBezTo>
                    <a:pt x="1233424" y="4659630"/>
                    <a:pt x="1247267" y="4638802"/>
                    <a:pt x="1254252" y="4618101"/>
                  </a:cubicBezTo>
                  <a:cubicBezTo>
                    <a:pt x="1275080" y="4583430"/>
                    <a:pt x="1295781" y="4548759"/>
                    <a:pt x="1309624" y="4507103"/>
                  </a:cubicBezTo>
                  <a:cubicBezTo>
                    <a:pt x="1323467" y="4465447"/>
                    <a:pt x="1337310" y="4423918"/>
                    <a:pt x="1351153" y="4382262"/>
                  </a:cubicBezTo>
                  <a:cubicBezTo>
                    <a:pt x="1358138" y="4326763"/>
                    <a:pt x="1371981" y="4264406"/>
                    <a:pt x="1371981" y="4208907"/>
                  </a:cubicBezTo>
                  <a:cubicBezTo>
                    <a:pt x="1371981" y="4084066"/>
                    <a:pt x="1385824" y="3966210"/>
                    <a:pt x="1420495" y="3855212"/>
                  </a:cubicBezTo>
                  <a:cubicBezTo>
                    <a:pt x="1441323" y="3792855"/>
                    <a:pt x="1455166" y="3723513"/>
                    <a:pt x="1475867" y="3661029"/>
                  </a:cubicBezTo>
                  <a:cubicBezTo>
                    <a:pt x="1517396" y="3515360"/>
                    <a:pt x="1593596" y="3376676"/>
                    <a:pt x="1697609" y="3258820"/>
                  </a:cubicBezTo>
                  <a:cubicBezTo>
                    <a:pt x="1746123" y="3210306"/>
                    <a:pt x="1808480" y="3175635"/>
                    <a:pt x="1877695" y="3154807"/>
                  </a:cubicBezTo>
                  <a:cubicBezTo>
                    <a:pt x="2002409" y="3106293"/>
                    <a:pt x="2134108" y="3050794"/>
                    <a:pt x="2258822" y="3002280"/>
                  </a:cubicBezTo>
                  <a:cubicBezTo>
                    <a:pt x="2355850" y="2967609"/>
                    <a:pt x="2452878" y="2925953"/>
                    <a:pt x="2556764" y="2891282"/>
                  </a:cubicBezTo>
                  <a:cubicBezTo>
                    <a:pt x="2598293" y="2870454"/>
                    <a:pt x="2646807" y="2856611"/>
                    <a:pt x="2681478" y="2828925"/>
                  </a:cubicBezTo>
                  <a:cubicBezTo>
                    <a:pt x="2709164" y="2808097"/>
                    <a:pt x="2729992" y="2773426"/>
                    <a:pt x="2750820" y="2738755"/>
                  </a:cubicBezTo>
                  <a:cubicBezTo>
                    <a:pt x="2778506" y="2697099"/>
                    <a:pt x="2799334" y="2655570"/>
                    <a:pt x="2820162" y="2613914"/>
                  </a:cubicBezTo>
                  <a:cubicBezTo>
                    <a:pt x="2840990" y="2586228"/>
                    <a:pt x="2861691" y="2551557"/>
                    <a:pt x="2889504" y="2530729"/>
                  </a:cubicBezTo>
                  <a:cubicBezTo>
                    <a:pt x="2938018" y="2489073"/>
                    <a:pt x="2944876" y="2433701"/>
                    <a:pt x="2896489" y="2385060"/>
                  </a:cubicBezTo>
                  <a:cubicBezTo>
                    <a:pt x="2875661" y="2364232"/>
                    <a:pt x="2847975" y="2357374"/>
                    <a:pt x="2827147" y="2343404"/>
                  </a:cubicBezTo>
                  <a:cubicBezTo>
                    <a:pt x="2688590" y="2287905"/>
                    <a:pt x="2626233" y="2170049"/>
                    <a:pt x="2570734" y="2045208"/>
                  </a:cubicBezTo>
                  <a:cubicBezTo>
                    <a:pt x="2563749" y="2031365"/>
                    <a:pt x="2577719" y="2017522"/>
                    <a:pt x="2584577" y="2003552"/>
                  </a:cubicBezTo>
                  <a:cubicBezTo>
                    <a:pt x="2591562" y="1996567"/>
                    <a:pt x="2598420" y="1996567"/>
                    <a:pt x="2605405" y="1989709"/>
                  </a:cubicBezTo>
                  <a:cubicBezTo>
                    <a:pt x="2612390" y="1982851"/>
                    <a:pt x="2619248" y="1975866"/>
                    <a:pt x="2612390" y="1975866"/>
                  </a:cubicBezTo>
                  <a:cubicBezTo>
                    <a:pt x="2584704" y="1934210"/>
                    <a:pt x="2647061" y="1906524"/>
                    <a:pt x="2626233" y="1864868"/>
                  </a:cubicBezTo>
                  <a:cubicBezTo>
                    <a:pt x="2591562" y="1795526"/>
                    <a:pt x="2591562" y="1795526"/>
                    <a:pt x="2515362" y="1809369"/>
                  </a:cubicBezTo>
                  <a:cubicBezTo>
                    <a:pt x="2487676" y="1809369"/>
                    <a:pt x="2453005" y="1802384"/>
                    <a:pt x="2425319" y="1788541"/>
                  </a:cubicBezTo>
                  <a:cubicBezTo>
                    <a:pt x="2397633" y="1774698"/>
                    <a:pt x="2390648" y="1705356"/>
                    <a:pt x="2432304" y="1691513"/>
                  </a:cubicBezTo>
                  <a:cubicBezTo>
                    <a:pt x="2466975" y="1684528"/>
                    <a:pt x="2466975" y="1663827"/>
                    <a:pt x="2453132" y="1636014"/>
                  </a:cubicBezTo>
                  <a:cubicBezTo>
                    <a:pt x="2439289" y="1601343"/>
                    <a:pt x="2439289" y="1559687"/>
                    <a:pt x="2432304" y="1525016"/>
                  </a:cubicBezTo>
                  <a:cubicBezTo>
                    <a:pt x="2418461" y="1469517"/>
                    <a:pt x="2404618" y="1421003"/>
                    <a:pt x="2390775" y="1365504"/>
                  </a:cubicBezTo>
                  <a:cubicBezTo>
                    <a:pt x="2356104" y="1247648"/>
                    <a:pt x="2321433" y="1129792"/>
                    <a:pt x="2321433" y="1004951"/>
                  </a:cubicBezTo>
                  <a:cubicBezTo>
                    <a:pt x="2307590" y="824611"/>
                    <a:pt x="2369947" y="658241"/>
                    <a:pt x="2466975" y="512572"/>
                  </a:cubicBezTo>
                  <a:cubicBezTo>
                    <a:pt x="2570861" y="346202"/>
                    <a:pt x="2730246" y="242189"/>
                    <a:pt x="2910459" y="165862"/>
                  </a:cubicBezTo>
                  <a:cubicBezTo>
                    <a:pt x="3042158" y="110363"/>
                    <a:pt x="3173730" y="75692"/>
                    <a:pt x="3312287" y="41021"/>
                  </a:cubicBezTo>
                  <a:cubicBezTo>
                    <a:pt x="3498977" y="0"/>
                    <a:pt x="3686048" y="0"/>
                    <a:pt x="3873119" y="34671"/>
                  </a:cubicBezTo>
                  <a:cubicBezTo>
                    <a:pt x="3907790" y="34671"/>
                    <a:pt x="3942461" y="55499"/>
                    <a:pt x="3970147" y="83185"/>
                  </a:cubicBezTo>
                  <a:cubicBezTo>
                    <a:pt x="4053332" y="166370"/>
                    <a:pt x="4136390" y="249555"/>
                    <a:pt x="4212590" y="339725"/>
                  </a:cubicBezTo>
                  <a:cubicBezTo>
                    <a:pt x="4274947" y="416052"/>
                    <a:pt x="4323461" y="513080"/>
                    <a:pt x="4371975" y="603250"/>
                  </a:cubicBezTo>
                  <a:cubicBezTo>
                    <a:pt x="4434332" y="721106"/>
                    <a:pt x="4482846" y="845947"/>
                    <a:pt x="4538218" y="963803"/>
                  </a:cubicBezTo>
                  <a:cubicBezTo>
                    <a:pt x="4545203" y="977646"/>
                    <a:pt x="4565904" y="991489"/>
                    <a:pt x="4579747" y="991489"/>
                  </a:cubicBezTo>
                  <a:cubicBezTo>
                    <a:pt x="4690618" y="1019175"/>
                    <a:pt x="4808347" y="1046988"/>
                    <a:pt x="4919218" y="1067816"/>
                  </a:cubicBezTo>
                  <a:cubicBezTo>
                    <a:pt x="4933061" y="1074801"/>
                    <a:pt x="4946904" y="1081659"/>
                    <a:pt x="4960747" y="1095502"/>
                  </a:cubicBezTo>
                  <a:cubicBezTo>
                    <a:pt x="4960747" y="1095502"/>
                    <a:pt x="4960747" y="1102487"/>
                    <a:pt x="4953762" y="1102487"/>
                  </a:cubicBezTo>
                  <a:cubicBezTo>
                    <a:pt x="4919091" y="1102487"/>
                    <a:pt x="4884420" y="1102487"/>
                    <a:pt x="4849876" y="1102487"/>
                  </a:cubicBezTo>
                  <a:cubicBezTo>
                    <a:pt x="4739005" y="1109472"/>
                    <a:pt x="4628134" y="1116330"/>
                    <a:pt x="4517263" y="1123315"/>
                  </a:cubicBezTo>
                  <a:cubicBezTo>
                    <a:pt x="4482592" y="1123315"/>
                    <a:pt x="4461891" y="1171829"/>
                    <a:pt x="4468749" y="1199642"/>
                  </a:cubicBezTo>
                  <a:cubicBezTo>
                    <a:pt x="4496435" y="1289812"/>
                    <a:pt x="4524121" y="1386840"/>
                    <a:pt x="4544949" y="1483995"/>
                  </a:cubicBezTo>
                  <a:cubicBezTo>
                    <a:pt x="4558792" y="1539494"/>
                    <a:pt x="4565777" y="1601851"/>
                    <a:pt x="4565777" y="1657350"/>
                  </a:cubicBezTo>
                  <a:cubicBezTo>
                    <a:pt x="4572762" y="1678178"/>
                    <a:pt x="4544949" y="1692021"/>
                    <a:pt x="4524248" y="1712849"/>
                  </a:cubicBezTo>
                  <a:cubicBezTo>
                    <a:pt x="4558919" y="1775206"/>
                    <a:pt x="4600448" y="1823847"/>
                    <a:pt x="4641977" y="1886204"/>
                  </a:cubicBezTo>
                  <a:cubicBezTo>
                    <a:pt x="4669663" y="1934718"/>
                    <a:pt x="4704334" y="1983232"/>
                    <a:pt x="4725162" y="2031873"/>
                  </a:cubicBezTo>
                  <a:cubicBezTo>
                    <a:pt x="4745990" y="2087372"/>
                    <a:pt x="4711319" y="2135886"/>
                    <a:pt x="4655820" y="2142871"/>
                  </a:cubicBezTo>
                  <a:cubicBezTo>
                    <a:pt x="4628134" y="2149856"/>
                    <a:pt x="4607306" y="2149856"/>
                    <a:pt x="4579620" y="2149856"/>
                  </a:cubicBezTo>
                  <a:cubicBezTo>
                    <a:pt x="4579620" y="2184527"/>
                    <a:pt x="4579620" y="2212213"/>
                    <a:pt x="4586605" y="2246884"/>
                  </a:cubicBezTo>
                  <a:cubicBezTo>
                    <a:pt x="4586605" y="2260727"/>
                    <a:pt x="4586605" y="2281555"/>
                    <a:pt x="4586605" y="2295398"/>
                  </a:cubicBezTo>
                  <a:cubicBezTo>
                    <a:pt x="4572762" y="2330069"/>
                    <a:pt x="4572762" y="2357755"/>
                    <a:pt x="4614291" y="2385568"/>
                  </a:cubicBezTo>
                  <a:cubicBezTo>
                    <a:pt x="4628134" y="2399411"/>
                    <a:pt x="4628134" y="2447925"/>
                    <a:pt x="4621276" y="2461895"/>
                  </a:cubicBezTo>
                  <a:cubicBezTo>
                    <a:pt x="4579747" y="2531237"/>
                    <a:pt x="4593590" y="2586736"/>
                    <a:pt x="4628261" y="2642235"/>
                  </a:cubicBezTo>
                  <a:cubicBezTo>
                    <a:pt x="4676775" y="2718562"/>
                    <a:pt x="4628261" y="2794762"/>
                    <a:pt x="4572889" y="2829433"/>
                  </a:cubicBezTo>
                  <a:cubicBezTo>
                    <a:pt x="4503547" y="2871089"/>
                    <a:pt x="4441190" y="2912618"/>
                    <a:pt x="4371975" y="2954274"/>
                  </a:cubicBezTo>
                  <a:cubicBezTo>
                    <a:pt x="4295775" y="3009773"/>
                    <a:pt x="4226433" y="3058287"/>
                    <a:pt x="4150233" y="3113786"/>
                  </a:cubicBezTo>
                  <a:cubicBezTo>
                    <a:pt x="4136390" y="3120771"/>
                    <a:pt x="4122547" y="3134614"/>
                    <a:pt x="4108704" y="3141472"/>
                  </a:cubicBezTo>
                  <a:cubicBezTo>
                    <a:pt x="4101719" y="3099816"/>
                    <a:pt x="4101719" y="3058287"/>
                    <a:pt x="4087876" y="3016631"/>
                  </a:cubicBezTo>
                  <a:cubicBezTo>
                    <a:pt x="4053205" y="2933446"/>
                    <a:pt x="3983990" y="2884932"/>
                    <a:pt x="3914648" y="2843276"/>
                  </a:cubicBezTo>
                  <a:cubicBezTo>
                    <a:pt x="3789934" y="2766949"/>
                    <a:pt x="3658235" y="2704592"/>
                    <a:pt x="3512820" y="2656078"/>
                  </a:cubicBezTo>
                  <a:cubicBezTo>
                    <a:pt x="3339592" y="2593721"/>
                    <a:pt x="3159506" y="2559050"/>
                    <a:pt x="2972435" y="2545080"/>
                  </a:cubicBezTo>
                  <a:cubicBezTo>
                    <a:pt x="3041777" y="2565908"/>
                    <a:pt x="3117977" y="2579751"/>
                    <a:pt x="3187192" y="2600579"/>
                  </a:cubicBezTo>
                  <a:cubicBezTo>
                    <a:pt x="3374263" y="2656078"/>
                    <a:pt x="3554349" y="2704592"/>
                    <a:pt x="3706876" y="2822448"/>
                  </a:cubicBezTo>
                  <a:cubicBezTo>
                    <a:pt x="3776218" y="2864104"/>
                    <a:pt x="3831590" y="2919476"/>
                    <a:pt x="3893947" y="2968117"/>
                  </a:cubicBezTo>
                  <a:cubicBezTo>
                    <a:pt x="3963289" y="3030474"/>
                    <a:pt x="4039489" y="3092958"/>
                    <a:pt x="4101846" y="3162300"/>
                  </a:cubicBezTo>
                  <a:cubicBezTo>
                    <a:pt x="4164203" y="3231642"/>
                    <a:pt x="4212717" y="3307969"/>
                    <a:pt x="4268089" y="3384169"/>
                  </a:cubicBezTo>
                  <a:cubicBezTo>
                    <a:pt x="4309618" y="3439668"/>
                    <a:pt x="4344289" y="3502025"/>
                    <a:pt x="4385818" y="3557524"/>
                  </a:cubicBezTo>
                  <a:cubicBezTo>
                    <a:pt x="4427347" y="3613023"/>
                    <a:pt x="4469003" y="3661537"/>
                    <a:pt x="4510532" y="3710051"/>
                  </a:cubicBezTo>
                  <a:cubicBezTo>
                    <a:pt x="4538218" y="3758565"/>
                    <a:pt x="4565904" y="3807079"/>
                    <a:pt x="4593717" y="3855720"/>
                  </a:cubicBezTo>
                  <a:cubicBezTo>
                    <a:pt x="4621403" y="3918077"/>
                    <a:pt x="4649089" y="3973576"/>
                    <a:pt x="4669917" y="4036060"/>
                  </a:cubicBezTo>
                  <a:cubicBezTo>
                    <a:pt x="4690745" y="4091559"/>
                    <a:pt x="4704588" y="4147058"/>
                    <a:pt x="4718431" y="4202430"/>
                  </a:cubicBezTo>
                  <a:cubicBezTo>
                    <a:pt x="4739259" y="4278757"/>
                    <a:pt x="4753102" y="4348099"/>
                    <a:pt x="4773803" y="4424299"/>
                  </a:cubicBezTo>
                  <a:cubicBezTo>
                    <a:pt x="4801489" y="4528312"/>
                    <a:pt x="4829175" y="4632325"/>
                    <a:pt x="4856988" y="4743323"/>
                  </a:cubicBezTo>
                  <a:cubicBezTo>
                    <a:pt x="4863973" y="4764151"/>
                    <a:pt x="4870831" y="4777994"/>
                    <a:pt x="4877816" y="4805680"/>
                  </a:cubicBezTo>
                  <a:cubicBezTo>
                    <a:pt x="4954016" y="4777994"/>
                    <a:pt x="5037201" y="4750181"/>
                    <a:pt x="5113401" y="4722495"/>
                  </a:cubicBezTo>
                  <a:cubicBezTo>
                    <a:pt x="5355844" y="4639310"/>
                    <a:pt x="5605272" y="4549140"/>
                    <a:pt x="5847842" y="4458970"/>
                  </a:cubicBezTo>
                  <a:cubicBezTo>
                    <a:pt x="6027928" y="4389628"/>
                    <a:pt x="6214999" y="4320286"/>
                    <a:pt x="6402070" y="4257929"/>
                  </a:cubicBezTo>
                  <a:cubicBezTo>
                    <a:pt x="6478270" y="4230243"/>
                    <a:pt x="6512941" y="4244086"/>
                    <a:pt x="6568313" y="4313428"/>
                  </a:cubicBezTo>
                  <a:cubicBezTo>
                    <a:pt x="6630670" y="4403598"/>
                    <a:pt x="6672199" y="4507611"/>
                    <a:pt x="6700012" y="4611624"/>
                  </a:cubicBezTo>
                  <a:cubicBezTo>
                    <a:pt x="6713855" y="4653280"/>
                    <a:pt x="6713855" y="4687951"/>
                    <a:pt x="6686169" y="4722622"/>
                  </a:cubicBezTo>
                  <a:cubicBezTo>
                    <a:pt x="6679184" y="4729607"/>
                    <a:pt x="6679184" y="4764278"/>
                    <a:pt x="6686169" y="4771136"/>
                  </a:cubicBezTo>
                  <a:cubicBezTo>
                    <a:pt x="6824726" y="4937506"/>
                    <a:pt x="6838569" y="5131689"/>
                    <a:pt x="6831711" y="5332857"/>
                  </a:cubicBezTo>
                  <a:cubicBezTo>
                    <a:pt x="6824726" y="5436870"/>
                    <a:pt x="6838696" y="5409184"/>
                    <a:pt x="6748526" y="5443855"/>
                  </a:cubicBezTo>
                  <a:cubicBezTo>
                    <a:pt x="6506083" y="5527040"/>
                    <a:pt x="6263513" y="5610225"/>
                    <a:pt x="6014085" y="5693537"/>
                  </a:cubicBezTo>
                  <a:cubicBezTo>
                    <a:pt x="6000242" y="5700522"/>
                    <a:pt x="5986399" y="5707380"/>
                    <a:pt x="5965571" y="5721223"/>
                  </a:cubicBezTo>
                  <a:cubicBezTo>
                    <a:pt x="6000242" y="5762879"/>
                    <a:pt x="6027928" y="5797550"/>
                    <a:pt x="6062599" y="5839079"/>
                  </a:cubicBezTo>
                  <a:cubicBezTo>
                    <a:pt x="6173470" y="5970778"/>
                    <a:pt x="6284341" y="6109462"/>
                    <a:pt x="6395212" y="6248146"/>
                  </a:cubicBezTo>
                  <a:cubicBezTo>
                    <a:pt x="6471412" y="6338316"/>
                    <a:pt x="6547612" y="6428486"/>
                    <a:pt x="6616954" y="6525514"/>
                  </a:cubicBezTo>
                  <a:cubicBezTo>
                    <a:pt x="6672326" y="6594856"/>
                    <a:pt x="6665468" y="6629527"/>
                    <a:pt x="6609969" y="6691884"/>
                  </a:cubicBezTo>
                  <a:cubicBezTo>
                    <a:pt x="6499098" y="6816725"/>
                    <a:pt x="6388227" y="6941566"/>
                    <a:pt x="6277356" y="7059422"/>
                  </a:cubicBezTo>
                  <a:cubicBezTo>
                    <a:pt x="6256528" y="7087108"/>
                    <a:pt x="6235827" y="7107936"/>
                    <a:pt x="6208014" y="7142607"/>
                  </a:cubicBezTo>
                  <a:cubicBezTo>
                    <a:pt x="6256528" y="7184263"/>
                    <a:pt x="6305042" y="7225792"/>
                    <a:pt x="6353556" y="7267448"/>
                  </a:cubicBezTo>
                  <a:cubicBezTo>
                    <a:pt x="6381242" y="7288276"/>
                    <a:pt x="6408928" y="7309104"/>
                    <a:pt x="6388227" y="7343775"/>
                  </a:cubicBezTo>
                  <a:cubicBezTo>
                    <a:pt x="6381242" y="7364603"/>
                    <a:pt x="6353556" y="7385431"/>
                    <a:pt x="6325870" y="7392289"/>
                  </a:cubicBezTo>
                  <a:cubicBezTo>
                    <a:pt x="6298184" y="7399147"/>
                    <a:pt x="6256528" y="7399274"/>
                    <a:pt x="6221984" y="7399274"/>
                  </a:cubicBezTo>
                  <a:cubicBezTo>
                    <a:pt x="6221984" y="7426960"/>
                    <a:pt x="6228969" y="7447788"/>
                    <a:pt x="6235827" y="7468616"/>
                  </a:cubicBezTo>
                  <a:cubicBezTo>
                    <a:pt x="6249670" y="7517130"/>
                    <a:pt x="6242812" y="7558786"/>
                    <a:pt x="6214999" y="7600315"/>
                  </a:cubicBezTo>
                  <a:cubicBezTo>
                    <a:pt x="6194171" y="7634986"/>
                    <a:pt x="6180328" y="7676642"/>
                    <a:pt x="6166485" y="7718171"/>
                  </a:cubicBezTo>
                  <a:cubicBezTo>
                    <a:pt x="6138799" y="7801356"/>
                    <a:pt x="6090285" y="7863840"/>
                    <a:pt x="6020943" y="7905369"/>
                  </a:cubicBezTo>
                  <a:cubicBezTo>
                    <a:pt x="5965571" y="7940040"/>
                    <a:pt x="5917057" y="7974711"/>
                    <a:pt x="5868543" y="8009382"/>
                  </a:cubicBezTo>
                  <a:cubicBezTo>
                    <a:pt x="5785358" y="8064881"/>
                    <a:pt x="5695315" y="8064881"/>
                    <a:pt x="5598287" y="8044053"/>
                  </a:cubicBezTo>
                  <a:cubicBezTo>
                    <a:pt x="5528945" y="8023225"/>
                    <a:pt x="5466588" y="8030210"/>
                    <a:pt x="5404231" y="8057896"/>
                  </a:cubicBezTo>
                  <a:cubicBezTo>
                    <a:pt x="5376545" y="8071739"/>
                    <a:pt x="5348859" y="8113395"/>
                    <a:pt x="5321046" y="8141081"/>
                  </a:cubicBezTo>
                  <a:cubicBezTo>
                    <a:pt x="5140960" y="8349107"/>
                    <a:pt x="4960747" y="8557133"/>
                    <a:pt x="4766818" y="8765159"/>
                  </a:cubicBezTo>
                  <a:cubicBezTo>
                    <a:pt x="4711446" y="8827516"/>
                    <a:pt x="4690618" y="8890000"/>
                    <a:pt x="4697476" y="8966200"/>
                  </a:cubicBezTo>
                  <a:cubicBezTo>
                    <a:pt x="4704461" y="8993886"/>
                    <a:pt x="4697476" y="9021699"/>
                    <a:pt x="4697476" y="9049385"/>
                  </a:cubicBezTo>
                  <a:cubicBezTo>
                    <a:pt x="3561207" y="9049385"/>
                    <a:pt x="2431796" y="9049385"/>
                    <a:pt x="1295527" y="9049385"/>
                  </a:cubicBezTo>
                  <a:close/>
                  <a:moveTo>
                    <a:pt x="6256528" y="6240653"/>
                  </a:moveTo>
                  <a:cubicBezTo>
                    <a:pt x="6235700" y="6268339"/>
                    <a:pt x="6221857" y="6289167"/>
                    <a:pt x="6201156" y="6309995"/>
                  </a:cubicBezTo>
                  <a:cubicBezTo>
                    <a:pt x="6166485" y="6344666"/>
                    <a:pt x="6145784" y="6344666"/>
                    <a:pt x="6117971" y="6309995"/>
                  </a:cubicBezTo>
                  <a:cubicBezTo>
                    <a:pt x="6090158" y="6275324"/>
                    <a:pt x="6062599" y="6247638"/>
                    <a:pt x="6034786" y="6212967"/>
                  </a:cubicBezTo>
                  <a:cubicBezTo>
                    <a:pt x="5986272" y="6157468"/>
                    <a:pt x="5937758" y="6095111"/>
                    <a:pt x="5889244" y="6039612"/>
                  </a:cubicBezTo>
                  <a:cubicBezTo>
                    <a:pt x="5813044" y="5949442"/>
                    <a:pt x="5750687" y="5866257"/>
                    <a:pt x="5674487" y="5783072"/>
                  </a:cubicBezTo>
                  <a:cubicBezTo>
                    <a:pt x="5646801" y="5748401"/>
                    <a:pt x="5646801" y="5713730"/>
                    <a:pt x="5688330" y="5686044"/>
                  </a:cubicBezTo>
                  <a:cubicBezTo>
                    <a:pt x="5702173" y="5672201"/>
                    <a:pt x="5716016" y="5665216"/>
                    <a:pt x="5729859" y="5658358"/>
                  </a:cubicBezTo>
                  <a:cubicBezTo>
                    <a:pt x="5743702" y="5644515"/>
                    <a:pt x="5750687" y="5630672"/>
                    <a:pt x="5736844" y="5609844"/>
                  </a:cubicBezTo>
                  <a:cubicBezTo>
                    <a:pt x="5646801" y="5498846"/>
                    <a:pt x="5563616" y="5387975"/>
                    <a:pt x="5480431" y="5283962"/>
                  </a:cubicBezTo>
                  <a:cubicBezTo>
                    <a:pt x="5445760" y="5249291"/>
                    <a:pt x="5445760" y="5249291"/>
                    <a:pt x="5411089" y="5283962"/>
                  </a:cubicBezTo>
                  <a:cubicBezTo>
                    <a:pt x="5334889" y="5367147"/>
                    <a:pt x="5265547" y="5450332"/>
                    <a:pt x="5189347" y="5540502"/>
                  </a:cubicBezTo>
                  <a:cubicBezTo>
                    <a:pt x="5092319" y="5651500"/>
                    <a:pt x="4995291" y="5762371"/>
                    <a:pt x="4898390" y="5873369"/>
                  </a:cubicBezTo>
                  <a:cubicBezTo>
                    <a:pt x="4843018" y="5935726"/>
                    <a:pt x="4787519" y="5998210"/>
                    <a:pt x="4725162" y="6060567"/>
                  </a:cubicBezTo>
                  <a:cubicBezTo>
                    <a:pt x="4697476" y="6081395"/>
                    <a:pt x="4697476" y="6109081"/>
                    <a:pt x="4711319" y="6143752"/>
                  </a:cubicBezTo>
                  <a:cubicBezTo>
                    <a:pt x="4732147" y="6185408"/>
                    <a:pt x="4745990" y="6233922"/>
                    <a:pt x="4759833" y="6282436"/>
                  </a:cubicBezTo>
                  <a:cubicBezTo>
                    <a:pt x="4808347" y="6393434"/>
                    <a:pt x="4863719" y="6497447"/>
                    <a:pt x="4946904" y="6587490"/>
                  </a:cubicBezTo>
                  <a:cubicBezTo>
                    <a:pt x="4974590" y="6629147"/>
                    <a:pt x="5002276" y="6670675"/>
                    <a:pt x="5036947" y="6712331"/>
                  </a:cubicBezTo>
                  <a:cubicBezTo>
                    <a:pt x="5036947" y="6719316"/>
                    <a:pt x="5043932" y="6726174"/>
                    <a:pt x="5050790" y="6733160"/>
                  </a:cubicBezTo>
                  <a:cubicBezTo>
                    <a:pt x="5099304" y="6767830"/>
                    <a:pt x="5154676" y="6795516"/>
                    <a:pt x="5217033" y="6795516"/>
                  </a:cubicBezTo>
                  <a:cubicBezTo>
                    <a:pt x="5244719" y="6795516"/>
                    <a:pt x="5279390" y="6809360"/>
                    <a:pt x="5293233" y="6830187"/>
                  </a:cubicBezTo>
                  <a:cubicBezTo>
                    <a:pt x="5320919" y="6871843"/>
                    <a:pt x="5348605" y="6906514"/>
                    <a:pt x="5404104" y="6906514"/>
                  </a:cubicBezTo>
                  <a:cubicBezTo>
                    <a:pt x="5411089" y="6906514"/>
                    <a:pt x="5417947" y="6906514"/>
                    <a:pt x="5417947" y="6913499"/>
                  </a:cubicBezTo>
                  <a:cubicBezTo>
                    <a:pt x="5466461" y="6968998"/>
                    <a:pt x="5528818" y="6962013"/>
                    <a:pt x="5591175" y="6968998"/>
                  </a:cubicBezTo>
                  <a:cubicBezTo>
                    <a:pt x="5605018" y="6968998"/>
                    <a:pt x="5618861" y="6968998"/>
                    <a:pt x="5625846" y="6975983"/>
                  </a:cubicBezTo>
                  <a:cubicBezTo>
                    <a:pt x="5764403" y="7017639"/>
                    <a:pt x="5902960" y="7052310"/>
                    <a:pt x="6041517" y="7093839"/>
                  </a:cubicBezTo>
                  <a:cubicBezTo>
                    <a:pt x="6152388" y="7128510"/>
                    <a:pt x="6152388" y="7121525"/>
                    <a:pt x="6193917" y="7045325"/>
                  </a:cubicBezTo>
                  <a:cubicBezTo>
                    <a:pt x="6200902" y="7038340"/>
                    <a:pt x="6214745" y="7031482"/>
                    <a:pt x="6221603" y="7017639"/>
                  </a:cubicBezTo>
                  <a:cubicBezTo>
                    <a:pt x="6325489" y="6906641"/>
                    <a:pt x="6429502" y="6788785"/>
                    <a:pt x="6540373" y="6677914"/>
                  </a:cubicBezTo>
                  <a:cubicBezTo>
                    <a:pt x="6561201" y="6650228"/>
                    <a:pt x="6568060" y="6622415"/>
                    <a:pt x="6540373" y="6594729"/>
                  </a:cubicBezTo>
                  <a:cubicBezTo>
                    <a:pt x="6450330" y="6483731"/>
                    <a:pt x="6360287" y="6365875"/>
                    <a:pt x="6256274" y="6241034"/>
                  </a:cubicBezTo>
                  <a:close/>
                  <a:moveTo>
                    <a:pt x="5293487" y="8085074"/>
                  </a:moveTo>
                  <a:cubicBezTo>
                    <a:pt x="5293487" y="8078089"/>
                    <a:pt x="5293487" y="8071231"/>
                    <a:pt x="5286502" y="8071231"/>
                  </a:cubicBezTo>
                  <a:cubicBezTo>
                    <a:pt x="5279517" y="8071231"/>
                    <a:pt x="5265674" y="8071231"/>
                    <a:pt x="5251831" y="8078216"/>
                  </a:cubicBezTo>
                  <a:cubicBezTo>
                    <a:pt x="5210302" y="8085201"/>
                    <a:pt x="5175631" y="8078216"/>
                    <a:pt x="5147945" y="8036560"/>
                  </a:cubicBezTo>
                  <a:cubicBezTo>
                    <a:pt x="5127117" y="8008874"/>
                    <a:pt x="5099431" y="7981061"/>
                    <a:pt x="5071745" y="7960233"/>
                  </a:cubicBezTo>
                  <a:cubicBezTo>
                    <a:pt x="5050917" y="7939405"/>
                    <a:pt x="5023231" y="7918577"/>
                    <a:pt x="4995545" y="7911719"/>
                  </a:cubicBezTo>
                  <a:cubicBezTo>
                    <a:pt x="4960874" y="7911719"/>
                    <a:pt x="4940173" y="7890891"/>
                    <a:pt x="4912360" y="7870063"/>
                  </a:cubicBezTo>
                  <a:cubicBezTo>
                    <a:pt x="4884674" y="7842377"/>
                    <a:pt x="4843018" y="7821549"/>
                    <a:pt x="4808474" y="7807706"/>
                  </a:cubicBezTo>
                  <a:cubicBezTo>
                    <a:pt x="4773803" y="7800721"/>
                    <a:pt x="4746117" y="7786878"/>
                    <a:pt x="4732274" y="7759192"/>
                  </a:cubicBezTo>
                  <a:cubicBezTo>
                    <a:pt x="4711446" y="7731506"/>
                    <a:pt x="4690745" y="7717536"/>
                    <a:pt x="4662932" y="7710678"/>
                  </a:cubicBezTo>
                  <a:cubicBezTo>
                    <a:pt x="4600575" y="7696835"/>
                    <a:pt x="4545203" y="7682992"/>
                    <a:pt x="4482846" y="7662164"/>
                  </a:cubicBezTo>
                  <a:cubicBezTo>
                    <a:pt x="4462018" y="7655179"/>
                    <a:pt x="4448175" y="7648321"/>
                    <a:pt x="4427474" y="7634478"/>
                  </a:cubicBezTo>
                  <a:cubicBezTo>
                    <a:pt x="4323588" y="7551293"/>
                    <a:pt x="4226560" y="7474966"/>
                    <a:pt x="4101846" y="7426452"/>
                  </a:cubicBezTo>
                  <a:cubicBezTo>
                    <a:pt x="4004818" y="7384796"/>
                    <a:pt x="3928618" y="7301611"/>
                    <a:pt x="3900932" y="7190740"/>
                  </a:cubicBezTo>
                  <a:cubicBezTo>
                    <a:pt x="3887089" y="7149084"/>
                    <a:pt x="3803904" y="7128383"/>
                    <a:pt x="3776218" y="7156069"/>
                  </a:cubicBezTo>
                  <a:cubicBezTo>
                    <a:pt x="3713861" y="7211568"/>
                    <a:pt x="3658489" y="7280910"/>
                    <a:pt x="3596132" y="7343267"/>
                  </a:cubicBezTo>
                  <a:cubicBezTo>
                    <a:pt x="3984117" y="7800975"/>
                    <a:pt x="4372102" y="8258556"/>
                    <a:pt x="4760087" y="8709279"/>
                  </a:cubicBezTo>
                  <a:cubicBezTo>
                    <a:pt x="4940173" y="8501253"/>
                    <a:pt x="5120386" y="8293227"/>
                    <a:pt x="5293614" y="8085201"/>
                  </a:cubicBezTo>
                  <a:close/>
                  <a:moveTo>
                    <a:pt x="5764784" y="5651373"/>
                  </a:moveTo>
                  <a:cubicBezTo>
                    <a:pt x="5743956" y="5665216"/>
                    <a:pt x="5730113" y="5679059"/>
                    <a:pt x="5716270" y="5686044"/>
                  </a:cubicBezTo>
                  <a:cubicBezTo>
                    <a:pt x="5667756" y="5727700"/>
                    <a:pt x="5667756" y="5741543"/>
                    <a:pt x="5709285" y="5783072"/>
                  </a:cubicBezTo>
                  <a:cubicBezTo>
                    <a:pt x="5750814" y="5831586"/>
                    <a:pt x="5792470" y="5880100"/>
                    <a:pt x="5833999" y="5928741"/>
                  </a:cubicBezTo>
                  <a:cubicBezTo>
                    <a:pt x="5931027" y="6053582"/>
                    <a:pt x="6028055" y="6171438"/>
                    <a:pt x="6131941" y="6296279"/>
                  </a:cubicBezTo>
                  <a:cubicBezTo>
                    <a:pt x="6145784" y="6317107"/>
                    <a:pt x="6173470" y="6317107"/>
                    <a:pt x="6194298" y="6296279"/>
                  </a:cubicBezTo>
                  <a:cubicBezTo>
                    <a:pt x="6208141" y="6275451"/>
                    <a:pt x="6221984" y="6254623"/>
                    <a:pt x="6242812" y="6226937"/>
                  </a:cubicBezTo>
                  <a:cubicBezTo>
                    <a:pt x="6083427" y="6032754"/>
                    <a:pt x="5924042" y="5845556"/>
                    <a:pt x="5764784" y="5651373"/>
                  </a:cubicBezTo>
                  <a:close/>
                  <a:moveTo>
                    <a:pt x="5709412" y="7981188"/>
                  </a:moveTo>
                  <a:cubicBezTo>
                    <a:pt x="5716397" y="7981188"/>
                    <a:pt x="5716397" y="7988173"/>
                    <a:pt x="5723255" y="7988173"/>
                  </a:cubicBezTo>
                  <a:cubicBezTo>
                    <a:pt x="5778627" y="7939659"/>
                    <a:pt x="5840984" y="7891145"/>
                    <a:pt x="5896483" y="7835646"/>
                  </a:cubicBezTo>
                  <a:cubicBezTo>
                    <a:pt x="5979668" y="7766304"/>
                    <a:pt x="6028182" y="7683119"/>
                    <a:pt x="6055868" y="7585964"/>
                  </a:cubicBezTo>
                  <a:cubicBezTo>
                    <a:pt x="6097397" y="7433437"/>
                    <a:pt x="6104382" y="7287768"/>
                    <a:pt x="6055868" y="7142226"/>
                  </a:cubicBezTo>
                  <a:cubicBezTo>
                    <a:pt x="6042025" y="7107555"/>
                    <a:pt x="6021197" y="7100570"/>
                    <a:pt x="5993511" y="7100570"/>
                  </a:cubicBezTo>
                  <a:cubicBezTo>
                    <a:pt x="6104382" y="7461123"/>
                    <a:pt x="6014339" y="7752334"/>
                    <a:pt x="5709412" y="7981188"/>
                  </a:cubicBezTo>
                  <a:close/>
                </a:path>
              </a:pathLst>
            </a:custGeom>
            <a:solidFill>
              <a:srgbClr val="0070C0"/>
            </a:solidFill>
          </p:spPr>
        </p:sp>
      </p:grpSp>
      <p:grpSp>
        <p:nvGrpSpPr>
          <p:cNvPr id="36" name="Group 36"/>
          <p:cNvGrpSpPr/>
          <p:nvPr/>
        </p:nvGrpSpPr>
        <p:grpSpPr>
          <a:xfrm>
            <a:off x="5167260" y="7574040"/>
            <a:ext cx="431460" cy="500580"/>
            <a:chOff x="0" y="0"/>
            <a:chExt cx="575280" cy="667440"/>
          </a:xfrm>
        </p:grpSpPr>
        <p:sp>
          <p:nvSpPr>
            <p:cNvPr id="37" name="Freeform 37"/>
            <p:cNvSpPr/>
            <p:nvPr/>
          </p:nvSpPr>
          <p:spPr>
            <a:xfrm>
              <a:off x="0" y="0"/>
              <a:ext cx="575310" cy="667385"/>
            </a:xfrm>
            <a:custGeom>
              <a:avLst/>
              <a:gdLst/>
              <a:ahLst/>
              <a:cxnLst/>
              <a:rect l="l" t="t" r="r" b="b"/>
              <a:pathLst>
                <a:path w="575310" h="667385">
                  <a:moveTo>
                    <a:pt x="97028" y="0"/>
                  </a:moveTo>
                  <a:cubicBezTo>
                    <a:pt x="256413" y="194691"/>
                    <a:pt x="415925" y="382397"/>
                    <a:pt x="575310" y="577088"/>
                  </a:cubicBezTo>
                  <a:cubicBezTo>
                    <a:pt x="554482" y="604901"/>
                    <a:pt x="540639" y="625729"/>
                    <a:pt x="526796" y="646557"/>
                  </a:cubicBezTo>
                  <a:cubicBezTo>
                    <a:pt x="505968" y="667385"/>
                    <a:pt x="478282" y="667385"/>
                    <a:pt x="464439" y="646557"/>
                  </a:cubicBezTo>
                  <a:cubicBezTo>
                    <a:pt x="360426" y="521462"/>
                    <a:pt x="263398" y="403225"/>
                    <a:pt x="166370" y="278130"/>
                  </a:cubicBezTo>
                  <a:cubicBezTo>
                    <a:pt x="124841" y="229489"/>
                    <a:pt x="83185" y="180848"/>
                    <a:pt x="41656" y="132080"/>
                  </a:cubicBezTo>
                  <a:cubicBezTo>
                    <a:pt x="0" y="90424"/>
                    <a:pt x="0" y="76454"/>
                    <a:pt x="48514" y="34798"/>
                  </a:cubicBezTo>
                  <a:cubicBezTo>
                    <a:pt x="62357" y="27813"/>
                    <a:pt x="76200" y="13843"/>
                    <a:pt x="97028" y="0"/>
                  </a:cubicBezTo>
                  <a:close/>
                </a:path>
              </a:pathLst>
            </a:custGeom>
            <a:solidFill>
              <a:srgbClr val="0070C0"/>
            </a:solidFill>
          </p:spPr>
        </p:sp>
      </p:grpSp>
      <p:grpSp>
        <p:nvGrpSpPr>
          <p:cNvPr id="38" name="Group 38"/>
          <p:cNvGrpSpPr/>
          <p:nvPr/>
        </p:nvGrpSpPr>
        <p:grpSpPr>
          <a:xfrm>
            <a:off x="5201280" y="8662140"/>
            <a:ext cx="293760" cy="673380"/>
            <a:chOff x="0" y="0"/>
            <a:chExt cx="391680" cy="897840"/>
          </a:xfrm>
        </p:grpSpPr>
        <p:sp>
          <p:nvSpPr>
            <p:cNvPr id="39" name="Freeform 39"/>
            <p:cNvSpPr/>
            <p:nvPr/>
          </p:nvSpPr>
          <p:spPr>
            <a:xfrm>
              <a:off x="0" y="0"/>
              <a:ext cx="391668" cy="897763"/>
            </a:xfrm>
            <a:custGeom>
              <a:avLst/>
              <a:gdLst/>
              <a:ahLst/>
              <a:cxnLst/>
              <a:rect l="l" t="t" r="r" b="b"/>
              <a:pathLst>
                <a:path w="391668" h="897763">
                  <a:moveTo>
                    <a:pt x="0" y="890778"/>
                  </a:moveTo>
                  <a:cubicBezTo>
                    <a:pt x="302387" y="659384"/>
                    <a:pt x="391668" y="364744"/>
                    <a:pt x="281686" y="0"/>
                  </a:cubicBezTo>
                  <a:cubicBezTo>
                    <a:pt x="309118" y="0"/>
                    <a:pt x="329819" y="6985"/>
                    <a:pt x="343535" y="42037"/>
                  </a:cubicBezTo>
                  <a:cubicBezTo>
                    <a:pt x="391668" y="189357"/>
                    <a:pt x="384810" y="336677"/>
                    <a:pt x="343535" y="490982"/>
                  </a:cubicBezTo>
                  <a:cubicBezTo>
                    <a:pt x="316103" y="589153"/>
                    <a:pt x="267970" y="673354"/>
                    <a:pt x="185547" y="743458"/>
                  </a:cubicBezTo>
                  <a:cubicBezTo>
                    <a:pt x="130556" y="799592"/>
                    <a:pt x="68707" y="848614"/>
                    <a:pt x="13716" y="897763"/>
                  </a:cubicBezTo>
                  <a:cubicBezTo>
                    <a:pt x="6858" y="897763"/>
                    <a:pt x="6858" y="890778"/>
                    <a:pt x="0" y="890778"/>
                  </a:cubicBezTo>
                  <a:close/>
                </a:path>
              </a:pathLst>
            </a:custGeom>
            <a:solidFill>
              <a:srgbClr val="0070C0"/>
            </a:solidFill>
          </p:spPr>
        </p:sp>
      </p:grpSp>
      <p:grpSp>
        <p:nvGrpSpPr>
          <p:cNvPr id="40" name="Group 40"/>
          <p:cNvGrpSpPr/>
          <p:nvPr/>
        </p:nvGrpSpPr>
        <p:grpSpPr>
          <a:xfrm>
            <a:off x="0" y="10095300"/>
            <a:ext cx="18288180" cy="205740"/>
            <a:chOff x="0" y="0"/>
            <a:chExt cx="24384240" cy="274320"/>
          </a:xfrm>
        </p:grpSpPr>
        <p:sp>
          <p:nvSpPr>
            <p:cNvPr id="41" name="Freeform 41"/>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42" name="Group 42"/>
          <p:cNvGrpSpPr/>
          <p:nvPr/>
        </p:nvGrpSpPr>
        <p:grpSpPr>
          <a:xfrm>
            <a:off x="13687920" y="9412200"/>
            <a:ext cx="4599720" cy="732780"/>
            <a:chOff x="0" y="0"/>
            <a:chExt cx="6132960" cy="977040"/>
          </a:xfrm>
        </p:grpSpPr>
        <p:sp>
          <p:nvSpPr>
            <p:cNvPr id="43" name="Freeform 43"/>
            <p:cNvSpPr/>
            <p:nvPr/>
          </p:nvSpPr>
          <p:spPr>
            <a:xfrm>
              <a:off x="0" y="-127"/>
              <a:ext cx="6132957" cy="977138"/>
            </a:xfrm>
            <a:custGeom>
              <a:avLst/>
              <a:gdLst/>
              <a:ahLst/>
              <a:cxnLst/>
              <a:rect l="l" t="t" r="r" b="b"/>
              <a:pathLst>
                <a:path w="6132957" h="977138">
                  <a:moveTo>
                    <a:pt x="2670048" y="127"/>
                  </a:moveTo>
                  <a:cubicBezTo>
                    <a:pt x="2670048" y="127"/>
                    <a:pt x="2670048" y="127"/>
                    <a:pt x="2926207" y="127"/>
                  </a:cubicBezTo>
                  <a:cubicBezTo>
                    <a:pt x="2926207" y="127"/>
                    <a:pt x="2926207" y="127"/>
                    <a:pt x="2926207" y="350901"/>
                  </a:cubicBezTo>
                  <a:cubicBezTo>
                    <a:pt x="2926207" y="350901"/>
                    <a:pt x="2926207" y="350901"/>
                    <a:pt x="3113786" y="350901"/>
                  </a:cubicBezTo>
                  <a:cubicBezTo>
                    <a:pt x="3113786" y="350901"/>
                    <a:pt x="3113786" y="350901"/>
                    <a:pt x="3113786" y="667131"/>
                  </a:cubicBezTo>
                  <a:cubicBezTo>
                    <a:pt x="3113786" y="667131"/>
                    <a:pt x="3113786" y="667131"/>
                    <a:pt x="3264408" y="667131"/>
                  </a:cubicBezTo>
                  <a:cubicBezTo>
                    <a:pt x="3264408" y="667131"/>
                    <a:pt x="3264408" y="667131"/>
                    <a:pt x="3264408" y="560832"/>
                  </a:cubicBezTo>
                  <a:cubicBezTo>
                    <a:pt x="3264408" y="560832"/>
                    <a:pt x="3264408" y="560832"/>
                    <a:pt x="3470402" y="560832"/>
                  </a:cubicBezTo>
                  <a:cubicBezTo>
                    <a:pt x="3470402" y="560832"/>
                    <a:pt x="3470402" y="560832"/>
                    <a:pt x="3470402" y="175514"/>
                  </a:cubicBezTo>
                  <a:cubicBezTo>
                    <a:pt x="3470402" y="175514"/>
                    <a:pt x="3470402" y="175514"/>
                    <a:pt x="3631565" y="175514"/>
                  </a:cubicBezTo>
                  <a:cubicBezTo>
                    <a:pt x="3631565" y="175514"/>
                    <a:pt x="3631565" y="175514"/>
                    <a:pt x="3631565" y="550164"/>
                  </a:cubicBezTo>
                  <a:cubicBezTo>
                    <a:pt x="3631565" y="550164"/>
                    <a:pt x="3631565" y="550164"/>
                    <a:pt x="3729355" y="550164"/>
                  </a:cubicBezTo>
                  <a:cubicBezTo>
                    <a:pt x="3729355" y="550164"/>
                    <a:pt x="3729355" y="550164"/>
                    <a:pt x="3729355" y="260477"/>
                  </a:cubicBezTo>
                  <a:cubicBezTo>
                    <a:pt x="3729355" y="260477"/>
                    <a:pt x="3729355" y="260477"/>
                    <a:pt x="3961765" y="260477"/>
                  </a:cubicBezTo>
                  <a:cubicBezTo>
                    <a:pt x="3961765" y="260477"/>
                    <a:pt x="3961765" y="260477"/>
                    <a:pt x="3961765" y="555498"/>
                  </a:cubicBezTo>
                  <a:cubicBezTo>
                    <a:pt x="3961765" y="555498"/>
                    <a:pt x="3961765" y="555498"/>
                    <a:pt x="4196842" y="555498"/>
                  </a:cubicBezTo>
                  <a:cubicBezTo>
                    <a:pt x="4196842" y="555498"/>
                    <a:pt x="4196842" y="555498"/>
                    <a:pt x="4196842" y="372110"/>
                  </a:cubicBezTo>
                  <a:cubicBezTo>
                    <a:pt x="4196842" y="372110"/>
                    <a:pt x="4196842" y="372110"/>
                    <a:pt x="4453001" y="372110"/>
                  </a:cubicBezTo>
                  <a:cubicBezTo>
                    <a:pt x="4453001" y="372110"/>
                    <a:pt x="4453001" y="372110"/>
                    <a:pt x="4453001" y="550164"/>
                  </a:cubicBezTo>
                  <a:cubicBezTo>
                    <a:pt x="4453001" y="550164"/>
                    <a:pt x="4453001" y="550164"/>
                    <a:pt x="4648454" y="550164"/>
                  </a:cubicBezTo>
                  <a:cubicBezTo>
                    <a:pt x="4648454" y="550164"/>
                    <a:pt x="4648454" y="550164"/>
                    <a:pt x="4648454" y="465074"/>
                  </a:cubicBezTo>
                  <a:cubicBezTo>
                    <a:pt x="4648454" y="465074"/>
                    <a:pt x="4648454" y="465074"/>
                    <a:pt x="4780534" y="467741"/>
                  </a:cubicBezTo>
                  <a:cubicBezTo>
                    <a:pt x="4780534" y="467741"/>
                    <a:pt x="4780534" y="467741"/>
                    <a:pt x="4780534" y="393319"/>
                  </a:cubicBezTo>
                  <a:cubicBezTo>
                    <a:pt x="4780534" y="393319"/>
                    <a:pt x="4780534" y="393319"/>
                    <a:pt x="4915281" y="393319"/>
                  </a:cubicBezTo>
                  <a:cubicBezTo>
                    <a:pt x="4915281" y="393319"/>
                    <a:pt x="4915281" y="393319"/>
                    <a:pt x="4915281" y="462407"/>
                  </a:cubicBezTo>
                  <a:cubicBezTo>
                    <a:pt x="4915281" y="462407"/>
                    <a:pt x="4915281" y="462407"/>
                    <a:pt x="5044694" y="462407"/>
                  </a:cubicBezTo>
                  <a:cubicBezTo>
                    <a:pt x="5044694" y="462407"/>
                    <a:pt x="5044694" y="462407"/>
                    <a:pt x="5044694" y="385318"/>
                  </a:cubicBezTo>
                  <a:cubicBezTo>
                    <a:pt x="5044694" y="385318"/>
                    <a:pt x="5044694" y="385318"/>
                    <a:pt x="5171440" y="387985"/>
                  </a:cubicBezTo>
                  <a:cubicBezTo>
                    <a:pt x="5171440" y="387985"/>
                    <a:pt x="5171440" y="387985"/>
                    <a:pt x="5171440" y="95631"/>
                  </a:cubicBezTo>
                  <a:cubicBezTo>
                    <a:pt x="5171440" y="95631"/>
                    <a:pt x="5171440" y="95631"/>
                    <a:pt x="5427599" y="95631"/>
                  </a:cubicBezTo>
                  <a:cubicBezTo>
                    <a:pt x="5427599" y="95631"/>
                    <a:pt x="5427599" y="95631"/>
                    <a:pt x="5427599" y="350774"/>
                  </a:cubicBezTo>
                  <a:cubicBezTo>
                    <a:pt x="5427599" y="350774"/>
                    <a:pt x="5427599" y="350774"/>
                    <a:pt x="5617718" y="350774"/>
                  </a:cubicBezTo>
                  <a:cubicBezTo>
                    <a:pt x="5617718" y="350774"/>
                    <a:pt x="5617718" y="350774"/>
                    <a:pt x="5617718" y="815848"/>
                  </a:cubicBezTo>
                  <a:cubicBezTo>
                    <a:pt x="5617718" y="815848"/>
                    <a:pt x="5617718" y="815848"/>
                    <a:pt x="5768340" y="815848"/>
                  </a:cubicBezTo>
                  <a:cubicBezTo>
                    <a:pt x="5768340" y="815848"/>
                    <a:pt x="5768340" y="815848"/>
                    <a:pt x="5768340" y="560705"/>
                  </a:cubicBezTo>
                  <a:cubicBezTo>
                    <a:pt x="5768340" y="560705"/>
                    <a:pt x="5768340" y="560705"/>
                    <a:pt x="5971667" y="560705"/>
                  </a:cubicBezTo>
                  <a:cubicBezTo>
                    <a:pt x="5971667" y="560705"/>
                    <a:pt x="5971667" y="560705"/>
                    <a:pt x="5971667" y="175387"/>
                  </a:cubicBezTo>
                  <a:cubicBezTo>
                    <a:pt x="5971667" y="175387"/>
                    <a:pt x="5971667" y="175387"/>
                    <a:pt x="6132830" y="175387"/>
                  </a:cubicBezTo>
                  <a:cubicBezTo>
                    <a:pt x="6132830" y="175387"/>
                    <a:pt x="6132830" y="175387"/>
                    <a:pt x="6132830" y="882650"/>
                  </a:cubicBezTo>
                  <a:lnTo>
                    <a:pt x="6132830" y="954405"/>
                  </a:lnTo>
                  <a:lnTo>
                    <a:pt x="6132957" y="954405"/>
                  </a:lnTo>
                  <a:lnTo>
                    <a:pt x="6132957" y="977138"/>
                  </a:lnTo>
                  <a:lnTo>
                    <a:pt x="0" y="977138"/>
                  </a:lnTo>
                  <a:lnTo>
                    <a:pt x="0" y="954532"/>
                  </a:lnTo>
                  <a:lnTo>
                    <a:pt x="0" y="791972"/>
                  </a:lnTo>
                  <a:lnTo>
                    <a:pt x="56769" y="791972"/>
                  </a:lnTo>
                  <a:cubicBezTo>
                    <a:pt x="83058" y="791972"/>
                    <a:pt x="113157" y="791972"/>
                    <a:pt x="147447" y="791972"/>
                  </a:cubicBezTo>
                  <a:cubicBezTo>
                    <a:pt x="147447" y="791972"/>
                    <a:pt x="147447" y="791972"/>
                    <a:pt x="147447" y="207391"/>
                  </a:cubicBezTo>
                  <a:cubicBezTo>
                    <a:pt x="147447" y="207391"/>
                    <a:pt x="147447" y="207391"/>
                    <a:pt x="329692" y="207391"/>
                  </a:cubicBezTo>
                  <a:cubicBezTo>
                    <a:pt x="329692" y="207391"/>
                    <a:pt x="329692" y="207391"/>
                    <a:pt x="329692" y="691007"/>
                  </a:cubicBezTo>
                  <a:cubicBezTo>
                    <a:pt x="340233" y="661797"/>
                    <a:pt x="369316" y="598043"/>
                    <a:pt x="398399" y="598043"/>
                  </a:cubicBezTo>
                  <a:cubicBezTo>
                    <a:pt x="440690" y="598043"/>
                    <a:pt x="480314" y="704342"/>
                    <a:pt x="480314" y="704342"/>
                  </a:cubicBezTo>
                  <a:cubicBezTo>
                    <a:pt x="480314" y="704342"/>
                    <a:pt x="514604" y="598043"/>
                    <a:pt x="554228" y="598043"/>
                  </a:cubicBezTo>
                  <a:cubicBezTo>
                    <a:pt x="593852" y="598043"/>
                    <a:pt x="636143" y="704342"/>
                    <a:pt x="636143" y="704342"/>
                  </a:cubicBezTo>
                  <a:cubicBezTo>
                    <a:pt x="636143" y="704342"/>
                    <a:pt x="670433" y="598043"/>
                    <a:pt x="710057" y="598043"/>
                  </a:cubicBezTo>
                  <a:cubicBezTo>
                    <a:pt x="749681" y="598043"/>
                    <a:pt x="791972" y="704342"/>
                    <a:pt x="791972" y="704342"/>
                  </a:cubicBezTo>
                  <a:cubicBezTo>
                    <a:pt x="791972" y="704342"/>
                    <a:pt x="791972" y="704342"/>
                    <a:pt x="791972" y="728218"/>
                  </a:cubicBezTo>
                  <a:cubicBezTo>
                    <a:pt x="791972" y="728218"/>
                    <a:pt x="791972" y="728218"/>
                    <a:pt x="865886" y="728218"/>
                  </a:cubicBezTo>
                  <a:cubicBezTo>
                    <a:pt x="865886" y="728218"/>
                    <a:pt x="865886" y="728218"/>
                    <a:pt x="865886" y="653796"/>
                  </a:cubicBezTo>
                  <a:cubicBezTo>
                    <a:pt x="813054" y="643128"/>
                    <a:pt x="773430" y="595376"/>
                    <a:pt x="773430" y="539496"/>
                  </a:cubicBezTo>
                  <a:cubicBezTo>
                    <a:pt x="773430" y="483616"/>
                    <a:pt x="813054" y="435864"/>
                    <a:pt x="865886" y="425196"/>
                  </a:cubicBezTo>
                  <a:cubicBezTo>
                    <a:pt x="865886" y="425196"/>
                    <a:pt x="865886" y="425196"/>
                    <a:pt x="865886" y="295021"/>
                  </a:cubicBezTo>
                  <a:cubicBezTo>
                    <a:pt x="865886" y="295021"/>
                    <a:pt x="865886" y="295021"/>
                    <a:pt x="913384" y="295021"/>
                  </a:cubicBezTo>
                  <a:cubicBezTo>
                    <a:pt x="913384" y="295021"/>
                    <a:pt x="913384" y="295021"/>
                    <a:pt x="913384" y="425196"/>
                  </a:cubicBezTo>
                  <a:cubicBezTo>
                    <a:pt x="966216" y="435864"/>
                    <a:pt x="1005840" y="483616"/>
                    <a:pt x="1005840" y="539496"/>
                  </a:cubicBezTo>
                  <a:cubicBezTo>
                    <a:pt x="1005840" y="597916"/>
                    <a:pt x="966216" y="643128"/>
                    <a:pt x="913384" y="653796"/>
                  </a:cubicBezTo>
                  <a:cubicBezTo>
                    <a:pt x="913384" y="653796"/>
                    <a:pt x="913384" y="653796"/>
                    <a:pt x="913384" y="728218"/>
                  </a:cubicBezTo>
                  <a:cubicBezTo>
                    <a:pt x="913384" y="728218"/>
                    <a:pt x="913384" y="728218"/>
                    <a:pt x="976757" y="728218"/>
                  </a:cubicBezTo>
                  <a:cubicBezTo>
                    <a:pt x="976757" y="728218"/>
                    <a:pt x="976757" y="728218"/>
                    <a:pt x="976757" y="651129"/>
                  </a:cubicBezTo>
                  <a:cubicBezTo>
                    <a:pt x="976757" y="651129"/>
                    <a:pt x="976757" y="651129"/>
                    <a:pt x="1056005" y="651129"/>
                  </a:cubicBezTo>
                  <a:cubicBezTo>
                    <a:pt x="1056005" y="651129"/>
                    <a:pt x="1056005" y="651129"/>
                    <a:pt x="1056005" y="550164"/>
                  </a:cubicBezTo>
                  <a:cubicBezTo>
                    <a:pt x="1056005" y="550164"/>
                    <a:pt x="1056005" y="550164"/>
                    <a:pt x="1227709" y="550164"/>
                  </a:cubicBezTo>
                  <a:cubicBezTo>
                    <a:pt x="1227709" y="550164"/>
                    <a:pt x="1227709" y="550164"/>
                    <a:pt x="1227709" y="260477"/>
                  </a:cubicBezTo>
                  <a:cubicBezTo>
                    <a:pt x="1227709" y="260477"/>
                    <a:pt x="1227709" y="260477"/>
                    <a:pt x="1457452" y="260477"/>
                  </a:cubicBezTo>
                  <a:cubicBezTo>
                    <a:pt x="1457452" y="260477"/>
                    <a:pt x="1457452" y="260477"/>
                    <a:pt x="1457452" y="555498"/>
                  </a:cubicBezTo>
                  <a:cubicBezTo>
                    <a:pt x="1457452" y="555498"/>
                    <a:pt x="1457452" y="555498"/>
                    <a:pt x="1692529" y="555498"/>
                  </a:cubicBezTo>
                  <a:cubicBezTo>
                    <a:pt x="1692529" y="555498"/>
                    <a:pt x="1692529" y="555498"/>
                    <a:pt x="1692529" y="372110"/>
                  </a:cubicBezTo>
                  <a:cubicBezTo>
                    <a:pt x="1692529" y="372110"/>
                    <a:pt x="1692529" y="372110"/>
                    <a:pt x="1951355" y="372110"/>
                  </a:cubicBezTo>
                  <a:cubicBezTo>
                    <a:pt x="1951355" y="372110"/>
                    <a:pt x="1951355" y="372110"/>
                    <a:pt x="1951355" y="550164"/>
                  </a:cubicBezTo>
                  <a:cubicBezTo>
                    <a:pt x="1951355" y="550164"/>
                    <a:pt x="1951355" y="550164"/>
                    <a:pt x="2146808" y="550164"/>
                  </a:cubicBezTo>
                  <a:cubicBezTo>
                    <a:pt x="2146808" y="550164"/>
                    <a:pt x="2146808" y="550164"/>
                    <a:pt x="2146808" y="465074"/>
                  </a:cubicBezTo>
                  <a:cubicBezTo>
                    <a:pt x="2146808" y="465074"/>
                    <a:pt x="2146808" y="465074"/>
                    <a:pt x="2278888" y="467741"/>
                  </a:cubicBezTo>
                  <a:cubicBezTo>
                    <a:pt x="2278888" y="467741"/>
                    <a:pt x="2278888" y="467741"/>
                    <a:pt x="2278888" y="393319"/>
                  </a:cubicBezTo>
                  <a:cubicBezTo>
                    <a:pt x="2278888" y="393319"/>
                    <a:pt x="2278888" y="393319"/>
                    <a:pt x="2413635" y="393319"/>
                  </a:cubicBezTo>
                  <a:cubicBezTo>
                    <a:pt x="2413635" y="393319"/>
                    <a:pt x="2413635" y="393319"/>
                    <a:pt x="2413635" y="462407"/>
                  </a:cubicBezTo>
                  <a:cubicBezTo>
                    <a:pt x="2413635" y="462407"/>
                    <a:pt x="2413635" y="462407"/>
                    <a:pt x="2543048" y="462407"/>
                  </a:cubicBezTo>
                  <a:cubicBezTo>
                    <a:pt x="2543048" y="462407"/>
                    <a:pt x="2543048" y="462407"/>
                    <a:pt x="2543048" y="385318"/>
                  </a:cubicBezTo>
                  <a:cubicBezTo>
                    <a:pt x="2543048" y="385318"/>
                    <a:pt x="2543048" y="385318"/>
                    <a:pt x="2669794" y="387985"/>
                  </a:cubicBezTo>
                  <a:cubicBezTo>
                    <a:pt x="2669794" y="387985"/>
                    <a:pt x="2669794" y="387985"/>
                    <a:pt x="2669794" y="0"/>
                  </a:cubicBezTo>
                  <a:close/>
                </a:path>
              </a:pathLst>
            </a:custGeom>
            <a:solidFill>
              <a:srgbClr val="0070C0"/>
            </a:solidFill>
          </p:spPr>
        </p:sp>
      </p:grpSp>
      <p:grpSp>
        <p:nvGrpSpPr>
          <p:cNvPr id="44" name="Group 44"/>
          <p:cNvGrpSpPr/>
          <p:nvPr/>
        </p:nvGrpSpPr>
        <p:grpSpPr>
          <a:xfrm>
            <a:off x="17680140" y="9448380"/>
            <a:ext cx="25920" cy="349920"/>
            <a:chOff x="0" y="0"/>
            <a:chExt cx="34560" cy="466560"/>
          </a:xfrm>
        </p:grpSpPr>
        <p:sp>
          <p:nvSpPr>
            <p:cNvPr id="45" name="Freeform 45"/>
            <p:cNvSpPr/>
            <p:nvPr/>
          </p:nvSpPr>
          <p:spPr>
            <a:xfrm>
              <a:off x="0" y="0"/>
              <a:ext cx="34544" cy="466598"/>
            </a:xfrm>
            <a:custGeom>
              <a:avLst/>
              <a:gdLst/>
              <a:ahLst/>
              <a:cxnLst/>
              <a:rect l="l" t="t" r="r" b="b"/>
              <a:pathLst>
                <a:path w="34544" h="466598">
                  <a:moveTo>
                    <a:pt x="34544" y="0"/>
                  </a:moveTo>
                  <a:lnTo>
                    <a:pt x="0" y="0"/>
                  </a:lnTo>
                  <a:lnTo>
                    <a:pt x="0" y="466598"/>
                  </a:lnTo>
                  <a:lnTo>
                    <a:pt x="34544" y="466598"/>
                  </a:lnTo>
                  <a:close/>
                </a:path>
              </a:pathLst>
            </a:custGeom>
            <a:solidFill>
              <a:srgbClr val="418AB3"/>
            </a:solidFill>
          </p:spPr>
        </p:sp>
      </p:grpSp>
      <p:grpSp>
        <p:nvGrpSpPr>
          <p:cNvPr id="46" name="Group 46"/>
          <p:cNvGrpSpPr/>
          <p:nvPr/>
        </p:nvGrpSpPr>
        <p:grpSpPr>
          <a:xfrm>
            <a:off x="17593200" y="9448380"/>
            <a:ext cx="22680" cy="349920"/>
            <a:chOff x="0" y="0"/>
            <a:chExt cx="30240" cy="466560"/>
          </a:xfrm>
        </p:grpSpPr>
        <p:sp>
          <p:nvSpPr>
            <p:cNvPr id="47" name="Freeform 47"/>
            <p:cNvSpPr/>
            <p:nvPr/>
          </p:nvSpPr>
          <p:spPr>
            <a:xfrm>
              <a:off x="0" y="0"/>
              <a:ext cx="30226" cy="466598"/>
            </a:xfrm>
            <a:custGeom>
              <a:avLst/>
              <a:gdLst/>
              <a:ahLst/>
              <a:cxnLst/>
              <a:rect l="l" t="t" r="r" b="b"/>
              <a:pathLst>
                <a:path w="30226" h="466598">
                  <a:moveTo>
                    <a:pt x="30226" y="0"/>
                  </a:moveTo>
                  <a:lnTo>
                    <a:pt x="0" y="0"/>
                  </a:lnTo>
                  <a:lnTo>
                    <a:pt x="0" y="466598"/>
                  </a:lnTo>
                  <a:lnTo>
                    <a:pt x="30226" y="466598"/>
                  </a:lnTo>
                  <a:close/>
                </a:path>
              </a:pathLst>
            </a:custGeom>
            <a:solidFill>
              <a:srgbClr val="418AB3"/>
            </a:solidFill>
          </p:spPr>
        </p:sp>
      </p:grpSp>
      <p:grpSp>
        <p:nvGrpSpPr>
          <p:cNvPr id="48" name="Group 48"/>
          <p:cNvGrpSpPr/>
          <p:nvPr/>
        </p:nvGrpSpPr>
        <p:grpSpPr>
          <a:xfrm>
            <a:off x="17600220" y="9462960"/>
            <a:ext cx="93420" cy="16740"/>
            <a:chOff x="0" y="0"/>
            <a:chExt cx="124560" cy="22320"/>
          </a:xfrm>
        </p:grpSpPr>
        <p:sp>
          <p:nvSpPr>
            <p:cNvPr id="49" name="Freeform 4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50" name="Group 50"/>
          <p:cNvGrpSpPr/>
          <p:nvPr/>
        </p:nvGrpSpPr>
        <p:grpSpPr>
          <a:xfrm>
            <a:off x="17607240" y="9469980"/>
            <a:ext cx="80460" cy="80460"/>
            <a:chOff x="0" y="0"/>
            <a:chExt cx="107280" cy="107280"/>
          </a:xfrm>
        </p:grpSpPr>
        <p:sp>
          <p:nvSpPr>
            <p:cNvPr id="51" name="Freeform 51"/>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52" name="Group 52"/>
          <p:cNvGrpSpPr/>
          <p:nvPr/>
        </p:nvGrpSpPr>
        <p:grpSpPr>
          <a:xfrm>
            <a:off x="17607240" y="9469980"/>
            <a:ext cx="80460" cy="80460"/>
            <a:chOff x="0" y="0"/>
            <a:chExt cx="107280" cy="107280"/>
          </a:xfrm>
        </p:grpSpPr>
        <p:sp>
          <p:nvSpPr>
            <p:cNvPr id="53" name="Freeform 53"/>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54" name="Group 54"/>
          <p:cNvGrpSpPr/>
          <p:nvPr/>
        </p:nvGrpSpPr>
        <p:grpSpPr>
          <a:xfrm>
            <a:off x="17600220" y="9539640"/>
            <a:ext cx="93420" cy="16740"/>
            <a:chOff x="0" y="0"/>
            <a:chExt cx="124560" cy="22320"/>
          </a:xfrm>
        </p:grpSpPr>
        <p:sp>
          <p:nvSpPr>
            <p:cNvPr id="55" name="Freeform 5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56" name="Group 56"/>
          <p:cNvGrpSpPr/>
          <p:nvPr/>
        </p:nvGrpSpPr>
        <p:grpSpPr>
          <a:xfrm>
            <a:off x="17607240" y="9547200"/>
            <a:ext cx="80460" cy="79920"/>
            <a:chOff x="0" y="0"/>
            <a:chExt cx="107280" cy="106560"/>
          </a:xfrm>
        </p:grpSpPr>
        <p:sp>
          <p:nvSpPr>
            <p:cNvPr id="57" name="Freeform 57"/>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58" name="Group 58"/>
          <p:cNvGrpSpPr/>
          <p:nvPr/>
        </p:nvGrpSpPr>
        <p:grpSpPr>
          <a:xfrm>
            <a:off x="17607240" y="9547200"/>
            <a:ext cx="80460" cy="79920"/>
            <a:chOff x="0" y="0"/>
            <a:chExt cx="107280" cy="106560"/>
          </a:xfrm>
        </p:grpSpPr>
        <p:sp>
          <p:nvSpPr>
            <p:cNvPr id="59" name="Freeform 59"/>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60" name="Group 60"/>
          <p:cNvGrpSpPr/>
          <p:nvPr/>
        </p:nvGrpSpPr>
        <p:grpSpPr>
          <a:xfrm>
            <a:off x="17600220" y="9616320"/>
            <a:ext cx="93420" cy="16740"/>
            <a:chOff x="0" y="0"/>
            <a:chExt cx="124560" cy="22320"/>
          </a:xfrm>
        </p:grpSpPr>
        <p:sp>
          <p:nvSpPr>
            <p:cNvPr id="61" name="Freeform 6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2" name="Group 62"/>
          <p:cNvGrpSpPr/>
          <p:nvPr/>
        </p:nvGrpSpPr>
        <p:grpSpPr>
          <a:xfrm>
            <a:off x="17607240" y="9623340"/>
            <a:ext cx="80460" cy="80460"/>
            <a:chOff x="0" y="0"/>
            <a:chExt cx="107280" cy="107280"/>
          </a:xfrm>
        </p:grpSpPr>
        <p:sp>
          <p:nvSpPr>
            <p:cNvPr id="63" name="Freeform 63"/>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64" name="Group 64"/>
          <p:cNvGrpSpPr/>
          <p:nvPr/>
        </p:nvGrpSpPr>
        <p:grpSpPr>
          <a:xfrm>
            <a:off x="17607240" y="9623340"/>
            <a:ext cx="80460" cy="80460"/>
            <a:chOff x="0" y="0"/>
            <a:chExt cx="107280" cy="107280"/>
          </a:xfrm>
        </p:grpSpPr>
        <p:sp>
          <p:nvSpPr>
            <p:cNvPr id="65" name="Freeform 65"/>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66" name="Group 66"/>
          <p:cNvGrpSpPr/>
          <p:nvPr/>
        </p:nvGrpSpPr>
        <p:grpSpPr>
          <a:xfrm>
            <a:off x="17600220" y="9693000"/>
            <a:ext cx="93420" cy="16740"/>
            <a:chOff x="0" y="0"/>
            <a:chExt cx="124560" cy="22320"/>
          </a:xfrm>
        </p:grpSpPr>
        <p:sp>
          <p:nvSpPr>
            <p:cNvPr id="67" name="Freeform 6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8" name="Group 68"/>
          <p:cNvGrpSpPr/>
          <p:nvPr/>
        </p:nvGrpSpPr>
        <p:grpSpPr>
          <a:xfrm>
            <a:off x="17607240" y="9700560"/>
            <a:ext cx="80460" cy="79920"/>
            <a:chOff x="0" y="0"/>
            <a:chExt cx="107280" cy="106560"/>
          </a:xfrm>
        </p:grpSpPr>
        <p:sp>
          <p:nvSpPr>
            <p:cNvPr id="69" name="Freeform 69"/>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70" name="Group 70"/>
          <p:cNvGrpSpPr/>
          <p:nvPr/>
        </p:nvGrpSpPr>
        <p:grpSpPr>
          <a:xfrm>
            <a:off x="17607240" y="9700560"/>
            <a:ext cx="80460" cy="79920"/>
            <a:chOff x="0" y="0"/>
            <a:chExt cx="107280" cy="106560"/>
          </a:xfrm>
        </p:grpSpPr>
        <p:sp>
          <p:nvSpPr>
            <p:cNvPr id="71" name="Freeform 71"/>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72" name="Group 72"/>
          <p:cNvGrpSpPr/>
          <p:nvPr/>
        </p:nvGrpSpPr>
        <p:grpSpPr>
          <a:xfrm>
            <a:off x="17680140" y="9135180"/>
            <a:ext cx="25920" cy="335880"/>
            <a:chOff x="0" y="0"/>
            <a:chExt cx="34560" cy="447840"/>
          </a:xfrm>
        </p:grpSpPr>
        <p:sp>
          <p:nvSpPr>
            <p:cNvPr id="73" name="Freeform 73"/>
            <p:cNvSpPr/>
            <p:nvPr/>
          </p:nvSpPr>
          <p:spPr>
            <a:xfrm>
              <a:off x="0" y="0"/>
              <a:ext cx="34544" cy="447802"/>
            </a:xfrm>
            <a:custGeom>
              <a:avLst/>
              <a:gdLst/>
              <a:ahLst/>
              <a:cxnLst/>
              <a:rect l="l" t="t" r="r" b="b"/>
              <a:pathLst>
                <a:path w="34544" h="447802">
                  <a:moveTo>
                    <a:pt x="34544" y="0"/>
                  </a:moveTo>
                  <a:lnTo>
                    <a:pt x="0" y="0"/>
                  </a:lnTo>
                  <a:lnTo>
                    <a:pt x="0" y="447802"/>
                  </a:lnTo>
                  <a:lnTo>
                    <a:pt x="34544" y="447802"/>
                  </a:lnTo>
                  <a:close/>
                </a:path>
              </a:pathLst>
            </a:custGeom>
            <a:solidFill>
              <a:srgbClr val="418AB3"/>
            </a:solidFill>
          </p:spPr>
        </p:sp>
      </p:grpSp>
      <p:grpSp>
        <p:nvGrpSpPr>
          <p:cNvPr id="74" name="Group 74"/>
          <p:cNvGrpSpPr/>
          <p:nvPr/>
        </p:nvGrpSpPr>
        <p:grpSpPr>
          <a:xfrm>
            <a:off x="17593200" y="9135180"/>
            <a:ext cx="22680" cy="335880"/>
            <a:chOff x="0" y="0"/>
            <a:chExt cx="30240" cy="447840"/>
          </a:xfrm>
        </p:grpSpPr>
        <p:sp>
          <p:nvSpPr>
            <p:cNvPr id="75" name="Freeform 75"/>
            <p:cNvSpPr/>
            <p:nvPr/>
          </p:nvSpPr>
          <p:spPr>
            <a:xfrm>
              <a:off x="0" y="0"/>
              <a:ext cx="30226" cy="447802"/>
            </a:xfrm>
            <a:custGeom>
              <a:avLst/>
              <a:gdLst/>
              <a:ahLst/>
              <a:cxnLst/>
              <a:rect l="l" t="t" r="r" b="b"/>
              <a:pathLst>
                <a:path w="30226" h="447802">
                  <a:moveTo>
                    <a:pt x="30226" y="0"/>
                  </a:moveTo>
                  <a:lnTo>
                    <a:pt x="0" y="0"/>
                  </a:lnTo>
                  <a:lnTo>
                    <a:pt x="0" y="447802"/>
                  </a:lnTo>
                  <a:lnTo>
                    <a:pt x="30226" y="447802"/>
                  </a:lnTo>
                  <a:close/>
                </a:path>
              </a:pathLst>
            </a:custGeom>
            <a:solidFill>
              <a:srgbClr val="418AB3"/>
            </a:solidFill>
          </p:spPr>
        </p:sp>
      </p:grpSp>
      <p:grpSp>
        <p:nvGrpSpPr>
          <p:cNvPr id="76" name="Group 76"/>
          <p:cNvGrpSpPr/>
          <p:nvPr/>
        </p:nvGrpSpPr>
        <p:grpSpPr>
          <a:xfrm>
            <a:off x="17600220" y="9135180"/>
            <a:ext cx="93420" cy="16740"/>
            <a:chOff x="0" y="0"/>
            <a:chExt cx="124560" cy="22320"/>
          </a:xfrm>
        </p:grpSpPr>
        <p:sp>
          <p:nvSpPr>
            <p:cNvPr id="77" name="Freeform 7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78" name="Group 78"/>
          <p:cNvGrpSpPr/>
          <p:nvPr/>
        </p:nvGrpSpPr>
        <p:grpSpPr>
          <a:xfrm>
            <a:off x="17607240" y="9142740"/>
            <a:ext cx="80460" cy="79920"/>
            <a:chOff x="0" y="0"/>
            <a:chExt cx="107280" cy="106560"/>
          </a:xfrm>
        </p:grpSpPr>
        <p:sp>
          <p:nvSpPr>
            <p:cNvPr id="79" name="Freeform 79"/>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80" name="Group 80"/>
          <p:cNvGrpSpPr/>
          <p:nvPr/>
        </p:nvGrpSpPr>
        <p:grpSpPr>
          <a:xfrm>
            <a:off x="17607240" y="9142740"/>
            <a:ext cx="80460" cy="79920"/>
            <a:chOff x="0" y="0"/>
            <a:chExt cx="107280" cy="106560"/>
          </a:xfrm>
        </p:grpSpPr>
        <p:sp>
          <p:nvSpPr>
            <p:cNvPr id="81" name="Freeform 81"/>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82" name="Group 82"/>
          <p:cNvGrpSpPr/>
          <p:nvPr/>
        </p:nvGrpSpPr>
        <p:grpSpPr>
          <a:xfrm>
            <a:off x="17600220" y="9211860"/>
            <a:ext cx="93420" cy="16740"/>
            <a:chOff x="0" y="0"/>
            <a:chExt cx="124560" cy="22320"/>
          </a:xfrm>
        </p:grpSpPr>
        <p:sp>
          <p:nvSpPr>
            <p:cNvPr id="83" name="Freeform 83"/>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84" name="Group 84"/>
          <p:cNvGrpSpPr/>
          <p:nvPr/>
        </p:nvGrpSpPr>
        <p:grpSpPr>
          <a:xfrm>
            <a:off x="17607240" y="9219420"/>
            <a:ext cx="80460" cy="80460"/>
            <a:chOff x="0" y="0"/>
            <a:chExt cx="107280" cy="107280"/>
          </a:xfrm>
        </p:grpSpPr>
        <p:sp>
          <p:nvSpPr>
            <p:cNvPr id="85" name="Freeform 85"/>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86" name="Group 86"/>
          <p:cNvGrpSpPr/>
          <p:nvPr/>
        </p:nvGrpSpPr>
        <p:grpSpPr>
          <a:xfrm>
            <a:off x="17607240" y="9219420"/>
            <a:ext cx="80460" cy="80460"/>
            <a:chOff x="0" y="0"/>
            <a:chExt cx="107280" cy="107280"/>
          </a:xfrm>
        </p:grpSpPr>
        <p:sp>
          <p:nvSpPr>
            <p:cNvPr id="87" name="Freeform 87"/>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88" name="Group 88"/>
          <p:cNvGrpSpPr/>
          <p:nvPr/>
        </p:nvGrpSpPr>
        <p:grpSpPr>
          <a:xfrm>
            <a:off x="17600220" y="9288540"/>
            <a:ext cx="93420" cy="16740"/>
            <a:chOff x="0" y="0"/>
            <a:chExt cx="124560" cy="22320"/>
          </a:xfrm>
        </p:grpSpPr>
        <p:sp>
          <p:nvSpPr>
            <p:cNvPr id="89" name="Freeform 8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90" name="Group 90"/>
          <p:cNvGrpSpPr/>
          <p:nvPr/>
        </p:nvGrpSpPr>
        <p:grpSpPr>
          <a:xfrm>
            <a:off x="17607240" y="9296100"/>
            <a:ext cx="80460" cy="79920"/>
            <a:chOff x="0" y="0"/>
            <a:chExt cx="107280" cy="106560"/>
          </a:xfrm>
        </p:grpSpPr>
        <p:sp>
          <p:nvSpPr>
            <p:cNvPr id="91" name="Freeform 91"/>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92" name="Group 92"/>
          <p:cNvGrpSpPr/>
          <p:nvPr/>
        </p:nvGrpSpPr>
        <p:grpSpPr>
          <a:xfrm>
            <a:off x="17607240" y="9296100"/>
            <a:ext cx="80460" cy="79920"/>
            <a:chOff x="0" y="0"/>
            <a:chExt cx="107280" cy="106560"/>
          </a:xfrm>
        </p:grpSpPr>
        <p:sp>
          <p:nvSpPr>
            <p:cNvPr id="93" name="Freeform 93"/>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94" name="Group 94"/>
          <p:cNvGrpSpPr/>
          <p:nvPr/>
        </p:nvGrpSpPr>
        <p:grpSpPr>
          <a:xfrm>
            <a:off x="17600220" y="9365220"/>
            <a:ext cx="93420" cy="16740"/>
            <a:chOff x="0" y="0"/>
            <a:chExt cx="124560" cy="22320"/>
          </a:xfrm>
        </p:grpSpPr>
        <p:sp>
          <p:nvSpPr>
            <p:cNvPr id="95" name="Freeform 9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96" name="Group 96"/>
          <p:cNvGrpSpPr/>
          <p:nvPr/>
        </p:nvGrpSpPr>
        <p:grpSpPr>
          <a:xfrm>
            <a:off x="17607240" y="9372780"/>
            <a:ext cx="80460" cy="80460"/>
            <a:chOff x="0" y="0"/>
            <a:chExt cx="107280" cy="107280"/>
          </a:xfrm>
        </p:grpSpPr>
        <p:sp>
          <p:nvSpPr>
            <p:cNvPr id="97" name="Freeform 97"/>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98" name="Group 98"/>
          <p:cNvGrpSpPr/>
          <p:nvPr/>
        </p:nvGrpSpPr>
        <p:grpSpPr>
          <a:xfrm>
            <a:off x="17607240" y="9372780"/>
            <a:ext cx="80460" cy="80460"/>
            <a:chOff x="0" y="0"/>
            <a:chExt cx="107280" cy="107280"/>
          </a:xfrm>
        </p:grpSpPr>
        <p:sp>
          <p:nvSpPr>
            <p:cNvPr id="99" name="Freeform 99"/>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100" name="Group 100"/>
          <p:cNvGrpSpPr/>
          <p:nvPr/>
        </p:nvGrpSpPr>
        <p:grpSpPr>
          <a:xfrm>
            <a:off x="17675280" y="8879220"/>
            <a:ext cx="11880" cy="257040"/>
            <a:chOff x="0" y="0"/>
            <a:chExt cx="15840" cy="342720"/>
          </a:xfrm>
        </p:grpSpPr>
        <p:sp>
          <p:nvSpPr>
            <p:cNvPr id="101" name="Freeform 101"/>
            <p:cNvSpPr/>
            <p:nvPr/>
          </p:nvSpPr>
          <p:spPr>
            <a:xfrm>
              <a:off x="0" y="0"/>
              <a:ext cx="15875" cy="342773"/>
            </a:xfrm>
            <a:custGeom>
              <a:avLst/>
              <a:gdLst/>
              <a:ahLst/>
              <a:cxnLst/>
              <a:rect l="l" t="t" r="r" b="b"/>
              <a:pathLst>
                <a:path w="15875" h="342773">
                  <a:moveTo>
                    <a:pt x="15875" y="0"/>
                  </a:moveTo>
                  <a:lnTo>
                    <a:pt x="0" y="0"/>
                  </a:lnTo>
                  <a:lnTo>
                    <a:pt x="0" y="342773"/>
                  </a:lnTo>
                  <a:lnTo>
                    <a:pt x="15875" y="342773"/>
                  </a:lnTo>
                  <a:close/>
                </a:path>
              </a:pathLst>
            </a:custGeom>
            <a:solidFill>
              <a:srgbClr val="418AB3"/>
            </a:solidFill>
          </p:spPr>
        </p:sp>
      </p:grpSp>
      <p:grpSp>
        <p:nvGrpSpPr>
          <p:cNvPr id="102" name="Group 102"/>
          <p:cNvGrpSpPr/>
          <p:nvPr/>
        </p:nvGrpSpPr>
        <p:grpSpPr>
          <a:xfrm>
            <a:off x="17611560" y="8879220"/>
            <a:ext cx="14040" cy="257040"/>
            <a:chOff x="0" y="0"/>
            <a:chExt cx="18720" cy="342720"/>
          </a:xfrm>
        </p:grpSpPr>
        <p:sp>
          <p:nvSpPr>
            <p:cNvPr id="103" name="Freeform 103"/>
            <p:cNvSpPr/>
            <p:nvPr/>
          </p:nvSpPr>
          <p:spPr>
            <a:xfrm>
              <a:off x="0" y="0"/>
              <a:ext cx="18669" cy="342773"/>
            </a:xfrm>
            <a:custGeom>
              <a:avLst/>
              <a:gdLst/>
              <a:ahLst/>
              <a:cxnLst/>
              <a:rect l="l" t="t" r="r" b="b"/>
              <a:pathLst>
                <a:path w="18669" h="342773">
                  <a:moveTo>
                    <a:pt x="18669" y="0"/>
                  </a:moveTo>
                  <a:lnTo>
                    <a:pt x="0" y="0"/>
                  </a:lnTo>
                  <a:lnTo>
                    <a:pt x="0" y="342773"/>
                  </a:lnTo>
                  <a:lnTo>
                    <a:pt x="18669" y="342773"/>
                  </a:lnTo>
                  <a:close/>
                </a:path>
              </a:pathLst>
            </a:custGeom>
            <a:solidFill>
              <a:srgbClr val="418AB3"/>
            </a:solidFill>
          </p:spPr>
        </p:sp>
      </p:grpSp>
      <p:grpSp>
        <p:nvGrpSpPr>
          <p:cNvPr id="104" name="Group 104"/>
          <p:cNvGrpSpPr/>
          <p:nvPr/>
        </p:nvGrpSpPr>
        <p:grpSpPr>
          <a:xfrm>
            <a:off x="17613720" y="8878680"/>
            <a:ext cx="71820" cy="12420"/>
            <a:chOff x="0" y="0"/>
            <a:chExt cx="95760" cy="16560"/>
          </a:xfrm>
        </p:grpSpPr>
        <p:sp>
          <p:nvSpPr>
            <p:cNvPr id="105" name="Freeform 105"/>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06" name="Group 106"/>
          <p:cNvGrpSpPr/>
          <p:nvPr/>
        </p:nvGrpSpPr>
        <p:grpSpPr>
          <a:xfrm>
            <a:off x="17618580" y="8884080"/>
            <a:ext cx="62100" cy="61560"/>
            <a:chOff x="0" y="0"/>
            <a:chExt cx="82800" cy="82080"/>
          </a:xfrm>
        </p:grpSpPr>
        <p:sp>
          <p:nvSpPr>
            <p:cNvPr id="107" name="Freeform 107"/>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108" name="Group 108"/>
          <p:cNvGrpSpPr/>
          <p:nvPr/>
        </p:nvGrpSpPr>
        <p:grpSpPr>
          <a:xfrm>
            <a:off x="17618580" y="8884080"/>
            <a:ext cx="62100" cy="61560"/>
            <a:chOff x="0" y="0"/>
            <a:chExt cx="82800" cy="82080"/>
          </a:xfrm>
        </p:grpSpPr>
        <p:sp>
          <p:nvSpPr>
            <p:cNvPr id="109" name="Freeform 109"/>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110" name="Group 110"/>
          <p:cNvGrpSpPr/>
          <p:nvPr/>
        </p:nvGrpSpPr>
        <p:grpSpPr>
          <a:xfrm>
            <a:off x="17613720" y="8937540"/>
            <a:ext cx="71820" cy="12420"/>
            <a:chOff x="0" y="0"/>
            <a:chExt cx="95760" cy="16560"/>
          </a:xfrm>
        </p:grpSpPr>
        <p:sp>
          <p:nvSpPr>
            <p:cNvPr id="111" name="Freeform 111"/>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12" name="Group 112"/>
          <p:cNvGrpSpPr/>
          <p:nvPr/>
        </p:nvGrpSpPr>
        <p:grpSpPr>
          <a:xfrm>
            <a:off x="17618580" y="8942400"/>
            <a:ext cx="62100" cy="62100"/>
            <a:chOff x="0" y="0"/>
            <a:chExt cx="82800" cy="82800"/>
          </a:xfrm>
        </p:grpSpPr>
        <p:sp>
          <p:nvSpPr>
            <p:cNvPr id="113" name="Freeform 113"/>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114" name="Group 114"/>
          <p:cNvGrpSpPr/>
          <p:nvPr/>
        </p:nvGrpSpPr>
        <p:grpSpPr>
          <a:xfrm>
            <a:off x="17618580" y="8942400"/>
            <a:ext cx="62100" cy="62100"/>
            <a:chOff x="0" y="0"/>
            <a:chExt cx="82800" cy="82800"/>
          </a:xfrm>
        </p:grpSpPr>
        <p:sp>
          <p:nvSpPr>
            <p:cNvPr id="115" name="Freeform 115"/>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116" name="Group 116"/>
          <p:cNvGrpSpPr/>
          <p:nvPr/>
        </p:nvGrpSpPr>
        <p:grpSpPr>
          <a:xfrm>
            <a:off x="17613720" y="8995860"/>
            <a:ext cx="71820" cy="12420"/>
            <a:chOff x="0" y="0"/>
            <a:chExt cx="95760" cy="16560"/>
          </a:xfrm>
        </p:grpSpPr>
        <p:sp>
          <p:nvSpPr>
            <p:cNvPr id="117" name="Freeform 11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18" name="Group 118"/>
          <p:cNvGrpSpPr/>
          <p:nvPr/>
        </p:nvGrpSpPr>
        <p:grpSpPr>
          <a:xfrm>
            <a:off x="17618580" y="9001800"/>
            <a:ext cx="62100" cy="60480"/>
            <a:chOff x="0" y="0"/>
            <a:chExt cx="82800" cy="80640"/>
          </a:xfrm>
        </p:grpSpPr>
        <p:sp>
          <p:nvSpPr>
            <p:cNvPr id="119" name="Freeform 119"/>
            <p:cNvSpPr/>
            <p:nvPr/>
          </p:nvSpPr>
          <p:spPr>
            <a:xfrm>
              <a:off x="0" y="0"/>
              <a:ext cx="82804" cy="80645"/>
            </a:xfrm>
            <a:custGeom>
              <a:avLst/>
              <a:gdLst/>
              <a:ahLst/>
              <a:cxnLst/>
              <a:rect l="l" t="t" r="r" b="b"/>
              <a:pathLst>
                <a:path w="82804" h="80645">
                  <a:moveTo>
                    <a:pt x="7747" y="80645"/>
                  </a:moveTo>
                  <a:lnTo>
                    <a:pt x="82804" y="6604"/>
                  </a:lnTo>
                  <a:lnTo>
                    <a:pt x="75057" y="0"/>
                  </a:lnTo>
                  <a:lnTo>
                    <a:pt x="0" y="74041"/>
                  </a:lnTo>
                  <a:lnTo>
                    <a:pt x="7747" y="80645"/>
                  </a:lnTo>
                  <a:close/>
                </a:path>
              </a:pathLst>
            </a:custGeom>
            <a:solidFill>
              <a:srgbClr val="418AB3"/>
            </a:solidFill>
          </p:spPr>
        </p:sp>
      </p:grpSp>
      <p:grpSp>
        <p:nvGrpSpPr>
          <p:cNvPr id="120" name="Group 120"/>
          <p:cNvGrpSpPr/>
          <p:nvPr/>
        </p:nvGrpSpPr>
        <p:grpSpPr>
          <a:xfrm>
            <a:off x="17618580" y="9001800"/>
            <a:ext cx="62100" cy="60480"/>
            <a:chOff x="0" y="0"/>
            <a:chExt cx="82800" cy="80640"/>
          </a:xfrm>
        </p:grpSpPr>
        <p:sp>
          <p:nvSpPr>
            <p:cNvPr id="121" name="Freeform 121"/>
            <p:cNvSpPr/>
            <p:nvPr/>
          </p:nvSpPr>
          <p:spPr>
            <a:xfrm>
              <a:off x="0" y="0"/>
              <a:ext cx="82804" cy="80645"/>
            </a:xfrm>
            <a:custGeom>
              <a:avLst/>
              <a:gdLst/>
              <a:ahLst/>
              <a:cxnLst/>
              <a:rect l="l" t="t" r="r" b="b"/>
              <a:pathLst>
                <a:path w="82804" h="80645">
                  <a:moveTo>
                    <a:pt x="82804" y="74041"/>
                  </a:moveTo>
                  <a:lnTo>
                    <a:pt x="7747" y="0"/>
                  </a:lnTo>
                  <a:lnTo>
                    <a:pt x="0" y="6604"/>
                  </a:lnTo>
                  <a:lnTo>
                    <a:pt x="75057" y="80645"/>
                  </a:lnTo>
                  <a:lnTo>
                    <a:pt x="82804" y="74041"/>
                  </a:lnTo>
                  <a:close/>
                </a:path>
              </a:pathLst>
            </a:custGeom>
            <a:solidFill>
              <a:srgbClr val="418AB3"/>
            </a:solidFill>
          </p:spPr>
        </p:sp>
      </p:grpSp>
      <p:grpSp>
        <p:nvGrpSpPr>
          <p:cNvPr id="122" name="Group 122"/>
          <p:cNvGrpSpPr/>
          <p:nvPr/>
        </p:nvGrpSpPr>
        <p:grpSpPr>
          <a:xfrm>
            <a:off x="17613720" y="9055260"/>
            <a:ext cx="71820" cy="11880"/>
            <a:chOff x="0" y="0"/>
            <a:chExt cx="95760" cy="15840"/>
          </a:xfrm>
        </p:grpSpPr>
        <p:sp>
          <p:nvSpPr>
            <p:cNvPr id="123" name="Freeform 123"/>
            <p:cNvSpPr/>
            <p:nvPr/>
          </p:nvSpPr>
          <p:spPr>
            <a:xfrm>
              <a:off x="0" y="0"/>
              <a:ext cx="95758" cy="15875"/>
            </a:xfrm>
            <a:custGeom>
              <a:avLst/>
              <a:gdLst/>
              <a:ahLst/>
              <a:cxnLst/>
              <a:rect l="l" t="t" r="r" b="b"/>
              <a:pathLst>
                <a:path w="95758" h="15875">
                  <a:moveTo>
                    <a:pt x="95758" y="0"/>
                  </a:moveTo>
                  <a:lnTo>
                    <a:pt x="0" y="0"/>
                  </a:lnTo>
                  <a:lnTo>
                    <a:pt x="0" y="15875"/>
                  </a:lnTo>
                  <a:lnTo>
                    <a:pt x="95758" y="15875"/>
                  </a:lnTo>
                  <a:close/>
                </a:path>
              </a:pathLst>
            </a:custGeom>
            <a:solidFill>
              <a:srgbClr val="418AB3"/>
            </a:solidFill>
          </p:spPr>
        </p:sp>
      </p:grpSp>
      <p:grpSp>
        <p:nvGrpSpPr>
          <p:cNvPr id="124" name="Group 124"/>
          <p:cNvGrpSpPr/>
          <p:nvPr/>
        </p:nvGrpSpPr>
        <p:grpSpPr>
          <a:xfrm>
            <a:off x="17618580" y="9060120"/>
            <a:ext cx="62100" cy="62100"/>
            <a:chOff x="0" y="0"/>
            <a:chExt cx="82800" cy="82800"/>
          </a:xfrm>
        </p:grpSpPr>
        <p:sp>
          <p:nvSpPr>
            <p:cNvPr id="125" name="Freeform 125"/>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126" name="Group 126"/>
          <p:cNvGrpSpPr/>
          <p:nvPr/>
        </p:nvGrpSpPr>
        <p:grpSpPr>
          <a:xfrm>
            <a:off x="17618580" y="9060120"/>
            <a:ext cx="62100" cy="62100"/>
            <a:chOff x="0" y="0"/>
            <a:chExt cx="82800" cy="82800"/>
          </a:xfrm>
        </p:grpSpPr>
        <p:sp>
          <p:nvSpPr>
            <p:cNvPr id="127" name="Freeform 127"/>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128" name="Group 128"/>
          <p:cNvGrpSpPr/>
          <p:nvPr/>
        </p:nvGrpSpPr>
        <p:grpSpPr>
          <a:xfrm>
            <a:off x="17674200" y="8695620"/>
            <a:ext cx="11880" cy="195480"/>
            <a:chOff x="0" y="0"/>
            <a:chExt cx="15840" cy="260640"/>
          </a:xfrm>
        </p:grpSpPr>
        <p:sp>
          <p:nvSpPr>
            <p:cNvPr id="129" name="Freeform 129"/>
            <p:cNvSpPr/>
            <p:nvPr/>
          </p:nvSpPr>
          <p:spPr>
            <a:xfrm>
              <a:off x="0" y="0"/>
              <a:ext cx="15875" cy="260604"/>
            </a:xfrm>
            <a:custGeom>
              <a:avLst/>
              <a:gdLst/>
              <a:ahLst/>
              <a:cxnLst/>
              <a:rect l="l" t="t" r="r" b="b"/>
              <a:pathLst>
                <a:path w="15875" h="260604">
                  <a:moveTo>
                    <a:pt x="15875" y="0"/>
                  </a:moveTo>
                  <a:lnTo>
                    <a:pt x="0" y="0"/>
                  </a:lnTo>
                  <a:lnTo>
                    <a:pt x="0" y="260604"/>
                  </a:lnTo>
                  <a:lnTo>
                    <a:pt x="15875" y="260604"/>
                  </a:lnTo>
                  <a:close/>
                </a:path>
              </a:pathLst>
            </a:custGeom>
            <a:solidFill>
              <a:srgbClr val="418AB3"/>
            </a:solidFill>
          </p:spPr>
        </p:sp>
      </p:grpSp>
      <p:grpSp>
        <p:nvGrpSpPr>
          <p:cNvPr id="130" name="Group 130"/>
          <p:cNvGrpSpPr/>
          <p:nvPr/>
        </p:nvGrpSpPr>
        <p:grpSpPr>
          <a:xfrm>
            <a:off x="17610480" y="8695620"/>
            <a:ext cx="14040" cy="195480"/>
            <a:chOff x="0" y="0"/>
            <a:chExt cx="18720" cy="260640"/>
          </a:xfrm>
        </p:grpSpPr>
        <p:sp>
          <p:nvSpPr>
            <p:cNvPr id="131" name="Freeform 131"/>
            <p:cNvSpPr/>
            <p:nvPr/>
          </p:nvSpPr>
          <p:spPr>
            <a:xfrm>
              <a:off x="0" y="0"/>
              <a:ext cx="18669" cy="260604"/>
            </a:xfrm>
            <a:custGeom>
              <a:avLst/>
              <a:gdLst/>
              <a:ahLst/>
              <a:cxnLst/>
              <a:rect l="l" t="t" r="r" b="b"/>
              <a:pathLst>
                <a:path w="18669" h="260604">
                  <a:moveTo>
                    <a:pt x="18669" y="0"/>
                  </a:moveTo>
                  <a:lnTo>
                    <a:pt x="0" y="0"/>
                  </a:lnTo>
                  <a:lnTo>
                    <a:pt x="0" y="260604"/>
                  </a:lnTo>
                  <a:lnTo>
                    <a:pt x="18669" y="260604"/>
                  </a:lnTo>
                  <a:close/>
                </a:path>
              </a:pathLst>
            </a:custGeom>
            <a:solidFill>
              <a:srgbClr val="418AB3"/>
            </a:solidFill>
          </p:spPr>
        </p:sp>
      </p:grpSp>
      <p:grpSp>
        <p:nvGrpSpPr>
          <p:cNvPr id="132" name="Group 132"/>
          <p:cNvGrpSpPr/>
          <p:nvPr/>
        </p:nvGrpSpPr>
        <p:grpSpPr>
          <a:xfrm>
            <a:off x="17609400" y="8655660"/>
            <a:ext cx="75060" cy="49680"/>
            <a:chOff x="0" y="0"/>
            <a:chExt cx="100080" cy="66240"/>
          </a:xfrm>
        </p:grpSpPr>
        <p:sp>
          <p:nvSpPr>
            <p:cNvPr id="133" name="Freeform 133"/>
            <p:cNvSpPr/>
            <p:nvPr/>
          </p:nvSpPr>
          <p:spPr>
            <a:xfrm>
              <a:off x="0" y="0"/>
              <a:ext cx="100076" cy="66294"/>
            </a:xfrm>
            <a:custGeom>
              <a:avLst/>
              <a:gdLst/>
              <a:ahLst/>
              <a:cxnLst/>
              <a:rect l="l" t="t" r="r" b="b"/>
              <a:pathLst>
                <a:path w="100076" h="66294">
                  <a:moveTo>
                    <a:pt x="0" y="66294"/>
                  </a:moveTo>
                  <a:lnTo>
                    <a:pt x="100076" y="66294"/>
                  </a:lnTo>
                  <a:lnTo>
                    <a:pt x="100076" y="44577"/>
                  </a:lnTo>
                  <a:lnTo>
                    <a:pt x="52578" y="0"/>
                  </a:lnTo>
                  <a:lnTo>
                    <a:pt x="0" y="14478"/>
                  </a:lnTo>
                  <a:lnTo>
                    <a:pt x="0" y="66294"/>
                  </a:lnTo>
                  <a:close/>
                </a:path>
              </a:pathLst>
            </a:custGeom>
            <a:solidFill>
              <a:srgbClr val="418AB3"/>
            </a:solidFill>
          </p:spPr>
        </p:sp>
      </p:grpSp>
      <p:grpSp>
        <p:nvGrpSpPr>
          <p:cNvPr id="134" name="Group 134"/>
          <p:cNvGrpSpPr/>
          <p:nvPr/>
        </p:nvGrpSpPr>
        <p:grpSpPr>
          <a:xfrm>
            <a:off x="17618040" y="8698320"/>
            <a:ext cx="62100" cy="62100"/>
            <a:chOff x="0" y="0"/>
            <a:chExt cx="82800" cy="82800"/>
          </a:xfrm>
        </p:grpSpPr>
        <p:sp>
          <p:nvSpPr>
            <p:cNvPr id="135" name="Freeform 135"/>
            <p:cNvSpPr/>
            <p:nvPr/>
          </p:nvSpPr>
          <p:spPr>
            <a:xfrm>
              <a:off x="0" y="0"/>
              <a:ext cx="82804" cy="82804"/>
            </a:xfrm>
            <a:custGeom>
              <a:avLst/>
              <a:gdLst/>
              <a:ahLst/>
              <a:cxnLst/>
              <a:rect l="l" t="t" r="r" b="b"/>
              <a:pathLst>
                <a:path w="82804" h="82804">
                  <a:moveTo>
                    <a:pt x="7747" y="82804"/>
                  </a:moveTo>
                  <a:lnTo>
                    <a:pt x="82804" y="8382"/>
                  </a:lnTo>
                  <a:lnTo>
                    <a:pt x="75057" y="0"/>
                  </a:lnTo>
                  <a:lnTo>
                    <a:pt x="0" y="75057"/>
                  </a:lnTo>
                  <a:lnTo>
                    <a:pt x="7747" y="82804"/>
                  </a:lnTo>
                  <a:close/>
                </a:path>
              </a:pathLst>
            </a:custGeom>
            <a:solidFill>
              <a:srgbClr val="418AB3"/>
            </a:solidFill>
          </p:spPr>
        </p:sp>
      </p:grpSp>
      <p:grpSp>
        <p:nvGrpSpPr>
          <p:cNvPr id="136" name="Group 136"/>
          <p:cNvGrpSpPr/>
          <p:nvPr/>
        </p:nvGrpSpPr>
        <p:grpSpPr>
          <a:xfrm>
            <a:off x="17618040" y="8698320"/>
            <a:ext cx="62100" cy="62100"/>
            <a:chOff x="0" y="0"/>
            <a:chExt cx="82800" cy="82800"/>
          </a:xfrm>
        </p:grpSpPr>
        <p:sp>
          <p:nvSpPr>
            <p:cNvPr id="137" name="Freeform 137"/>
            <p:cNvSpPr/>
            <p:nvPr/>
          </p:nvSpPr>
          <p:spPr>
            <a:xfrm>
              <a:off x="0" y="0"/>
              <a:ext cx="82804" cy="82804"/>
            </a:xfrm>
            <a:custGeom>
              <a:avLst/>
              <a:gdLst/>
              <a:ahLst/>
              <a:cxnLst/>
              <a:rect l="l" t="t" r="r" b="b"/>
              <a:pathLst>
                <a:path w="82804" h="82804">
                  <a:moveTo>
                    <a:pt x="82804" y="75057"/>
                  </a:moveTo>
                  <a:lnTo>
                    <a:pt x="7747" y="0"/>
                  </a:lnTo>
                  <a:lnTo>
                    <a:pt x="0" y="8382"/>
                  </a:lnTo>
                  <a:lnTo>
                    <a:pt x="75057" y="82804"/>
                  </a:lnTo>
                  <a:lnTo>
                    <a:pt x="82804" y="75057"/>
                  </a:lnTo>
                  <a:close/>
                </a:path>
              </a:pathLst>
            </a:custGeom>
            <a:solidFill>
              <a:srgbClr val="418AB3"/>
            </a:solidFill>
          </p:spPr>
        </p:sp>
      </p:grpSp>
      <p:grpSp>
        <p:nvGrpSpPr>
          <p:cNvPr id="138" name="Group 138"/>
          <p:cNvGrpSpPr/>
          <p:nvPr/>
        </p:nvGrpSpPr>
        <p:grpSpPr>
          <a:xfrm>
            <a:off x="17612640" y="8751780"/>
            <a:ext cx="71820" cy="12420"/>
            <a:chOff x="0" y="0"/>
            <a:chExt cx="95760" cy="16560"/>
          </a:xfrm>
        </p:grpSpPr>
        <p:sp>
          <p:nvSpPr>
            <p:cNvPr id="139" name="Freeform 139"/>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40" name="Group 140"/>
          <p:cNvGrpSpPr/>
          <p:nvPr/>
        </p:nvGrpSpPr>
        <p:grpSpPr>
          <a:xfrm>
            <a:off x="17618040" y="8756640"/>
            <a:ext cx="62100" cy="61560"/>
            <a:chOff x="0" y="0"/>
            <a:chExt cx="82800" cy="82080"/>
          </a:xfrm>
        </p:grpSpPr>
        <p:sp>
          <p:nvSpPr>
            <p:cNvPr id="141" name="Freeform 141"/>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142" name="Group 142"/>
          <p:cNvGrpSpPr/>
          <p:nvPr/>
        </p:nvGrpSpPr>
        <p:grpSpPr>
          <a:xfrm>
            <a:off x="17618040" y="8756640"/>
            <a:ext cx="62100" cy="61560"/>
            <a:chOff x="0" y="0"/>
            <a:chExt cx="82800" cy="82080"/>
          </a:xfrm>
        </p:grpSpPr>
        <p:sp>
          <p:nvSpPr>
            <p:cNvPr id="143" name="Freeform 143"/>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144" name="Group 144"/>
          <p:cNvGrpSpPr/>
          <p:nvPr/>
        </p:nvGrpSpPr>
        <p:grpSpPr>
          <a:xfrm>
            <a:off x="17612640" y="8810100"/>
            <a:ext cx="71820" cy="12420"/>
            <a:chOff x="0" y="0"/>
            <a:chExt cx="95760" cy="16560"/>
          </a:xfrm>
        </p:grpSpPr>
        <p:sp>
          <p:nvSpPr>
            <p:cNvPr id="145" name="Freeform 145"/>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46" name="Group 146"/>
          <p:cNvGrpSpPr/>
          <p:nvPr/>
        </p:nvGrpSpPr>
        <p:grpSpPr>
          <a:xfrm>
            <a:off x="17618040" y="8815500"/>
            <a:ext cx="62100" cy="61020"/>
            <a:chOff x="0" y="0"/>
            <a:chExt cx="82800" cy="81360"/>
          </a:xfrm>
        </p:grpSpPr>
        <p:sp>
          <p:nvSpPr>
            <p:cNvPr id="147" name="Freeform 147"/>
            <p:cNvSpPr/>
            <p:nvPr/>
          </p:nvSpPr>
          <p:spPr>
            <a:xfrm>
              <a:off x="0" y="0"/>
              <a:ext cx="82804" cy="81407"/>
            </a:xfrm>
            <a:custGeom>
              <a:avLst/>
              <a:gdLst/>
              <a:ahLst/>
              <a:cxnLst/>
              <a:rect l="l" t="t" r="r" b="b"/>
              <a:pathLst>
                <a:path w="82804" h="81407">
                  <a:moveTo>
                    <a:pt x="7747" y="81407"/>
                  </a:moveTo>
                  <a:lnTo>
                    <a:pt x="82804" y="6604"/>
                  </a:lnTo>
                  <a:lnTo>
                    <a:pt x="75057" y="0"/>
                  </a:lnTo>
                  <a:lnTo>
                    <a:pt x="0" y="74676"/>
                  </a:lnTo>
                  <a:lnTo>
                    <a:pt x="7747" y="81280"/>
                  </a:lnTo>
                  <a:close/>
                </a:path>
              </a:pathLst>
            </a:custGeom>
            <a:solidFill>
              <a:srgbClr val="418AB3"/>
            </a:solidFill>
          </p:spPr>
        </p:sp>
      </p:grpSp>
      <p:grpSp>
        <p:nvGrpSpPr>
          <p:cNvPr id="148" name="Group 148"/>
          <p:cNvGrpSpPr/>
          <p:nvPr/>
        </p:nvGrpSpPr>
        <p:grpSpPr>
          <a:xfrm>
            <a:off x="17618040" y="8815500"/>
            <a:ext cx="62100" cy="61020"/>
            <a:chOff x="0" y="0"/>
            <a:chExt cx="82800" cy="81360"/>
          </a:xfrm>
        </p:grpSpPr>
        <p:sp>
          <p:nvSpPr>
            <p:cNvPr id="149" name="Freeform 149"/>
            <p:cNvSpPr/>
            <p:nvPr/>
          </p:nvSpPr>
          <p:spPr>
            <a:xfrm>
              <a:off x="0" y="0"/>
              <a:ext cx="82804" cy="81407"/>
            </a:xfrm>
            <a:custGeom>
              <a:avLst/>
              <a:gdLst/>
              <a:ahLst/>
              <a:cxnLst/>
              <a:rect l="l" t="t" r="r" b="b"/>
              <a:pathLst>
                <a:path w="82804" h="81407">
                  <a:moveTo>
                    <a:pt x="82804" y="74676"/>
                  </a:moveTo>
                  <a:lnTo>
                    <a:pt x="7747" y="0"/>
                  </a:lnTo>
                  <a:lnTo>
                    <a:pt x="0" y="6604"/>
                  </a:lnTo>
                  <a:lnTo>
                    <a:pt x="75057" y="81407"/>
                  </a:lnTo>
                  <a:lnTo>
                    <a:pt x="82804" y="74803"/>
                  </a:lnTo>
                  <a:close/>
                </a:path>
              </a:pathLst>
            </a:custGeom>
            <a:solidFill>
              <a:srgbClr val="418AB3"/>
            </a:solidFill>
          </p:spPr>
        </p:sp>
      </p:grpSp>
      <p:grpSp>
        <p:nvGrpSpPr>
          <p:cNvPr id="150" name="Group 150"/>
          <p:cNvGrpSpPr/>
          <p:nvPr/>
        </p:nvGrpSpPr>
        <p:grpSpPr>
          <a:xfrm>
            <a:off x="17675280" y="8836560"/>
            <a:ext cx="216000" cy="10260"/>
            <a:chOff x="0" y="0"/>
            <a:chExt cx="288000" cy="13680"/>
          </a:xfrm>
        </p:grpSpPr>
        <p:sp>
          <p:nvSpPr>
            <p:cNvPr id="151" name="Freeform 151"/>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152" name="Group 152"/>
          <p:cNvGrpSpPr/>
          <p:nvPr/>
        </p:nvGrpSpPr>
        <p:grpSpPr>
          <a:xfrm>
            <a:off x="17675280" y="8887860"/>
            <a:ext cx="216000" cy="11880"/>
            <a:chOff x="0" y="0"/>
            <a:chExt cx="288000" cy="15840"/>
          </a:xfrm>
        </p:grpSpPr>
        <p:sp>
          <p:nvSpPr>
            <p:cNvPr id="153" name="Freeform 153"/>
            <p:cNvSpPr/>
            <p:nvPr/>
          </p:nvSpPr>
          <p:spPr>
            <a:xfrm>
              <a:off x="0" y="0"/>
              <a:ext cx="288036" cy="15875"/>
            </a:xfrm>
            <a:custGeom>
              <a:avLst/>
              <a:gdLst/>
              <a:ahLst/>
              <a:cxnLst/>
              <a:rect l="l" t="t" r="r" b="b"/>
              <a:pathLst>
                <a:path w="288036" h="15875">
                  <a:moveTo>
                    <a:pt x="288036" y="0"/>
                  </a:moveTo>
                  <a:lnTo>
                    <a:pt x="0" y="0"/>
                  </a:lnTo>
                  <a:lnTo>
                    <a:pt x="0" y="15875"/>
                  </a:lnTo>
                  <a:lnTo>
                    <a:pt x="288036" y="15875"/>
                  </a:lnTo>
                  <a:close/>
                </a:path>
              </a:pathLst>
            </a:custGeom>
            <a:solidFill>
              <a:srgbClr val="418AB3"/>
            </a:solidFill>
          </p:spPr>
        </p:sp>
      </p:grpSp>
      <p:grpSp>
        <p:nvGrpSpPr>
          <p:cNvPr id="154" name="Group 154"/>
          <p:cNvGrpSpPr/>
          <p:nvPr/>
        </p:nvGrpSpPr>
        <p:grpSpPr>
          <a:xfrm>
            <a:off x="17675280" y="8836560"/>
            <a:ext cx="9720" cy="60480"/>
            <a:chOff x="0" y="0"/>
            <a:chExt cx="12960" cy="80640"/>
          </a:xfrm>
        </p:grpSpPr>
        <p:sp>
          <p:nvSpPr>
            <p:cNvPr id="155" name="Freeform 155"/>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56" name="Group 156"/>
          <p:cNvGrpSpPr/>
          <p:nvPr/>
        </p:nvGrpSpPr>
        <p:grpSpPr>
          <a:xfrm>
            <a:off x="17679060" y="8840880"/>
            <a:ext cx="51840" cy="51300"/>
            <a:chOff x="0" y="0"/>
            <a:chExt cx="69120" cy="68400"/>
          </a:xfrm>
        </p:grpSpPr>
        <p:sp>
          <p:nvSpPr>
            <p:cNvPr id="157" name="Freeform 157"/>
            <p:cNvSpPr/>
            <p:nvPr/>
          </p:nvSpPr>
          <p:spPr>
            <a:xfrm>
              <a:off x="0" y="0"/>
              <a:ext cx="69088" cy="68453"/>
            </a:xfrm>
            <a:custGeom>
              <a:avLst/>
              <a:gdLst/>
              <a:ahLst/>
              <a:cxnLst/>
              <a:rect l="l" t="t" r="r" b="b"/>
              <a:pathLst>
                <a:path w="69088" h="68453">
                  <a:moveTo>
                    <a:pt x="69088" y="61722"/>
                  </a:moveTo>
                  <a:lnTo>
                    <a:pt x="6604" y="0"/>
                  </a:lnTo>
                  <a:lnTo>
                    <a:pt x="0" y="6604"/>
                  </a:lnTo>
                  <a:lnTo>
                    <a:pt x="62992" y="68453"/>
                  </a:lnTo>
                  <a:lnTo>
                    <a:pt x="69088" y="61849"/>
                  </a:lnTo>
                  <a:close/>
                </a:path>
              </a:pathLst>
            </a:custGeom>
            <a:solidFill>
              <a:srgbClr val="418AB3"/>
            </a:solidFill>
          </p:spPr>
        </p:sp>
      </p:grpSp>
      <p:grpSp>
        <p:nvGrpSpPr>
          <p:cNvPr id="158" name="Group 158"/>
          <p:cNvGrpSpPr/>
          <p:nvPr/>
        </p:nvGrpSpPr>
        <p:grpSpPr>
          <a:xfrm>
            <a:off x="17679060" y="8840880"/>
            <a:ext cx="51840" cy="51300"/>
            <a:chOff x="0" y="0"/>
            <a:chExt cx="69120" cy="68400"/>
          </a:xfrm>
        </p:grpSpPr>
        <p:sp>
          <p:nvSpPr>
            <p:cNvPr id="159" name="Freeform 159"/>
            <p:cNvSpPr/>
            <p:nvPr/>
          </p:nvSpPr>
          <p:spPr>
            <a:xfrm>
              <a:off x="0" y="0"/>
              <a:ext cx="69088" cy="68326"/>
            </a:xfrm>
            <a:custGeom>
              <a:avLst/>
              <a:gdLst/>
              <a:ahLst/>
              <a:cxnLst/>
              <a:rect l="l" t="t" r="r" b="b"/>
              <a:pathLst>
                <a:path w="69088" h="68326">
                  <a:moveTo>
                    <a:pt x="62992" y="0"/>
                  </a:moveTo>
                  <a:lnTo>
                    <a:pt x="0" y="61722"/>
                  </a:lnTo>
                  <a:lnTo>
                    <a:pt x="6604" y="68326"/>
                  </a:lnTo>
                  <a:lnTo>
                    <a:pt x="69088" y="6604"/>
                  </a:lnTo>
                  <a:lnTo>
                    <a:pt x="62992" y="0"/>
                  </a:lnTo>
                  <a:close/>
                </a:path>
              </a:pathLst>
            </a:custGeom>
            <a:solidFill>
              <a:srgbClr val="418AB3"/>
            </a:solidFill>
          </p:spPr>
        </p:sp>
      </p:grpSp>
      <p:grpSp>
        <p:nvGrpSpPr>
          <p:cNvPr id="160" name="Group 160"/>
          <p:cNvGrpSpPr/>
          <p:nvPr/>
        </p:nvGrpSpPr>
        <p:grpSpPr>
          <a:xfrm>
            <a:off x="17722800" y="8836560"/>
            <a:ext cx="10260" cy="60480"/>
            <a:chOff x="0" y="0"/>
            <a:chExt cx="13680" cy="80640"/>
          </a:xfrm>
        </p:grpSpPr>
        <p:sp>
          <p:nvSpPr>
            <p:cNvPr id="161" name="Freeform 161"/>
            <p:cNvSpPr/>
            <p:nvPr/>
          </p:nvSpPr>
          <p:spPr>
            <a:xfrm>
              <a:off x="0" y="0"/>
              <a:ext cx="13716" cy="80645"/>
            </a:xfrm>
            <a:custGeom>
              <a:avLst/>
              <a:gdLst/>
              <a:ahLst/>
              <a:cxnLst/>
              <a:rect l="l" t="t" r="r" b="b"/>
              <a:pathLst>
                <a:path w="13716" h="80645">
                  <a:moveTo>
                    <a:pt x="13716" y="0"/>
                  </a:moveTo>
                  <a:lnTo>
                    <a:pt x="0" y="0"/>
                  </a:lnTo>
                  <a:lnTo>
                    <a:pt x="0" y="80645"/>
                  </a:lnTo>
                  <a:lnTo>
                    <a:pt x="13716" y="80645"/>
                  </a:lnTo>
                  <a:close/>
                </a:path>
              </a:pathLst>
            </a:custGeom>
            <a:solidFill>
              <a:srgbClr val="418AB3"/>
            </a:solidFill>
          </p:spPr>
        </p:sp>
      </p:grpSp>
      <p:grpSp>
        <p:nvGrpSpPr>
          <p:cNvPr id="162" name="Group 162"/>
          <p:cNvGrpSpPr/>
          <p:nvPr/>
        </p:nvGrpSpPr>
        <p:grpSpPr>
          <a:xfrm>
            <a:off x="17728200" y="8840880"/>
            <a:ext cx="52920" cy="51300"/>
            <a:chOff x="0" y="0"/>
            <a:chExt cx="70560" cy="68400"/>
          </a:xfrm>
        </p:grpSpPr>
        <p:sp>
          <p:nvSpPr>
            <p:cNvPr id="163" name="Freeform 163"/>
            <p:cNvSpPr/>
            <p:nvPr/>
          </p:nvSpPr>
          <p:spPr>
            <a:xfrm>
              <a:off x="0" y="0"/>
              <a:ext cx="70612" cy="68453"/>
            </a:xfrm>
            <a:custGeom>
              <a:avLst/>
              <a:gdLst/>
              <a:ahLst/>
              <a:cxnLst/>
              <a:rect l="l" t="t" r="r" b="b"/>
              <a:pathLst>
                <a:path w="70612" h="68453">
                  <a:moveTo>
                    <a:pt x="70612" y="61722"/>
                  </a:moveTo>
                  <a:lnTo>
                    <a:pt x="7239" y="0"/>
                  </a:lnTo>
                  <a:lnTo>
                    <a:pt x="0" y="6604"/>
                  </a:lnTo>
                  <a:lnTo>
                    <a:pt x="63881" y="68453"/>
                  </a:lnTo>
                  <a:lnTo>
                    <a:pt x="70485" y="61849"/>
                  </a:lnTo>
                  <a:close/>
                </a:path>
              </a:pathLst>
            </a:custGeom>
            <a:solidFill>
              <a:srgbClr val="418AB3"/>
            </a:solidFill>
          </p:spPr>
        </p:sp>
      </p:grpSp>
      <p:grpSp>
        <p:nvGrpSpPr>
          <p:cNvPr id="164" name="Group 164"/>
          <p:cNvGrpSpPr/>
          <p:nvPr/>
        </p:nvGrpSpPr>
        <p:grpSpPr>
          <a:xfrm>
            <a:off x="17728200" y="8840880"/>
            <a:ext cx="52920" cy="51300"/>
            <a:chOff x="0" y="0"/>
            <a:chExt cx="70560" cy="68400"/>
          </a:xfrm>
        </p:grpSpPr>
        <p:sp>
          <p:nvSpPr>
            <p:cNvPr id="165" name="Freeform 165"/>
            <p:cNvSpPr/>
            <p:nvPr/>
          </p:nvSpPr>
          <p:spPr>
            <a:xfrm>
              <a:off x="0" y="0"/>
              <a:ext cx="70612" cy="68326"/>
            </a:xfrm>
            <a:custGeom>
              <a:avLst/>
              <a:gdLst/>
              <a:ahLst/>
              <a:cxnLst/>
              <a:rect l="l" t="t" r="r" b="b"/>
              <a:pathLst>
                <a:path w="70612" h="68326">
                  <a:moveTo>
                    <a:pt x="63881" y="0"/>
                  </a:moveTo>
                  <a:lnTo>
                    <a:pt x="0" y="61722"/>
                  </a:lnTo>
                  <a:lnTo>
                    <a:pt x="7239" y="68326"/>
                  </a:lnTo>
                  <a:lnTo>
                    <a:pt x="70612" y="6604"/>
                  </a:lnTo>
                  <a:lnTo>
                    <a:pt x="63881" y="0"/>
                  </a:lnTo>
                  <a:close/>
                </a:path>
              </a:pathLst>
            </a:custGeom>
            <a:solidFill>
              <a:srgbClr val="418AB3"/>
            </a:solidFill>
          </p:spPr>
        </p:sp>
      </p:grpSp>
      <p:grpSp>
        <p:nvGrpSpPr>
          <p:cNvPr id="166" name="Group 166"/>
          <p:cNvGrpSpPr/>
          <p:nvPr/>
        </p:nvGrpSpPr>
        <p:grpSpPr>
          <a:xfrm>
            <a:off x="17773560" y="8836560"/>
            <a:ext cx="10800" cy="60480"/>
            <a:chOff x="0" y="0"/>
            <a:chExt cx="14400" cy="80640"/>
          </a:xfrm>
        </p:grpSpPr>
        <p:sp>
          <p:nvSpPr>
            <p:cNvPr id="167" name="Freeform 16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68" name="Group 168"/>
          <p:cNvGrpSpPr/>
          <p:nvPr/>
        </p:nvGrpSpPr>
        <p:grpSpPr>
          <a:xfrm>
            <a:off x="17777340" y="8840880"/>
            <a:ext cx="51300" cy="51300"/>
            <a:chOff x="0" y="0"/>
            <a:chExt cx="68400" cy="68400"/>
          </a:xfrm>
        </p:grpSpPr>
        <p:sp>
          <p:nvSpPr>
            <p:cNvPr id="169" name="Freeform 169"/>
            <p:cNvSpPr/>
            <p:nvPr/>
          </p:nvSpPr>
          <p:spPr>
            <a:xfrm>
              <a:off x="0" y="0"/>
              <a:ext cx="68453" cy="68453"/>
            </a:xfrm>
            <a:custGeom>
              <a:avLst/>
              <a:gdLst/>
              <a:ahLst/>
              <a:cxnLst/>
              <a:rect l="l" t="t" r="r" b="b"/>
              <a:pathLst>
                <a:path w="68453" h="68453">
                  <a:moveTo>
                    <a:pt x="68453" y="61722"/>
                  </a:moveTo>
                  <a:lnTo>
                    <a:pt x="5461" y="0"/>
                  </a:lnTo>
                  <a:lnTo>
                    <a:pt x="0" y="6604"/>
                  </a:lnTo>
                  <a:lnTo>
                    <a:pt x="61722" y="68453"/>
                  </a:lnTo>
                  <a:lnTo>
                    <a:pt x="68326" y="61849"/>
                  </a:lnTo>
                  <a:close/>
                </a:path>
              </a:pathLst>
            </a:custGeom>
            <a:solidFill>
              <a:srgbClr val="418AB3"/>
            </a:solidFill>
          </p:spPr>
        </p:sp>
      </p:grpSp>
      <p:grpSp>
        <p:nvGrpSpPr>
          <p:cNvPr id="170" name="Group 170"/>
          <p:cNvGrpSpPr/>
          <p:nvPr/>
        </p:nvGrpSpPr>
        <p:grpSpPr>
          <a:xfrm>
            <a:off x="17777340" y="8840880"/>
            <a:ext cx="51300" cy="51300"/>
            <a:chOff x="0" y="0"/>
            <a:chExt cx="68400" cy="68400"/>
          </a:xfrm>
        </p:grpSpPr>
        <p:sp>
          <p:nvSpPr>
            <p:cNvPr id="171" name="Freeform 171"/>
            <p:cNvSpPr/>
            <p:nvPr/>
          </p:nvSpPr>
          <p:spPr>
            <a:xfrm>
              <a:off x="0" y="0"/>
              <a:ext cx="68453" cy="68326"/>
            </a:xfrm>
            <a:custGeom>
              <a:avLst/>
              <a:gdLst/>
              <a:ahLst/>
              <a:cxnLst/>
              <a:rect l="l" t="t" r="r" b="b"/>
              <a:pathLst>
                <a:path w="68453" h="68326">
                  <a:moveTo>
                    <a:pt x="61722" y="0"/>
                  </a:moveTo>
                  <a:lnTo>
                    <a:pt x="0" y="61722"/>
                  </a:lnTo>
                  <a:lnTo>
                    <a:pt x="5461" y="68326"/>
                  </a:lnTo>
                  <a:lnTo>
                    <a:pt x="68453" y="6604"/>
                  </a:lnTo>
                  <a:lnTo>
                    <a:pt x="61722" y="0"/>
                  </a:lnTo>
                  <a:close/>
                </a:path>
              </a:pathLst>
            </a:custGeom>
            <a:solidFill>
              <a:srgbClr val="418AB3"/>
            </a:solidFill>
          </p:spPr>
        </p:sp>
      </p:grpSp>
      <p:grpSp>
        <p:nvGrpSpPr>
          <p:cNvPr id="172" name="Group 172"/>
          <p:cNvGrpSpPr/>
          <p:nvPr/>
        </p:nvGrpSpPr>
        <p:grpSpPr>
          <a:xfrm>
            <a:off x="17821620" y="8836560"/>
            <a:ext cx="11340" cy="60480"/>
            <a:chOff x="0" y="0"/>
            <a:chExt cx="15120" cy="80640"/>
          </a:xfrm>
        </p:grpSpPr>
        <p:sp>
          <p:nvSpPr>
            <p:cNvPr id="173" name="Freeform 173"/>
            <p:cNvSpPr/>
            <p:nvPr/>
          </p:nvSpPr>
          <p:spPr>
            <a:xfrm>
              <a:off x="0" y="0"/>
              <a:ext cx="15113" cy="80645"/>
            </a:xfrm>
            <a:custGeom>
              <a:avLst/>
              <a:gdLst/>
              <a:ahLst/>
              <a:cxnLst/>
              <a:rect l="l" t="t" r="r" b="b"/>
              <a:pathLst>
                <a:path w="15113" h="80645">
                  <a:moveTo>
                    <a:pt x="15113" y="0"/>
                  </a:moveTo>
                  <a:lnTo>
                    <a:pt x="0" y="0"/>
                  </a:lnTo>
                  <a:lnTo>
                    <a:pt x="0" y="80645"/>
                  </a:lnTo>
                  <a:lnTo>
                    <a:pt x="15113" y="80645"/>
                  </a:lnTo>
                  <a:close/>
                </a:path>
              </a:pathLst>
            </a:custGeom>
            <a:solidFill>
              <a:srgbClr val="418AB3"/>
            </a:solidFill>
          </p:spPr>
        </p:sp>
      </p:grpSp>
      <p:grpSp>
        <p:nvGrpSpPr>
          <p:cNvPr id="174" name="Group 174"/>
          <p:cNvGrpSpPr/>
          <p:nvPr/>
        </p:nvGrpSpPr>
        <p:grpSpPr>
          <a:xfrm>
            <a:off x="17827560" y="8840880"/>
            <a:ext cx="51840" cy="51300"/>
            <a:chOff x="0" y="0"/>
            <a:chExt cx="69120" cy="68400"/>
          </a:xfrm>
        </p:grpSpPr>
        <p:sp>
          <p:nvSpPr>
            <p:cNvPr id="175" name="Freeform 175"/>
            <p:cNvSpPr/>
            <p:nvPr/>
          </p:nvSpPr>
          <p:spPr>
            <a:xfrm>
              <a:off x="0" y="0"/>
              <a:ext cx="69088" cy="68453"/>
            </a:xfrm>
            <a:custGeom>
              <a:avLst/>
              <a:gdLst/>
              <a:ahLst/>
              <a:cxnLst/>
              <a:rect l="l" t="t" r="r" b="b"/>
              <a:pathLst>
                <a:path w="69088" h="68453">
                  <a:moveTo>
                    <a:pt x="69088" y="61722"/>
                  </a:moveTo>
                  <a:lnTo>
                    <a:pt x="7239" y="0"/>
                  </a:lnTo>
                  <a:lnTo>
                    <a:pt x="0" y="6604"/>
                  </a:lnTo>
                  <a:lnTo>
                    <a:pt x="62484" y="68453"/>
                  </a:lnTo>
                  <a:lnTo>
                    <a:pt x="69088" y="61849"/>
                  </a:lnTo>
                  <a:close/>
                </a:path>
              </a:pathLst>
            </a:custGeom>
            <a:solidFill>
              <a:srgbClr val="418AB3"/>
            </a:solidFill>
          </p:spPr>
        </p:sp>
      </p:grpSp>
      <p:grpSp>
        <p:nvGrpSpPr>
          <p:cNvPr id="176" name="Group 176"/>
          <p:cNvGrpSpPr/>
          <p:nvPr/>
        </p:nvGrpSpPr>
        <p:grpSpPr>
          <a:xfrm>
            <a:off x="17827560" y="8840880"/>
            <a:ext cx="51840" cy="51300"/>
            <a:chOff x="0" y="0"/>
            <a:chExt cx="69120" cy="68400"/>
          </a:xfrm>
        </p:grpSpPr>
        <p:sp>
          <p:nvSpPr>
            <p:cNvPr id="177" name="Freeform 177"/>
            <p:cNvSpPr/>
            <p:nvPr/>
          </p:nvSpPr>
          <p:spPr>
            <a:xfrm>
              <a:off x="0" y="0"/>
              <a:ext cx="69088" cy="68326"/>
            </a:xfrm>
            <a:custGeom>
              <a:avLst/>
              <a:gdLst/>
              <a:ahLst/>
              <a:cxnLst/>
              <a:rect l="l" t="t" r="r" b="b"/>
              <a:pathLst>
                <a:path w="69088" h="68326">
                  <a:moveTo>
                    <a:pt x="62484" y="0"/>
                  </a:moveTo>
                  <a:lnTo>
                    <a:pt x="0" y="61722"/>
                  </a:lnTo>
                  <a:lnTo>
                    <a:pt x="7239" y="68326"/>
                  </a:lnTo>
                  <a:lnTo>
                    <a:pt x="69088" y="6604"/>
                  </a:lnTo>
                  <a:lnTo>
                    <a:pt x="62484" y="0"/>
                  </a:lnTo>
                  <a:close/>
                </a:path>
              </a:pathLst>
            </a:custGeom>
            <a:solidFill>
              <a:srgbClr val="418AB3"/>
            </a:solidFill>
          </p:spPr>
        </p:sp>
      </p:grpSp>
      <p:grpSp>
        <p:nvGrpSpPr>
          <p:cNvPr id="178" name="Group 178"/>
          <p:cNvGrpSpPr/>
          <p:nvPr/>
        </p:nvGrpSpPr>
        <p:grpSpPr>
          <a:xfrm>
            <a:off x="17385300" y="8836560"/>
            <a:ext cx="215460" cy="10260"/>
            <a:chOff x="0" y="0"/>
            <a:chExt cx="287280" cy="13680"/>
          </a:xfrm>
        </p:grpSpPr>
        <p:sp>
          <p:nvSpPr>
            <p:cNvPr id="179" name="Freeform 179"/>
            <p:cNvSpPr/>
            <p:nvPr/>
          </p:nvSpPr>
          <p:spPr>
            <a:xfrm>
              <a:off x="0" y="0"/>
              <a:ext cx="287274" cy="13716"/>
            </a:xfrm>
            <a:custGeom>
              <a:avLst/>
              <a:gdLst/>
              <a:ahLst/>
              <a:cxnLst/>
              <a:rect l="l" t="t" r="r" b="b"/>
              <a:pathLst>
                <a:path w="287274" h="13716">
                  <a:moveTo>
                    <a:pt x="287274" y="0"/>
                  </a:moveTo>
                  <a:lnTo>
                    <a:pt x="0" y="0"/>
                  </a:lnTo>
                  <a:lnTo>
                    <a:pt x="0" y="13716"/>
                  </a:lnTo>
                  <a:lnTo>
                    <a:pt x="287274" y="13716"/>
                  </a:lnTo>
                  <a:close/>
                </a:path>
              </a:pathLst>
            </a:custGeom>
            <a:solidFill>
              <a:srgbClr val="418AB3"/>
            </a:solidFill>
          </p:spPr>
        </p:sp>
      </p:grpSp>
      <p:grpSp>
        <p:nvGrpSpPr>
          <p:cNvPr id="180" name="Group 180"/>
          <p:cNvGrpSpPr/>
          <p:nvPr/>
        </p:nvGrpSpPr>
        <p:grpSpPr>
          <a:xfrm>
            <a:off x="17385300" y="8887860"/>
            <a:ext cx="215460" cy="11880"/>
            <a:chOff x="0" y="0"/>
            <a:chExt cx="287280" cy="15840"/>
          </a:xfrm>
        </p:grpSpPr>
        <p:sp>
          <p:nvSpPr>
            <p:cNvPr id="181" name="Freeform 181"/>
            <p:cNvSpPr/>
            <p:nvPr/>
          </p:nvSpPr>
          <p:spPr>
            <a:xfrm>
              <a:off x="0" y="0"/>
              <a:ext cx="287274" cy="15875"/>
            </a:xfrm>
            <a:custGeom>
              <a:avLst/>
              <a:gdLst/>
              <a:ahLst/>
              <a:cxnLst/>
              <a:rect l="l" t="t" r="r" b="b"/>
              <a:pathLst>
                <a:path w="287274" h="15875">
                  <a:moveTo>
                    <a:pt x="287274" y="0"/>
                  </a:moveTo>
                  <a:lnTo>
                    <a:pt x="0" y="0"/>
                  </a:lnTo>
                  <a:lnTo>
                    <a:pt x="0" y="15875"/>
                  </a:lnTo>
                  <a:lnTo>
                    <a:pt x="287274" y="15875"/>
                  </a:lnTo>
                  <a:close/>
                </a:path>
              </a:pathLst>
            </a:custGeom>
            <a:solidFill>
              <a:srgbClr val="418AB3"/>
            </a:solidFill>
          </p:spPr>
        </p:sp>
      </p:grpSp>
      <p:grpSp>
        <p:nvGrpSpPr>
          <p:cNvPr id="182" name="Group 182"/>
          <p:cNvGrpSpPr/>
          <p:nvPr/>
        </p:nvGrpSpPr>
        <p:grpSpPr>
          <a:xfrm>
            <a:off x="17385300" y="8836560"/>
            <a:ext cx="9720" cy="60480"/>
            <a:chOff x="0" y="0"/>
            <a:chExt cx="12960" cy="80640"/>
          </a:xfrm>
        </p:grpSpPr>
        <p:sp>
          <p:nvSpPr>
            <p:cNvPr id="183" name="Freeform 183"/>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84" name="Group 184"/>
          <p:cNvGrpSpPr/>
          <p:nvPr/>
        </p:nvGrpSpPr>
        <p:grpSpPr>
          <a:xfrm>
            <a:off x="17389620" y="8840880"/>
            <a:ext cx="51840" cy="51300"/>
            <a:chOff x="0" y="0"/>
            <a:chExt cx="69120" cy="68400"/>
          </a:xfrm>
        </p:grpSpPr>
        <p:sp>
          <p:nvSpPr>
            <p:cNvPr id="185" name="Freeform 185"/>
            <p:cNvSpPr/>
            <p:nvPr/>
          </p:nvSpPr>
          <p:spPr>
            <a:xfrm>
              <a:off x="0" y="0"/>
              <a:ext cx="69215" cy="68453"/>
            </a:xfrm>
            <a:custGeom>
              <a:avLst/>
              <a:gdLst/>
              <a:ahLst/>
              <a:cxnLst/>
              <a:rect l="l" t="t" r="r" b="b"/>
              <a:pathLst>
                <a:path w="69215" h="68453">
                  <a:moveTo>
                    <a:pt x="69088" y="61722"/>
                  </a:moveTo>
                  <a:lnTo>
                    <a:pt x="6604" y="0"/>
                  </a:lnTo>
                  <a:lnTo>
                    <a:pt x="0" y="6604"/>
                  </a:lnTo>
                  <a:lnTo>
                    <a:pt x="63627" y="68453"/>
                  </a:lnTo>
                  <a:lnTo>
                    <a:pt x="69215" y="61849"/>
                  </a:lnTo>
                  <a:close/>
                </a:path>
              </a:pathLst>
            </a:custGeom>
            <a:solidFill>
              <a:srgbClr val="418AB3"/>
            </a:solidFill>
          </p:spPr>
        </p:sp>
      </p:grpSp>
      <p:grpSp>
        <p:nvGrpSpPr>
          <p:cNvPr id="186" name="Group 186"/>
          <p:cNvGrpSpPr/>
          <p:nvPr/>
        </p:nvGrpSpPr>
        <p:grpSpPr>
          <a:xfrm>
            <a:off x="17389620" y="8840880"/>
            <a:ext cx="51840" cy="51300"/>
            <a:chOff x="0" y="0"/>
            <a:chExt cx="69120" cy="68400"/>
          </a:xfrm>
        </p:grpSpPr>
        <p:sp>
          <p:nvSpPr>
            <p:cNvPr id="187" name="Freeform 187"/>
            <p:cNvSpPr/>
            <p:nvPr/>
          </p:nvSpPr>
          <p:spPr>
            <a:xfrm>
              <a:off x="0" y="0"/>
              <a:ext cx="69088" cy="68326"/>
            </a:xfrm>
            <a:custGeom>
              <a:avLst/>
              <a:gdLst/>
              <a:ahLst/>
              <a:cxnLst/>
              <a:rect l="l" t="t" r="r" b="b"/>
              <a:pathLst>
                <a:path w="69088" h="68326">
                  <a:moveTo>
                    <a:pt x="63627" y="0"/>
                  </a:moveTo>
                  <a:lnTo>
                    <a:pt x="0" y="61722"/>
                  </a:lnTo>
                  <a:lnTo>
                    <a:pt x="6604" y="68326"/>
                  </a:lnTo>
                  <a:lnTo>
                    <a:pt x="69088" y="6604"/>
                  </a:lnTo>
                  <a:lnTo>
                    <a:pt x="63627" y="0"/>
                  </a:lnTo>
                  <a:close/>
                </a:path>
              </a:pathLst>
            </a:custGeom>
            <a:solidFill>
              <a:srgbClr val="418AB3"/>
            </a:solidFill>
          </p:spPr>
        </p:sp>
      </p:grpSp>
      <p:grpSp>
        <p:nvGrpSpPr>
          <p:cNvPr id="188" name="Group 188"/>
          <p:cNvGrpSpPr/>
          <p:nvPr/>
        </p:nvGrpSpPr>
        <p:grpSpPr>
          <a:xfrm>
            <a:off x="17434980" y="8836560"/>
            <a:ext cx="10800" cy="60480"/>
            <a:chOff x="0" y="0"/>
            <a:chExt cx="14400" cy="80640"/>
          </a:xfrm>
        </p:grpSpPr>
        <p:sp>
          <p:nvSpPr>
            <p:cNvPr id="189" name="Freeform 189"/>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90" name="Group 190"/>
          <p:cNvGrpSpPr/>
          <p:nvPr/>
        </p:nvGrpSpPr>
        <p:grpSpPr>
          <a:xfrm>
            <a:off x="17437680" y="8840880"/>
            <a:ext cx="52380" cy="51300"/>
            <a:chOff x="0" y="0"/>
            <a:chExt cx="69840" cy="68400"/>
          </a:xfrm>
        </p:grpSpPr>
        <p:sp>
          <p:nvSpPr>
            <p:cNvPr id="191" name="Freeform 191"/>
            <p:cNvSpPr/>
            <p:nvPr/>
          </p:nvSpPr>
          <p:spPr>
            <a:xfrm>
              <a:off x="0" y="0"/>
              <a:ext cx="69850" cy="68453"/>
            </a:xfrm>
            <a:custGeom>
              <a:avLst/>
              <a:gdLst/>
              <a:ahLst/>
              <a:cxnLst/>
              <a:rect l="l" t="t" r="r" b="b"/>
              <a:pathLst>
                <a:path w="69850" h="68453">
                  <a:moveTo>
                    <a:pt x="69850" y="61722"/>
                  </a:moveTo>
                  <a:lnTo>
                    <a:pt x="6604" y="0"/>
                  </a:lnTo>
                  <a:lnTo>
                    <a:pt x="0" y="6604"/>
                  </a:lnTo>
                  <a:lnTo>
                    <a:pt x="63246" y="68453"/>
                  </a:lnTo>
                  <a:lnTo>
                    <a:pt x="69850" y="61849"/>
                  </a:lnTo>
                  <a:close/>
                </a:path>
              </a:pathLst>
            </a:custGeom>
            <a:solidFill>
              <a:srgbClr val="418AB3"/>
            </a:solidFill>
          </p:spPr>
        </p:sp>
      </p:grpSp>
      <p:grpSp>
        <p:nvGrpSpPr>
          <p:cNvPr id="192" name="Group 192"/>
          <p:cNvGrpSpPr/>
          <p:nvPr/>
        </p:nvGrpSpPr>
        <p:grpSpPr>
          <a:xfrm>
            <a:off x="17437680" y="8840880"/>
            <a:ext cx="52380" cy="51300"/>
            <a:chOff x="0" y="0"/>
            <a:chExt cx="69840" cy="68400"/>
          </a:xfrm>
        </p:grpSpPr>
        <p:sp>
          <p:nvSpPr>
            <p:cNvPr id="193" name="Freeform 193"/>
            <p:cNvSpPr/>
            <p:nvPr/>
          </p:nvSpPr>
          <p:spPr>
            <a:xfrm>
              <a:off x="0" y="0"/>
              <a:ext cx="69850" cy="68326"/>
            </a:xfrm>
            <a:custGeom>
              <a:avLst/>
              <a:gdLst/>
              <a:ahLst/>
              <a:cxnLst/>
              <a:rect l="l" t="t" r="r" b="b"/>
              <a:pathLst>
                <a:path w="69850" h="68326">
                  <a:moveTo>
                    <a:pt x="63246" y="0"/>
                  </a:moveTo>
                  <a:lnTo>
                    <a:pt x="0" y="61722"/>
                  </a:lnTo>
                  <a:lnTo>
                    <a:pt x="6604" y="68326"/>
                  </a:lnTo>
                  <a:lnTo>
                    <a:pt x="69850" y="6604"/>
                  </a:lnTo>
                  <a:lnTo>
                    <a:pt x="63246" y="0"/>
                  </a:lnTo>
                  <a:close/>
                </a:path>
              </a:pathLst>
            </a:custGeom>
            <a:solidFill>
              <a:srgbClr val="418AB3"/>
            </a:solidFill>
          </p:spPr>
        </p:sp>
      </p:grpSp>
      <p:grpSp>
        <p:nvGrpSpPr>
          <p:cNvPr id="194" name="Group 194"/>
          <p:cNvGrpSpPr/>
          <p:nvPr/>
        </p:nvGrpSpPr>
        <p:grpSpPr>
          <a:xfrm>
            <a:off x="17484120" y="8836560"/>
            <a:ext cx="10800" cy="60480"/>
            <a:chOff x="0" y="0"/>
            <a:chExt cx="14400" cy="80640"/>
          </a:xfrm>
        </p:grpSpPr>
        <p:sp>
          <p:nvSpPr>
            <p:cNvPr id="195" name="Freeform 195"/>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96" name="Group 196"/>
          <p:cNvGrpSpPr/>
          <p:nvPr/>
        </p:nvGrpSpPr>
        <p:grpSpPr>
          <a:xfrm>
            <a:off x="17488980" y="8840880"/>
            <a:ext cx="51840" cy="51300"/>
            <a:chOff x="0" y="0"/>
            <a:chExt cx="69120" cy="68400"/>
          </a:xfrm>
        </p:grpSpPr>
        <p:sp>
          <p:nvSpPr>
            <p:cNvPr id="197" name="Freeform 197"/>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198" name="Group 198"/>
          <p:cNvGrpSpPr/>
          <p:nvPr/>
        </p:nvGrpSpPr>
        <p:grpSpPr>
          <a:xfrm>
            <a:off x="17488980" y="8840880"/>
            <a:ext cx="51840" cy="51300"/>
            <a:chOff x="0" y="0"/>
            <a:chExt cx="69120" cy="68400"/>
          </a:xfrm>
        </p:grpSpPr>
        <p:sp>
          <p:nvSpPr>
            <p:cNvPr id="199" name="Freeform 199"/>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200" name="Group 200"/>
          <p:cNvGrpSpPr/>
          <p:nvPr/>
        </p:nvGrpSpPr>
        <p:grpSpPr>
          <a:xfrm>
            <a:off x="17534340" y="8836560"/>
            <a:ext cx="9720" cy="60480"/>
            <a:chOff x="0" y="0"/>
            <a:chExt cx="12960" cy="80640"/>
          </a:xfrm>
        </p:grpSpPr>
        <p:sp>
          <p:nvSpPr>
            <p:cNvPr id="201" name="Freeform 201"/>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202" name="Group 202"/>
          <p:cNvGrpSpPr/>
          <p:nvPr/>
        </p:nvGrpSpPr>
        <p:grpSpPr>
          <a:xfrm>
            <a:off x="17537040" y="8840880"/>
            <a:ext cx="51300" cy="51300"/>
            <a:chOff x="0" y="0"/>
            <a:chExt cx="68400" cy="68400"/>
          </a:xfrm>
        </p:grpSpPr>
        <p:sp>
          <p:nvSpPr>
            <p:cNvPr id="203" name="Freeform 203"/>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204" name="Group 204"/>
          <p:cNvGrpSpPr/>
          <p:nvPr/>
        </p:nvGrpSpPr>
        <p:grpSpPr>
          <a:xfrm>
            <a:off x="17537040" y="8840880"/>
            <a:ext cx="51300" cy="51300"/>
            <a:chOff x="0" y="0"/>
            <a:chExt cx="68400" cy="68400"/>
          </a:xfrm>
        </p:grpSpPr>
        <p:sp>
          <p:nvSpPr>
            <p:cNvPr id="205" name="Freeform 205"/>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206" name="Group 206"/>
          <p:cNvGrpSpPr/>
          <p:nvPr/>
        </p:nvGrpSpPr>
        <p:grpSpPr>
          <a:xfrm>
            <a:off x="17186040" y="8836560"/>
            <a:ext cx="216000" cy="10260"/>
            <a:chOff x="0" y="0"/>
            <a:chExt cx="288000" cy="13680"/>
          </a:xfrm>
        </p:grpSpPr>
        <p:sp>
          <p:nvSpPr>
            <p:cNvPr id="207" name="Freeform 207"/>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208" name="Group 208"/>
          <p:cNvGrpSpPr/>
          <p:nvPr/>
        </p:nvGrpSpPr>
        <p:grpSpPr>
          <a:xfrm>
            <a:off x="17039700" y="8887860"/>
            <a:ext cx="361260" cy="11880"/>
            <a:chOff x="0" y="0"/>
            <a:chExt cx="481680" cy="15840"/>
          </a:xfrm>
        </p:grpSpPr>
        <p:sp>
          <p:nvSpPr>
            <p:cNvPr id="209" name="Freeform 209"/>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lnTo>
                    <a:pt x="0" y="0"/>
                  </a:lnTo>
                  <a:close/>
                </a:path>
              </a:pathLst>
            </a:custGeom>
            <a:solidFill>
              <a:srgbClr val="418AB3"/>
            </a:solidFill>
          </p:spPr>
        </p:sp>
      </p:grpSp>
      <p:grpSp>
        <p:nvGrpSpPr>
          <p:cNvPr id="210" name="Group 210"/>
          <p:cNvGrpSpPr/>
          <p:nvPr/>
        </p:nvGrpSpPr>
        <p:grpSpPr>
          <a:xfrm>
            <a:off x="17039700" y="8887860"/>
            <a:ext cx="361260" cy="11880"/>
            <a:chOff x="0" y="0"/>
            <a:chExt cx="481680" cy="15840"/>
          </a:xfrm>
        </p:grpSpPr>
        <p:sp>
          <p:nvSpPr>
            <p:cNvPr id="211" name="Freeform 211"/>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path>
              </a:pathLst>
            </a:custGeom>
            <a:solidFill>
              <a:srgbClr val="418AB3"/>
            </a:solidFill>
          </p:spPr>
        </p:sp>
      </p:grpSp>
      <p:grpSp>
        <p:nvGrpSpPr>
          <p:cNvPr id="212" name="Group 212"/>
          <p:cNvGrpSpPr/>
          <p:nvPr/>
        </p:nvGrpSpPr>
        <p:grpSpPr>
          <a:xfrm>
            <a:off x="17184960" y="8836560"/>
            <a:ext cx="10800" cy="60480"/>
            <a:chOff x="0" y="0"/>
            <a:chExt cx="14400" cy="80640"/>
          </a:xfrm>
        </p:grpSpPr>
        <p:sp>
          <p:nvSpPr>
            <p:cNvPr id="213" name="Freeform 213"/>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14" name="Group 214"/>
          <p:cNvGrpSpPr/>
          <p:nvPr/>
        </p:nvGrpSpPr>
        <p:grpSpPr>
          <a:xfrm>
            <a:off x="17190360" y="8840880"/>
            <a:ext cx="51840" cy="51300"/>
            <a:chOff x="0" y="0"/>
            <a:chExt cx="69120" cy="68400"/>
          </a:xfrm>
        </p:grpSpPr>
        <p:sp>
          <p:nvSpPr>
            <p:cNvPr id="215" name="Freeform 215"/>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216" name="Group 216"/>
          <p:cNvGrpSpPr/>
          <p:nvPr/>
        </p:nvGrpSpPr>
        <p:grpSpPr>
          <a:xfrm>
            <a:off x="17190360" y="8840880"/>
            <a:ext cx="51840" cy="51300"/>
            <a:chOff x="0" y="0"/>
            <a:chExt cx="69120" cy="68400"/>
          </a:xfrm>
        </p:grpSpPr>
        <p:sp>
          <p:nvSpPr>
            <p:cNvPr id="217" name="Freeform 217"/>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218" name="Group 218"/>
          <p:cNvGrpSpPr/>
          <p:nvPr/>
        </p:nvGrpSpPr>
        <p:grpSpPr>
          <a:xfrm>
            <a:off x="17235180" y="8836560"/>
            <a:ext cx="9720" cy="60480"/>
            <a:chOff x="0" y="0"/>
            <a:chExt cx="12960" cy="80640"/>
          </a:xfrm>
        </p:grpSpPr>
        <p:sp>
          <p:nvSpPr>
            <p:cNvPr id="219" name="Freeform 219"/>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220" name="Group 220"/>
          <p:cNvGrpSpPr/>
          <p:nvPr/>
        </p:nvGrpSpPr>
        <p:grpSpPr>
          <a:xfrm>
            <a:off x="17238420" y="8840880"/>
            <a:ext cx="51300" cy="51300"/>
            <a:chOff x="0" y="0"/>
            <a:chExt cx="68400" cy="68400"/>
          </a:xfrm>
        </p:grpSpPr>
        <p:sp>
          <p:nvSpPr>
            <p:cNvPr id="221" name="Freeform 221"/>
            <p:cNvSpPr/>
            <p:nvPr/>
          </p:nvSpPr>
          <p:spPr>
            <a:xfrm>
              <a:off x="0" y="0"/>
              <a:ext cx="68453" cy="68453"/>
            </a:xfrm>
            <a:custGeom>
              <a:avLst/>
              <a:gdLst/>
              <a:ahLst/>
              <a:cxnLst/>
              <a:rect l="l" t="t" r="r" b="b"/>
              <a:pathLst>
                <a:path w="68453" h="68453">
                  <a:moveTo>
                    <a:pt x="68453" y="61722"/>
                  </a:moveTo>
                  <a:lnTo>
                    <a:pt x="6604" y="0"/>
                  </a:lnTo>
                  <a:lnTo>
                    <a:pt x="0" y="6604"/>
                  </a:lnTo>
                  <a:lnTo>
                    <a:pt x="62865" y="68453"/>
                  </a:lnTo>
                  <a:lnTo>
                    <a:pt x="68326" y="61849"/>
                  </a:lnTo>
                  <a:close/>
                </a:path>
              </a:pathLst>
            </a:custGeom>
            <a:solidFill>
              <a:srgbClr val="418AB3"/>
            </a:solidFill>
          </p:spPr>
        </p:sp>
      </p:grpSp>
      <p:grpSp>
        <p:nvGrpSpPr>
          <p:cNvPr id="222" name="Group 222"/>
          <p:cNvGrpSpPr/>
          <p:nvPr/>
        </p:nvGrpSpPr>
        <p:grpSpPr>
          <a:xfrm>
            <a:off x="17238420" y="8840880"/>
            <a:ext cx="51300" cy="51300"/>
            <a:chOff x="0" y="0"/>
            <a:chExt cx="68400" cy="68400"/>
          </a:xfrm>
        </p:grpSpPr>
        <p:sp>
          <p:nvSpPr>
            <p:cNvPr id="223" name="Freeform 223"/>
            <p:cNvSpPr/>
            <p:nvPr/>
          </p:nvSpPr>
          <p:spPr>
            <a:xfrm>
              <a:off x="0" y="0"/>
              <a:ext cx="68453" cy="68326"/>
            </a:xfrm>
            <a:custGeom>
              <a:avLst/>
              <a:gdLst/>
              <a:ahLst/>
              <a:cxnLst/>
              <a:rect l="l" t="t" r="r" b="b"/>
              <a:pathLst>
                <a:path w="68453" h="68326">
                  <a:moveTo>
                    <a:pt x="62865" y="0"/>
                  </a:moveTo>
                  <a:lnTo>
                    <a:pt x="0" y="61722"/>
                  </a:lnTo>
                  <a:lnTo>
                    <a:pt x="6604" y="68326"/>
                  </a:lnTo>
                  <a:lnTo>
                    <a:pt x="68453" y="6604"/>
                  </a:lnTo>
                  <a:lnTo>
                    <a:pt x="62865" y="0"/>
                  </a:lnTo>
                  <a:close/>
                </a:path>
              </a:pathLst>
            </a:custGeom>
            <a:solidFill>
              <a:srgbClr val="418AB3"/>
            </a:solidFill>
          </p:spPr>
        </p:sp>
      </p:grpSp>
      <p:grpSp>
        <p:nvGrpSpPr>
          <p:cNvPr id="224" name="Group 224"/>
          <p:cNvGrpSpPr/>
          <p:nvPr/>
        </p:nvGrpSpPr>
        <p:grpSpPr>
          <a:xfrm>
            <a:off x="17284320" y="8836560"/>
            <a:ext cx="10800" cy="60480"/>
            <a:chOff x="0" y="0"/>
            <a:chExt cx="14400" cy="80640"/>
          </a:xfrm>
        </p:grpSpPr>
        <p:sp>
          <p:nvSpPr>
            <p:cNvPr id="225" name="Freeform 225"/>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26" name="Group 226"/>
          <p:cNvGrpSpPr/>
          <p:nvPr/>
        </p:nvGrpSpPr>
        <p:grpSpPr>
          <a:xfrm>
            <a:off x="17288640" y="8840880"/>
            <a:ext cx="52920" cy="51300"/>
            <a:chOff x="0" y="0"/>
            <a:chExt cx="70560" cy="68400"/>
          </a:xfrm>
        </p:grpSpPr>
        <p:sp>
          <p:nvSpPr>
            <p:cNvPr id="227" name="Freeform 227"/>
            <p:cNvSpPr/>
            <p:nvPr/>
          </p:nvSpPr>
          <p:spPr>
            <a:xfrm>
              <a:off x="0" y="0"/>
              <a:ext cx="70612" cy="68453"/>
            </a:xfrm>
            <a:custGeom>
              <a:avLst/>
              <a:gdLst/>
              <a:ahLst/>
              <a:cxnLst/>
              <a:rect l="l" t="t" r="r" b="b"/>
              <a:pathLst>
                <a:path w="70612" h="68453">
                  <a:moveTo>
                    <a:pt x="70612" y="61722"/>
                  </a:moveTo>
                  <a:lnTo>
                    <a:pt x="6604" y="0"/>
                  </a:lnTo>
                  <a:lnTo>
                    <a:pt x="0" y="6604"/>
                  </a:lnTo>
                  <a:lnTo>
                    <a:pt x="63881" y="68453"/>
                  </a:lnTo>
                  <a:lnTo>
                    <a:pt x="70485" y="61849"/>
                  </a:lnTo>
                  <a:close/>
                </a:path>
              </a:pathLst>
            </a:custGeom>
            <a:solidFill>
              <a:srgbClr val="418AB3"/>
            </a:solidFill>
          </p:spPr>
        </p:sp>
      </p:grpSp>
      <p:grpSp>
        <p:nvGrpSpPr>
          <p:cNvPr id="228" name="Group 228"/>
          <p:cNvGrpSpPr/>
          <p:nvPr/>
        </p:nvGrpSpPr>
        <p:grpSpPr>
          <a:xfrm>
            <a:off x="17288640" y="8840880"/>
            <a:ext cx="52920" cy="51300"/>
            <a:chOff x="0" y="0"/>
            <a:chExt cx="70560" cy="68400"/>
          </a:xfrm>
        </p:grpSpPr>
        <p:sp>
          <p:nvSpPr>
            <p:cNvPr id="229" name="Freeform 229"/>
            <p:cNvSpPr/>
            <p:nvPr/>
          </p:nvSpPr>
          <p:spPr>
            <a:xfrm>
              <a:off x="0" y="0"/>
              <a:ext cx="70612" cy="68326"/>
            </a:xfrm>
            <a:custGeom>
              <a:avLst/>
              <a:gdLst/>
              <a:ahLst/>
              <a:cxnLst/>
              <a:rect l="l" t="t" r="r" b="b"/>
              <a:pathLst>
                <a:path w="70612" h="68326">
                  <a:moveTo>
                    <a:pt x="63881" y="0"/>
                  </a:moveTo>
                  <a:lnTo>
                    <a:pt x="0" y="61722"/>
                  </a:lnTo>
                  <a:lnTo>
                    <a:pt x="6604" y="68326"/>
                  </a:lnTo>
                  <a:lnTo>
                    <a:pt x="70612" y="6604"/>
                  </a:lnTo>
                  <a:lnTo>
                    <a:pt x="63881" y="0"/>
                  </a:lnTo>
                  <a:close/>
                </a:path>
              </a:pathLst>
            </a:custGeom>
            <a:solidFill>
              <a:srgbClr val="418AB3"/>
            </a:solidFill>
          </p:spPr>
        </p:sp>
      </p:grpSp>
      <p:grpSp>
        <p:nvGrpSpPr>
          <p:cNvPr id="230" name="Group 230"/>
          <p:cNvGrpSpPr/>
          <p:nvPr/>
        </p:nvGrpSpPr>
        <p:grpSpPr>
          <a:xfrm>
            <a:off x="17334000" y="8836560"/>
            <a:ext cx="10800" cy="60480"/>
            <a:chOff x="0" y="0"/>
            <a:chExt cx="14400" cy="80640"/>
          </a:xfrm>
        </p:grpSpPr>
        <p:sp>
          <p:nvSpPr>
            <p:cNvPr id="231" name="Freeform 231"/>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32" name="Group 232"/>
          <p:cNvGrpSpPr/>
          <p:nvPr/>
        </p:nvGrpSpPr>
        <p:grpSpPr>
          <a:xfrm>
            <a:off x="17337780" y="8840880"/>
            <a:ext cx="51300" cy="51300"/>
            <a:chOff x="0" y="0"/>
            <a:chExt cx="68400" cy="68400"/>
          </a:xfrm>
        </p:grpSpPr>
        <p:sp>
          <p:nvSpPr>
            <p:cNvPr id="233" name="Freeform 233"/>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234" name="Group 234"/>
          <p:cNvGrpSpPr/>
          <p:nvPr/>
        </p:nvGrpSpPr>
        <p:grpSpPr>
          <a:xfrm>
            <a:off x="17337780" y="8840880"/>
            <a:ext cx="51300" cy="51300"/>
            <a:chOff x="0" y="0"/>
            <a:chExt cx="68400" cy="68400"/>
          </a:xfrm>
        </p:grpSpPr>
        <p:sp>
          <p:nvSpPr>
            <p:cNvPr id="235" name="Freeform 235"/>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236" name="Group 236"/>
          <p:cNvGrpSpPr/>
          <p:nvPr/>
        </p:nvGrpSpPr>
        <p:grpSpPr>
          <a:xfrm>
            <a:off x="17548920" y="8803080"/>
            <a:ext cx="170640" cy="124200"/>
            <a:chOff x="0" y="0"/>
            <a:chExt cx="227520" cy="165600"/>
          </a:xfrm>
        </p:grpSpPr>
        <p:sp>
          <p:nvSpPr>
            <p:cNvPr id="237" name="Freeform 237"/>
            <p:cNvSpPr/>
            <p:nvPr/>
          </p:nvSpPr>
          <p:spPr>
            <a:xfrm>
              <a:off x="0" y="0"/>
              <a:ext cx="227457" cy="165608"/>
            </a:xfrm>
            <a:custGeom>
              <a:avLst/>
              <a:gdLst/>
              <a:ahLst/>
              <a:cxnLst/>
              <a:rect l="l" t="t" r="r" b="b"/>
              <a:pathLst>
                <a:path w="227457" h="165608">
                  <a:moveTo>
                    <a:pt x="0" y="165608"/>
                  </a:moveTo>
                  <a:cubicBezTo>
                    <a:pt x="227457" y="165608"/>
                    <a:pt x="227457" y="165608"/>
                    <a:pt x="227457" y="165608"/>
                  </a:cubicBezTo>
                  <a:cubicBezTo>
                    <a:pt x="227457" y="0"/>
                    <a:pt x="227457" y="0"/>
                    <a:pt x="227457" y="0"/>
                  </a:cubicBezTo>
                  <a:cubicBezTo>
                    <a:pt x="88773" y="0"/>
                    <a:pt x="88773" y="0"/>
                    <a:pt x="88773" y="0"/>
                  </a:cubicBezTo>
                  <a:cubicBezTo>
                    <a:pt x="40005" y="0"/>
                    <a:pt x="0" y="33401"/>
                    <a:pt x="0" y="74422"/>
                  </a:cubicBezTo>
                  <a:lnTo>
                    <a:pt x="0" y="165608"/>
                  </a:lnTo>
                  <a:close/>
                </a:path>
              </a:pathLst>
            </a:custGeom>
            <a:solidFill>
              <a:srgbClr val="418AB3"/>
            </a:solidFill>
          </p:spPr>
        </p:sp>
      </p:grpSp>
      <p:grpSp>
        <p:nvGrpSpPr>
          <p:cNvPr id="238" name="Group 238"/>
          <p:cNvGrpSpPr/>
          <p:nvPr/>
        </p:nvGrpSpPr>
        <p:grpSpPr>
          <a:xfrm>
            <a:off x="17876160" y="8821440"/>
            <a:ext cx="57240" cy="128520"/>
            <a:chOff x="0" y="0"/>
            <a:chExt cx="76320" cy="171360"/>
          </a:xfrm>
        </p:grpSpPr>
        <p:sp>
          <p:nvSpPr>
            <p:cNvPr id="239" name="Freeform 239"/>
            <p:cNvSpPr/>
            <p:nvPr/>
          </p:nvSpPr>
          <p:spPr>
            <a:xfrm>
              <a:off x="0" y="0"/>
              <a:ext cx="76327" cy="171323"/>
            </a:xfrm>
            <a:custGeom>
              <a:avLst/>
              <a:gdLst/>
              <a:ahLst/>
              <a:cxnLst/>
              <a:rect l="l" t="t" r="r" b="b"/>
              <a:pathLst>
                <a:path w="76327" h="171323">
                  <a:moveTo>
                    <a:pt x="76327" y="0"/>
                  </a:moveTo>
                  <a:lnTo>
                    <a:pt x="0" y="0"/>
                  </a:lnTo>
                  <a:lnTo>
                    <a:pt x="0" y="171323"/>
                  </a:lnTo>
                  <a:lnTo>
                    <a:pt x="76327" y="171323"/>
                  </a:lnTo>
                  <a:close/>
                </a:path>
              </a:pathLst>
            </a:custGeom>
            <a:solidFill>
              <a:srgbClr val="418AB3"/>
            </a:solidFill>
          </p:spPr>
        </p:sp>
      </p:grpSp>
      <p:grpSp>
        <p:nvGrpSpPr>
          <p:cNvPr id="240" name="Group 240"/>
          <p:cNvGrpSpPr/>
          <p:nvPr/>
        </p:nvGrpSpPr>
        <p:grpSpPr>
          <a:xfrm>
            <a:off x="16852860" y="8638920"/>
            <a:ext cx="1034640" cy="255960"/>
            <a:chOff x="0" y="0"/>
            <a:chExt cx="1379520" cy="341280"/>
          </a:xfrm>
        </p:grpSpPr>
        <p:sp>
          <p:nvSpPr>
            <p:cNvPr id="241" name="Freeform 241"/>
            <p:cNvSpPr/>
            <p:nvPr/>
          </p:nvSpPr>
          <p:spPr>
            <a:xfrm>
              <a:off x="0" y="0"/>
              <a:ext cx="1379474" cy="341249"/>
            </a:xfrm>
            <a:custGeom>
              <a:avLst/>
              <a:gdLst/>
              <a:ahLst/>
              <a:cxnLst/>
              <a:rect l="l" t="t" r="r" b="b"/>
              <a:pathLst>
                <a:path w="1379474" h="341249">
                  <a:moveTo>
                    <a:pt x="8890" y="341249"/>
                  </a:moveTo>
                  <a:lnTo>
                    <a:pt x="1058164" y="26543"/>
                  </a:lnTo>
                  <a:lnTo>
                    <a:pt x="1363980" y="259842"/>
                  </a:lnTo>
                  <a:lnTo>
                    <a:pt x="1379474" y="242062"/>
                  </a:lnTo>
                  <a:lnTo>
                    <a:pt x="1062609" y="0"/>
                  </a:lnTo>
                  <a:lnTo>
                    <a:pt x="0" y="320167"/>
                  </a:lnTo>
                  <a:lnTo>
                    <a:pt x="8890" y="341249"/>
                  </a:lnTo>
                  <a:close/>
                </a:path>
              </a:pathLst>
            </a:custGeom>
            <a:solidFill>
              <a:srgbClr val="418AB3"/>
            </a:solidFill>
          </p:spPr>
        </p:sp>
      </p:grpSp>
      <p:grpSp>
        <p:nvGrpSpPr>
          <p:cNvPr id="242" name="Group 242"/>
          <p:cNvGrpSpPr/>
          <p:nvPr/>
        </p:nvGrpSpPr>
        <p:grpSpPr>
          <a:xfrm>
            <a:off x="16859880" y="8891640"/>
            <a:ext cx="11880" cy="265140"/>
            <a:chOff x="0" y="0"/>
            <a:chExt cx="15840" cy="353520"/>
          </a:xfrm>
        </p:grpSpPr>
        <p:sp>
          <p:nvSpPr>
            <p:cNvPr id="243" name="Freeform 243"/>
            <p:cNvSpPr/>
            <p:nvPr/>
          </p:nvSpPr>
          <p:spPr>
            <a:xfrm>
              <a:off x="0" y="0"/>
              <a:ext cx="15875" cy="353568"/>
            </a:xfrm>
            <a:custGeom>
              <a:avLst/>
              <a:gdLst/>
              <a:ahLst/>
              <a:cxnLst/>
              <a:rect l="l" t="t" r="r" b="b"/>
              <a:pathLst>
                <a:path w="15875" h="353568">
                  <a:moveTo>
                    <a:pt x="15875" y="0"/>
                  </a:moveTo>
                  <a:lnTo>
                    <a:pt x="0" y="0"/>
                  </a:lnTo>
                  <a:lnTo>
                    <a:pt x="0" y="353568"/>
                  </a:lnTo>
                  <a:lnTo>
                    <a:pt x="15875" y="353568"/>
                  </a:lnTo>
                  <a:close/>
                </a:path>
              </a:pathLst>
            </a:custGeom>
            <a:solidFill>
              <a:srgbClr val="418AB3"/>
            </a:solidFill>
          </p:spPr>
        </p:sp>
      </p:grpSp>
      <p:grpSp>
        <p:nvGrpSpPr>
          <p:cNvPr id="244" name="Group 244"/>
          <p:cNvGrpSpPr/>
          <p:nvPr/>
        </p:nvGrpSpPr>
        <p:grpSpPr>
          <a:xfrm>
            <a:off x="16767000" y="9145980"/>
            <a:ext cx="192780" cy="63180"/>
            <a:chOff x="0" y="0"/>
            <a:chExt cx="257040" cy="84240"/>
          </a:xfrm>
        </p:grpSpPr>
        <p:sp>
          <p:nvSpPr>
            <p:cNvPr id="245" name="Freeform 245"/>
            <p:cNvSpPr/>
            <p:nvPr/>
          </p:nvSpPr>
          <p:spPr>
            <a:xfrm>
              <a:off x="0" y="0"/>
              <a:ext cx="257048" cy="84201"/>
            </a:xfrm>
            <a:custGeom>
              <a:avLst/>
              <a:gdLst/>
              <a:ahLst/>
              <a:cxnLst/>
              <a:rect l="l" t="t" r="r" b="b"/>
              <a:pathLst>
                <a:path w="257048" h="84201">
                  <a:moveTo>
                    <a:pt x="257048" y="0"/>
                  </a:moveTo>
                  <a:lnTo>
                    <a:pt x="0" y="0"/>
                  </a:lnTo>
                  <a:lnTo>
                    <a:pt x="0" y="84201"/>
                  </a:lnTo>
                  <a:lnTo>
                    <a:pt x="257048" y="84201"/>
                  </a:lnTo>
                  <a:close/>
                </a:path>
              </a:pathLst>
            </a:custGeom>
            <a:solidFill>
              <a:srgbClr val="418AB3"/>
            </a:solidFill>
          </p:spPr>
        </p:sp>
      </p:grpSp>
      <p:grpSp>
        <p:nvGrpSpPr>
          <p:cNvPr id="246" name="Group 246"/>
          <p:cNvGrpSpPr/>
          <p:nvPr/>
        </p:nvGrpSpPr>
        <p:grpSpPr>
          <a:xfrm>
            <a:off x="16839360" y="9124380"/>
            <a:ext cx="49140" cy="32400"/>
            <a:chOff x="0" y="0"/>
            <a:chExt cx="65520" cy="43200"/>
          </a:xfrm>
        </p:grpSpPr>
        <p:sp>
          <p:nvSpPr>
            <p:cNvPr id="247" name="Freeform 247"/>
            <p:cNvSpPr/>
            <p:nvPr/>
          </p:nvSpPr>
          <p:spPr>
            <a:xfrm>
              <a:off x="0" y="0"/>
              <a:ext cx="65532" cy="43180"/>
            </a:xfrm>
            <a:custGeom>
              <a:avLst/>
              <a:gdLst/>
              <a:ahLst/>
              <a:cxnLst/>
              <a:rect l="l" t="t" r="r" b="b"/>
              <a:pathLst>
                <a:path w="65532" h="43180">
                  <a:moveTo>
                    <a:pt x="65532" y="0"/>
                  </a:moveTo>
                  <a:lnTo>
                    <a:pt x="0" y="0"/>
                  </a:lnTo>
                  <a:lnTo>
                    <a:pt x="0" y="43180"/>
                  </a:lnTo>
                  <a:lnTo>
                    <a:pt x="65532" y="43180"/>
                  </a:lnTo>
                  <a:close/>
                </a:path>
              </a:pathLst>
            </a:custGeom>
            <a:solidFill>
              <a:srgbClr val="418AB3"/>
            </a:solidFill>
          </p:spPr>
        </p:sp>
      </p:grpSp>
      <p:grpSp>
        <p:nvGrpSpPr>
          <p:cNvPr id="248" name="Group 248"/>
          <p:cNvGrpSpPr/>
          <p:nvPr/>
        </p:nvGrpSpPr>
        <p:grpSpPr>
          <a:xfrm>
            <a:off x="16996500" y="8835480"/>
            <a:ext cx="201960" cy="9720"/>
            <a:chOff x="0" y="0"/>
            <a:chExt cx="269280" cy="12960"/>
          </a:xfrm>
        </p:grpSpPr>
        <p:sp>
          <p:nvSpPr>
            <p:cNvPr id="249" name="Freeform 249"/>
            <p:cNvSpPr/>
            <p:nvPr/>
          </p:nvSpPr>
          <p:spPr>
            <a:xfrm>
              <a:off x="0" y="0"/>
              <a:ext cx="269240" cy="12954"/>
            </a:xfrm>
            <a:custGeom>
              <a:avLst/>
              <a:gdLst/>
              <a:ahLst/>
              <a:cxnLst/>
              <a:rect l="l" t="t" r="r" b="b"/>
              <a:pathLst>
                <a:path w="269240" h="12954">
                  <a:moveTo>
                    <a:pt x="269240" y="0"/>
                  </a:moveTo>
                  <a:lnTo>
                    <a:pt x="0" y="0"/>
                  </a:lnTo>
                  <a:lnTo>
                    <a:pt x="0" y="12954"/>
                  </a:lnTo>
                  <a:lnTo>
                    <a:pt x="269240" y="12954"/>
                  </a:lnTo>
                  <a:close/>
                </a:path>
              </a:pathLst>
            </a:custGeom>
            <a:solidFill>
              <a:srgbClr val="418AB3"/>
            </a:solidFill>
          </p:spPr>
        </p:sp>
      </p:grpSp>
      <p:grpSp>
        <p:nvGrpSpPr>
          <p:cNvPr id="250" name="Group 250"/>
          <p:cNvGrpSpPr/>
          <p:nvPr/>
        </p:nvGrpSpPr>
        <p:grpSpPr>
          <a:xfrm>
            <a:off x="16861500" y="8874360"/>
            <a:ext cx="336960" cy="23220"/>
            <a:chOff x="0" y="0"/>
            <a:chExt cx="449280" cy="30960"/>
          </a:xfrm>
        </p:grpSpPr>
        <p:sp>
          <p:nvSpPr>
            <p:cNvPr id="251" name="Freeform 251"/>
            <p:cNvSpPr/>
            <p:nvPr/>
          </p:nvSpPr>
          <p:spPr>
            <a:xfrm>
              <a:off x="0" y="0"/>
              <a:ext cx="449326" cy="30988"/>
            </a:xfrm>
            <a:custGeom>
              <a:avLst/>
              <a:gdLst/>
              <a:ahLst/>
              <a:cxnLst/>
              <a:rect l="l" t="t" r="r" b="b"/>
              <a:pathLst>
                <a:path w="449326" h="30988">
                  <a:moveTo>
                    <a:pt x="449326" y="30988"/>
                  </a:moveTo>
                  <a:lnTo>
                    <a:pt x="449326" y="16637"/>
                  </a:lnTo>
                  <a:lnTo>
                    <a:pt x="47625" y="16637"/>
                  </a:lnTo>
                  <a:lnTo>
                    <a:pt x="42164" y="0"/>
                  </a:lnTo>
                  <a:lnTo>
                    <a:pt x="0" y="16637"/>
                  </a:lnTo>
                  <a:lnTo>
                    <a:pt x="0" y="30988"/>
                  </a:lnTo>
                  <a:lnTo>
                    <a:pt x="449326" y="30988"/>
                  </a:lnTo>
                  <a:close/>
                </a:path>
              </a:pathLst>
            </a:custGeom>
            <a:solidFill>
              <a:srgbClr val="418AB3"/>
            </a:solidFill>
          </p:spPr>
        </p:sp>
      </p:grpSp>
      <p:grpSp>
        <p:nvGrpSpPr>
          <p:cNvPr id="252" name="Group 252"/>
          <p:cNvGrpSpPr/>
          <p:nvPr/>
        </p:nvGrpSpPr>
        <p:grpSpPr>
          <a:xfrm>
            <a:off x="16995420" y="8835480"/>
            <a:ext cx="9180" cy="56160"/>
            <a:chOff x="0" y="0"/>
            <a:chExt cx="12240" cy="74880"/>
          </a:xfrm>
        </p:grpSpPr>
        <p:sp>
          <p:nvSpPr>
            <p:cNvPr id="253" name="Freeform 253"/>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54" name="Group 254"/>
          <p:cNvGrpSpPr/>
          <p:nvPr/>
        </p:nvGrpSpPr>
        <p:grpSpPr>
          <a:xfrm>
            <a:off x="16951680" y="8853300"/>
            <a:ext cx="9720" cy="35100"/>
            <a:chOff x="0" y="0"/>
            <a:chExt cx="12960" cy="46800"/>
          </a:xfrm>
        </p:grpSpPr>
        <p:sp>
          <p:nvSpPr>
            <p:cNvPr id="255" name="Freeform 255"/>
            <p:cNvSpPr/>
            <p:nvPr/>
          </p:nvSpPr>
          <p:spPr>
            <a:xfrm>
              <a:off x="0" y="0"/>
              <a:ext cx="12954" cy="46863"/>
            </a:xfrm>
            <a:custGeom>
              <a:avLst/>
              <a:gdLst/>
              <a:ahLst/>
              <a:cxnLst/>
              <a:rect l="l" t="t" r="r" b="b"/>
              <a:pathLst>
                <a:path w="12954" h="46863">
                  <a:moveTo>
                    <a:pt x="12954" y="0"/>
                  </a:moveTo>
                  <a:lnTo>
                    <a:pt x="0" y="0"/>
                  </a:lnTo>
                  <a:lnTo>
                    <a:pt x="0" y="46863"/>
                  </a:lnTo>
                  <a:lnTo>
                    <a:pt x="12954" y="46863"/>
                  </a:lnTo>
                  <a:close/>
                </a:path>
              </a:pathLst>
            </a:custGeom>
            <a:solidFill>
              <a:srgbClr val="418AB3"/>
            </a:solidFill>
          </p:spPr>
        </p:sp>
      </p:grpSp>
      <p:grpSp>
        <p:nvGrpSpPr>
          <p:cNvPr id="256" name="Group 256"/>
          <p:cNvGrpSpPr/>
          <p:nvPr/>
        </p:nvGrpSpPr>
        <p:grpSpPr>
          <a:xfrm>
            <a:off x="17000820" y="8839800"/>
            <a:ext cx="48600" cy="48600"/>
            <a:chOff x="0" y="0"/>
            <a:chExt cx="64800" cy="64800"/>
          </a:xfrm>
        </p:grpSpPr>
        <p:sp>
          <p:nvSpPr>
            <p:cNvPr id="257" name="Freeform 257"/>
            <p:cNvSpPr/>
            <p:nvPr/>
          </p:nvSpPr>
          <p:spPr>
            <a:xfrm>
              <a:off x="0" y="0"/>
              <a:ext cx="64770" cy="64770"/>
            </a:xfrm>
            <a:custGeom>
              <a:avLst/>
              <a:gdLst/>
              <a:ahLst/>
              <a:cxnLst/>
              <a:rect l="l" t="t" r="r" b="b"/>
              <a:pathLst>
                <a:path w="64770" h="64770">
                  <a:moveTo>
                    <a:pt x="64770" y="58166"/>
                  </a:moveTo>
                  <a:lnTo>
                    <a:pt x="5588" y="0"/>
                  </a:lnTo>
                  <a:lnTo>
                    <a:pt x="0" y="6096"/>
                  </a:lnTo>
                  <a:lnTo>
                    <a:pt x="58166" y="64770"/>
                  </a:lnTo>
                  <a:lnTo>
                    <a:pt x="64770" y="58166"/>
                  </a:lnTo>
                  <a:close/>
                </a:path>
              </a:pathLst>
            </a:custGeom>
            <a:solidFill>
              <a:srgbClr val="418AB3"/>
            </a:solidFill>
          </p:spPr>
        </p:sp>
      </p:grpSp>
      <p:grpSp>
        <p:nvGrpSpPr>
          <p:cNvPr id="258" name="Group 258"/>
          <p:cNvGrpSpPr/>
          <p:nvPr/>
        </p:nvGrpSpPr>
        <p:grpSpPr>
          <a:xfrm>
            <a:off x="16963020" y="8851680"/>
            <a:ext cx="37260" cy="36720"/>
            <a:chOff x="0" y="0"/>
            <a:chExt cx="49680" cy="48960"/>
          </a:xfrm>
        </p:grpSpPr>
        <p:sp>
          <p:nvSpPr>
            <p:cNvPr id="259" name="Freeform 259"/>
            <p:cNvSpPr/>
            <p:nvPr/>
          </p:nvSpPr>
          <p:spPr>
            <a:xfrm>
              <a:off x="0" y="0"/>
              <a:ext cx="49657" cy="49022"/>
            </a:xfrm>
            <a:custGeom>
              <a:avLst/>
              <a:gdLst/>
              <a:ahLst/>
              <a:cxnLst/>
              <a:rect l="l" t="t" r="r" b="b"/>
              <a:pathLst>
                <a:path w="49657" h="49022">
                  <a:moveTo>
                    <a:pt x="49657" y="43434"/>
                  </a:moveTo>
                  <a:lnTo>
                    <a:pt x="6604" y="0"/>
                  </a:lnTo>
                  <a:lnTo>
                    <a:pt x="0" y="5588"/>
                  </a:lnTo>
                  <a:lnTo>
                    <a:pt x="43053" y="49022"/>
                  </a:lnTo>
                  <a:lnTo>
                    <a:pt x="49657" y="43434"/>
                  </a:lnTo>
                  <a:close/>
                </a:path>
              </a:pathLst>
            </a:custGeom>
            <a:solidFill>
              <a:srgbClr val="418AB3"/>
            </a:solidFill>
          </p:spPr>
        </p:sp>
      </p:grpSp>
      <p:grpSp>
        <p:nvGrpSpPr>
          <p:cNvPr id="260" name="Group 260"/>
          <p:cNvGrpSpPr/>
          <p:nvPr/>
        </p:nvGrpSpPr>
        <p:grpSpPr>
          <a:xfrm>
            <a:off x="17000820" y="8839800"/>
            <a:ext cx="48600" cy="48600"/>
            <a:chOff x="0" y="0"/>
            <a:chExt cx="64800" cy="64800"/>
          </a:xfrm>
        </p:grpSpPr>
        <p:sp>
          <p:nvSpPr>
            <p:cNvPr id="261" name="Freeform 261"/>
            <p:cNvSpPr/>
            <p:nvPr/>
          </p:nvSpPr>
          <p:spPr>
            <a:xfrm>
              <a:off x="0" y="0"/>
              <a:ext cx="64770" cy="64770"/>
            </a:xfrm>
            <a:custGeom>
              <a:avLst/>
              <a:gdLst/>
              <a:ahLst/>
              <a:cxnLst/>
              <a:rect l="l" t="t" r="r" b="b"/>
              <a:pathLst>
                <a:path w="64770" h="64770">
                  <a:moveTo>
                    <a:pt x="58166" y="0"/>
                  </a:moveTo>
                  <a:lnTo>
                    <a:pt x="0" y="58166"/>
                  </a:lnTo>
                  <a:lnTo>
                    <a:pt x="5588" y="64770"/>
                  </a:lnTo>
                  <a:lnTo>
                    <a:pt x="64770" y="6096"/>
                  </a:lnTo>
                  <a:lnTo>
                    <a:pt x="58166" y="0"/>
                  </a:lnTo>
                  <a:close/>
                </a:path>
              </a:pathLst>
            </a:custGeom>
            <a:solidFill>
              <a:srgbClr val="418AB3"/>
            </a:solidFill>
          </p:spPr>
        </p:sp>
      </p:grpSp>
      <p:grpSp>
        <p:nvGrpSpPr>
          <p:cNvPr id="262" name="Group 262"/>
          <p:cNvGrpSpPr/>
          <p:nvPr/>
        </p:nvGrpSpPr>
        <p:grpSpPr>
          <a:xfrm>
            <a:off x="17042400" y="8835480"/>
            <a:ext cx="9720" cy="56160"/>
            <a:chOff x="0" y="0"/>
            <a:chExt cx="12960" cy="74880"/>
          </a:xfrm>
        </p:grpSpPr>
        <p:sp>
          <p:nvSpPr>
            <p:cNvPr id="263" name="Freeform 263"/>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64" name="Group 264"/>
          <p:cNvGrpSpPr/>
          <p:nvPr/>
        </p:nvGrpSpPr>
        <p:grpSpPr>
          <a:xfrm>
            <a:off x="17045640" y="8839800"/>
            <a:ext cx="48060" cy="48600"/>
            <a:chOff x="0" y="0"/>
            <a:chExt cx="64080" cy="64800"/>
          </a:xfrm>
        </p:grpSpPr>
        <p:sp>
          <p:nvSpPr>
            <p:cNvPr id="265" name="Freeform 265"/>
            <p:cNvSpPr/>
            <p:nvPr/>
          </p:nvSpPr>
          <p:spPr>
            <a:xfrm>
              <a:off x="0" y="0"/>
              <a:ext cx="64135" cy="64770"/>
            </a:xfrm>
            <a:custGeom>
              <a:avLst/>
              <a:gdLst/>
              <a:ahLst/>
              <a:cxnLst/>
              <a:rect l="l" t="t" r="r" b="b"/>
              <a:pathLst>
                <a:path w="64135" h="64770">
                  <a:moveTo>
                    <a:pt x="64135" y="58166"/>
                  </a:moveTo>
                  <a:lnTo>
                    <a:pt x="6604" y="0"/>
                  </a:lnTo>
                  <a:lnTo>
                    <a:pt x="0" y="6096"/>
                  </a:lnTo>
                  <a:lnTo>
                    <a:pt x="58547" y="64770"/>
                  </a:lnTo>
                  <a:lnTo>
                    <a:pt x="64008" y="58166"/>
                  </a:lnTo>
                  <a:close/>
                </a:path>
              </a:pathLst>
            </a:custGeom>
            <a:solidFill>
              <a:srgbClr val="418AB3"/>
            </a:solidFill>
          </p:spPr>
        </p:sp>
      </p:grpSp>
      <p:grpSp>
        <p:nvGrpSpPr>
          <p:cNvPr id="266" name="Group 266"/>
          <p:cNvGrpSpPr/>
          <p:nvPr/>
        </p:nvGrpSpPr>
        <p:grpSpPr>
          <a:xfrm>
            <a:off x="17045640" y="8839800"/>
            <a:ext cx="48060" cy="48600"/>
            <a:chOff x="0" y="0"/>
            <a:chExt cx="64080" cy="64800"/>
          </a:xfrm>
        </p:grpSpPr>
        <p:sp>
          <p:nvSpPr>
            <p:cNvPr id="267" name="Freeform 267"/>
            <p:cNvSpPr/>
            <p:nvPr/>
          </p:nvSpPr>
          <p:spPr>
            <a:xfrm>
              <a:off x="0" y="0"/>
              <a:ext cx="64135" cy="64770"/>
            </a:xfrm>
            <a:custGeom>
              <a:avLst/>
              <a:gdLst/>
              <a:ahLst/>
              <a:cxnLst/>
              <a:rect l="l" t="t" r="r" b="b"/>
              <a:pathLst>
                <a:path w="64135" h="64770">
                  <a:moveTo>
                    <a:pt x="58547" y="0"/>
                  </a:moveTo>
                  <a:lnTo>
                    <a:pt x="0" y="58166"/>
                  </a:lnTo>
                  <a:lnTo>
                    <a:pt x="6604" y="64770"/>
                  </a:lnTo>
                  <a:lnTo>
                    <a:pt x="64135" y="6096"/>
                  </a:lnTo>
                  <a:lnTo>
                    <a:pt x="58547" y="0"/>
                  </a:lnTo>
                  <a:close/>
                </a:path>
              </a:pathLst>
            </a:custGeom>
            <a:solidFill>
              <a:srgbClr val="418AB3"/>
            </a:solidFill>
          </p:spPr>
        </p:sp>
      </p:grpSp>
      <p:grpSp>
        <p:nvGrpSpPr>
          <p:cNvPr id="268" name="Group 268"/>
          <p:cNvGrpSpPr/>
          <p:nvPr/>
        </p:nvGrpSpPr>
        <p:grpSpPr>
          <a:xfrm>
            <a:off x="17088300" y="8835480"/>
            <a:ext cx="9720" cy="56160"/>
            <a:chOff x="0" y="0"/>
            <a:chExt cx="12960" cy="74880"/>
          </a:xfrm>
        </p:grpSpPr>
        <p:sp>
          <p:nvSpPr>
            <p:cNvPr id="269" name="Freeform 269"/>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70" name="Group 270"/>
          <p:cNvGrpSpPr/>
          <p:nvPr/>
        </p:nvGrpSpPr>
        <p:grpSpPr>
          <a:xfrm>
            <a:off x="17092620" y="8839800"/>
            <a:ext cx="49680" cy="48600"/>
            <a:chOff x="0" y="0"/>
            <a:chExt cx="66240" cy="64800"/>
          </a:xfrm>
        </p:grpSpPr>
        <p:sp>
          <p:nvSpPr>
            <p:cNvPr id="271" name="Freeform 271"/>
            <p:cNvSpPr/>
            <p:nvPr/>
          </p:nvSpPr>
          <p:spPr>
            <a:xfrm>
              <a:off x="0" y="0"/>
              <a:ext cx="66294" cy="64770"/>
            </a:xfrm>
            <a:custGeom>
              <a:avLst/>
              <a:gdLst/>
              <a:ahLst/>
              <a:cxnLst/>
              <a:rect l="l" t="t" r="r" b="b"/>
              <a:pathLst>
                <a:path w="66294" h="64770">
                  <a:moveTo>
                    <a:pt x="66294" y="58166"/>
                  </a:moveTo>
                  <a:lnTo>
                    <a:pt x="6731" y="0"/>
                  </a:lnTo>
                  <a:lnTo>
                    <a:pt x="0" y="6096"/>
                  </a:lnTo>
                  <a:lnTo>
                    <a:pt x="59563" y="64770"/>
                  </a:lnTo>
                  <a:lnTo>
                    <a:pt x="66294" y="58166"/>
                  </a:lnTo>
                  <a:close/>
                </a:path>
              </a:pathLst>
            </a:custGeom>
            <a:solidFill>
              <a:srgbClr val="418AB3"/>
            </a:solidFill>
          </p:spPr>
        </p:sp>
      </p:grpSp>
      <p:grpSp>
        <p:nvGrpSpPr>
          <p:cNvPr id="272" name="Group 272"/>
          <p:cNvGrpSpPr/>
          <p:nvPr/>
        </p:nvGrpSpPr>
        <p:grpSpPr>
          <a:xfrm>
            <a:off x="17092620" y="8839800"/>
            <a:ext cx="49680" cy="48600"/>
            <a:chOff x="0" y="0"/>
            <a:chExt cx="66240" cy="64800"/>
          </a:xfrm>
        </p:grpSpPr>
        <p:sp>
          <p:nvSpPr>
            <p:cNvPr id="273" name="Freeform 273"/>
            <p:cNvSpPr/>
            <p:nvPr/>
          </p:nvSpPr>
          <p:spPr>
            <a:xfrm>
              <a:off x="0" y="0"/>
              <a:ext cx="66294" cy="64770"/>
            </a:xfrm>
            <a:custGeom>
              <a:avLst/>
              <a:gdLst/>
              <a:ahLst/>
              <a:cxnLst/>
              <a:rect l="l" t="t" r="r" b="b"/>
              <a:pathLst>
                <a:path w="66294" h="64770">
                  <a:moveTo>
                    <a:pt x="59563" y="0"/>
                  </a:moveTo>
                  <a:lnTo>
                    <a:pt x="0" y="58166"/>
                  </a:lnTo>
                  <a:lnTo>
                    <a:pt x="6731" y="64770"/>
                  </a:lnTo>
                  <a:lnTo>
                    <a:pt x="66294" y="6096"/>
                  </a:lnTo>
                  <a:lnTo>
                    <a:pt x="59563" y="0"/>
                  </a:lnTo>
                  <a:close/>
                </a:path>
              </a:pathLst>
            </a:custGeom>
            <a:solidFill>
              <a:srgbClr val="418AB3"/>
            </a:solidFill>
          </p:spPr>
        </p:sp>
      </p:grpSp>
      <p:grpSp>
        <p:nvGrpSpPr>
          <p:cNvPr id="274" name="Group 274"/>
          <p:cNvGrpSpPr/>
          <p:nvPr/>
        </p:nvGrpSpPr>
        <p:grpSpPr>
          <a:xfrm>
            <a:off x="17134200" y="8835480"/>
            <a:ext cx="9180" cy="56160"/>
            <a:chOff x="0" y="0"/>
            <a:chExt cx="12240" cy="74880"/>
          </a:xfrm>
        </p:grpSpPr>
        <p:sp>
          <p:nvSpPr>
            <p:cNvPr id="275" name="Freeform 275"/>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76" name="Group 276"/>
          <p:cNvGrpSpPr/>
          <p:nvPr/>
        </p:nvGrpSpPr>
        <p:grpSpPr>
          <a:xfrm>
            <a:off x="17138520" y="8839800"/>
            <a:ext cx="48060" cy="48600"/>
            <a:chOff x="0" y="0"/>
            <a:chExt cx="64080" cy="64800"/>
          </a:xfrm>
        </p:grpSpPr>
        <p:sp>
          <p:nvSpPr>
            <p:cNvPr id="277" name="Freeform 277"/>
            <p:cNvSpPr/>
            <p:nvPr/>
          </p:nvSpPr>
          <p:spPr>
            <a:xfrm>
              <a:off x="0" y="0"/>
              <a:ext cx="64135" cy="64770"/>
            </a:xfrm>
            <a:custGeom>
              <a:avLst/>
              <a:gdLst/>
              <a:ahLst/>
              <a:cxnLst/>
              <a:rect l="l" t="t" r="r" b="b"/>
              <a:pathLst>
                <a:path w="64135" h="64770">
                  <a:moveTo>
                    <a:pt x="64135" y="58166"/>
                  </a:moveTo>
                  <a:lnTo>
                    <a:pt x="5461" y="0"/>
                  </a:lnTo>
                  <a:lnTo>
                    <a:pt x="0" y="6096"/>
                  </a:lnTo>
                  <a:lnTo>
                    <a:pt x="57404" y="64770"/>
                  </a:lnTo>
                  <a:lnTo>
                    <a:pt x="64008" y="58166"/>
                  </a:lnTo>
                  <a:close/>
                </a:path>
              </a:pathLst>
            </a:custGeom>
            <a:solidFill>
              <a:srgbClr val="418AB3"/>
            </a:solidFill>
          </p:spPr>
        </p:sp>
      </p:grpSp>
      <p:grpSp>
        <p:nvGrpSpPr>
          <p:cNvPr id="278" name="Group 278"/>
          <p:cNvGrpSpPr/>
          <p:nvPr/>
        </p:nvGrpSpPr>
        <p:grpSpPr>
          <a:xfrm>
            <a:off x="17138520" y="8839800"/>
            <a:ext cx="48060" cy="48600"/>
            <a:chOff x="0" y="0"/>
            <a:chExt cx="64080" cy="64800"/>
          </a:xfrm>
        </p:grpSpPr>
        <p:sp>
          <p:nvSpPr>
            <p:cNvPr id="279" name="Freeform 279"/>
            <p:cNvSpPr/>
            <p:nvPr/>
          </p:nvSpPr>
          <p:spPr>
            <a:xfrm>
              <a:off x="0" y="0"/>
              <a:ext cx="64135" cy="64770"/>
            </a:xfrm>
            <a:custGeom>
              <a:avLst/>
              <a:gdLst/>
              <a:ahLst/>
              <a:cxnLst/>
              <a:rect l="l" t="t" r="r" b="b"/>
              <a:pathLst>
                <a:path w="64135" h="64770">
                  <a:moveTo>
                    <a:pt x="57404" y="0"/>
                  </a:moveTo>
                  <a:lnTo>
                    <a:pt x="0" y="58166"/>
                  </a:lnTo>
                  <a:lnTo>
                    <a:pt x="5461" y="64770"/>
                  </a:lnTo>
                  <a:lnTo>
                    <a:pt x="64135" y="6096"/>
                  </a:lnTo>
                  <a:lnTo>
                    <a:pt x="57404" y="0"/>
                  </a:lnTo>
                  <a:close/>
                </a:path>
              </a:pathLst>
            </a:custGeom>
            <a:solidFill>
              <a:srgbClr val="418AB3"/>
            </a:solidFill>
          </p:spPr>
        </p:sp>
      </p:grpSp>
      <p:grpSp>
        <p:nvGrpSpPr>
          <p:cNvPr id="280" name="Group 280"/>
          <p:cNvGrpSpPr/>
          <p:nvPr/>
        </p:nvGrpSpPr>
        <p:grpSpPr>
          <a:xfrm>
            <a:off x="16767000" y="9212400"/>
            <a:ext cx="192780" cy="63720"/>
            <a:chOff x="0" y="0"/>
            <a:chExt cx="257040" cy="84960"/>
          </a:xfrm>
        </p:grpSpPr>
        <p:sp>
          <p:nvSpPr>
            <p:cNvPr id="281" name="Freeform 281"/>
            <p:cNvSpPr/>
            <p:nvPr/>
          </p:nvSpPr>
          <p:spPr>
            <a:xfrm>
              <a:off x="0" y="0"/>
              <a:ext cx="257048" cy="84963"/>
            </a:xfrm>
            <a:custGeom>
              <a:avLst/>
              <a:gdLst/>
              <a:ahLst/>
              <a:cxnLst/>
              <a:rect l="l" t="t" r="r" b="b"/>
              <a:pathLst>
                <a:path w="257048" h="84963">
                  <a:moveTo>
                    <a:pt x="257048" y="0"/>
                  </a:moveTo>
                  <a:lnTo>
                    <a:pt x="0" y="0"/>
                  </a:lnTo>
                  <a:lnTo>
                    <a:pt x="0" y="84963"/>
                  </a:lnTo>
                  <a:lnTo>
                    <a:pt x="257048" y="84963"/>
                  </a:lnTo>
                  <a:close/>
                </a:path>
              </a:pathLst>
            </a:custGeom>
            <a:solidFill>
              <a:srgbClr val="418AB3"/>
            </a:solidFill>
          </p:spPr>
        </p:sp>
      </p:grpSp>
      <p:grpSp>
        <p:nvGrpSpPr>
          <p:cNvPr id="282" name="Group 282"/>
          <p:cNvGrpSpPr/>
          <p:nvPr/>
        </p:nvGrpSpPr>
        <p:grpSpPr>
          <a:xfrm>
            <a:off x="17940420" y="8820900"/>
            <a:ext cx="54000" cy="177120"/>
            <a:chOff x="0" y="0"/>
            <a:chExt cx="72000" cy="236160"/>
          </a:xfrm>
        </p:grpSpPr>
        <p:sp>
          <p:nvSpPr>
            <p:cNvPr id="283" name="Freeform 283"/>
            <p:cNvSpPr/>
            <p:nvPr/>
          </p:nvSpPr>
          <p:spPr>
            <a:xfrm>
              <a:off x="0" y="0"/>
              <a:ext cx="72009" cy="236220"/>
            </a:xfrm>
            <a:custGeom>
              <a:avLst/>
              <a:gdLst/>
              <a:ahLst/>
              <a:cxnLst/>
              <a:rect l="l" t="t" r="r" b="b"/>
              <a:pathLst>
                <a:path w="72009" h="236220">
                  <a:moveTo>
                    <a:pt x="72009" y="0"/>
                  </a:moveTo>
                  <a:lnTo>
                    <a:pt x="0" y="0"/>
                  </a:lnTo>
                  <a:lnTo>
                    <a:pt x="0" y="236220"/>
                  </a:lnTo>
                  <a:lnTo>
                    <a:pt x="72009" y="236220"/>
                  </a:lnTo>
                  <a:close/>
                </a:path>
              </a:pathLst>
            </a:custGeom>
            <a:solidFill>
              <a:srgbClr val="418AB3"/>
            </a:solidFill>
          </p:spPr>
        </p:sp>
      </p:grpSp>
      <p:grpSp>
        <p:nvGrpSpPr>
          <p:cNvPr id="284" name="Group 284"/>
          <p:cNvGrpSpPr/>
          <p:nvPr/>
        </p:nvGrpSpPr>
        <p:grpSpPr>
          <a:xfrm>
            <a:off x="17495460" y="9798300"/>
            <a:ext cx="301860" cy="54540"/>
            <a:chOff x="0" y="0"/>
            <a:chExt cx="402480" cy="72720"/>
          </a:xfrm>
        </p:grpSpPr>
        <p:sp>
          <p:nvSpPr>
            <p:cNvPr id="285" name="Freeform 285"/>
            <p:cNvSpPr/>
            <p:nvPr/>
          </p:nvSpPr>
          <p:spPr>
            <a:xfrm>
              <a:off x="0" y="0"/>
              <a:ext cx="402463" cy="72771"/>
            </a:xfrm>
            <a:custGeom>
              <a:avLst/>
              <a:gdLst/>
              <a:ahLst/>
              <a:cxnLst/>
              <a:rect l="l" t="t" r="r" b="b"/>
              <a:pathLst>
                <a:path w="402463" h="72771">
                  <a:moveTo>
                    <a:pt x="0" y="34671"/>
                  </a:moveTo>
                  <a:cubicBezTo>
                    <a:pt x="0" y="72771"/>
                    <a:pt x="0" y="72771"/>
                    <a:pt x="0" y="72771"/>
                  </a:cubicBezTo>
                  <a:cubicBezTo>
                    <a:pt x="402463" y="72771"/>
                    <a:pt x="402463" y="72771"/>
                    <a:pt x="402463" y="72771"/>
                  </a:cubicBezTo>
                  <a:cubicBezTo>
                    <a:pt x="402463" y="34671"/>
                    <a:pt x="402463" y="34671"/>
                    <a:pt x="402463" y="34671"/>
                  </a:cubicBezTo>
                  <a:cubicBezTo>
                    <a:pt x="402463" y="15621"/>
                    <a:pt x="387985" y="0"/>
                    <a:pt x="369062" y="0"/>
                  </a:cubicBezTo>
                  <a:cubicBezTo>
                    <a:pt x="33401" y="0"/>
                    <a:pt x="33401" y="0"/>
                    <a:pt x="33401" y="0"/>
                  </a:cubicBezTo>
                  <a:cubicBezTo>
                    <a:pt x="14478" y="0"/>
                    <a:pt x="0" y="15621"/>
                    <a:pt x="0" y="34671"/>
                  </a:cubicBezTo>
                  <a:close/>
                </a:path>
              </a:pathLst>
            </a:custGeom>
            <a:solidFill>
              <a:srgbClr val="418AB3"/>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199420" y="6037200"/>
            <a:ext cx="6186780" cy="1787400"/>
            <a:chOff x="0" y="0"/>
            <a:chExt cx="8249040" cy="2383200"/>
          </a:xfrm>
        </p:grpSpPr>
        <p:sp>
          <p:nvSpPr>
            <p:cNvPr id="3" name="Freeform 3"/>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0070C0">
                <a:alpha val="60000"/>
              </a:srgbClr>
            </a:solidFill>
          </p:spPr>
        </p:sp>
      </p:grpSp>
      <p:grpSp>
        <p:nvGrpSpPr>
          <p:cNvPr id="4" name="Group 4"/>
          <p:cNvGrpSpPr/>
          <p:nvPr/>
        </p:nvGrpSpPr>
        <p:grpSpPr>
          <a:xfrm rot="-10800000">
            <a:off x="2111940" y="0"/>
            <a:ext cx="3825360" cy="3297780"/>
            <a:chOff x="0" y="0"/>
            <a:chExt cx="5100480" cy="4397040"/>
          </a:xfrm>
        </p:grpSpPr>
        <p:sp>
          <p:nvSpPr>
            <p:cNvPr id="5" name="Freeform 5"/>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6" name="Group 6"/>
          <p:cNvGrpSpPr/>
          <p:nvPr/>
        </p:nvGrpSpPr>
        <p:grpSpPr>
          <a:xfrm rot="-10800000">
            <a:off x="6324480" y="6988680"/>
            <a:ext cx="3825360" cy="3297780"/>
            <a:chOff x="0" y="0"/>
            <a:chExt cx="5100480" cy="4397040"/>
          </a:xfrm>
        </p:grpSpPr>
        <p:sp>
          <p:nvSpPr>
            <p:cNvPr id="7" name="Freeform 7"/>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8" name="Group 8"/>
          <p:cNvGrpSpPr/>
          <p:nvPr/>
        </p:nvGrpSpPr>
        <p:grpSpPr>
          <a:xfrm rot="-5400000">
            <a:off x="6161940" y="2502360"/>
            <a:ext cx="6186780" cy="1787400"/>
            <a:chOff x="0" y="0"/>
            <a:chExt cx="8249040" cy="2383200"/>
          </a:xfrm>
        </p:grpSpPr>
        <p:sp>
          <p:nvSpPr>
            <p:cNvPr id="9" name="Freeform 9"/>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0070C0">
                <a:alpha val="60000"/>
              </a:srgbClr>
            </a:solidFill>
          </p:spPr>
        </p:sp>
      </p:grpSp>
      <p:grpSp>
        <p:nvGrpSpPr>
          <p:cNvPr id="10" name="Group 10"/>
          <p:cNvGrpSpPr/>
          <p:nvPr/>
        </p:nvGrpSpPr>
        <p:grpSpPr>
          <a:xfrm>
            <a:off x="16605000" y="0"/>
            <a:ext cx="1682640" cy="10287000"/>
            <a:chOff x="0" y="0"/>
            <a:chExt cx="2243520" cy="13716000"/>
          </a:xfrm>
        </p:grpSpPr>
        <p:sp>
          <p:nvSpPr>
            <p:cNvPr id="11" name="Freeform 11"/>
            <p:cNvSpPr/>
            <p:nvPr/>
          </p:nvSpPr>
          <p:spPr>
            <a:xfrm>
              <a:off x="0" y="0"/>
              <a:ext cx="2243582" cy="13716000"/>
            </a:xfrm>
            <a:custGeom>
              <a:avLst/>
              <a:gdLst/>
              <a:ahLst/>
              <a:cxnLst/>
              <a:rect l="l" t="t" r="r" b="b"/>
              <a:pathLst>
                <a:path w="2243582" h="13716000">
                  <a:moveTo>
                    <a:pt x="0" y="0"/>
                  </a:moveTo>
                  <a:lnTo>
                    <a:pt x="2243582" y="0"/>
                  </a:lnTo>
                  <a:lnTo>
                    <a:pt x="2243582" y="13716000"/>
                  </a:lnTo>
                  <a:lnTo>
                    <a:pt x="0" y="13716000"/>
                  </a:lnTo>
                  <a:close/>
                </a:path>
              </a:pathLst>
            </a:custGeom>
            <a:solidFill>
              <a:srgbClr val="0070C0"/>
            </a:solidFill>
          </p:spPr>
        </p:sp>
      </p:grpSp>
      <p:sp>
        <p:nvSpPr>
          <p:cNvPr id="12" name="TextBox 12"/>
          <p:cNvSpPr txBox="1"/>
          <p:nvPr/>
        </p:nvSpPr>
        <p:spPr>
          <a:xfrm rot="5400000">
            <a:off x="12631118" y="4905935"/>
            <a:ext cx="9498780" cy="475130"/>
          </a:xfrm>
          <a:prstGeom prst="rect">
            <a:avLst/>
          </a:prstGeom>
        </p:spPr>
        <p:txBody>
          <a:bodyPr lIns="0" tIns="0" rIns="0" bIns="0" rtlCol="0" anchor="t">
            <a:spAutoFit/>
          </a:bodyPr>
          <a:lstStyle/>
          <a:p>
            <a:pPr algn="ctr" rtl="1">
              <a:lnSpc>
                <a:spcPts val="3456"/>
              </a:lnSpc>
            </a:pPr>
            <a:r>
              <a:rPr lang="fa-IR" sz="3600" spc="52" dirty="0">
                <a:solidFill>
                  <a:srgbClr val="FFFFFF"/>
                </a:solidFill>
                <a:latin typeface="Montserrat Bold"/>
                <a:cs typeface="B Nazanin" pitchFamily="2" charset="-78"/>
              </a:rPr>
              <a:t>نمونه کارها</a:t>
            </a:r>
            <a:r>
              <a:rPr lang="en-US" sz="3600" spc="52" dirty="0">
                <a:solidFill>
                  <a:srgbClr val="FFFFFF"/>
                </a:solidFill>
                <a:latin typeface="Montserrat Bold"/>
                <a:cs typeface="B Nazanin" pitchFamily="2" charset="-78"/>
              </a:rPr>
              <a:t> </a:t>
            </a:r>
            <a:r>
              <a:rPr lang="fa-IR" sz="3600" spc="52" dirty="0">
                <a:solidFill>
                  <a:srgbClr val="FFFFFF"/>
                </a:solidFill>
                <a:latin typeface="Montserrat Bold"/>
                <a:cs typeface="B Nazanin" pitchFamily="2" charset="-78"/>
              </a:rPr>
              <a:t>ارائه</a:t>
            </a:r>
            <a:endParaRPr lang="en-US" sz="3600" spc="52" dirty="0">
              <a:solidFill>
                <a:srgbClr val="FFFFFF"/>
              </a:solidFill>
              <a:latin typeface="Montserrat Bold"/>
              <a:cs typeface="B Nazanin" pitchFamily="2" charset="-78"/>
            </a:endParaRPr>
          </a:p>
        </p:txBody>
      </p:sp>
      <p:grpSp>
        <p:nvGrpSpPr>
          <p:cNvPr id="13" name="Group 13"/>
          <p:cNvGrpSpPr/>
          <p:nvPr/>
        </p:nvGrpSpPr>
        <p:grpSpPr>
          <a:xfrm>
            <a:off x="11281680" y="1313820"/>
            <a:ext cx="456840" cy="422280"/>
            <a:chOff x="0" y="0"/>
            <a:chExt cx="609120" cy="563040"/>
          </a:xfrm>
        </p:grpSpPr>
        <p:sp>
          <p:nvSpPr>
            <p:cNvPr id="14" name="Freeform 14"/>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grpSp>
        <p:nvGrpSpPr>
          <p:cNvPr id="16" name="Group 16"/>
          <p:cNvGrpSpPr/>
          <p:nvPr/>
        </p:nvGrpSpPr>
        <p:grpSpPr>
          <a:xfrm rot="-10800000">
            <a:off x="15139980" y="5074920"/>
            <a:ext cx="456840" cy="422280"/>
            <a:chOff x="0" y="0"/>
            <a:chExt cx="609120" cy="563040"/>
          </a:xfrm>
        </p:grpSpPr>
        <p:sp>
          <p:nvSpPr>
            <p:cNvPr id="17" name="Freeform 17"/>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sp>
        <p:nvSpPr>
          <p:cNvPr id="18" name="Freeform 18"/>
          <p:cNvSpPr/>
          <p:nvPr/>
        </p:nvSpPr>
        <p:spPr>
          <a:xfrm>
            <a:off x="0" y="0"/>
            <a:ext cx="14347800" cy="10287000"/>
          </a:xfrm>
          <a:custGeom>
            <a:avLst/>
            <a:gdLst/>
            <a:ahLst/>
            <a:cxnLst/>
            <a:rect l="l" t="t" r="r" b="b"/>
            <a:pathLst>
              <a:path w="14347800" h="10287000">
                <a:moveTo>
                  <a:pt x="0" y="0"/>
                </a:moveTo>
                <a:lnTo>
                  <a:pt x="14347800" y="0"/>
                </a:lnTo>
                <a:lnTo>
                  <a:pt x="14347800" y="10287000"/>
                </a:lnTo>
                <a:lnTo>
                  <a:pt x="0" y="10287000"/>
                </a:lnTo>
                <a:lnTo>
                  <a:pt x="0" y="0"/>
                </a:lnTo>
                <a:close/>
              </a:path>
            </a:pathLst>
          </a:custGeom>
          <a:blipFill>
            <a:blip r:embed="rId3"/>
            <a:stretch>
              <a:fillRect t="-2214" r="-44" b="-2263"/>
            </a:stretch>
          </a:blipFill>
        </p:spPr>
      </p:sp>
      <p:sp>
        <p:nvSpPr>
          <p:cNvPr id="19" name="TextBox 15"/>
          <p:cNvSpPr txBox="1"/>
          <p:nvPr/>
        </p:nvSpPr>
        <p:spPr>
          <a:xfrm>
            <a:off x="11930082" y="1142972"/>
            <a:ext cx="4134420" cy="1744067"/>
          </a:xfrm>
          <a:prstGeom prst="rect">
            <a:avLst/>
          </a:prstGeom>
        </p:spPr>
        <p:txBody>
          <a:bodyPr lIns="0" tIns="0" rIns="0" bIns="0" rtlCol="0" anchor="t">
            <a:spAutoFit/>
          </a:bodyPr>
          <a:lstStyle/>
          <a:p>
            <a:pPr algn="ctr" rtl="1">
              <a:lnSpc>
                <a:spcPts val="3359"/>
              </a:lnSpc>
            </a:pPr>
            <a:r>
              <a:rPr lang="en-US" sz="2799" spc="40" dirty="0">
                <a:solidFill>
                  <a:srgbClr val="404040"/>
                </a:solidFill>
                <a:latin typeface="Montserrat"/>
                <a:cs typeface="B Nazanin" pitchFamily="2" charset="-78"/>
              </a:rPr>
              <a:t>  </a:t>
            </a:r>
            <a:r>
              <a:rPr lang="fa-IR" sz="2799" spc="40" dirty="0">
                <a:solidFill>
                  <a:srgbClr val="404040"/>
                </a:solidFill>
                <a:latin typeface="Montserrat"/>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2799" spc="40" dirty="0">
                <a:solidFill>
                  <a:srgbClr val="404040"/>
                </a:solidFill>
                <a:latin typeface="Montserrat"/>
                <a:cs typeface="B Nazanin" pitchFamily="2" charset="-78"/>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6676" b="-51"/>
            </a:stretch>
          </a:blipFill>
        </p:spPr>
      </p:sp>
      <p:grpSp>
        <p:nvGrpSpPr>
          <p:cNvPr id="3" name="Group 3"/>
          <p:cNvGrpSpPr/>
          <p:nvPr/>
        </p:nvGrpSpPr>
        <p:grpSpPr>
          <a:xfrm>
            <a:off x="9143820" y="0"/>
            <a:ext cx="9143820" cy="10287000"/>
            <a:chOff x="0" y="0"/>
            <a:chExt cx="12191760" cy="13716000"/>
          </a:xfrm>
        </p:grpSpPr>
        <p:sp>
          <p:nvSpPr>
            <p:cNvPr id="4" name="Freeform 4"/>
            <p:cNvSpPr/>
            <p:nvPr/>
          </p:nvSpPr>
          <p:spPr>
            <a:xfrm>
              <a:off x="0" y="0"/>
              <a:ext cx="12191746" cy="13716000"/>
            </a:xfrm>
            <a:custGeom>
              <a:avLst/>
              <a:gdLst/>
              <a:ahLst/>
              <a:cxnLst/>
              <a:rect l="l" t="t" r="r" b="b"/>
              <a:pathLst>
                <a:path w="12191746" h="13716000">
                  <a:moveTo>
                    <a:pt x="0" y="0"/>
                  </a:moveTo>
                  <a:lnTo>
                    <a:pt x="12191746" y="0"/>
                  </a:lnTo>
                  <a:lnTo>
                    <a:pt x="12191746" y="13716000"/>
                  </a:lnTo>
                  <a:lnTo>
                    <a:pt x="0" y="13716000"/>
                  </a:lnTo>
                  <a:close/>
                </a:path>
              </a:pathLst>
            </a:custGeom>
            <a:solidFill>
              <a:srgbClr val="FFFFFF">
                <a:alpha val="75686"/>
              </a:srgbClr>
            </a:solidFill>
          </p:spPr>
        </p:sp>
      </p:grpSp>
      <p:sp>
        <p:nvSpPr>
          <p:cNvPr id="5" name="TextBox 5"/>
          <p:cNvSpPr txBox="1"/>
          <p:nvPr/>
        </p:nvSpPr>
        <p:spPr>
          <a:xfrm>
            <a:off x="13858908" y="5286376"/>
            <a:ext cx="2252700" cy="485775"/>
          </a:xfrm>
          <a:prstGeom prst="rect">
            <a:avLst/>
          </a:prstGeom>
        </p:spPr>
        <p:txBody>
          <a:bodyPr lIns="0" tIns="0" rIns="0" bIns="0" rtlCol="0" anchor="t">
            <a:spAutoFit/>
          </a:bodyPr>
          <a:lstStyle/>
          <a:p>
            <a:pPr algn="ctr" rtl="1">
              <a:lnSpc>
                <a:spcPts val="3839"/>
              </a:lnSpc>
            </a:pPr>
            <a:r>
              <a:rPr lang="fa-IR" sz="3199" spc="46" dirty="0">
                <a:solidFill>
                  <a:srgbClr val="0070C0"/>
                </a:solidFill>
                <a:latin typeface="Montserrat Bold"/>
                <a:cs typeface="B Nazanin" pitchFamily="2" charset="-78"/>
              </a:rPr>
              <a:t>ساده</a:t>
            </a:r>
            <a:endParaRPr lang="en-US" sz="3199" spc="46" dirty="0">
              <a:solidFill>
                <a:srgbClr val="0070C0"/>
              </a:solidFill>
              <a:latin typeface="Montserrat Bold"/>
              <a:cs typeface="B Nazanin" pitchFamily="2" charset="-78"/>
            </a:endParaRPr>
          </a:p>
        </p:txBody>
      </p:sp>
      <p:sp>
        <p:nvSpPr>
          <p:cNvPr id="6" name="TextBox 6"/>
          <p:cNvSpPr txBox="1"/>
          <p:nvPr/>
        </p:nvSpPr>
        <p:spPr>
          <a:xfrm>
            <a:off x="13810500" y="4716720"/>
            <a:ext cx="3332700" cy="485775"/>
          </a:xfrm>
          <a:prstGeom prst="rect">
            <a:avLst/>
          </a:prstGeom>
        </p:spPr>
        <p:txBody>
          <a:bodyPr lIns="0" tIns="0" rIns="0" bIns="0" rtlCol="0" anchor="t">
            <a:spAutoFit/>
          </a:bodyPr>
          <a:lstStyle/>
          <a:p>
            <a:pPr algn="ctr" rtl="1">
              <a:lnSpc>
                <a:spcPts val="3839"/>
              </a:lnSpc>
            </a:pPr>
            <a:r>
              <a:rPr lang="fa-IR" sz="3199" spc="46" dirty="0">
                <a:solidFill>
                  <a:srgbClr val="0070C0"/>
                </a:solidFill>
                <a:latin typeface="Montserrat Bold"/>
                <a:cs typeface="B Nazanin" pitchFamily="2" charset="-78"/>
              </a:rPr>
              <a:t>نمونه کارها</a:t>
            </a:r>
            <a:endParaRPr lang="en-US" sz="3199" spc="46" dirty="0">
              <a:solidFill>
                <a:srgbClr val="0070C0"/>
              </a:solidFill>
              <a:latin typeface="Montserrat Bold"/>
              <a:cs typeface="B Nazanin" pitchFamily="2" charset="-78"/>
            </a:endParaRPr>
          </a:p>
        </p:txBody>
      </p:sp>
      <p:sp>
        <p:nvSpPr>
          <p:cNvPr id="7" name="TextBox 7"/>
          <p:cNvSpPr txBox="1"/>
          <p:nvPr/>
        </p:nvSpPr>
        <p:spPr>
          <a:xfrm>
            <a:off x="14091300" y="4214806"/>
            <a:ext cx="4196700" cy="485775"/>
          </a:xfrm>
          <a:prstGeom prst="rect">
            <a:avLst/>
          </a:prstGeom>
        </p:spPr>
        <p:txBody>
          <a:bodyPr lIns="0" tIns="0" rIns="0" bIns="0" rtlCol="0" anchor="t">
            <a:spAutoFit/>
          </a:bodyPr>
          <a:lstStyle/>
          <a:p>
            <a:pPr algn="ctr" rtl="1">
              <a:lnSpc>
                <a:spcPts val="3839"/>
              </a:lnSpc>
            </a:pPr>
            <a:r>
              <a:rPr lang="fa-IR" sz="3199" spc="46" dirty="0">
                <a:solidFill>
                  <a:srgbClr val="0070C0"/>
                </a:solidFill>
                <a:latin typeface="Montserrat Bold"/>
                <a:cs typeface="B Nazanin" pitchFamily="2" charset="-78"/>
              </a:rPr>
              <a:t>ارائه</a:t>
            </a:r>
            <a:endParaRPr lang="en-US" sz="3199" spc="46" dirty="0">
              <a:solidFill>
                <a:srgbClr val="0070C0"/>
              </a:solidFill>
              <a:latin typeface="Montserrat Bold"/>
              <a:cs typeface="B Nazanin" pitchFamily="2" charset="-78"/>
            </a:endParaRPr>
          </a:p>
        </p:txBody>
      </p:sp>
      <p:sp>
        <p:nvSpPr>
          <p:cNvPr id="8" name="TextBox 8"/>
          <p:cNvSpPr txBox="1"/>
          <p:nvPr/>
        </p:nvSpPr>
        <p:spPr>
          <a:xfrm>
            <a:off x="10078020" y="6184785"/>
            <a:ext cx="7065180" cy="3191899"/>
          </a:xfrm>
          <a:prstGeom prst="rect">
            <a:avLst/>
          </a:prstGeom>
        </p:spPr>
        <p:txBody>
          <a:bodyPr lIns="0" tIns="0" rIns="0" bIns="0" rtlCol="0" anchor="t">
            <a:spAutoFit/>
          </a:bodyPr>
          <a:lstStyle/>
          <a:p>
            <a:pPr algn="r" rtl="1">
              <a:lnSpc>
                <a:spcPct val="150000"/>
              </a:lnSpc>
            </a:pPr>
            <a:r>
              <a:rPr lang="fa-IR" sz="1999" spc="28" dirty="0">
                <a:solidFill>
                  <a:srgbClr val="002060"/>
                </a:solidFill>
                <a:latin typeface="Montserrat"/>
                <a:cs typeface="B Nazanin" pitchFamily="2" charset="-78"/>
              </a:rPr>
              <a:t>ارائه پاورپوینت مدرن را دریافت کنید که به زیبایی طراحی شده است. من امیدوارم و معتقدم که این الگوی ارزش وقت شما را خواهید داشت. یک پاورپوینت مدرن ارائه دهید که به زیبایی طراحی شده است. آسان برای تغییر رنگ، عکس و متن. شما به سادگی می توانید مخاطبان خود را تحت تاثیر قرار دهید و به پیشنهادات خود جذابیت و جذابیت بی نظیری اضافه کنید. یک پاورپوینت مدرن ارائه دهید که به زیبایی طراحی شده است. آسان برای تغییر رنگ، عکس و متن</a:t>
            </a:r>
            <a:r>
              <a:rPr lang="en-US" sz="1999" spc="28" dirty="0">
                <a:solidFill>
                  <a:srgbClr val="002060"/>
                </a:solidFill>
                <a:latin typeface="Montserrat"/>
                <a:cs typeface="B Nazanin" pitchFamily="2" charset="-78"/>
              </a:rPr>
              <a:t>. </a:t>
            </a:r>
          </a:p>
        </p:txBody>
      </p:sp>
      <p:sp>
        <p:nvSpPr>
          <p:cNvPr id="9" name="TextBox 9"/>
          <p:cNvSpPr txBox="1"/>
          <p:nvPr/>
        </p:nvSpPr>
        <p:spPr>
          <a:xfrm>
            <a:off x="9948060" y="1136325"/>
            <a:ext cx="7195680" cy="1846659"/>
          </a:xfrm>
          <a:prstGeom prst="rect">
            <a:avLst/>
          </a:prstGeom>
        </p:spPr>
        <p:txBody>
          <a:bodyPr lIns="0" tIns="0" rIns="0" bIns="0" rtlCol="0" anchor="t">
            <a:spAutoFit/>
          </a:bodyPr>
          <a:lstStyle/>
          <a:p>
            <a:pPr algn="ctr" rtl="1">
              <a:lnSpc>
                <a:spcPts val="4799"/>
              </a:lnSpc>
            </a:pPr>
            <a:r>
              <a:rPr lang="fa-IR" sz="3999" spc="58" dirty="0">
                <a:solidFill>
                  <a:srgbClr val="0070C0"/>
                </a:solidFill>
                <a:latin typeface="Montserrat"/>
                <a:cs typeface="B Nazanin" pitchFamily="2" charset="-78"/>
              </a:rPr>
              <a:t>برای ارائه شما</a:t>
            </a:r>
            <a:endParaRPr lang="en-US" sz="3999" spc="58" dirty="0">
              <a:solidFill>
                <a:srgbClr val="0070C0"/>
              </a:solidFill>
              <a:latin typeface="Montserrat"/>
              <a:cs typeface="B Nazanin" pitchFamily="2" charset="-78"/>
            </a:endParaRPr>
          </a:p>
          <a:p>
            <a:pPr algn="ctr" rtl="1">
              <a:lnSpc>
                <a:spcPts val="4799"/>
              </a:lnSpc>
            </a:pPr>
            <a:r>
              <a:rPr lang="fa-IR" sz="3999" spc="58" dirty="0">
                <a:solidFill>
                  <a:srgbClr val="0070C0"/>
                </a:solidFill>
                <a:latin typeface="Montserrat"/>
                <a:cs typeface="B Nazanin" pitchFamily="2" charset="-78"/>
              </a:rPr>
              <a:t>چیدمان</a:t>
            </a:r>
          </a:p>
          <a:p>
            <a:pPr algn="ctr" rtl="1">
              <a:lnSpc>
                <a:spcPts val="4799"/>
              </a:lnSpc>
            </a:pPr>
            <a:r>
              <a:rPr lang="fa-IR" sz="3999" spc="58" dirty="0">
                <a:solidFill>
                  <a:srgbClr val="0070C0"/>
                </a:solidFill>
                <a:latin typeface="Montserrat"/>
                <a:cs typeface="B Nazanin" pitchFamily="2" charset="-78"/>
              </a:rPr>
              <a:t>اسلاید متن را تنظیم کنید</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20" name="Group 20"/>
          <p:cNvGrpSpPr/>
          <p:nvPr/>
        </p:nvGrpSpPr>
        <p:grpSpPr>
          <a:xfrm>
            <a:off x="5472360" y="4424760"/>
            <a:ext cx="3622320" cy="2308500"/>
            <a:chOff x="0" y="0"/>
            <a:chExt cx="4829760" cy="3078000"/>
          </a:xfrm>
        </p:grpSpPr>
        <p:sp>
          <p:nvSpPr>
            <p:cNvPr id="21" name="Freeform 21"/>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0070C0"/>
            </a:solidFill>
          </p:spPr>
        </p:sp>
      </p:grpSp>
      <p:grpSp>
        <p:nvGrpSpPr>
          <p:cNvPr id="22" name="Group 22"/>
          <p:cNvGrpSpPr/>
          <p:nvPr/>
        </p:nvGrpSpPr>
        <p:grpSpPr>
          <a:xfrm rot="5400000">
            <a:off x="6931980" y="6155460"/>
            <a:ext cx="1618380" cy="2707020"/>
            <a:chOff x="0" y="0"/>
            <a:chExt cx="2157840" cy="3609360"/>
          </a:xfrm>
        </p:grpSpPr>
        <p:sp>
          <p:nvSpPr>
            <p:cNvPr id="23" name="Freeform 23"/>
            <p:cNvSpPr/>
            <p:nvPr/>
          </p:nvSpPr>
          <p:spPr>
            <a:xfrm>
              <a:off x="0" y="0"/>
              <a:ext cx="2157857" cy="3609340"/>
            </a:xfrm>
            <a:custGeom>
              <a:avLst/>
              <a:gdLst/>
              <a:ahLst/>
              <a:cxnLst/>
              <a:rect l="l" t="t" r="r" b="b"/>
              <a:pathLst>
                <a:path w="2157857" h="3609340">
                  <a:moveTo>
                    <a:pt x="0" y="2815336"/>
                  </a:moveTo>
                  <a:lnTo>
                    <a:pt x="1095756" y="2815336"/>
                  </a:lnTo>
                  <a:lnTo>
                    <a:pt x="1095756" y="862965"/>
                  </a:lnTo>
                  <a:lnTo>
                    <a:pt x="827532" y="862965"/>
                  </a:lnTo>
                  <a:lnTo>
                    <a:pt x="1492631" y="0"/>
                  </a:lnTo>
                  <a:lnTo>
                    <a:pt x="2157857" y="862965"/>
                  </a:lnTo>
                  <a:lnTo>
                    <a:pt x="1889633" y="862965"/>
                  </a:lnTo>
                  <a:lnTo>
                    <a:pt x="1889633" y="3609340"/>
                  </a:lnTo>
                  <a:lnTo>
                    <a:pt x="0" y="3609340"/>
                  </a:lnTo>
                  <a:close/>
                </a:path>
              </a:pathLst>
            </a:custGeom>
            <a:solidFill>
              <a:srgbClr val="0070C0"/>
            </a:solidFill>
          </p:spPr>
        </p:sp>
      </p:grpSp>
      <p:grpSp>
        <p:nvGrpSpPr>
          <p:cNvPr id="24" name="Group 24"/>
          <p:cNvGrpSpPr/>
          <p:nvPr/>
        </p:nvGrpSpPr>
        <p:grpSpPr>
          <a:xfrm rot="-5400000">
            <a:off x="6931980" y="2282580"/>
            <a:ext cx="1618380" cy="2707020"/>
            <a:chOff x="0" y="0"/>
            <a:chExt cx="2157840" cy="3609360"/>
          </a:xfrm>
        </p:grpSpPr>
        <p:sp>
          <p:nvSpPr>
            <p:cNvPr id="25" name="Freeform 25"/>
            <p:cNvSpPr/>
            <p:nvPr/>
          </p:nvSpPr>
          <p:spPr>
            <a:xfrm>
              <a:off x="0" y="0"/>
              <a:ext cx="2157857" cy="3609340"/>
            </a:xfrm>
            <a:custGeom>
              <a:avLst/>
              <a:gdLst/>
              <a:ahLst/>
              <a:cxnLst/>
              <a:rect l="l" t="t" r="r" b="b"/>
              <a:pathLst>
                <a:path w="2157857" h="3609340">
                  <a:moveTo>
                    <a:pt x="0" y="794004"/>
                  </a:moveTo>
                  <a:lnTo>
                    <a:pt x="1095756" y="794004"/>
                  </a:lnTo>
                  <a:lnTo>
                    <a:pt x="1095756" y="2746375"/>
                  </a:lnTo>
                  <a:lnTo>
                    <a:pt x="827532" y="2746375"/>
                  </a:lnTo>
                  <a:lnTo>
                    <a:pt x="1492631" y="3609340"/>
                  </a:lnTo>
                  <a:lnTo>
                    <a:pt x="2157857" y="2746375"/>
                  </a:lnTo>
                  <a:lnTo>
                    <a:pt x="1889633" y="2746375"/>
                  </a:lnTo>
                  <a:lnTo>
                    <a:pt x="1889633" y="0"/>
                  </a:lnTo>
                  <a:lnTo>
                    <a:pt x="0" y="0"/>
                  </a:lnTo>
                  <a:close/>
                </a:path>
              </a:pathLst>
            </a:custGeom>
            <a:solidFill>
              <a:srgbClr val="0070C0"/>
            </a:solidFill>
          </p:spPr>
        </p:sp>
      </p:grpSp>
      <p:sp>
        <p:nvSpPr>
          <p:cNvPr id="26" name="TextBox 26"/>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418AB3"/>
              </a:solidFill>
              <a:latin typeface="Montserrat"/>
              <a:cs typeface="B Nazanin" pitchFamily="2" charset="-78"/>
            </a:endParaRPr>
          </a:p>
        </p:txBody>
      </p:sp>
      <p:grpSp>
        <p:nvGrpSpPr>
          <p:cNvPr id="27" name="Group 27"/>
          <p:cNvGrpSpPr/>
          <p:nvPr/>
        </p:nvGrpSpPr>
        <p:grpSpPr>
          <a:xfrm>
            <a:off x="1458540" y="4430700"/>
            <a:ext cx="3622320" cy="2308500"/>
            <a:chOff x="0" y="0"/>
            <a:chExt cx="4829760" cy="3078000"/>
          </a:xfrm>
        </p:grpSpPr>
        <p:sp>
          <p:nvSpPr>
            <p:cNvPr id="28" name="Freeform 28"/>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0070C0"/>
            </a:solidFill>
          </p:spPr>
        </p:sp>
      </p:grpSp>
      <p:grpSp>
        <p:nvGrpSpPr>
          <p:cNvPr id="29" name="Group 29"/>
          <p:cNvGrpSpPr/>
          <p:nvPr/>
        </p:nvGrpSpPr>
        <p:grpSpPr>
          <a:xfrm>
            <a:off x="1602720" y="4590540"/>
            <a:ext cx="1993680" cy="1993680"/>
            <a:chOff x="0" y="0"/>
            <a:chExt cx="2658240" cy="2658240"/>
          </a:xfrm>
        </p:grpSpPr>
        <p:sp>
          <p:nvSpPr>
            <p:cNvPr id="30" name="Freeform 30"/>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31" name="Group 31"/>
          <p:cNvGrpSpPr/>
          <p:nvPr/>
        </p:nvGrpSpPr>
        <p:grpSpPr>
          <a:xfrm>
            <a:off x="5616540" y="4584600"/>
            <a:ext cx="1993680" cy="1993680"/>
            <a:chOff x="0" y="0"/>
            <a:chExt cx="2658240" cy="2658240"/>
          </a:xfrm>
        </p:grpSpPr>
        <p:sp>
          <p:nvSpPr>
            <p:cNvPr id="32" name="Freeform 32"/>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33" name="Group 33"/>
          <p:cNvGrpSpPr/>
          <p:nvPr/>
        </p:nvGrpSpPr>
        <p:grpSpPr>
          <a:xfrm>
            <a:off x="10129320" y="4634280"/>
            <a:ext cx="1836540" cy="1836540"/>
            <a:chOff x="0" y="0"/>
            <a:chExt cx="2448720" cy="2448720"/>
          </a:xfrm>
        </p:grpSpPr>
        <p:sp>
          <p:nvSpPr>
            <p:cNvPr id="34" name="Freeform 34"/>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0070C0"/>
            </a:solidFill>
          </p:spPr>
        </p:sp>
      </p:grpSp>
      <p:grpSp>
        <p:nvGrpSpPr>
          <p:cNvPr id="35" name="Group 35"/>
          <p:cNvGrpSpPr/>
          <p:nvPr/>
        </p:nvGrpSpPr>
        <p:grpSpPr>
          <a:xfrm>
            <a:off x="10254600" y="4759560"/>
            <a:ext cx="1585980" cy="1585980"/>
            <a:chOff x="0" y="0"/>
            <a:chExt cx="2114640" cy="2114640"/>
          </a:xfrm>
        </p:grpSpPr>
        <p:sp>
          <p:nvSpPr>
            <p:cNvPr id="36" name="Freeform 36"/>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37" name="Group 37"/>
          <p:cNvGrpSpPr/>
          <p:nvPr/>
        </p:nvGrpSpPr>
        <p:grpSpPr>
          <a:xfrm>
            <a:off x="9211320" y="2390580"/>
            <a:ext cx="1836540" cy="1836540"/>
            <a:chOff x="0" y="0"/>
            <a:chExt cx="2448720" cy="2448720"/>
          </a:xfrm>
        </p:grpSpPr>
        <p:sp>
          <p:nvSpPr>
            <p:cNvPr id="38" name="Freeform 38"/>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39" name="Group 39"/>
          <p:cNvGrpSpPr/>
          <p:nvPr/>
        </p:nvGrpSpPr>
        <p:grpSpPr>
          <a:xfrm>
            <a:off x="9336600" y="2515860"/>
            <a:ext cx="1585980" cy="1585980"/>
            <a:chOff x="0" y="0"/>
            <a:chExt cx="2114640" cy="2114640"/>
          </a:xfrm>
        </p:grpSpPr>
        <p:sp>
          <p:nvSpPr>
            <p:cNvPr id="40" name="Freeform 40"/>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41" name="Group 41"/>
          <p:cNvGrpSpPr/>
          <p:nvPr/>
        </p:nvGrpSpPr>
        <p:grpSpPr>
          <a:xfrm>
            <a:off x="9211320" y="6878520"/>
            <a:ext cx="1836540" cy="1836540"/>
            <a:chOff x="0" y="0"/>
            <a:chExt cx="2448720" cy="2448720"/>
          </a:xfrm>
        </p:grpSpPr>
        <p:sp>
          <p:nvSpPr>
            <p:cNvPr id="42" name="Freeform 42"/>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43" name="Group 43"/>
          <p:cNvGrpSpPr/>
          <p:nvPr/>
        </p:nvGrpSpPr>
        <p:grpSpPr>
          <a:xfrm>
            <a:off x="9336600" y="7003260"/>
            <a:ext cx="1585980" cy="1585980"/>
            <a:chOff x="0" y="0"/>
            <a:chExt cx="2114640" cy="2114640"/>
          </a:xfrm>
        </p:grpSpPr>
        <p:sp>
          <p:nvSpPr>
            <p:cNvPr id="44" name="Freeform 44"/>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sp>
        <p:nvSpPr>
          <p:cNvPr id="45" name="TextBox 45"/>
          <p:cNvSpPr txBox="1"/>
          <p:nvPr/>
        </p:nvSpPr>
        <p:spPr>
          <a:xfrm>
            <a:off x="1894500" y="5542920"/>
            <a:ext cx="142632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اضافه کردن متن</a:t>
            </a:r>
            <a:endParaRPr lang="en-US" sz="1400" spc="19" dirty="0">
              <a:solidFill>
                <a:srgbClr val="404040"/>
              </a:solidFill>
              <a:latin typeface="Montserrat Bold"/>
              <a:cs typeface="B Nazanin" pitchFamily="2" charset="-78"/>
            </a:endParaRPr>
          </a:p>
        </p:txBody>
      </p:sp>
      <p:sp>
        <p:nvSpPr>
          <p:cNvPr id="46" name="TextBox 46"/>
          <p:cNvSpPr txBox="1"/>
          <p:nvPr/>
        </p:nvSpPr>
        <p:spPr>
          <a:xfrm>
            <a:off x="1905840" y="5859360"/>
            <a:ext cx="142632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ساده</a:t>
            </a:r>
            <a:endParaRPr lang="en-US" sz="1400" spc="16" dirty="0">
              <a:solidFill>
                <a:srgbClr val="404040"/>
              </a:solidFill>
              <a:latin typeface="Montserrat"/>
              <a:cs typeface="B Nazanin" pitchFamily="2" charset="-78"/>
            </a:endParaRPr>
          </a:p>
        </p:txBody>
      </p:sp>
      <p:sp>
        <p:nvSpPr>
          <p:cNvPr id="47" name="TextBox 47"/>
          <p:cNvSpPr txBox="1"/>
          <p:nvPr/>
        </p:nvSpPr>
        <p:spPr>
          <a:xfrm>
            <a:off x="5933700" y="5542920"/>
            <a:ext cx="142632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اضافه کردن متن</a:t>
            </a:r>
            <a:endParaRPr lang="en-US" sz="1400" spc="19" dirty="0">
              <a:solidFill>
                <a:srgbClr val="404040"/>
              </a:solidFill>
              <a:latin typeface="Montserrat Bold"/>
              <a:cs typeface="B Nazanin" pitchFamily="2" charset="-78"/>
            </a:endParaRPr>
          </a:p>
        </p:txBody>
      </p:sp>
      <p:sp>
        <p:nvSpPr>
          <p:cNvPr id="48" name="TextBox 48"/>
          <p:cNvSpPr txBox="1"/>
          <p:nvPr/>
        </p:nvSpPr>
        <p:spPr>
          <a:xfrm>
            <a:off x="5944500" y="5859360"/>
            <a:ext cx="1413550" cy="188513"/>
          </a:xfrm>
          <a:prstGeom prst="rect">
            <a:avLst/>
          </a:prstGeom>
        </p:spPr>
        <p:txBody>
          <a:bodyPr wrap="square"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ساده</a:t>
            </a:r>
            <a:endParaRPr lang="en-US" sz="1400" spc="16" dirty="0">
              <a:solidFill>
                <a:srgbClr val="404040"/>
              </a:solidFill>
              <a:latin typeface="Montserrat"/>
              <a:cs typeface="B Nazanin" pitchFamily="2" charset="-78"/>
            </a:endParaRPr>
          </a:p>
        </p:txBody>
      </p:sp>
      <p:sp>
        <p:nvSpPr>
          <p:cNvPr id="49" name="TextBox 49"/>
          <p:cNvSpPr txBox="1"/>
          <p:nvPr/>
        </p:nvSpPr>
        <p:spPr>
          <a:xfrm>
            <a:off x="9416160" y="3505500"/>
            <a:ext cx="142632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اضافه کردن متن</a:t>
            </a:r>
            <a:endParaRPr lang="en-US" sz="1400" spc="19" dirty="0">
              <a:solidFill>
                <a:srgbClr val="404040"/>
              </a:solidFill>
              <a:latin typeface="Montserrat Bold"/>
              <a:cs typeface="B Nazanin" pitchFamily="2" charset="-78"/>
            </a:endParaRPr>
          </a:p>
        </p:txBody>
      </p:sp>
      <p:sp>
        <p:nvSpPr>
          <p:cNvPr id="50" name="TextBox 50"/>
          <p:cNvSpPr txBox="1"/>
          <p:nvPr/>
        </p:nvSpPr>
        <p:spPr>
          <a:xfrm>
            <a:off x="10334700" y="5775660"/>
            <a:ext cx="142632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اضافه کردن متن</a:t>
            </a:r>
            <a:endParaRPr lang="en-US" sz="1400" spc="19" dirty="0">
              <a:solidFill>
                <a:srgbClr val="404040"/>
              </a:solidFill>
              <a:latin typeface="Montserrat Bold"/>
              <a:cs typeface="B Nazanin" pitchFamily="2" charset="-78"/>
            </a:endParaRPr>
          </a:p>
        </p:txBody>
      </p:sp>
      <p:sp>
        <p:nvSpPr>
          <p:cNvPr id="51" name="TextBox 51"/>
          <p:cNvSpPr txBox="1"/>
          <p:nvPr/>
        </p:nvSpPr>
        <p:spPr>
          <a:xfrm>
            <a:off x="9428040" y="8054460"/>
            <a:ext cx="142632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اضافه کردن متن</a:t>
            </a:r>
            <a:endParaRPr lang="en-US" sz="1400" spc="19" dirty="0">
              <a:solidFill>
                <a:srgbClr val="404040"/>
              </a:solidFill>
              <a:latin typeface="Montserrat Bold"/>
              <a:cs typeface="B Nazanin" pitchFamily="2" charset="-78"/>
            </a:endParaRPr>
          </a:p>
        </p:txBody>
      </p:sp>
      <p:sp>
        <p:nvSpPr>
          <p:cNvPr id="52" name="TextBox 52"/>
          <p:cNvSpPr txBox="1"/>
          <p:nvPr/>
        </p:nvSpPr>
        <p:spPr>
          <a:xfrm>
            <a:off x="12239820" y="4914900"/>
            <a:ext cx="449460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متن را اینجا بنویسید</a:t>
            </a:r>
            <a:endParaRPr lang="en-US" sz="1400" spc="19" dirty="0">
              <a:solidFill>
                <a:srgbClr val="404040"/>
              </a:solidFill>
              <a:latin typeface="Montserrat Bold"/>
              <a:cs typeface="B Nazanin" pitchFamily="2" charset="-78"/>
            </a:endParaRPr>
          </a:p>
        </p:txBody>
      </p:sp>
      <p:sp>
        <p:nvSpPr>
          <p:cNvPr id="53" name="TextBox 53"/>
          <p:cNvSpPr txBox="1"/>
          <p:nvPr/>
        </p:nvSpPr>
        <p:spPr>
          <a:xfrm>
            <a:off x="12239820" y="5318820"/>
            <a:ext cx="449460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r>
              <a:rPr lang="en-US" sz="1400" spc="16" dirty="0">
                <a:solidFill>
                  <a:srgbClr val="404040"/>
                </a:solidFill>
                <a:latin typeface="Montserrat"/>
                <a:cs typeface="B Nazanin" pitchFamily="2" charset="-78"/>
              </a:rPr>
              <a:t>   </a:t>
            </a:r>
          </a:p>
        </p:txBody>
      </p:sp>
      <p:sp>
        <p:nvSpPr>
          <p:cNvPr id="54" name="TextBox 54"/>
          <p:cNvSpPr txBox="1"/>
          <p:nvPr/>
        </p:nvSpPr>
        <p:spPr>
          <a:xfrm>
            <a:off x="11336940" y="7151040"/>
            <a:ext cx="541206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متن شما در اینجا</a:t>
            </a:r>
            <a:endParaRPr lang="en-US" sz="1400" spc="19" dirty="0">
              <a:solidFill>
                <a:srgbClr val="404040"/>
              </a:solidFill>
              <a:latin typeface="Montserrat Bold"/>
              <a:cs typeface="B Nazanin" pitchFamily="2" charset="-78"/>
            </a:endParaRPr>
          </a:p>
        </p:txBody>
      </p:sp>
      <p:sp>
        <p:nvSpPr>
          <p:cNvPr id="55" name="TextBox 55"/>
          <p:cNvSpPr txBox="1"/>
          <p:nvPr/>
        </p:nvSpPr>
        <p:spPr>
          <a:xfrm>
            <a:off x="11336940" y="7554420"/>
            <a:ext cx="541206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r>
              <a:rPr lang="en-US" sz="1400" spc="16" dirty="0">
                <a:solidFill>
                  <a:srgbClr val="404040"/>
                </a:solidFill>
                <a:latin typeface="Montserrat"/>
                <a:cs typeface="B Nazanin" pitchFamily="2" charset="-78"/>
              </a:rPr>
              <a:t>  </a:t>
            </a:r>
          </a:p>
        </p:txBody>
      </p:sp>
      <p:sp>
        <p:nvSpPr>
          <p:cNvPr id="56" name="TextBox 56"/>
          <p:cNvSpPr txBox="1"/>
          <p:nvPr/>
        </p:nvSpPr>
        <p:spPr>
          <a:xfrm>
            <a:off x="11322360" y="2678760"/>
            <a:ext cx="541206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متن شما در اینجا</a:t>
            </a:r>
            <a:endParaRPr lang="en-US" sz="1400" spc="19" dirty="0">
              <a:solidFill>
                <a:srgbClr val="404040"/>
              </a:solidFill>
              <a:latin typeface="Montserrat Bold"/>
              <a:cs typeface="B Nazanin" pitchFamily="2" charset="-78"/>
            </a:endParaRPr>
          </a:p>
        </p:txBody>
      </p:sp>
      <p:sp>
        <p:nvSpPr>
          <p:cNvPr id="57" name="TextBox 57"/>
          <p:cNvSpPr txBox="1"/>
          <p:nvPr/>
        </p:nvSpPr>
        <p:spPr>
          <a:xfrm>
            <a:off x="11322360" y="3082680"/>
            <a:ext cx="541206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یک ارائه پاورپوینت مدرن که به زیبایی طراحی شده است دریافت کنید. تغییر رنگ، تصاویر و متن آسان است.</a:t>
            </a:r>
            <a:r>
              <a:rPr lang="en-US" sz="1400" spc="16" dirty="0">
                <a:solidFill>
                  <a:srgbClr val="404040"/>
                </a:solidFill>
                <a:latin typeface="Montserrat"/>
                <a:cs typeface="B Nazanin" pitchFamily="2" charset="-78"/>
              </a:rPr>
              <a:t>  </a:t>
            </a:r>
          </a:p>
        </p:txBody>
      </p:sp>
      <p:sp>
        <p:nvSpPr>
          <p:cNvPr id="58" name="TextBox 58"/>
          <p:cNvSpPr txBox="1"/>
          <p:nvPr/>
        </p:nvSpPr>
        <p:spPr>
          <a:xfrm>
            <a:off x="1549980" y="6827580"/>
            <a:ext cx="267102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Bold"/>
                <a:cs typeface="B Nazanin" pitchFamily="2" charset="-78"/>
              </a:rPr>
              <a:t>متن شما در اینجا</a:t>
            </a:r>
            <a:endParaRPr lang="en-US" sz="1400" spc="16" dirty="0">
              <a:solidFill>
                <a:srgbClr val="404040"/>
              </a:solidFill>
              <a:latin typeface="Montserrat Bold"/>
              <a:cs typeface="B Nazanin" pitchFamily="2" charset="-78"/>
            </a:endParaRPr>
          </a:p>
        </p:txBody>
      </p:sp>
      <p:sp>
        <p:nvSpPr>
          <p:cNvPr id="59" name="TextBox 59"/>
          <p:cNvSpPr txBox="1"/>
          <p:nvPr/>
        </p:nvSpPr>
        <p:spPr>
          <a:xfrm>
            <a:off x="1549980" y="7230960"/>
            <a:ext cx="2671020" cy="368049"/>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یک ارائه پاورپوینت مدرن که به زیبایی طراحی شده است دریافت کنید.</a:t>
            </a:r>
            <a:endParaRPr lang="en-US" sz="1400" spc="16" dirty="0">
              <a:solidFill>
                <a:srgbClr val="404040"/>
              </a:solidFill>
              <a:latin typeface="Montserrat"/>
              <a:cs typeface="B Nazanin" pitchFamily="2" charset="-78"/>
            </a:endParaRPr>
          </a:p>
        </p:txBody>
      </p:sp>
      <p:grpSp>
        <p:nvGrpSpPr>
          <p:cNvPr id="60" name="Group 60"/>
          <p:cNvGrpSpPr/>
          <p:nvPr/>
        </p:nvGrpSpPr>
        <p:grpSpPr>
          <a:xfrm rot="2820600">
            <a:off x="6395760" y="4746060"/>
            <a:ext cx="460080" cy="804600"/>
            <a:chOff x="0" y="0"/>
            <a:chExt cx="613440" cy="1072800"/>
          </a:xfrm>
        </p:grpSpPr>
        <p:sp>
          <p:nvSpPr>
            <p:cNvPr id="61" name="Freeform 61"/>
            <p:cNvSpPr/>
            <p:nvPr/>
          </p:nvSpPr>
          <p:spPr>
            <a:xfrm>
              <a:off x="25400" y="27051"/>
              <a:ext cx="613410" cy="1072642"/>
            </a:xfrm>
            <a:custGeom>
              <a:avLst/>
              <a:gdLst/>
              <a:ahLst/>
              <a:cxnLst/>
              <a:rect l="l" t="t" r="r" b="b"/>
              <a:pathLst>
                <a:path w="613410" h="1072642">
                  <a:moveTo>
                    <a:pt x="586486" y="0"/>
                  </a:moveTo>
                  <a:lnTo>
                    <a:pt x="521716" y="0"/>
                  </a:lnTo>
                  <a:cubicBezTo>
                    <a:pt x="510921" y="0"/>
                    <a:pt x="501904" y="3556"/>
                    <a:pt x="498348" y="33909"/>
                  </a:cubicBezTo>
                  <a:lnTo>
                    <a:pt x="462407" y="33909"/>
                  </a:lnTo>
                  <a:cubicBezTo>
                    <a:pt x="458851" y="3556"/>
                    <a:pt x="449834" y="0"/>
                    <a:pt x="439039" y="0"/>
                  </a:cubicBezTo>
                  <a:lnTo>
                    <a:pt x="233934" y="0"/>
                  </a:lnTo>
                  <a:cubicBezTo>
                    <a:pt x="145796" y="33909"/>
                    <a:pt x="102616" y="51689"/>
                    <a:pt x="39624" y="121285"/>
                  </a:cubicBezTo>
                  <a:lnTo>
                    <a:pt x="7239" y="156972"/>
                  </a:lnTo>
                  <a:cubicBezTo>
                    <a:pt x="1905" y="162306"/>
                    <a:pt x="0" y="171196"/>
                    <a:pt x="3683" y="178435"/>
                  </a:cubicBezTo>
                  <a:cubicBezTo>
                    <a:pt x="7366" y="185674"/>
                    <a:pt x="14478" y="190881"/>
                    <a:pt x="21717" y="190881"/>
                  </a:cubicBezTo>
                  <a:cubicBezTo>
                    <a:pt x="25273" y="190881"/>
                    <a:pt x="28956" y="190881"/>
                    <a:pt x="30734" y="189103"/>
                  </a:cubicBezTo>
                  <a:lnTo>
                    <a:pt x="81153" y="162306"/>
                  </a:lnTo>
                  <a:cubicBezTo>
                    <a:pt x="138684" y="133731"/>
                    <a:pt x="169291" y="128397"/>
                    <a:pt x="228727" y="151638"/>
                  </a:cubicBezTo>
                  <a:lnTo>
                    <a:pt x="232283" y="153416"/>
                  </a:lnTo>
                  <a:lnTo>
                    <a:pt x="282702" y="153416"/>
                  </a:lnTo>
                  <a:lnTo>
                    <a:pt x="282702" y="512191"/>
                  </a:lnTo>
                  <a:cubicBezTo>
                    <a:pt x="271907" y="513969"/>
                    <a:pt x="262890" y="522859"/>
                    <a:pt x="262890" y="535432"/>
                  </a:cubicBezTo>
                  <a:lnTo>
                    <a:pt x="246507" y="929894"/>
                  </a:lnTo>
                  <a:cubicBezTo>
                    <a:pt x="242951" y="965581"/>
                    <a:pt x="253746" y="1003046"/>
                    <a:pt x="277114" y="1029843"/>
                  </a:cubicBezTo>
                  <a:cubicBezTo>
                    <a:pt x="298704" y="1056640"/>
                    <a:pt x="293243" y="1072642"/>
                    <a:pt x="325628" y="1072642"/>
                  </a:cubicBezTo>
                  <a:cubicBezTo>
                    <a:pt x="358013" y="1072642"/>
                    <a:pt x="352552" y="1056513"/>
                    <a:pt x="374142" y="1029843"/>
                  </a:cubicBezTo>
                  <a:cubicBezTo>
                    <a:pt x="395732" y="1003173"/>
                    <a:pt x="406527" y="967359"/>
                    <a:pt x="404749" y="929894"/>
                  </a:cubicBezTo>
                  <a:lnTo>
                    <a:pt x="388620" y="535432"/>
                  </a:lnTo>
                  <a:cubicBezTo>
                    <a:pt x="386842" y="522986"/>
                    <a:pt x="379603" y="513969"/>
                    <a:pt x="368808" y="512191"/>
                  </a:cubicBezTo>
                  <a:lnTo>
                    <a:pt x="368808" y="151638"/>
                  </a:lnTo>
                  <a:lnTo>
                    <a:pt x="437134" y="151638"/>
                  </a:lnTo>
                  <a:cubicBezTo>
                    <a:pt x="447929" y="151638"/>
                    <a:pt x="456946" y="148082"/>
                    <a:pt x="460502" y="117729"/>
                  </a:cubicBezTo>
                  <a:lnTo>
                    <a:pt x="496570" y="117729"/>
                  </a:lnTo>
                  <a:cubicBezTo>
                    <a:pt x="500126" y="148082"/>
                    <a:pt x="509143" y="151638"/>
                    <a:pt x="519938" y="151638"/>
                  </a:cubicBezTo>
                  <a:lnTo>
                    <a:pt x="584708" y="151638"/>
                  </a:lnTo>
                  <a:cubicBezTo>
                    <a:pt x="599059" y="151638"/>
                    <a:pt x="611632" y="126619"/>
                    <a:pt x="611632" y="74930"/>
                  </a:cubicBezTo>
                  <a:cubicBezTo>
                    <a:pt x="613410" y="23114"/>
                    <a:pt x="600837" y="0"/>
                    <a:pt x="586486" y="0"/>
                  </a:cubicBezTo>
                  <a:close/>
                </a:path>
              </a:pathLst>
            </a:custGeom>
            <a:solidFill>
              <a:srgbClr val="002060"/>
            </a:solidFill>
          </p:spPr>
        </p:sp>
      </p:grpSp>
      <p:grpSp>
        <p:nvGrpSpPr>
          <p:cNvPr id="62" name="Group 62"/>
          <p:cNvGrpSpPr/>
          <p:nvPr/>
        </p:nvGrpSpPr>
        <p:grpSpPr>
          <a:xfrm rot="2820600">
            <a:off x="6544260" y="4815180"/>
            <a:ext cx="472500" cy="395820"/>
            <a:chOff x="0" y="0"/>
            <a:chExt cx="630000" cy="527760"/>
          </a:xfrm>
        </p:grpSpPr>
        <p:sp>
          <p:nvSpPr>
            <p:cNvPr id="63" name="Freeform 63"/>
            <p:cNvSpPr/>
            <p:nvPr/>
          </p:nvSpPr>
          <p:spPr>
            <a:xfrm>
              <a:off x="26162" y="28194"/>
              <a:ext cx="629920" cy="527685"/>
            </a:xfrm>
            <a:custGeom>
              <a:avLst/>
              <a:gdLst/>
              <a:ahLst/>
              <a:cxnLst/>
              <a:rect l="l" t="t" r="r" b="b"/>
              <a:pathLst>
                <a:path w="629920" h="527685">
                  <a:moveTo>
                    <a:pt x="84963" y="169037"/>
                  </a:moveTo>
                  <a:cubicBezTo>
                    <a:pt x="144145" y="139319"/>
                    <a:pt x="175514" y="133731"/>
                    <a:pt x="236474" y="157861"/>
                  </a:cubicBezTo>
                  <a:lnTo>
                    <a:pt x="240157" y="159766"/>
                  </a:lnTo>
                  <a:lnTo>
                    <a:pt x="291846" y="159766"/>
                  </a:lnTo>
                  <a:lnTo>
                    <a:pt x="291846" y="527685"/>
                  </a:lnTo>
                  <a:lnTo>
                    <a:pt x="380492" y="527685"/>
                  </a:lnTo>
                  <a:lnTo>
                    <a:pt x="380492" y="159766"/>
                  </a:lnTo>
                  <a:lnTo>
                    <a:pt x="450723" y="159766"/>
                  </a:lnTo>
                  <a:cubicBezTo>
                    <a:pt x="461772" y="159766"/>
                    <a:pt x="471043" y="156083"/>
                    <a:pt x="474726" y="124460"/>
                  </a:cubicBezTo>
                  <a:lnTo>
                    <a:pt x="511683" y="124460"/>
                  </a:lnTo>
                  <a:cubicBezTo>
                    <a:pt x="515366" y="156083"/>
                    <a:pt x="524637" y="159766"/>
                    <a:pt x="535686" y="159766"/>
                  </a:cubicBezTo>
                  <a:lnTo>
                    <a:pt x="602234" y="159766"/>
                  </a:lnTo>
                  <a:cubicBezTo>
                    <a:pt x="616966" y="159766"/>
                    <a:pt x="629920" y="133731"/>
                    <a:pt x="629920" y="79883"/>
                  </a:cubicBezTo>
                  <a:cubicBezTo>
                    <a:pt x="629920" y="26035"/>
                    <a:pt x="616966" y="0"/>
                    <a:pt x="602234" y="0"/>
                  </a:cubicBezTo>
                  <a:lnTo>
                    <a:pt x="535813" y="0"/>
                  </a:lnTo>
                  <a:cubicBezTo>
                    <a:pt x="524764" y="0"/>
                    <a:pt x="515493" y="3683"/>
                    <a:pt x="511810" y="35306"/>
                  </a:cubicBezTo>
                  <a:lnTo>
                    <a:pt x="474853" y="35306"/>
                  </a:lnTo>
                  <a:cubicBezTo>
                    <a:pt x="471170" y="3683"/>
                    <a:pt x="461899" y="0"/>
                    <a:pt x="450850" y="0"/>
                  </a:cubicBezTo>
                  <a:lnTo>
                    <a:pt x="240157" y="0"/>
                  </a:lnTo>
                  <a:cubicBezTo>
                    <a:pt x="149606" y="35179"/>
                    <a:pt x="105283" y="53848"/>
                    <a:pt x="40640" y="126238"/>
                  </a:cubicBezTo>
                  <a:lnTo>
                    <a:pt x="7366" y="163449"/>
                  </a:lnTo>
                  <a:cubicBezTo>
                    <a:pt x="1778" y="169037"/>
                    <a:pt x="0" y="178308"/>
                    <a:pt x="3683" y="185801"/>
                  </a:cubicBezTo>
                  <a:cubicBezTo>
                    <a:pt x="7366" y="193294"/>
                    <a:pt x="14732" y="198755"/>
                    <a:pt x="22098" y="198755"/>
                  </a:cubicBezTo>
                  <a:cubicBezTo>
                    <a:pt x="25781" y="198755"/>
                    <a:pt x="29464" y="198755"/>
                    <a:pt x="31369" y="196850"/>
                  </a:cubicBezTo>
                  <a:lnTo>
                    <a:pt x="84963" y="169037"/>
                  </a:lnTo>
                  <a:close/>
                </a:path>
              </a:pathLst>
            </a:custGeom>
            <a:solidFill>
              <a:srgbClr val="002060"/>
            </a:solidFill>
          </p:spPr>
        </p:sp>
      </p:grpSp>
      <p:grpSp>
        <p:nvGrpSpPr>
          <p:cNvPr id="64" name="Group 64"/>
          <p:cNvGrpSpPr/>
          <p:nvPr/>
        </p:nvGrpSpPr>
        <p:grpSpPr>
          <a:xfrm rot="1846800">
            <a:off x="10028340" y="2628720"/>
            <a:ext cx="361800" cy="793800"/>
            <a:chOff x="0" y="0"/>
            <a:chExt cx="482400" cy="1058400"/>
          </a:xfrm>
        </p:grpSpPr>
        <p:sp>
          <p:nvSpPr>
            <p:cNvPr id="65" name="Freeform 65"/>
            <p:cNvSpPr/>
            <p:nvPr/>
          </p:nvSpPr>
          <p:spPr>
            <a:xfrm>
              <a:off x="-63246" y="24003"/>
              <a:ext cx="482346" cy="1058418"/>
            </a:xfrm>
            <a:custGeom>
              <a:avLst/>
              <a:gdLst/>
              <a:ahLst/>
              <a:cxnLst/>
              <a:rect l="l" t="t" r="r" b="b"/>
              <a:pathLst>
                <a:path w="482346" h="1058418">
                  <a:moveTo>
                    <a:pt x="135128" y="0"/>
                  </a:moveTo>
                  <a:cubicBezTo>
                    <a:pt x="135128" y="0"/>
                    <a:pt x="0" y="171323"/>
                    <a:pt x="169545" y="422148"/>
                  </a:cubicBezTo>
                  <a:cubicBezTo>
                    <a:pt x="339090" y="671195"/>
                    <a:pt x="348742" y="839470"/>
                    <a:pt x="366649" y="948944"/>
                  </a:cubicBezTo>
                  <a:cubicBezTo>
                    <a:pt x="383159" y="1058418"/>
                    <a:pt x="438277" y="1031494"/>
                    <a:pt x="438277" y="1031494"/>
                  </a:cubicBezTo>
                  <a:cubicBezTo>
                    <a:pt x="438277" y="1031494"/>
                    <a:pt x="482346" y="1012444"/>
                    <a:pt x="475488" y="922020"/>
                  </a:cubicBezTo>
                  <a:cubicBezTo>
                    <a:pt x="468630" y="831596"/>
                    <a:pt x="421767" y="641096"/>
                    <a:pt x="281178" y="399923"/>
                  </a:cubicBezTo>
                  <a:cubicBezTo>
                    <a:pt x="281178" y="399923"/>
                    <a:pt x="314198" y="226949"/>
                    <a:pt x="184658" y="196850"/>
                  </a:cubicBezTo>
                  <a:lnTo>
                    <a:pt x="135128" y="0"/>
                  </a:lnTo>
                  <a:close/>
                </a:path>
              </a:pathLst>
            </a:custGeom>
            <a:solidFill>
              <a:srgbClr val="002060"/>
            </a:solidFill>
          </p:spPr>
        </p:sp>
      </p:grpSp>
      <p:grpSp>
        <p:nvGrpSpPr>
          <p:cNvPr id="66" name="Group 66"/>
          <p:cNvGrpSpPr/>
          <p:nvPr/>
        </p:nvGrpSpPr>
        <p:grpSpPr>
          <a:xfrm rot="1846800">
            <a:off x="9923580" y="2566080"/>
            <a:ext cx="361800" cy="793800"/>
            <a:chOff x="0" y="0"/>
            <a:chExt cx="482400" cy="1058400"/>
          </a:xfrm>
        </p:grpSpPr>
        <p:sp>
          <p:nvSpPr>
            <p:cNvPr id="67" name="Freeform 67"/>
            <p:cNvSpPr/>
            <p:nvPr/>
          </p:nvSpPr>
          <p:spPr>
            <a:xfrm>
              <a:off x="14732" y="24003"/>
              <a:ext cx="482473" cy="1058418"/>
            </a:xfrm>
            <a:custGeom>
              <a:avLst/>
              <a:gdLst/>
              <a:ahLst/>
              <a:cxnLst/>
              <a:rect l="l" t="t" r="r" b="b"/>
              <a:pathLst>
                <a:path w="482473" h="1058418">
                  <a:moveTo>
                    <a:pt x="347345" y="0"/>
                  </a:moveTo>
                  <a:cubicBezTo>
                    <a:pt x="347345" y="0"/>
                    <a:pt x="482473" y="171323"/>
                    <a:pt x="312928" y="422148"/>
                  </a:cubicBezTo>
                  <a:cubicBezTo>
                    <a:pt x="143256" y="671195"/>
                    <a:pt x="133604" y="839470"/>
                    <a:pt x="115697" y="948944"/>
                  </a:cubicBezTo>
                  <a:cubicBezTo>
                    <a:pt x="99187" y="1058418"/>
                    <a:pt x="44069" y="1031494"/>
                    <a:pt x="44069" y="1031494"/>
                  </a:cubicBezTo>
                  <a:cubicBezTo>
                    <a:pt x="44069" y="1031494"/>
                    <a:pt x="0" y="1012317"/>
                    <a:pt x="6858" y="921893"/>
                  </a:cubicBezTo>
                  <a:cubicBezTo>
                    <a:pt x="13716" y="831469"/>
                    <a:pt x="60579" y="641096"/>
                    <a:pt x="201168" y="399923"/>
                  </a:cubicBezTo>
                  <a:cubicBezTo>
                    <a:pt x="201168" y="399923"/>
                    <a:pt x="168148" y="226949"/>
                    <a:pt x="297688" y="196850"/>
                  </a:cubicBezTo>
                  <a:lnTo>
                    <a:pt x="347345" y="0"/>
                  </a:lnTo>
                  <a:close/>
                </a:path>
              </a:pathLst>
            </a:custGeom>
            <a:solidFill>
              <a:srgbClr val="002060"/>
            </a:solidFill>
          </p:spPr>
        </p:sp>
      </p:grpSp>
      <p:grpSp>
        <p:nvGrpSpPr>
          <p:cNvPr id="68" name="Group 68"/>
          <p:cNvGrpSpPr/>
          <p:nvPr/>
        </p:nvGrpSpPr>
        <p:grpSpPr>
          <a:xfrm rot="1846800">
            <a:off x="10193040" y="2820420"/>
            <a:ext cx="81540" cy="81540"/>
            <a:chOff x="0" y="0"/>
            <a:chExt cx="108720" cy="108720"/>
          </a:xfrm>
        </p:grpSpPr>
        <p:sp>
          <p:nvSpPr>
            <p:cNvPr id="69" name="Freeform 69"/>
            <p:cNvSpPr/>
            <p:nvPr/>
          </p:nvSpPr>
          <p:spPr>
            <a:xfrm>
              <a:off x="34290" y="34290"/>
              <a:ext cx="108712" cy="108712"/>
            </a:xfrm>
            <a:custGeom>
              <a:avLst/>
              <a:gdLst/>
              <a:ahLst/>
              <a:cxnLst/>
              <a:rect l="l" t="t" r="r" b="b"/>
              <a:pathLst>
                <a:path w="108712" h="108712">
                  <a:moveTo>
                    <a:pt x="108712" y="54356"/>
                  </a:moveTo>
                  <a:cubicBezTo>
                    <a:pt x="108712" y="84328"/>
                    <a:pt x="84328" y="108712"/>
                    <a:pt x="54356" y="108712"/>
                  </a:cubicBezTo>
                  <a:cubicBezTo>
                    <a:pt x="24384" y="108712"/>
                    <a:pt x="0" y="84328"/>
                    <a:pt x="0" y="54356"/>
                  </a:cubicBezTo>
                  <a:cubicBezTo>
                    <a:pt x="0" y="24384"/>
                    <a:pt x="24257" y="0"/>
                    <a:pt x="54356" y="0"/>
                  </a:cubicBezTo>
                  <a:cubicBezTo>
                    <a:pt x="84455" y="0"/>
                    <a:pt x="108712" y="24384"/>
                    <a:pt x="108712" y="54356"/>
                  </a:cubicBezTo>
                  <a:close/>
                </a:path>
              </a:pathLst>
            </a:custGeom>
            <a:solidFill>
              <a:srgbClr val="002060"/>
            </a:solidFill>
          </p:spPr>
        </p:sp>
      </p:grpSp>
      <p:grpSp>
        <p:nvGrpSpPr>
          <p:cNvPr id="70" name="Group 70"/>
          <p:cNvGrpSpPr/>
          <p:nvPr/>
        </p:nvGrpSpPr>
        <p:grpSpPr>
          <a:xfrm rot="1846800">
            <a:off x="9847980" y="2892240"/>
            <a:ext cx="174960" cy="385560"/>
            <a:chOff x="0" y="0"/>
            <a:chExt cx="233280" cy="514080"/>
          </a:xfrm>
        </p:grpSpPr>
        <p:sp>
          <p:nvSpPr>
            <p:cNvPr id="71" name="Freeform 71"/>
            <p:cNvSpPr/>
            <p:nvPr/>
          </p:nvSpPr>
          <p:spPr>
            <a:xfrm>
              <a:off x="6350" y="11430"/>
              <a:ext cx="233299" cy="514096"/>
            </a:xfrm>
            <a:custGeom>
              <a:avLst/>
              <a:gdLst/>
              <a:ahLst/>
              <a:cxnLst/>
              <a:rect l="l" t="t" r="r" b="b"/>
              <a:pathLst>
                <a:path w="233299" h="514096">
                  <a:moveTo>
                    <a:pt x="158242" y="0"/>
                  </a:moveTo>
                  <a:cubicBezTo>
                    <a:pt x="55372" y="158623"/>
                    <a:pt x="11303" y="318770"/>
                    <a:pt x="6477" y="382905"/>
                  </a:cubicBezTo>
                  <a:cubicBezTo>
                    <a:pt x="0" y="469900"/>
                    <a:pt x="50546" y="488188"/>
                    <a:pt x="50546" y="488188"/>
                  </a:cubicBezTo>
                  <a:cubicBezTo>
                    <a:pt x="50546" y="488188"/>
                    <a:pt x="114173" y="514096"/>
                    <a:pt x="135382" y="408813"/>
                  </a:cubicBezTo>
                  <a:cubicBezTo>
                    <a:pt x="150114" y="335534"/>
                    <a:pt x="159893" y="233426"/>
                    <a:pt x="233299" y="96139"/>
                  </a:cubicBezTo>
                  <a:lnTo>
                    <a:pt x="158242" y="0"/>
                  </a:lnTo>
                  <a:close/>
                </a:path>
              </a:pathLst>
            </a:custGeom>
            <a:solidFill>
              <a:srgbClr val="002060"/>
            </a:solidFill>
          </p:spPr>
        </p:sp>
      </p:grpSp>
      <p:grpSp>
        <p:nvGrpSpPr>
          <p:cNvPr id="72" name="Group 72"/>
          <p:cNvGrpSpPr/>
          <p:nvPr/>
        </p:nvGrpSpPr>
        <p:grpSpPr>
          <a:xfrm rot="1846800">
            <a:off x="10090980" y="3055320"/>
            <a:ext cx="174960" cy="373680"/>
            <a:chOff x="0" y="0"/>
            <a:chExt cx="233280" cy="498240"/>
          </a:xfrm>
        </p:grpSpPr>
        <p:sp>
          <p:nvSpPr>
            <p:cNvPr id="73" name="Freeform 73"/>
            <p:cNvSpPr/>
            <p:nvPr/>
          </p:nvSpPr>
          <p:spPr>
            <a:xfrm>
              <a:off x="12192" y="11557"/>
              <a:ext cx="233299" cy="498221"/>
            </a:xfrm>
            <a:custGeom>
              <a:avLst/>
              <a:gdLst/>
              <a:ahLst/>
              <a:cxnLst/>
              <a:rect l="l" t="t" r="r" b="b"/>
              <a:pathLst>
                <a:path w="233299" h="498221">
                  <a:moveTo>
                    <a:pt x="91440" y="0"/>
                  </a:moveTo>
                  <a:lnTo>
                    <a:pt x="0" y="75565"/>
                  </a:lnTo>
                  <a:cubicBezTo>
                    <a:pt x="73406" y="214376"/>
                    <a:pt x="84836" y="316230"/>
                    <a:pt x="97917" y="391795"/>
                  </a:cubicBezTo>
                  <a:cubicBezTo>
                    <a:pt x="117475" y="498221"/>
                    <a:pt x="182753" y="472059"/>
                    <a:pt x="182753" y="472059"/>
                  </a:cubicBezTo>
                  <a:cubicBezTo>
                    <a:pt x="182753" y="472059"/>
                    <a:pt x="233299" y="453517"/>
                    <a:pt x="226822" y="365633"/>
                  </a:cubicBezTo>
                  <a:cubicBezTo>
                    <a:pt x="221869" y="277622"/>
                    <a:pt x="169672" y="132715"/>
                    <a:pt x="91440" y="0"/>
                  </a:cubicBezTo>
                  <a:close/>
                </a:path>
              </a:pathLst>
            </a:custGeom>
            <a:solidFill>
              <a:srgbClr val="002060"/>
            </a:solidFill>
          </p:spPr>
        </p:sp>
      </p:grpSp>
      <p:grpSp>
        <p:nvGrpSpPr>
          <p:cNvPr id="74" name="Group 74"/>
          <p:cNvGrpSpPr/>
          <p:nvPr/>
        </p:nvGrpSpPr>
        <p:grpSpPr>
          <a:xfrm rot="3333600">
            <a:off x="11018160" y="4930200"/>
            <a:ext cx="389340" cy="421740"/>
            <a:chOff x="0" y="0"/>
            <a:chExt cx="519120" cy="562320"/>
          </a:xfrm>
        </p:grpSpPr>
        <p:sp>
          <p:nvSpPr>
            <p:cNvPr id="75" name="Freeform 75"/>
            <p:cNvSpPr/>
            <p:nvPr/>
          </p:nvSpPr>
          <p:spPr>
            <a:xfrm>
              <a:off x="17145" y="17018"/>
              <a:ext cx="519176" cy="562356"/>
            </a:xfrm>
            <a:custGeom>
              <a:avLst/>
              <a:gdLst/>
              <a:ahLst/>
              <a:cxnLst/>
              <a:rect l="l" t="t" r="r" b="b"/>
              <a:pathLst>
                <a:path w="519176" h="562356">
                  <a:moveTo>
                    <a:pt x="519176" y="526288"/>
                  </a:moveTo>
                  <a:cubicBezTo>
                    <a:pt x="519176" y="533019"/>
                    <a:pt x="516890" y="539877"/>
                    <a:pt x="513461" y="545465"/>
                  </a:cubicBezTo>
                  <a:cubicBezTo>
                    <a:pt x="506603" y="555625"/>
                    <a:pt x="494157" y="562356"/>
                    <a:pt x="480568" y="562356"/>
                  </a:cubicBezTo>
                  <a:lnTo>
                    <a:pt x="38608" y="562356"/>
                  </a:lnTo>
                  <a:cubicBezTo>
                    <a:pt x="25019" y="562356"/>
                    <a:pt x="13589" y="555625"/>
                    <a:pt x="5715" y="545465"/>
                  </a:cubicBezTo>
                  <a:cubicBezTo>
                    <a:pt x="2286" y="539877"/>
                    <a:pt x="0" y="533019"/>
                    <a:pt x="0" y="526288"/>
                  </a:cubicBezTo>
                  <a:cubicBezTo>
                    <a:pt x="0" y="520700"/>
                    <a:pt x="1143" y="514985"/>
                    <a:pt x="3429" y="510540"/>
                  </a:cubicBezTo>
                  <a:lnTo>
                    <a:pt x="223774" y="21463"/>
                  </a:lnTo>
                  <a:cubicBezTo>
                    <a:pt x="230632" y="9017"/>
                    <a:pt x="244221" y="0"/>
                    <a:pt x="258953" y="0"/>
                  </a:cubicBezTo>
                  <a:cubicBezTo>
                    <a:pt x="273685" y="0"/>
                    <a:pt x="287401" y="7874"/>
                    <a:pt x="294132" y="21463"/>
                  </a:cubicBezTo>
                  <a:lnTo>
                    <a:pt x="514477" y="510413"/>
                  </a:lnTo>
                  <a:cubicBezTo>
                    <a:pt x="517906" y="514985"/>
                    <a:pt x="519049" y="520573"/>
                    <a:pt x="519049" y="526161"/>
                  </a:cubicBezTo>
                  <a:close/>
                </a:path>
              </a:pathLst>
            </a:custGeom>
            <a:solidFill>
              <a:srgbClr val="002060"/>
            </a:solidFill>
          </p:spPr>
        </p:sp>
      </p:grpSp>
      <p:grpSp>
        <p:nvGrpSpPr>
          <p:cNvPr id="76" name="Group 76"/>
          <p:cNvGrpSpPr/>
          <p:nvPr/>
        </p:nvGrpSpPr>
        <p:grpSpPr>
          <a:xfrm rot="3333600">
            <a:off x="11007900" y="5167260"/>
            <a:ext cx="48600" cy="202500"/>
            <a:chOff x="0" y="0"/>
            <a:chExt cx="64800" cy="270000"/>
          </a:xfrm>
        </p:grpSpPr>
        <p:sp>
          <p:nvSpPr>
            <p:cNvPr id="77" name="Freeform 77"/>
            <p:cNvSpPr/>
            <p:nvPr/>
          </p:nvSpPr>
          <p:spPr>
            <a:xfrm>
              <a:off x="31623" y="18288"/>
              <a:ext cx="64770" cy="270002"/>
            </a:xfrm>
            <a:custGeom>
              <a:avLst/>
              <a:gdLst/>
              <a:ahLst/>
              <a:cxnLst/>
              <a:rect l="l" t="t" r="r" b="b"/>
              <a:pathLst>
                <a:path w="64770" h="270002">
                  <a:moveTo>
                    <a:pt x="0" y="18161"/>
                  </a:moveTo>
                  <a:lnTo>
                    <a:pt x="0" y="270002"/>
                  </a:lnTo>
                  <a:lnTo>
                    <a:pt x="64770" y="270002"/>
                  </a:lnTo>
                  <a:lnTo>
                    <a:pt x="64770" y="18161"/>
                  </a:lnTo>
                  <a:cubicBezTo>
                    <a:pt x="64770" y="8509"/>
                    <a:pt x="50165" y="0"/>
                    <a:pt x="33401" y="0"/>
                  </a:cubicBezTo>
                  <a:cubicBezTo>
                    <a:pt x="12446" y="0"/>
                    <a:pt x="0" y="8509"/>
                    <a:pt x="0" y="18161"/>
                  </a:cubicBezTo>
                  <a:close/>
                </a:path>
              </a:pathLst>
            </a:custGeom>
            <a:solidFill>
              <a:srgbClr val="002060"/>
            </a:solidFill>
          </p:spPr>
        </p:sp>
      </p:grpSp>
      <p:grpSp>
        <p:nvGrpSpPr>
          <p:cNvPr id="78" name="Group 78"/>
          <p:cNvGrpSpPr/>
          <p:nvPr/>
        </p:nvGrpSpPr>
        <p:grpSpPr>
          <a:xfrm rot="3333600">
            <a:off x="10765440" y="5242320"/>
            <a:ext cx="105300" cy="340740"/>
            <a:chOff x="0" y="0"/>
            <a:chExt cx="140400" cy="454320"/>
          </a:xfrm>
        </p:grpSpPr>
        <p:sp>
          <p:nvSpPr>
            <p:cNvPr id="79" name="Freeform 79"/>
            <p:cNvSpPr/>
            <p:nvPr/>
          </p:nvSpPr>
          <p:spPr>
            <a:xfrm>
              <a:off x="18542" y="17653"/>
              <a:ext cx="140462" cy="454279"/>
            </a:xfrm>
            <a:custGeom>
              <a:avLst/>
              <a:gdLst/>
              <a:ahLst/>
              <a:cxnLst/>
              <a:rect l="l" t="t" r="r" b="b"/>
              <a:pathLst>
                <a:path w="140462" h="454279">
                  <a:moveTo>
                    <a:pt x="139192" y="34925"/>
                  </a:moveTo>
                  <a:cubicBezTo>
                    <a:pt x="136652" y="13970"/>
                    <a:pt x="123571" y="0"/>
                    <a:pt x="117094" y="0"/>
                  </a:cubicBezTo>
                  <a:lnTo>
                    <a:pt x="70231" y="0"/>
                  </a:lnTo>
                  <a:lnTo>
                    <a:pt x="23368" y="0"/>
                  </a:lnTo>
                  <a:cubicBezTo>
                    <a:pt x="16891" y="0"/>
                    <a:pt x="3810" y="13970"/>
                    <a:pt x="1270" y="34925"/>
                  </a:cubicBezTo>
                  <a:cubicBezTo>
                    <a:pt x="0" y="51181"/>
                    <a:pt x="5207" y="390271"/>
                    <a:pt x="5207" y="405384"/>
                  </a:cubicBezTo>
                  <a:cubicBezTo>
                    <a:pt x="5207" y="436880"/>
                    <a:pt x="10414" y="454279"/>
                    <a:pt x="70231" y="454279"/>
                  </a:cubicBezTo>
                  <a:cubicBezTo>
                    <a:pt x="131318" y="454279"/>
                    <a:pt x="135255" y="436753"/>
                    <a:pt x="135255" y="405384"/>
                  </a:cubicBezTo>
                  <a:cubicBezTo>
                    <a:pt x="135255" y="390271"/>
                    <a:pt x="140462" y="50038"/>
                    <a:pt x="139192" y="34925"/>
                  </a:cubicBezTo>
                  <a:close/>
                </a:path>
              </a:pathLst>
            </a:custGeom>
            <a:solidFill>
              <a:srgbClr val="002060"/>
            </a:solidFill>
          </p:spPr>
        </p:sp>
      </p:grpSp>
      <p:grpSp>
        <p:nvGrpSpPr>
          <p:cNvPr id="80" name="Group 80"/>
          <p:cNvGrpSpPr/>
          <p:nvPr/>
        </p:nvGrpSpPr>
        <p:grpSpPr>
          <a:xfrm rot="3333600">
            <a:off x="10922040" y="5297940"/>
            <a:ext cx="72900" cy="40500"/>
            <a:chOff x="0" y="0"/>
            <a:chExt cx="97200" cy="54000"/>
          </a:xfrm>
        </p:grpSpPr>
        <p:sp>
          <p:nvSpPr>
            <p:cNvPr id="81" name="Freeform 81"/>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002060"/>
            </a:solidFill>
          </p:spPr>
        </p:sp>
      </p:grpSp>
      <p:grpSp>
        <p:nvGrpSpPr>
          <p:cNvPr id="82" name="Group 82"/>
          <p:cNvGrpSpPr/>
          <p:nvPr/>
        </p:nvGrpSpPr>
        <p:grpSpPr>
          <a:xfrm rot="3333600">
            <a:off x="10915560" y="5302260"/>
            <a:ext cx="72900" cy="40500"/>
            <a:chOff x="0" y="0"/>
            <a:chExt cx="97200" cy="54000"/>
          </a:xfrm>
        </p:grpSpPr>
        <p:sp>
          <p:nvSpPr>
            <p:cNvPr id="83" name="Freeform 83"/>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002060"/>
            </a:solidFill>
          </p:spPr>
        </p:sp>
      </p:grpSp>
      <p:grpSp>
        <p:nvGrpSpPr>
          <p:cNvPr id="84" name="Group 84"/>
          <p:cNvGrpSpPr/>
          <p:nvPr/>
        </p:nvGrpSpPr>
        <p:grpSpPr>
          <a:xfrm rot="3333600">
            <a:off x="10922040" y="5297940"/>
            <a:ext cx="72900" cy="40500"/>
            <a:chOff x="0" y="0"/>
            <a:chExt cx="97200" cy="54000"/>
          </a:xfrm>
        </p:grpSpPr>
        <p:sp>
          <p:nvSpPr>
            <p:cNvPr id="85" name="Freeform 85"/>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002060"/>
            </a:solidFill>
          </p:spPr>
        </p:sp>
      </p:grpSp>
      <p:grpSp>
        <p:nvGrpSpPr>
          <p:cNvPr id="86" name="Group 86"/>
          <p:cNvGrpSpPr/>
          <p:nvPr/>
        </p:nvGrpSpPr>
        <p:grpSpPr>
          <a:xfrm>
            <a:off x="2377620" y="5143500"/>
            <a:ext cx="414720" cy="296460"/>
            <a:chOff x="0" y="0"/>
            <a:chExt cx="552960" cy="395280"/>
          </a:xfrm>
        </p:grpSpPr>
        <p:sp>
          <p:nvSpPr>
            <p:cNvPr id="87" name="Freeform 87"/>
            <p:cNvSpPr/>
            <p:nvPr/>
          </p:nvSpPr>
          <p:spPr>
            <a:xfrm>
              <a:off x="15748" y="15875"/>
              <a:ext cx="552958" cy="395224"/>
            </a:xfrm>
            <a:custGeom>
              <a:avLst/>
              <a:gdLst/>
              <a:ahLst/>
              <a:cxnLst/>
              <a:rect l="l" t="t" r="r" b="b"/>
              <a:pathLst>
                <a:path w="552958" h="395224">
                  <a:moveTo>
                    <a:pt x="474853" y="0"/>
                  </a:moveTo>
                  <a:lnTo>
                    <a:pt x="275971" y="0"/>
                  </a:lnTo>
                  <a:lnTo>
                    <a:pt x="77089" y="0"/>
                  </a:lnTo>
                  <a:cubicBezTo>
                    <a:pt x="43688" y="70993"/>
                    <a:pt x="0" y="214249"/>
                    <a:pt x="0" y="395224"/>
                  </a:cubicBezTo>
                  <a:lnTo>
                    <a:pt x="275971" y="395224"/>
                  </a:lnTo>
                  <a:lnTo>
                    <a:pt x="551942" y="395224"/>
                  </a:lnTo>
                  <a:cubicBezTo>
                    <a:pt x="552958" y="214376"/>
                    <a:pt x="508254" y="70993"/>
                    <a:pt x="474853" y="0"/>
                  </a:cubicBezTo>
                  <a:close/>
                </a:path>
              </a:pathLst>
            </a:custGeom>
            <a:solidFill>
              <a:srgbClr val="002060"/>
            </a:solidFill>
          </p:spPr>
        </p:sp>
      </p:grpSp>
      <p:grpSp>
        <p:nvGrpSpPr>
          <p:cNvPr id="88" name="Group 88"/>
          <p:cNvGrpSpPr/>
          <p:nvPr/>
        </p:nvGrpSpPr>
        <p:grpSpPr>
          <a:xfrm>
            <a:off x="2433240" y="4759560"/>
            <a:ext cx="303480" cy="400140"/>
            <a:chOff x="0" y="0"/>
            <a:chExt cx="404640" cy="533520"/>
          </a:xfrm>
        </p:grpSpPr>
        <p:sp>
          <p:nvSpPr>
            <p:cNvPr id="89" name="Freeform 89"/>
            <p:cNvSpPr/>
            <p:nvPr/>
          </p:nvSpPr>
          <p:spPr>
            <a:xfrm>
              <a:off x="16002" y="15621"/>
              <a:ext cx="404876" cy="533527"/>
            </a:xfrm>
            <a:custGeom>
              <a:avLst/>
              <a:gdLst/>
              <a:ahLst/>
              <a:cxnLst/>
              <a:rect l="l" t="t" r="r" b="b"/>
              <a:pathLst>
                <a:path w="404876" h="533527">
                  <a:moveTo>
                    <a:pt x="403606" y="533527"/>
                  </a:moveTo>
                  <a:lnTo>
                    <a:pt x="201803" y="533527"/>
                  </a:lnTo>
                  <a:lnTo>
                    <a:pt x="0" y="533527"/>
                  </a:lnTo>
                  <a:cubicBezTo>
                    <a:pt x="0" y="533527"/>
                    <a:pt x="0" y="486156"/>
                    <a:pt x="18034" y="466598"/>
                  </a:cubicBezTo>
                  <a:cubicBezTo>
                    <a:pt x="43561" y="439801"/>
                    <a:pt x="118872" y="458343"/>
                    <a:pt x="137033" y="439801"/>
                  </a:cubicBezTo>
                  <a:cubicBezTo>
                    <a:pt x="155194" y="421259"/>
                    <a:pt x="114808" y="310007"/>
                    <a:pt x="114808" y="218313"/>
                  </a:cubicBezTo>
                  <a:cubicBezTo>
                    <a:pt x="114808" y="126619"/>
                    <a:pt x="116967" y="0"/>
                    <a:pt x="201930" y="0"/>
                  </a:cubicBezTo>
                  <a:cubicBezTo>
                    <a:pt x="286893" y="0"/>
                    <a:pt x="289052" y="126746"/>
                    <a:pt x="289052" y="218313"/>
                  </a:cubicBezTo>
                  <a:cubicBezTo>
                    <a:pt x="289052" y="309880"/>
                    <a:pt x="248666" y="421259"/>
                    <a:pt x="266700" y="439801"/>
                  </a:cubicBezTo>
                  <a:cubicBezTo>
                    <a:pt x="284734" y="458343"/>
                    <a:pt x="360172" y="439801"/>
                    <a:pt x="385699" y="466598"/>
                  </a:cubicBezTo>
                  <a:cubicBezTo>
                    <a:pt x="404876" y="486156"/>
                    <a:pt x="403733" y="533527"/>
                    <a:pt x="403733" y="533527"/>
                  </a:cubicBezTo>
                  <a:close/>
                  <a:moveTo>
                    <a:pt x="201803" y="86487"/>
                  </a:moveTo>
                  <a:cubicBezTo>
                    <a:pt x="182626" y="86487"/>
                    <a:pt x="167767" y="102997"/>
                    <a:pt x="167767" y="147193"/>
                  </a:cubicBezTo>
                  <a:cubicBezTo>
                    <a:pt x="167767" y="191389"/>
                    <a:pt x="185801" y="199771"/>
                    <a:pt x="204978" y="199771"/>
                  </a:cubicBezTo>
                  <a:cubicBezTo>
                    <a:pt x="224155" y="199771"/>
                    <a:pt x="236855" y="192532"/>
                    <a:pt x="236855" y="147193"/>
                  </a:cubicBezTo>
                  <a:cubicBezTo>
                    <a:pt x="236855" y="102870"/>
                    <a:pt x="220980" y="86487"/>
                    <a:pt x="201803" y="86487"/>
                  </a:cubicBezTo>
                  <a:close/>
                </a:path>
              </a:pathLst>
            </a:custGeom>
            <a:solidFill>
              <a:srgbClr val="002060"/>
            </a:solidFill>
          </p:spPr>
        </p:sp>
      </p:grpSp>
      <p:grpSp>
        <p:nvGrpSpPr>
          <p:cNvPr id="90" name="Group 90"/>
          <p:cNvGrpSpPr/>
          <p:nvPr/>
        </p:nvGrpSpPr>
        <p:grpSpPr>
          <a:xfrm rot="2200800">
            <a:off x="10115820" y="7234920"/>
            <a:ext cx="208980" cy="520560"/>
            <a:chOff x="0" y="0"/>
            <a:chExt cx="278640" cy="694080"/>
          </a:xfrm>
        </p:grpSpPr>
        <p:sp>
          <p:nvSpPr>
            <p:cNvPr id="91" name="Freeform 91"/>
            <p:cNvSpPr/>
            <p:nvPr/>
          </p:nvSpPr>
          <p:spPr>
            <a:xfrm>
              <a:off x="0" y="0"/>
              <a:ext cx="278638" cy="694055"/>
            </a:xfrm>
            <a:custGeom>
              <a:avLst/>
              <a:gdLst/>
              <a:ahLst/>
              <a:cxnLst/>
              <a:rect l="l" t="t" r="r" b="b"/>
              <a:pathLst>
                <a:path w="278638" h="694055">
                  <a:moveTo>
                    <a:pt x="51435" y="47752"/>
                  </a:moveTo>
                  <a:cubicBezTo>
                    <a:pt x="56007" y="63119"/>
                    <a:pt x="63119" y="94615"/>
                    <a:pt x="74930" y="106299"/>
                  </a:cubicBezTo>
                  <a:cubicBezTo>
                    <a:pt x="92075" y="123444"/>
                    <a:pt x="114554" y="133350"/>
                    <a:pt x="138938" y="133350"/>
                  </a:cubicBezTo>
                  <a:cubicBezTo>
                    <a:pt x="163322" y="133350"/>
                    <a:pt x="185801" y="124333"/>
                    <a:pt x="202946" y="106299"/>
                  </a:cubicBezTo>
                  <a:cubicBezTo>
                    <a:pt x="214630" y="94615"/>
                    <a:pt x="221869" y="62992"/>
                    <a:pt x="226441" y="47752"/>
                  </a:cubicBezTo>
                  <a:close/>
                  <a:moveTo>
                    <a:pt x="24384" y="0"/>
                  </a:moveTo>
                  <a:lnTo>
                    <a:pt x="254254" y="0"/>
                  </a:lnTo>
                  <a:cubicBezTo>
                    <a:pt x="260604" y="0"/>
                    <a:pt x="266827" y="2667"/>
                    <a:pt x="271399" y="7239"/>
                  </a:cubicBezTo>
                  <a:cubicBezTo>
                    <a:pt x="275971" y="11811"/>
                    <a:pt x="278638" y="18034"/>
                    <a:pt x="278638" y="24384"/>
                  </a:cubicBezTo>
                  <a:cubicBezTo>
                    <a:pt x="278638" y="61341"/>
                    <a:pt x="264160" y="114554"/>
                    <a:pt x="237998" y="140716"/>
                  </a:cubicBezTo>
                  <a:cubicBezTo>
                    <a:pt x="224917" y="153797"/>
                    <a:pt x="209550" y="163957"/>
                    <a:pt x="192786" y="170815"/>
                  </a:cubicBezTo>
                  <a:lnTo>
                    <a:pt x="173101" y="174625"/>
                  </a:lnTo>
                  <a:lnTo>
                    <a:pt x="173101" y="694055"/>
                  </a:lnTo>
                  <a:lnTo>
                    <a:pt x="104648" y="694055"/>
                  </a:lnTo>
                  <a:lnTo>
                    <a:pt x="104648" y="174371"/>
                  </a:lnTo>
                  <a:lnTo>
                    <a:pt x="85725" y="170688"/>
                  </a:lnTo>
                  <a:cubicBezTo>
                    <a:pt x="68961" y="163830"/>
                    <a:pt x="53594" y="153670"/>
                    <a:pt x="40640" y="140589"/>
                  </a:cubicBezTo>
                  <a:cubicBezTo>
                    <a:pt x="14478" y="114427"/>
                    <a:pt x="0" y="61341"/>
                    <a:pt x="0" y="24384"/>
                  </a:cubicBezTo>
                  <a:cubicBezTo>
                    <a:pt x="0" y="10795"/>
                    <a:pt x="10795" y="0"/>
                    <a:pt x="24384" y="0"/>
                  </a:cubicBezTo>
                  <a:close/>
                </a:path>
              </a:pathLst>
            </a:custGeom>
            <a:solidFill>
              <a:srgbClr val="002060"/>
            </a:solidFill>
          </p:spPr>
        </p:sp>
      </p:grpSp>
      <p:grpSp>
        <p:nvGrpSpPr>
          <p:cNvPr id="92" name="Group 92"/>
          <p:cNvGrpSpPr/>
          <p:nvPr/>
        </p:nvGrpSpPr>
        <p:grpSpPr>
          <a:xfrm rot="2200800">
            <a:off x="9864720" y="7651800"/>
            <a:ext cx="258120" cy="293220"/>
            <a:chOff x="0" y="0"/>
            <a:chExt cx="344160" cy="390960"/>
          </a:xfrm>
        </p:grpSpPr>
        <p:sp>
          <p:nvSpPr>
            <p:cNvPr id="93" name="Freeform 93"/>
            <p:cNvSpPr/>
            <p:nvPr/>
          </p:nvSpPr>
          <p:spPr>
            <a:xfrm>
              <a:off x="0" y="0"/>
              <a:ext cx="344170" cy="391033"/>
            </a:xfrm>
            <a:custGeom>
              <a:avLst/>
              <a:gdLst/>
              <a:ahLst/>
              <a:cxnLst/>
              <a:rect l="l" t="t" r="r" b="b"/>
              <a:pathLst>
                <a:path w="344170" h="391033">
                  <a:moveTo>
                    <a:pt x="127000" y="0"/>
                  </a:moveTo>
                  <a:lnTo>
                    <a:pt x="217932" y="0"/>
                  </a:lnTo>
                  <a:lnTo>
                    <a:pt x="217551" y="27051"/>
                  </a:lnTo>
                  <a:lnTo>
                    <a:pt x="318897" y="27051"/>
                  </a:lnTo>
                  <a:cubicBezTo>
                    <a:pt x="325247" y="27051"/>
                    <a:pt x="331470" y="29718"/>
                    <a:pt x="336931" y="34290"/>
                  </a:cubicBezTo>
                  <a:cubicBezTo>
                    <a:pt x="341376" y="38735"/>
                    <a:pt x="344170" y="45085"/>
                    <a:pt x="344170" y="52324"/>
                  </a:cubicBezTo>
                  <a:lnTo>
                    <a:pt x="344170" y="179324"/>
                  </a:lnTo>
                  <a:cubicBezTo>
                    <a:pt x="344170" y="270256"/>
                    <a:pt x="286512" y="351409"/>
                    <a:pt x="200025" y="381127"/>
                  </a:cubicBezTo>
                  <a:lnTo>
                    <a:pt x="172085" y="391033"/>
                  </a:lnTo>
                  <a:lnTo>
                    <a:pt x="144145" y="381127"/>
                  </a:lnTo>
                  <a:cubicBezTo>
                    <a:pt x="57658" y="351282"/>
                    <a:pt x="0" y="270256"/>
                    <a:pt x="0" y="179324"/>
                  </a:cubicBezTo>
                  <a:lnTo>
                    <a:pt x="0" y="52324"/>
                  </a:lnTo>
                  <a:cubicBezTo>
                    <a:pt x="0" y="45974"/>
                    <a:pt x="2667" y="39751"/>
                    <a:pt x="7239" y="34290"/>
                  </a:cubicBezTo>
                  <a:cubicBezTo>
                    <a:pt x="11684" y="29845"/>
                    <a:pt x="18034" y="27051"/>
                    <a:pt x="25273" y="27051"/>
                  </a:cubicBezTo>
                  <a:lnTo>
                    <a:pt x="127000" y="27051"/>
                  </a:lnTo>
                  <a:close/>
                </a:path>
              </a:pathLst>
            </a:custGeom>
            <a:solidFill>
              <a:srgbClr val="00206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20" name="Group 20"/>
          <p:cNvGrpSpPr/>
          <p:nvPr/>
        </p:nvGrpSpPr>
        <p:grpSpPr>
          <a:xfrm>
            <a:off x="5532300" y="4132080"/>
            <a:ext cx="7186320" cy="2582820"/>
            <a:chOff x="0" y="0"/>
            <a:chExt cx="9581760" cy="3443760"/>
          </a:xfrm>
        </p:grpSpPr>
        <p:sp>
          <p:nvSpPr>
            <p:cNvPr id="21" name="Freeform 21"/>
            <p:cNvSpPr/>
            <p:nvPr/>
          </p:nvSpPr>
          <p:spPr>
            <a:xfrm>
              <a:off x="0" y="0"/>
              <a:ext cx="9581769" cy="3443859"/>
            </a:xfrm>
            <a:custGeom>
              <a:avLst/>
              <a:gdLst/>
              <a:ahLst/>
              <a:cxnLst/>
              <a:rect l="l" t="t" r="r" b="b"/>
              <a:pathLst>
                <a:path w="9581769" h="3443859">
                  <a:moveTo>
                    <a:pt x="2623693" y="3336671"/>
                  </a:moveTo>
                  <a:lnTo>
                    <a:pt x="2652141" y="3353181"/>
                  </a:lnTo>
                  <a:lnTo>
                    <a:pt x="2680589" y="3379978"/>
                  </a:lnTo>
                  <a:lnTo>
                    <a:pt x="2709037" y="3404743"/>
                  </a:lnTo>
                  <a:lnTo>
                    <a:pt x="2741549" y="3423285"/>
                  </a:lnTo>
                  <a:lnTo>
                    <a:pt x="2741549" y="3439795"/>
                  </a:lnTo>
                  <a:lnTo>
                    <a:pt x="2723261" y="3439795"/>
                  </a:lnTo>
                  <a:lnTo>
                    <a:pt x="2704973" y="3443859"/>
                  </a:lnTo>
                  <a:lnTo>
                    <a:pt x="2676525" y="3443859"/>
                  </a:lnTo>
                  <a:lnTo>
                    <a:pt x="2652141" y="3437636"/>
                  </a:lnTo>
                  <a:lnTo>
                    <a:pt x="2637917" y="3433572"/>
                  </a:lnTo>
                  <a:lnTo>
                    <a:pt x="2631821" y="3404743"/>
                  </a:lnTo>
                  <a:lnTo>
                    <a:pt x="2623693" y="3367659"/>
                  </a:lnTo>
                  <a:lnTo>
                    <a:pt x="2623693" y="3336798"/>
                  </a:lnTo>
                  <a:close/>
                  <a:moveTo>
                    <a:pt x="2851531" y="3274949"/>
                  </a:moveTo>
                  <a:lnTo>
                    <a:pt x="2879979" y="3281172"/>
                  </a:lnTo>
                  <a:lnTo>
                    <a:pt x="2912491" y="3293491"/>
                  </a:lnTo>
                  <a:lnTo>
                    <a:pt x="2936875" y="3303778"/>
                  </a:lnTo>
                  <a:lnTo>
                    <a:pt x="2928747" y="3303778"/>
                  </a:lnTo>
                  <a:lnTo>
                    <a:pt x="2904363" y="3318256"/>
                  </a:lnTo>
                  <a:lnTo>
                    <a:pt x="2879979" y="3328543"/>
                  </a:lnTo>
                  <a:lnTo>
                    <a:pt x="2851531" y="3336798"/>
                  </a:lnTo>
                  <a:lnTo>
                    <a:pt x="2851531" y="3322320"/>
                  </a:lnTo>
                  <a:lnTo>
                    <a:pt x="2855595" y="3318256"/>
                  </a:lnTo>
                  <a:lnTo>
                    <a:pt x="2861691" y="3314192"/>
                  </a:lnTo>
                  <a:lnTo>
                    <a:pt x="2865755" y="3310128"/>
                  </a:lnTo>
                  <a:lnTo>
                    <a:pt x="2865755" y="3308096"/>
                  </a:lnTo>
                  <a:lnTo>
                    <a:pt x="2869819" y="3304032"/>
                  </a:lnTo>
                  <a:lnTo>
                    <a:pt x="2871851" y="3295777"/>
                  </a:lnTo>
                  <a:lnTo>
                    <a:pt x="2865755" y="3295777"/>
                  </a:lnTo>
                  <a:lnTo>
                    <a:pt x="2847467" y="3314319"/>
                  </a:lnTo>
                  <a:lnTo>
                    <a:pt x="2831211" y="3324606"/>
                  </a:lnTo>
                  <a:lnTo>
                    <a:pt x="2812923" y="3328670"/>
                  </a:lnTo>
                  <a:lnTo>
                    <a:pt x="2788539" y="3336925"/>
                  </a:lnTo>
                  <a:lnTo>
                    <a:pt x="2788539" y="3304032"/>
                  </a:lnTo>
                  <a:lnTo>
                    <a:pt x="2808859" y="3295777"/>
                  </a:lnTo>
                  <a:lnTo>
                    <a:pt x="2831211" y="3285490"/>
                  </a:lnTo>
                  <a:lnTo>
                    <a:pt x="2851531" y="3275203"/>
                  </a:lnTo>
                  <a:close/>
                  <a:moveTo>
                    <a:pt x="2794635" y="2869438"/>
                  </a:moveTo>
                  <a:lnTo>
                    <a:pt x="2802763" y="2875661"/>
                  </a:lnTo>
                  <a:lnTo>
                    <a:pt x="2808859" y="2879725"/>
                  </a:lnTo>
                  <a:lnTo>
                    <a:pt x="2812923" y="2883789"/>
                  </a:lnTo>
                  <a:lnTo>
                    <a:pt x="2816987" y="2890012"/>
                  </a:lnTo>
                  <a:lnTo>
                    <a:pt x="2816987" y="2898267"/>
                  </a:lnTo>
                  <a:lnTo>
                    <a:pt x="2819019" y="2908554"/>
                  </a:lnTo>
                  <a:lnTo>
                    <a:pt x="2802763" y="2908554"/>
                  </a:lnTo>
                  <a:lnTo>
                    <a:pt x="2798699" y="2900299"/>
                  </a:lnTo>
                  <a:lnTo>
                    <a:pt x="2794635" y="2894076"/>
                  </a:lnTo>
                  <a:lnTo>
                    <a:pt x="2794635" y="2890012"/>
                  </a:lnTo>
                  <a:lnTo>
                    <a:pt x="2790571" y="2885948"/>
                  </a:lnTo>
                  <a:lnTo>
                    <a:pt x="2794635" y="2879725"/>
                  </a:lnTo>
                  <a:lnTo>
                    <a:pt x="2794635" y="2869438"/>
                  </a:lnTo>
                  <a:close/>
                  <a:moveTo>
                    <a:pt x="8723503" y="2822067"/>
                  </a:moveTo>
                  <a:lnTo>
                    <a:pt x="8733663" y="2850896"/>
                  </a:lnTo>
                  <a:lnTo>
                    <a:pt x="8737727" y="2883789"/>
                  </a:lnTo>
                  <a:lnTo>
                    <a:pt x="8729599" y="2914650"/>
                  </a:lnTo>
                  <a:lnTo>
                    <a:pt x="8713343" y="2933192"/>
                  </a:lnTo>
                  <a:lnTo>
                    <a:pt x="8695055" y="2943479"/>
                  </a:lnTo>
                  <a:lnTo>
                    <a:pt x="8670671" y="2955798"/>
                  </a:lnTo>
                  <a:lnTo>
                    <a:pt x="8660511" y="2912491"/>
                  </a:lnTo>
                  <a:lnTo>
                    <a:pt x="8646287" y="2869184"/>
                  </a:lnTo>
                  <a:lnTo>
                    <a:pt x="8632063" y="2830068"/>
                  </a:lnTo>
                  <a:lnTo>
                    <a:pt x="8660511" y="2830068"/>
                  </a:lnTo>
                  <a:lnTo>
                    <a:pt x="8684895" y="2844546"/>
                  </a:lnTo>
                  <a:lnTo>
                    <a:pt x="8705215" y="2840482"/>
                  </a:lnTo>
                  <a:lnTo>
                    <a:pt x="8723503" y="2821940"/>
                  </a:lnTo>
                  <a:close/>
                  <a:moveTo>
                    <a:pt x="9309227" y="2815717"/>
                  </a:moveTo>
                  <a:lnTo>
                    <a:pt x="9315323" y="2817749"/>
                  </a:lnTo>
                  <a:lnTo>
                    <a:pt x="9323451" y="2821813"/>
                  </a:lnTo>
                  <a:lnTo>
                    <a:pt x="9327515" y="2825877"/>
                  </a:lnTo>
                  <a:lnTo>
                    <a:pt x="9329547" y="2829941"/>
                  </a:lnTo>
                  <a:lnTo>
                    <a:pt x="9333611" y="2831973"/>
                  </a:lnTo>
                  <a:lnTo>
                    <a:pt x="9341739" y="2840228"/>
                  </a:lnTo>
                  <a:lnTo>
                    <a:pt x="9341739" y="2836164"/>
                  </a:lnTo>
                  <a:lnTo>
                    <a:pt x="9343771" y="2832100"/>
                  </a:lnTo>
                  <a:lnTo>
                    <a:pt x="9347835" y="2825877"/>
                  </a:lnTo>
                  <a:lnTo>
                    <a:pt x="9347835" y="2821813"/>
                  </a:lnTo>
                  <a:lnTo>
                    <a:pt x="9351899" y="2821813"/>
                  </a:lnTo>
                  <a:lnTo>
                    <a:pt x="9355963" y="2821813"/>
                  </a:lnTo>
                  <a:lnTo>
                    <a:pt x="9355963" y="2830068"/>
                  </a:lnTo>
                  <a:lnTo>
                    <a:pt x="9357995" y="2836291"/>
                  </a:lnTo>
                  <a:lnTo>
                    <a:pt x="9362059" y="2846578"/>
                  </a:lnTo>
                  <a:lnTo>
                    <a:pt x="9362059" y="2858897"/>
                  </a:lnTo>
                  <a:lnTo>
                    <a:pt x="9362059" y="2869184"/>
                  </a:lnTo>
                  <a:lnTo>
                    <a:pt x="9337675" y="2898013"/>
                  </a:lnTo>
                  <a:lnTo>
                    <a:pt x="9315323" y="2933065"/>
                  </a:lnTo>
                  <a:lnTo>
                    <a:pt x="9323451" y="2955671"/>
                  </a:lnTo>
                  <a:lnTo>
                    <a:pt x="9319387" y="2961894"/>
                  </a:lnTo>
                  <a:lnTo>
                    <a:pt x="9309227" y="2970149"/>
                  </a:lnTo>
                  <a:lnTo>
                    <a:pt x="9299067" y="2972181"/>
                  </a:lnTo>
                  <a:lnTo>
                    <a:pt x="9288907" y="2976245"/>
                  </a:lnTo>
                  <a:lnTo>
                    <a:pt x="9276715" y="2984500"/>
                  </a:lnTo>
                  <a:lnTo>
                    <a:pt x="9270619" y="2986532"/>
                  </a:lnTo>
                  <a:lnTo>
                    <a:pt x="9262491" y="2998851"/>
                  </a:lnTo>
                  <a:lnTo>
                    <a:pt x="9262491" y="3009138"/>
                  </a:lnTo>
                  <a:lnTo>
                    <a:pt x="9260459" y="3019425"/>
                  </a:lnTo>
                  <a:lnTo>
                    <a:pt x="9260459" y="3029712"/>
                  </a:lnTo>
                  <a:lnTo>
                    <a:pt x="9256395" y="3044190"/>
                  </a:lnTo>
                  <a:lnTo>
                    <a:pt x="9248267" y="3052445"/>
                  </a:lnTo>
                  <a:lnTo>
                    <a:pt x="9238107" y="3058668"/>
                  </a:lnTo>
                  <a:lnTo>
                    <a:pt x="9227947" y="3066923"/>
                  </a:lnTo>
                  <a:lnTo>
                    <a:pt x="9217787" y="3073146"/>
                  </a:lnTo>
                  <a:lnTo>
                    <a:pt x="9205595" y="3083433"/>
                  </a:lnTo>
                  <a:lnTo>
                    <a:pt x="9191371" y="3083433"/>
                  </a:lnTo>
                  <a:lnTo>
                    <a:pt x="9175115" y="3071114"/>
                  </a:lnTo>
                  <a:lnTo>
                    <a:pt x="9156827" y="3058795"/>
                  </a:lnTo>
                  <a:lnTo>
                    <a:pt x="9142603" y="3048508"/>
                  </a:lnTo>
                  <a:lnTo>
                    <a:pt x="9128379" y="3027934"/>
                  </a:lnTo>
                  <a:lnTo>
                    <a:pt x="9138539" y="3019679"/>
                  </a:lnTo>
                  <a:lnTo>
                    <a:pt x="9142603" y="3009392"/>
                  </a:lnTo>
                  <a:lnTo>
                    <a:pt x="9146667" y="3001137"/>
                  </a:lnTo>
                  <a:lnTo>
                    <a:pt x="9148699" y="2990850"/>
                  </a:lnTo>
                  <a:lnTo>
                    <a:pt x="9152763" y="2980563"/>
                  </a:lnTo>
                  <a:lnTo>
                    <a:pt x="9160891" y="2972308"/>
                  </a:lnTo>
                  <a:lnTo>
                    <a:pt x="9181211" y="2966085"/>
                  </a:lnTo>
                  <a:lnTo>
                    <a:pt x="9203563" y="2962021"/>
                  </a:lnTo>
                  <a:lnTo>
                    <a:pt x="9223883" y="2955798"/>
                  </a:lnTo>
                  <a:lnTo>
                    <a:pt x="9234043" y="2943479"/>
                  </a:lnTo>
                  <a:lnTo>
                    <a:pt x="9252331" y="2918714"/>
                  </a:lnTo>
                  <a:lnTo>
                    <a:pt x="9266555" y="2889885"/>
                  </a:lnTo>
                  <a:lnTo>
                    <a:pt x="9284843" y="2861056"/>
                  </a:lnTo>
                  <a:lnTo>
                    <a:pt x="9299067" y="2832227"/>
                  </a:lnTo>
                  <a:lnTo>
                    <a:pt x="9309227" y="2815717"/>
                  </a:lnTo>
                  <a:close/>
                  <a:moveTo>
                    <a:pt x="9295003" y="2552065"/>
                  </a:moveTo>
                  <a:lnTo>
                    <a:pt x="9309227" y="2552065"/>
                  </a:lnTo>
                  <a:lnTo>
                    <a:pt x="9341739" y="2584958"/>
                  </a:lnTo>
                  <a:lnTo>
                    <a:pt x="9370187" y="2613787"/>
                  </a:lnTo>
                  <a:lnTo>
                    <a:pt x="9398635" y="2646680"/>
                  </a:lnTo>
                  <a:lnTo>
                    <a:pt x="9418955" y="2687828"/>
                  </a:lnTo>
                  <a:lnTo>
                    <a:pt x="9429115" y="2687828"/>
                  </a:lnTo>
                  <a:lnTo>
                    <a:pt x="9441307" y="2687828"/>
                  </a:lnTo>
                  <a:lnTo>
                    <a:pt x="9447403" y="2687828"/>
                  </a:lnTo>
                  <a:lnTo>
                    <a:pt x="9451467" y="2687828"/>
                  </a:lnTo>
                  <a:lnTo>
                    <a:pt x="9457563" y="2687828"/>
                  </a:lnTo>
                  <a:lnTo>
                    <a:pt x="9465691" y="2681605"/>
                  </a:lnTo>
                  <a:lnTo>
                    <a:pt x="9469755" y="2675382"/>
                  </a:lnTo>
                  <a:lnTo>
                    <a:pt x="9471787" y="2663063"/>
                  </a:lnTo>
                  <a:lnTo>
                    <a:pt x="9479915" y="2663063"/>
                  </a:lnTo>
                  <a:lnTo>
                    <a:pt x="9479915" y="2710434"/>
                  </a:lnTo>
                  <a:lnTo>
                    <a:pt x="9475851" y="2720721"/>
                  </a:lnTo>
                  <a:lnTo>
                    <a:pt x="9471787" y="2731008"/>
                  </a:lnTo>
                  <a:lnTo>
                    <a:pt x="9469755" y="2743327"/>
                  </a:lnTo>
                  <a:lnTo>
                    <a:pt x="9465691" y="2749550"/>
                  </a:lnTo>
                  <a:lnTo>
                    <a:pt x="9441307" y="2749550"/>
                  </a:lnTo>
                  <a:lnTo>
                    <a:pt x="9441307" y="2774315"/>
                  </a:lnTo>
                  <a:lnTo>
                    <a:pt x="9418955" y="2796921"/>
                  </a:lnTo>
                  <a:lnTo>
                    <a:pt x="9400667" y="2817495"/>
                  </a:lnTo>
                  <a:lnTo>
                    <a:pt x="9380347" y="2840101"/>
                  </a:lnTo>
                  <a:lnTo>
                    <a:pt x="9380347" y="2829814"/>
                  </a:lnTo>
                  <a:lnTo>
                    <a:pt x="9376283" y="2821559"/>
                  </a:lnTo>
                  <a:lnTo>
                    <a:pt x="9376283" y="2815336"/>
                  </a:lnTo>
                  <a:lnTo>
                    <a:pt x="9376283" y="2803017"/>
                  </a:lnTo>
                  <a:lnTo>
                    <a:pt x="9380347" y="2796794"/>
                  </a:lnTo>
                  <a:lnTo>
                    <a:pt x="9380347" y="2788539"/>
                  </a:lnTo>
                  <a:lnTo>
                    <a:pt x="9380347" y="2782316"/>
                  </a:lnTo>
                  <a:lnTo>
                    <a:pt x="9376283" y="2778252"/>
                  </a:lnTo>
                  <a:lnTo>
                    <a:pt x="9370187" y="2774188"/>
                  </a:lnTo>
                  <a:lnTo>
                    <a:pt x="9362059" y="2772156"/>
                  </a:lnTo>
                  <a:lnTo>
                    <a:pt x="9355963" y="2768092"/>
                  </a:lnTo>
                  <a:lnTo>
                    <a:pt x="9347835" y="2764028"/>
                  </a:lnTo>
                  <a:lnTo>
                    <a:pt x="9341739" y="2759964"/>
                  </a:lnTo>
                  <a:lnTo>
                    <a:pt x="9337675" y="2757932"/>
                  </a:lnTo>
                  <a:lnTo>
                    <a:pt x="9337675" y="2753868"/>
                  </a:lnTo>
                  <a:lnTo>
                    <a:pt x="9341739" y="2749804"/>
                  </a:lnTo>
                  <a:lnTo>
                    <a:pt x="9347835" y="2739517"/>
                  </a:lnTo>
                  <a:lnTo>
                    <a:pt x="9357995" y="2731262"/>
                  </a:lnTo>
                  <a:lnTo>
                    <a:pt x="9370187" y="2720975"/>
                  </a:lnTo>
                  <a:lnTo>
                    <a:pt x="9380347" y="2710688"/>
                  </a:lnTo>
                  <a:lnTo>
                    <a:pt x="9366123" y="2696210"/>
                  </a:lnTo>
                  <a:lnTo>
                    <a:pt x="9351899" y="2671445"/>
                  </a:lnTo>
                  <a:lnTo>
                    <a:pt x="9329547" y="2634361"/>
                  </a:lnTo>
                  <a:lnTo>
                    <a:pt x="9313291" y="2603500"/>
                  </a:lnTo>
                  <a:lnTo>
                    <a:pt x="9303131" y="2574671"/>
                  </a:lnTo>
                  <a:lnTo>
                    <a:pt x="9295003" y="2552065"/>
                  </a:lnTo>
                  <a:close/>
                  <a:moveTo>
                    <a:pt x="9166860" y="2175002"/>
                  </a:moveTo>
                  <a:lnTo>
                    <a:pt x="9185148" y="2175002"/>
                  </a:lnTo>
                  <a:lnTo>
                    <a:pt x="9217660" y="2199767"/>
                  </a:lnTo>
                  <a:lnTo>
                    <a:pt x="9256268" y="2222373"/>
                  </a:lnTo>
                  <a:lnTo>
                    <a:pt x="9256268" y="2242947"/>
                  </a:lnTo>
                  <a:lnTo>
                    <a:pt x="9231884" y="2242947"/>
                  </a:lnTo>
                  <a:lnTo>
                    <a:pt x="9213596" y="2228469"/>
                  </a:lnTo>
                  <a:lnTo>
                    <a:pt x="9195308" y="2213991"/>
                  </a:lnTo>
                  <a:lnTo>
                    <a:pt x="9181084" y="2195449"/>
                  </a:lnTo>
                  <a:lnTo>
                    <a:pt x="9166860" y="2174875"/>
                  </a:lnTo>
                  <a:close/>
                  <a:moveTo>
                    <a:pt x="9543161" y="2049272"/>
                  </a:moveTo>
                  <a:lnTo>
                    <a:pt x="9551289" y="2049272"/>
                  </a:lnTo>
                  <a:lnTo>
                    <a:pt x="9557385" y="2053336"/>
                  </a:lnTo>
                  <a:lnTo>
                    <a:pt x="9561449" y="2055368"/>
                  </a:lnTo>
                  <a:lnTo>
                    <a:pt x="9561449" y="2059432"/>
                  </a:lnTo>
                  <a:lnTo>
                    <a:pt x="9565513" y="2063496"/>
                  </a:lnTo>
                  <a:lnTo>
                    <a:pt x="9567545" y="2069719"/>
                  </a:lnTo>
                  <a:lnTo>
                    <a:pt x="9575673" y="2082038"/>
                  </a:lnTo>
                  <a:lnTo>
                    <a:pt x="9579737" y="2094357"/>
                  </a:lnTo>
                  <a:lnTo>
                    <a:pt x="9581769" y="2108835"/>
                  </a:lnTo>
                  <a:lnTo>
                    <a:pt x="9567545" y="2108835"/>
                  </a:lnTo>
                  <a:lnTo>
                    <a:pt x="9567545" y="2094357"/>
                  </a:lnTo>
                  <a:lnTo>
                    <a:pt x="9557385" y="2088134"/>
                  </a:lnTo>
                  <a:lnTo>
                    <a:pt x="9553321" y="2077847"/>
                  </a:lnTo>
                  <a:lnTo>
                    <a:pt x="9551289" y="2069592"/>
                  </a:lnTo>
                  <a:lnTo>
                    <a:pt x="9547225" y="2059305"/>
                  </a:lnTo>
                  <a:lnTo>
                    <a:pt x="9543161" y="2049018"/>
                  </a:lnTo>
                  <a:close/>
                  <a:moveTo>
                    <a:pt x="9217787" y="2005711"/>
                  </a:moveTo>
                  <a:lnTo>
                    <a:pt x="9223883" y="2005711"/>
                  </a:lnTo>
                  <a:lnTo>
                    <a:pt x="9227947" y="2009775"/>
                  </a:lnTo>
                  <a:lnTo>
                    <a:pt x="9227947" y="2011807"/>
                  </a:lnTo>
                  <a:lnTo>
                    <a:pt x="9232011" y="2011807"/>
                  </a:lnTo>
                  <a:lnTo>
                    <a:pt x="9234043" y="2011807"/>
                  </a:lnTo>
                  <a:lnTo>
                    <a:pt x="9238107" y="2015871"/>
                  </a:lnTo>
                  <a:lnTo>
                    <a:pt x="9242171" y="2026158"/>
                  </a:lnTo>
                  <a:lnTo>
                    <a:pt x="9242171" y="2038477"/>
                  </a:lnTo>
                  <a:lnTo>
                    <a:pt x="9246235" y="2044700"/>
                  </a:lnTo>
                  <a:lnTo>
                    <a:pt x="9248267" y="2052955"/>
                  </a:lnTo>
                  <a:lnTo>
                    <a:pt x="9252331" y="2059178"/>
                  </a:lnTo>
                  <a:lnTo>
                    <a:pt x="9256395" y="2069465"/>
                  </a:lnTo>
                  <a:lnTo>
                    <a:pt x="9232011" y="2069465"/>
                  </a:lnTo>
                  <a:lnTo>
                    <a:pt x="9227947" y="2052955"/>
                  </a:lnTo>
                  <a:lnTo>
                    <a:pt x="9219819" y="2040636"/>
                  </a:lnTo>
                  <a:lnTo>
                    <a:pt x="9217787" y="2026158"/>
                  </a:lnTo>
                  <a:lnTo>
                    <a:pt x="9217787" y="2005584"/>
                  </a:lnTo>
                  <a:close/>
                  <a:moveTo>
                    <a:pt x="5912739" y="1991106"/>
                  </a:moveTo>
                  <a:lnTo>
                    <a:pt x="5912739" y="2005584"/>
                  </a:lnTo>
                  <a:lnTo>
                    <a:pt x="5928995" y="2044700"/>
                  </a:lnTo>
                  <a:lnTo>
                    <a:pt x="5928995" y="2088007"/>
                  </a:lnTo>
                  <a:lnTo>
                    <a:pt x="5918835" y="2127123"/>
                  </a:lnTo>
                  <a:lnTo>
                    <a:pt x="5900547" y="2166239"/>
                  </a:lnTo>
                  <a:lnTo>
                    <a:pt x="5880227" y="2203323"/>
                  </a:lnTo>
                  <a:lnTo>
                    <a:pt x="5861939" y="2238375"/>
                  </a:lnTo>
                  <a:lnTo>
                    <a:pt x="5847715" y="2267204"/>
                  </a:lnTo>
                  <a:lnTo>
                    <a:pt x="5841619" y="2304288"/>
                  </a:lnTo>
                  <a:lnTo>
                    <a:pt x="5837555" y="2335149"/>
                  </a:lnTo>
                  <a:lnTo>
                    <a:pt x="5833491" y="2361946"/>
                  </a:lnTo>
                  <a:lnTo>
                    <a:pt x="5819267" y="2382520"/>
                  </a:lnTo>
                  <a:lnTo>
                    <a:pt x="5794883" y="2401062"/>
                  </a:lnTo>
                  <a:lnTo>
                    <a:pt x="5794883" y="2392807"/>
                  </a:lnTo>
                  <a:lnTo>
                    <a:pt x="5780659" y="2390775"/>
                  </a:lnTo>
                  <a:lnTo>
                    <a:pt x="5770499" y="2386711"/>
                  </a:lnTo>
                  <a:lnTo>
                    <a:pt x="5760339" y="2378456"/>
                  </a:lnTo>
                  <a:lnTo>
                    <a:pt x="5752211" y="2368169"/>
                  </a:lnTo>
                  <a:lnTo>
                    <a:pt x="5748147" y="2353691"/>
                  </a:lnTo>
                  <a:lnTo>
                    <a:pt x="5733923" y="2324862"/>
                  </a:lnTo>
                  <a:lnTo>
                    <a:pt x="5731891" y="2296033"/>
                  </a:lnTo>
                  <a:lnTo>
                    <a:pt x="5742051" y="2271268"/>
                  </a:lnTo>
                  <a:lnTo>
                    <a:pt x="5752211" y="2242439"/>
                  </a:lnTo>
                  <a:lnTo>
                    <a:pt x="5762371" y="2213610"/>
                  </a:lnTo>
                  <a:lnTo>
                    <a:pt x="5762371" y="2195068"/>
                  </a:lnTo>
                  <a:lnTo>
                    <a:pt x="5760339" y="2166239"/>
                  </a:lnTo>
                  <a:lnTo>
                    <a:pt x="5756275" y="2137410"/>
                  </a:lnTo>
                  <a:lnTo>
                    <a:pt x="5756275" y="2108581"/>
                  </a:lnTo>
                  <a:lnTo>
                    <a:pt x="5794883" y="2108581"/>
                  </a:lnTo>
                  <a:lnTo>
                    <a:pt x="5805043" y="2092071"/>
                  </a:lnTo>
                  <a:lnTo>
                    <a:pt x="5827395" y="2069465"/>
                  </a:lnTo>
                  <a:lnTo>
                    <a:pt x="5847715" y="2044700"/>
                  </a:lnTo>
                  <a:lnTo>
                    <a:pt x="5872099" y="2019935"/>
                  </a:lnTo>
                  <a:lnTo>
                    <a:pt x="5894451" y="2001393"/>
                  </a:lnTo>
                  <a:lnTo>
                    <a:pt x="5912739" y="1991106"/>
                  </a:lnTo>
                  <a:close/>
                  <a:moveTo>
                    <a:pt x="9061196" y="1879854"/>
                  </a:moveTo>
                  <a:lnTo>
                    <a:pt x="9089644" y="1890141"/>
                  </a:lnTo>
                  <a:lnTo>
                    <a:pt x="9089644" y="1904619"/>
                  </a:lnTo>
                  <a:lnTo>
                    <a:pt x="9067292" y="1904619"/>
                  </a:lnTo>
                  <a:lnTo>
                    <a:pt x="9067292" y="1896364"/>
                  </a:lnTo>
                  <a:lnTo>
                    <a:pt x="9065260" y="1894332"/>
                  </a:lnTo>
                  <a:lnTo>
                    <a:pt x="9065260" y="1890268"/>
                  </a:lnTo>
                  <a:lnTo>
                    <a:pt x="9061196" y="1890268"/>
                  </a:lnTo>
                  <a:lnTo>
                    <a:pt x="9061196" y="1886204"/>
                  </a:lnTo>
                  <a:lnTo>
                    <a:pt x="9061196" y="1879981"/>
                  </a:lnTo>
                  <a:close/>
                  <a:moveTo>
                    <a:pt x="8552688" y="1871726"/>
                  </a:moveTo>
                  <a:lnTo>
                    <a:pt x="8560816" y="1871726"/>
                  </a:lnTo>
                  <a:lnTo>
                    <a:pt x="8562848" y="1890268"/>
                  </a:lnTo>
                  <a:lnTo>
                    <a:pt x="8566912" y="1915033"/>
                  </a:lnTo>
                  <a:lnTo>
                    <a:pt x="8577072" y="1943862"/>
                  </a:lnTo>
                  <a:lnTo>
                    <a:pt x="8585200" y="1968627"/>
                  </a:lnTo>
                  <a:lnTo>
                    <a:pt x="8591296" y="1983105"/>
                  </a:lnTo>
                  <a:lnTo>
                    <a:pt x="8595360" y="1987169"/>
                  </a:lnTo>
                  <a:lnTo>
                    <a:pt x="8605520" y="1991233"/>
                  </a:lnTo>
                  <a:lnTo>
                    <a:pt x="8613648" y="1991233"/>
                  </a:lnTo>
                  <a:lnTo>
                    <a:pt x="8623808" y="1995297"/>
                  </a:lnTo>
                  <a:lnTo>
                    <a:pt x="8631936" y="1995297"/>
                  </a:lnTo>
                  <a:lnTo>
                    <a:pt x="8638032" y="1997329"/>
                  </a:lnTo>
                  <a:lnTo>
                    <a:pt x="8638032" y="2009648"/>
                  </a:lnTo>
                  <a:lnTo>
                    <a:pt x="8646160" y="2034413"/>
                  </a:lnTo>
                  <a:lnTo>
                    <a:pt x="8652256" y="2063242"/>
                  </a:lnTo>
                  <a:lnTo>
                    <a:pt x="8662416" y="2098294"/>
                  </a:lnTo>
                  <a:lnTo>
                    <a:pt x="8670544" y="2123059"/>
                  </a:lnTo>
                  <a:lnTo>
                    <a:pt x="8676640" y="2141601"/>
                  </a:lnTo>
                  <a:lnTo>
                    <a:pt x="8694928" y="2141601"/>
                  </a:lnTo>
                  <a:lnTo>
                    <a:pt x="8705088" y="2145665"/>
                  </a:lnTo>
                  <a:lnTo>
                    <a:pt x="8717280" y="2149729"/>
                  </a:lnTo>
                  <a:lnTo>
                    <a:pt x="8723376" y="2155952"/>
                  </a:lnTo>
                  <a:lnTo>
                    <a:pt x="8729472" y="2166239"/>
                  </a:lnTo>
                  <a:lnTo>
                    <a:pt x="8747760" y="2193036"/>
                  </a:lnTo>
                  <a:lnTo>
                    <a:pt x="8755888" y="2228088"/>
                  </a:lnTo>
                  <a:lnTo>
                    <a:pt x="8794496" y="2228088"/>
                  </a:lnTo>
                  <a:lnTo>
                    <a:pt x="8808720" y="2265172"/>
                  </a:lnTo>
                  <a:lnTo>
                    <a:pt x="8829040" y="2289937"/>
                  </a:lnTo>
                  <a:lnTo>
                    <a:pt x="8847328" y="2314702"/>
                  </a:lnTo>
                  <a:lnTo>
                    <a:pt x="8865616" y="2347595"/>
                  </a:lnTo>
                  <a:lnTo>
                    <a:pt x="8871712" y="2401189"/>
                  </a:lnTo>
                  <a:lnTo>
                    <a:pt x="8869680" y="2444496"/>
                  </a:lnTo>
                  <a:lnTo>
                    <a:pt x="8857488" y="2487803"/>
                  </a:lnTo>
                  <a:lnTo>
                    <a:pt x="8841232" y="2526919"/>
                  </a:lnTo>
                  <a:lnTo>
                    <a:pt x="8822944" y="2570226"/>
                  </a:lnTo>
                  <a:lnTo>
                    <a:pt x="8800592" y="2617597"/>
                  </a:lnTo>
                  <a:lnTo>
                    <a:pt x="8794496" y="2646426"/>
                  </a:lnTo>
                  <a:lnTo>
                    <a:pt x="8784336" y="2675255"/>
                  </a:lnTo>
                  <a:lnTo>
                    <a:pt x="8776208" y="2706116"/>
                  </a:lnTo>
                  <a:lnTo>
                    <a:pt x="8766048" y="2730881"/>
                  </a:lnTo>
                  <a:lnTo>
                    <a:pt x="8747760" y="2749423"/>
                  </a:lnTo>
                  <a:lnTo>
                    <a:pt x="8727440" y="2759710"/>
                  </a:lnTo>
                  <a:lnTo>
                    <a:pt x="8703056" y="2772029"/>
                  </a:lnTo>
                  <a:lnTo>
                    <a:pt x="8676640" y="2782316"/>
                  </a:lnTo>
                  <a:lnTo>
                    <a:pt x="8660384" y="2788539"/>
                  </a:lnTo>
                  <a:lnTo>
                    <a:pt x="8638032" y="2772029"/>
                  </a:lnTo>
                  <a:lnTo>
                    <a:pt x="8613648" y="2749423"/>
                  </a:lnTo>
                  <a:lnTo>
                    <a:pt x="8595360" y="2763901"/>
                  </a:lnTo>
                  <a:lnTo>
                    <a:pt x="8575040" y="2772156"/>
                  </a:lnTo>
                  <a:lnTo>
                    <a:pt x="8548624" y="2768092"/>
                  </a:lnTo>
                  <a:lnTo>
                    <a:pt x="8522208" y="2764028"/>
                  </a:lnTo>
                  <a:lnTo>
                    <a:pt x="8489696" y="2759964"/>
                  </a:lnTo>
                  <a:lnTo>
                    <a:pt x="8475472" y="2687828"/>
                  </a:lnTo>
                  <a:lnTo>
                    <a:pt x="8465312" y="2685796"/>
                  </a:lnTo>
                  <a:lnTo>
                    <a:pt x="8453120" y="2681732"/>
                  </a:lnTo>
                  <a:lnTo>
                    <a:pt x="8442960" y="2677668"/>
                  </a:lnTo>
                  <a:lnTo>
                    <a:pt x="8436864" y="2671445"/>
                  </a:lnTo>
                  <a:lnTo>
                    <a:pt x="8428736" y="2667381"/>
                  </a:lnTo>
                  <a:lnTo>
                    <a:pt x="8424672" y="2663317"/>
                  </a:lnTo>
                  <a:lnTo>
                    <a:pt x="8424672" y="2661285"/>
                  </a:lnTo>
                  <a:lnTo>
                    <a:pt x="8428736" y="2657221"/>
                  </a:lnTo>
                  <a:lnTo>
                    <a:pt x="8428736" y="2653157"/>
                  </a:lnTo>
                  <a:lnTo>
                    <a:pt x="8428736" y="2649093"/>
                  </a:lnTo>
                  <a:lnTo>
                    <a:pt x="8424672" y="2647061"/>
                  </a:lnTo>
                  <a:lnTo>
                    <a:pt x="8422640" y="2642997"/>
                  </a:lnTo>
                  <a:lnTo>
                    <a:pt x="8410448" y="2638933"/>
                  </a:lnTo>
                  <a:lnTo>
                    <a:pt x="8408416" y="2642997"/>
                  </a:lnTo>
                  <a:lnTo>
                    <a:pt x="8408416" y="2647061"/>
                  </a:lnTo>
                  <a:lnTo>
                    <a:pt x="8404352" y="2649093"/>
                  </a:lnTo>
                  <a:lnTo>
                    <a:pt x="8400288" y="2649093"/>
                  </a:lnTo>
                  <a:lnTo>
                    <a:pt x="8396224" y="2649093"/>
                  </a:lnTo>
                  <a:lnTo>
                    <a:pt x="8396224" y="2638806"/>
                  </a:lnTo>
                  <a:lnTo>
                    <a:pt x="8386064" y="2638806"/>
                  </a:lnTo>
                  <a:lnTo>
                    <a:pt x="8386064" y="2632583"/>
                  </a:lnTo>
                  <a:lnTo>
                    <a:pt x="8400288" y="2624328"/>
                  </a:lnTo>
                  <a:lnTo>
                    <a:pt x="8410448" y="2614041"/>
                  </a:lnTo>
                  <a:lnTo>
                    <a:pt x="8418576" y="2603754"/>
                  </a:lnTo>
                  <a:lnTo>
                    <a:pt x="8410448" y="2603754"/>
                  </a:lnTo>
                  <a:lnTo>
                    <a:pt x="8410448" y="2591435"/>
                  </a:lnTo>
                  <a:lnTo>
                    <a:pt x="8394192" y="2609977"/>
                  </a:lnTo>
                  <a:lnTo>
                    <a:pt x="8375904" y="2620264"/>
                  </a:lnTo>
                  <a:lnTo>
                    <a:pt x="8347456" y="2632583"/>
                  </a:lnTo>
                  <a:lnTo>
                    <a:pt x="8337296" y="2609977"/>
                  </a:lnTo>
                  <a:lnTo>
                    <a:pt x="8323072" y="2589403"/>
                  </a:lnTo>
                  <a:lnTo>
                    <a:pt x="8304784" y="2570861"/>
                  </a:lnTo>
                  <a:lnTo>
                    <a:pt x="8280400" y="2556383"/>
                  </a:lnTo>
                  <a:lnTo>
                    <a:pt x="8247888" y="2552319"/>
                  </a:lnTo>
                  <a:lnTo>
                    <a:pt x="8227568" y="2546096"/>
                  </a:lnTo>
                  <a:lnTo>
                    <a:pt x="8199120" y="2542032"/>
                  </a:lnTo>
                  <a:lnTo>
                    <a:pt x="8158480" y="2546096"/>
                  </a:lnTo>
                  <a:lnTo>
                    <a:pt x="8119872" y="2548128"/>
                  </a:lnTo>
                  <a:lnTo>
                    <a:pt x="8081264" y="2556383"/>
                  </a:lnTo>
                  <a:lnTo>
                    <a:pt x="8046720" y="2562606"/>
                  </a:lnTo>
                  <a:lnTo>
                    <a:pt x="8020304" y="2570861"/>
                  </a:lnTo>
                  <a:lnTo>
                    <a:pt x="8006080" y="2618232"/>
                  </a:lnTo>
                  <a:lnTo>
                    <a:pt x="7971536" y="2618232"/>
                  </a:lnTo>
                  <a:lnTo>
                    <a:pt x="7939024" y="2614168"/>
                  </a:lnTo>
                  <a:lnTo>
                    <a:pt x="7904480" y="2618232"/>
                  </a:lnTo>
                  <a:lnTo>
                    <a:pt x="7880096" y="2624455"/>
                  </a:lnTo>
                  <a:lnTo>
                    <a:pt x="7853680" y="2634742"/>
                  </a:lnTo>
                  <a:lnTo>
                    <a:pt x="7833360" y="2647061"/>
                  </a:lnTo>
                  <a:lnTo>
                    <a:pt x="7808976" y="2649093"/>
                  </a:lnTo>
                  <a:lnTo>
                    <a:pt x="7780528" y="2649093"/>
                  </a:lnTo>
                  <a:lnTo>
                    <a:pt x="7772400" y="2634615"/>
                  </a:lnTo>
                  <a:lnTo>
                    <a:pt x="7766304" y="2624328"/>
                  </a:lnTo>
                  <a:lnTo>
                    <a:pt x="7754112" y="2614041"/>
                  </a:lnTo>
                  <a:lnTo>
                    <a:pt x="7748016" y="2603754"/>
                  </a:lnTo>
                  <a:lnTo>
                    <a:pt x="7766304" y="2576957"/>
                  </a:lnTo>
                  <a:lnTo>
                    <a:pt x="7768336" y="2546096"/>
                  </a:lnTo>
                  <a:lnTo>
                    <a:pt x="7766304" y="2509012"/>
                  </a:lnTo>
                  <a:lnTo>
                    <a:pt x="7752080" y="2473960"/>
                  </a:lnTo>
                  <a:lnTo>
                    <a:pt x="7737856" y="2434844"/>
                  </a:lnTo>
                  <a:lnTo>
                    <a:pt x="7719568" y="2397760"/>
                  </a:lnTo>
                  <a:lnTo>
                    <a:pt x="7709408" y="2364867"/>
                  </a:lnTo>
                  <a:lnTo>
                    <a:pt x="7701280" y="2340102"/>
                  </a:lnTo>
                  <a:lnTo>
                    <a:pt x="7709408" y="2340102"/>
                  </a:lnTo>
                  <a:lnTo>
                    <a:pt x="7715504" y="2344166"/>
                  </a:lnTo>
                  <a:lnTo>
                    <a:pt x="7719568" y="2344166"/>
                  </a:lnTo>
                  <a:lnTo>
                    <a:pt x="7723632" y="2348230"/>
                  </a:lnTo>
                  <a:lnTo>
                    <a:pt x="7727696" y="2344166"/>
                  </a:lnTo>
                  <a:lnTo>
                    <a:pt x="7729728" y="2340102"/>
                  </a:lnTo>
                  <a:lnTo>
                    <a:pt x="7733792" y="2333879"/>
                  </a:lnTo>
                  <a:lnTo>
                    <a:pt x="7715504" y="2315337"/>
                  </a:lnTo>
                  <a:lnTo>
                    <a:pt x="7709408" y="2292731"/>
                  </a:lnTo>
                  <a:lnTo>
                    <a:pt x="7701280" y="2267966"/>
                  </a:lnTo>
                  <a:lnTo>
                    <a:pt x="7719568" y="2247392"/>
                  </a:lnTo>
                  <a:lnTo>
                    <a:pt x="7733792" y="2224786"/>
                  </a:lnTo>
                  <a:lnTo>
                    <a:pt x="7748016" y="2204212"/>
                  </a:lnTo>
                  <a:lnTo>
                    <a:pt x="7768336" y="2185670"/>
                  </a:lnTo>
                  <a:lnTo>
                    <a:pt x="7794752" y="2175383"/>
                  </a:lnTo>
                  <a:lnTo>
                    <a:pt x="7811008" y="2175383"/>
                  </a:lnTo>
                  <a:lnTo>
                    <a:pt x="7839456" y="2171319"/>
                  </a:lnTo>
                  <a:lnTo>
                    <a:pt x="7876032" y="2165096"/>
                  </a:lnTo>
                  <a:lnTo>
                    <a:pt x="7908544" y="2156841"/>
                  </a:lnTo>
                  <a:lnTo>
                    <a:pt x="7936992" y="2150618"/>
                  </a:lnTo>
                  <a:lnTo>
                    <a:pt x="7947152" y="2123821"/>
                  </a:lnTo>
                  <a:lnTo>
                    <a:pt x="7963408" y="2094992"/>
                  </a:lnTo>
                  <a:lnTo>
                    <a:pt x="7985760" y="2074418"/>
                  </a:lnTo>
                  <a:lnTo>
                    <a:pt x="8014208" y="2064131"/>
                  </a:lnTo>
                  <a:lnTo>
                    <a:pt x="8014208" y="2039366"/>
                  </a:lnTo>
                  <a:lnTo>
                    <a:pt x="8028432" y="2031111"/>
                  </a:lnTo>
                  <a:lnTo>
                    <a:pt x="8046720" y="2012569"/>
                  </a:lnTo>
                  <a:lnTo>
                    <a:pt x="8067040" y="1996059"/>
                  </a:lnTo>
                  <a:lnTo>
                    <a:pt x="8089392" y="1981581"/>
                  </a:lnTo>
                  <a:lnTo>
                    <a:pt x="8109712" y="1969262"/>
                  </a:lnTo>
                  <a:lnTo>
                    <a:pt x="8123936" y="1977517"/>
                  </a:lnTo>
                  <a:lnTo>
                    <a:pt x="8128000" y="1981581"/>
                  </a:lnTo>
                  <a:lnTo>
                    <a:pt x="8128000" y="1987804"/>
                  </a:lnTo>
                  <a:lnTo>
                    <a:pt x="8128000" y="1996059"/>
                  </a:lnTo>
                  <a:lnTo>
                    <a:pt x="8132064" y="2006346"/>
                  </a:lnTo>
                  <a:lnTo>
                    <a:pt x="8142224" y="2010410"/>
                  </a:lnTo>
                  <a:lnTo>
                    <a:pt x="8152384" y="2010410"/>
                  </a:lnTo>
                  <a:lnTo>
                    <a:pt x="8158480" y="2012442"/>
                  </a:lnTo>
                  <a:lnTo>
                    <a:pt x="8170672" y="2016506"/>
                  </a:lnTo>
                  <a:lnTo>
                    <a:pt x="8176768" y="1983613"/>
                  </a:lnTo>
                  <a:lnTo>
                    <a:pt x="8186928" y="1967103"/>
                  </a:lnTo>
                  <a:lnTo>
                    <a:pt x="8201152" y="1954784"/>
                  </a:lnTo>
                  <a:lnTo>
                    <a:pt x="8219440" y="1944497"/>
                  </a:lnTo>
                  <a:lnTo>
                    <a:pt x="8237728" y="1938274"/>
                  </a:lnTo>
                  <a:lnTo>
                    <a:pt x="8256016" y="1919732"/>
                  </a:lnTo>
                  <a:lnTo>
                    <a:pt x="8247888" y="1915668"/>
                  </a:lnTo>
                  <a:lnTo>
                    <a:pt x="8247888" y="1911604"/>
                  </a:lnTo>
                  <a:lnTo>
                    <a:pt x="8243824" y="1909572"/>
                  </a:lnTo>
                  <a:lnTo>
                    <a:pt x="8241792" y="1905508"/>
                  </a:lnTo>
                  <a:lnTo>
                    <a:pt x="8270240" y="1905508"/>
                  </a:lnTo>
                  <a:lnTo>
                    <a:pt x="8298688" y="1919986"/>
                  </a:lnTo>
                  <a:lnTo>
                    <a:pt x="8329168" y="1924050"/>
                  </a:lnTo>
                  <a:lnTo>
                    <a:pt x="8361680" y="1924050"/>
                  </a:lnTo>
                  <a:lnTo>
                    <a:pt x="8396224" y="1919986"/>
                  </a:lnTo>
                  <a:lnTo>
                    <a:pt x="8396224" y="1938528"/>
                  </a:lnTo>
                  <a:lnTo>
                    <a:pt x="8371840" y="1969389"/>
                  </a:lnTo>
                  <a:lnTo>
                    <a:pt x="8357616" y="2016760"/>
                  </a:lnTo>
                  <a:lnTo>
                    <a:pt x="8382000" y="2031238"/>
                  </a:lnTo>
                  <a:lnTo>
                    <a:pt x="8414512" y="2049780"/>
                  </a:lnTo>
                  <a:lnTo>
                    <a:pt x="8447024" y="2068322"/>
                  </a:lnTo>
                  <a:lnTo>
                    <a:pt x="8479536" y="2078609"/>
                  </a:lnTo>
                  <a:lnTo>
                    <a:pt x="8503920" y="2078609"/>
                  </a:lnTo>
                  <a:lnTo>
                    <a:pt x="8522208" y="2049780"/>
                  </a:lnTo>
                  <a:lnTo>
                    <a:pt x="8532368" y="2002409"/>
                  </a:lnTo>
                  <a:lnTo>
                    <a:pt x="8534400" y="1955038"/>
                  </a:lnTo>
                  <a:lnTo>
                    <a:pt x="8542528" y="1909699"/>
                  </a:lnTo>
                  <a:lnTo>
                    <a:pt x="8552688" y="1872615"/>
                  </a:lnTo>
                  <a:close/>
                  <a:moveTo>
                    <a:pt x="9028684" y="1847850"/>
                  </a:moveTo>
                  <a:lnTo>
                    <a:pt x="9036812" y="1856105"/>
                  </a:lnTo>
                  <a:lnTo>
                    <a:pt x="9042908" y="1862328"/>
                  </a:lnTo>
                  <a:lnTo>
                    <a:pt x="9051036" y="1866392"/>
                  </a:lnTo>
                  <a:lnTo>
                    <a:pt x="9051036" y="1880870"/>
                  </a:lnTo>
                  <a:lnTo>
                    <a:pt x="9036812" y="1880870"/>
                  </a:lnTo>
                  <a:lnTo>
                    <a:pt x="9032748" y="1880870"/>
                  </a:lnTo>
                  <a:lnTo>
                    <a:pt x="9028684" y="1876806"/>
                  </a:lnTo>
                  <a:lnTo>
                    <a:pt x="9024620" y="1876806"/>
                  </a:lnTo>
                  <a:lnTo>
                    <a:pt x="9022588" y="1876806"/>
                  </a:lnTo>
                  <a:lnTo>
                    <a:pt x="9010396" y="1872742"/>
                  </a:lnTo>
                  <a:lnTo>
                    <a:pt x="9014460" y="1866519"/>
                  </a:lnTo>
                  <a:lnTo>
                    <a:pt x="9014460" y="1858264"/>
                  </a:lnTo>
                  <a:lnTo>
                    <a:pt x="9014460" y="1856232"/>
                  </a:lnTo>
                  <a:lnTo>
                    <a:pt x="9018524" y="1856232"/>
                  </a:lnTo>
                  <a:lnTo>
                    <a:pt x="9022588" y="1856232"/>
                  </a:lnTo>
                  <a:lnTo>
                    <a:pt x="9028684" y="1847977"/>
                  </a:lnTo>
                  <a:close/>
                  <a:moveTo>
                    <a:pt x="7865237" y="1847977"/>
                  </a:moveTo>
                  <a:lnTo>
                    <a:pt x="7879461" y="1852041"/>
                  </a:lnTo>
                  <a:lnTo>
                    <a:pt x="7889621" y="1852041"/>
                  </a:lnTo>
                  <a:lnTo>
                    <a:pt x="7899781" y="1852041"/>
                  </a:lnTo>
                  <a:lnTo>
                    <a:pt x="7907909" y="1856105"/>
                  </a:lnTo>
                  <a:lnTo>
                    <a:pt x="7918069" y="1858137"/>
                  </a:lnTo>
                  <a:lnTo>
                    <a:pt x="7918069" y="1872615"/>
                  </a:lnTo>
                  <a:lnTo>
                    <a:pt x="7909941" y="1872615"/>
                  </a:lnTo>
                  <a:lnTo>
                    <a:pt x="7909941" y="1880870"/>
                  </a:lnTo>
                  <a:lnTo>
                    <a:pt x="7899781" y="1876806"/>
                  </a:lnTo>
                  <a:lnTo>
                    <a:pt x="7889621" y="1872742"/>
                  </a:lnTo>
                  <a:lnTo>
                    <a:pt x="7879461" y="1866519"/>
                  </a:lnTo>
                  <a:lnTo>
                    <a:pt x="7871333" y="1858264"/>
                  </a:lnTo>
                  <a:lnTo>
                    <a:pt x="7865237" y="1847977"/>
                  </a:lnTo>
                  <a:close/>
                  <a:moveTo>
                    <a:pt x="9036812" y="1827403"/>
                  </a:moveTo>
                  <a:lnTo>
                    <a:pt x="9061196" y="1827403"/>
                  </a:lnTo>
                  <a:lnTo>
                    <a:pt x="9075420" y="1872742"/>
                  </a:lnTo>
                  <a:lnTo>
                    <a:pt x="9061196" y="1872742"/>
                  </a:lnTo>
                  <a:lnTo>
                    <a:pt x="9061196" y="1866519"/>
                  </a:lnTo>
                  <a:lnTo>
                    <a:pt x="9051036" y="1858264"/>
                  </a:lnTo>
                  <a:lnTo>
                    <a:pt x="9046972" y="1852041"/>
                  </a:lnTo>
                  <a:lnTo>
                    <a:pt x="9042908" y="1843786"/>
                  </a:lnTo>
                  <a:lnTo>
                    <a:pt x="9038844" y="1837563"/>
                  </a:lnTo>
                  <a:lnTo>
                    <a:pt x="9036812" y="1827276"/>
                  </a:lnTo>
                  <a:close/>
                  <a:moveTo>
                    <a:pt x="8060563" y="1819021"/>
                  </a:moveTo>
                  <a:lnTo>
                    <a:pt x="8099171" y="1819021"/>
                  </a:lnTo>
                  <a:lnTo>
                    <a:pt x="8099171" y="1827276"/>
                  </a:lnTo>
                  <a:lnTo>
                    <a:pt x="8091043" y="1827276"/>
                  </a:lnTo>
                  <a:lnTo>
                    <a:pt x="8066659" y="1843786"/>
                  </a:lnTo>
                  <a:lnTo>
                    <a:pt x="8038211" y="1862328"/>
                  </a:lnTo>
                  <a:lnTo>
                    <a:pt x="8013827" y="1880870"/>
                  </a:lnTo>
                  <a:lnTo>
                    <a:pt x="8005699" y="1880870"/>
                  </a:lnTo>
                  <a:lnTo>
                    <a:pt x="8003667" y="1876806"/>
                  </a:lnTo>
                  <a:lnTo>
                    <a:pt x="7999603" y="1876806"/>
                  </a:lnTo>
                  <a:lnTo>
                    <a:pt x="7995539" y="1872742"/>
                  </a:lnTo>
                  <a:lnTo>
                    <a:pt x="7989443" y="1872742"/>
                  </a:lnTo>
                  <a:lnTo>
                    <a:pt x="7989443" y="1866519"/>
                  </a:lnTo>
                  <a:lnTo>
                    <a:pt x="8023987" y="1843913"/>
                  </a:lnTo>
                  <a:lnTo>
                    <a:pt x="8060563" y="1819148"/>
                  </a:lnTo>
                  <a:close/>
                  <a:moveTo>
                    <a:pt x="7966964" y="1808861"/>
                  </a:moveTo>
                  <a:lnTo>
                    <a:pt x="7975092" y="1815084"/>
                  </a:lnTo>
                  <a:lnTo>
                    <a:pt x="7977124" y="1815084"/>
                  </a:lnTo>
                  <a:lnTo>
                    <a:pt x="7977124" y="1819148"/>
                  </a:lnTo>
                  <a:lnTo>
                    <a:pt x="7977124" y="1827403"/>
                  </a:lnTo>
                  <a:lnTo>
                    <a:pt x="7981188" y="1833626"/>
                  </a:lnTo>
                  <a:lnTo>
                    <a:pt x="7966964" y="1833626"/>
                  </a:lnTo>
                  <a:lnTo>
                    <a:pt x="7942580" y="1841881"/>
                  </a:lnTo>
                  <a:lnTo>
                    <a:pt x="7914132" y="1841881"/>
                  </a:lnTo>
                  <a:lnTo>
                    <a:pt x="7889748" y="1833626"/>
                  </a:lnTo>
                  <a:lnTo>
                    <a:pt x="7889748" y="1829562"/>
                  </a:lnTo>
                  <a:lnTo>
                    <a:pt x="7893812" y="1829562"/>
                  </a:lnTo>
                  <a:lnTo>
                    <a:pt x="7895844" y="1827530"/>
                  </a:lnTo>
                  <a:lnTo>
                    <a:pt x="7914132" y="1819275"/>
                  </a:lnTo>
                  <a:lnTo>
                    <a:pt x="7932420" y="1819275"/>
                  </a:lnTo>
                  <a:lnTo>
                    <a:pt x="7948676" y="1819275"/>
                  </a:lnTo>
                  <a:lnTo>
                    <a:pt x="7966964" y="1808988"/>
                  </a:lnTo>
                  <a:close/>
                  <a:moveTo>
                    <a:pt x="7832725" y="1808988"/>
                  </a:moveTo>
                  <a:lnTo>
                    <a:pt x="7846949" y="1813052"/>
                  </a:lnTo>
                  <a:lnTo>
                    <a:pt x="7853045" y="1815084"/>
                  </a:lnTo>
                  <a:lnTo>
                    <a:pt x="7861173" y="1819148"/>
                  </a:lnTo>
                  <a:lnTo>
                    <a:pt x="7867269" y="1827403"/>
                  </a:lnTo>
                  <a:lnTo>
                    <a:pt x="7871333" y="1833626"/>
                  </a:lnTo>
                  <a:lnTo>
                    <a:pt x="7865237" y="1833626"/>
                  </a:lnTo>
                  <a:lnTo>
                    <a:pt x="7846949" y="1841881"/>
                  </a:lnTo>
                  <a:lnTo>
                    <a:pt x="7824470" y="1841881"/>
                  </a:lnTo>
                  <a:lnTo>
                    <a:pt x="7800086" y="1841881"/>
                  </a:lnTo>
                  <a:lnTo>
                    <a:pt x="7800086" y="1827403"/>
                  </a:lnTo>
                  <a:lnTo>
                    <a:pt x="7810246" y="1823339"/>
                  </a:lnTo>
                  <a:lnTo>
                    <a:pt x="7822438" y="1819275"/>
                  </a:lnTo>
                  <a:lnTo>
                    <a:pt x="7824470" y="1815211"/>
                  </a:lnTo>
                  <a:lnTo>
                    <a:pt x="7832598" y="1808988"/>
                  </a:lnTo>
                  <a:close/>
                  <a:moveTo>
                    <a:pt x="8971534" y="1794510"/>
                  </a:moveTo>
                  <a:lnTo>
                    <a:pt x="8985758" y="1800733"/>
                  </a:lnTo>
                  <a:lnTo>
                    <a:pt x="8993886" y="1804797"/>
                  </a:lnTo>
                  <a:lnTo>
                    <a:pt x="9004046" y="1813052"/>
                  </a:lnTo>
                  <a:lnTo>
                    <a:pt x="9010142" y="1819275"/>
                  </a:lnTo>
                  <a:lnTo>
                    <a:pt x="9014206" y="1829562"/>
                  </a:lnTo>
                  <a:lnTo>
                    <a:pt x="9022334" y="1841881"/>
                  </a:lnTo>
                  <a:lnTo>
                    <a:pt x="9010142" y="1841881"/>
                  </a:lnTo>
                  <a:lnTo>
                    <a:pt x="9004046" y="1833626"/>
                  </a:lnTo>
                  <a:lnTo>
                    <a:pt x="8993886" y="1827403"/>
                  </a:lnTo>
                  <a:lnTo>
                    <a:pt x="8985758" y="1819148"/>
                  </a:lnTo>
                  <a:lnTo>
                    <a:pt x="8979662" y="1808861"/>
                  </a:lnTo>
                  <a:lnTo>
                    <a:pt x="8971534" y="1794383"/>
                  </a:lnTo>
                  <a:close/>
                  <a:moveTo>
                    <a:pt x="8918701" y="1779905"/>
                  </a:moveTo>
                  <a:lnTo>
                    <a:pt x="8924798" y="1779905"/>
                  </a:lnTo>
                  <a:lnTo>
                    <a:pt x="8928862" y="1783969"/>
                  </a:lnTo>
                  <a:lnTo>
                    <a:pt x="8932926" y="1783969"/>
                  </a:lnTo>
                  <a:lnTo>
                    <a:pt x="8936989" y="1786001"/>
                  </a:lnTo>
                  <a:lnTo>
                    <a:pt x="8936989" y="1790065"/>
                  </a:lnTo>
                  <a:lnTo>
                    <a:pt x="8943086" y="1794129"/>
                  </a:lnTo>
                  <a:lnTo>
                    <a:pt x="8951214" y="1794129"/>
                  </a:lnTo>
                  <a:lnTo>
                    <a:pt x="8951214" y="1800352"/>
                  </a:lnTo>
                  <a:lnTo>
                    <a:pt x="8939022" y="1798320"/>
                  </a:lnTo>
                  <a:lnTo>
                    <a:pt x="8932926" y="1794256"/>
                  </a:lnTo>
                  <a:lnTo>
                    <a:pt x="8928862" y="1790192"/>
                  </a:lnTo>
                  <a:lnTo>
                    <a:pt x="8924798" y="1786128"/>
                  </a:lnTo>
                  <a:lnTo>
                    <a:pt x="8918701" y="1779905"/>
                  </a:lnTo>
                  <a:close/>
                  <a:moveTo>
                    <a:pt x="8300339" y="1740789"/>
                  </a:moveTo>
                  <a:lnTo>
                    <a:pt x="8326755" y="1747012"/>
                  </a:lnTo>
                  <a:lnTo>
                    <a:pt x="8326755" y="1761490"/>
                  </a:lnTo>
                  <a:lnTo>
                    <a:pt x="8308467" y="1771777"/>
                  </a:lnTo>
                  <a:lnTo>
                    <a:pt x="8304402" y="1775841"/>
                  </a:lnTo>
                  <a:lnTo>
                    <a:pt x="8300339" y="1779905"/>
                  </a:lnTo>
                  <a:lnTo>
                    <a:pt x="8300339" y="1740789"/>
                  </a:lnTo>
                  <a:close/>
                  <a:moveTo>
                    <a:pt x="8871839" y="1699641"/>
                  </a:moveTo>
                  <a:lnTo>
                    <a:pt x="8894190" y="1714119"/>
                  </a:lnTo>
                  <a:lnTo>
                    <a:pt x="8908414" y="1736725"/>
                  </a:lnTo>
                  <a:lnTo>
                    <a:pt x="8918575" y="1761490"/>
                  </a:lnTo>
                  <a:lnTo>
                    <a:pt x="8912478" y="1761490"/>
                  </a:lnTo>
                  <a:lnTo>
                    <a:pt x="8912478" y="1771777"/>
                  </a:lnTo>
                  <a:lnTo>
                    <a:pt x="8886063" y="1761490"/>
                  </a:lnTo>
                  <a:lnTo>
                    <a:pt x="8879967" y="1742948"/>
                  </a:lnTo>
                  <a:lnTo>
                    <a:pt x="8875902" y="1726438"/>
                  </a:lnTo>
                  <a:lnTo>
                    <a:pt x="8871839" y="1699641"/>
                  </a:lnTo>
                  <a:close/>
                  <a:moveTo>
                    <a:pt x="8808847" y="1699641"/>
                  </a:moveTo>
                  <a:lnTo>
                    <a:pt x="8827135" y="1699641"/>
                  </a:lnTo>
                  <a:lnTo>
                    <a:pt x="8827135" y="1740789"/>
                  </a:lnTo>
                  <a:lnTo>
                    <a:pt x="8755888" y="1761363"/>
                  </a:lnTo>
                  <a:lnTo>
                    <a:pt x="8743696" y="1757299"/>
                  </a:lnTo>
                  <a:lnTo>
                    <a:pt x="8733536" y="1755267"/>
                  </a:lnTo>
                  <a:lnTo>
                    <a:pt x="8719312" y="1751203"/>
                  </a:lnTo>
                  <a:lnTo>
                    <a:pt x="8709151" y="1747139"/>
                  </a:lnTo>
                  <a:lnTo>
                    <a:pt x="8709151" y="1732661"/>
                  </a:lnTo>
                  <a:lnTo>
                    <a:pt x="8751824" y="1728597"/>
                  </a:lnTo>
                  <a:lnTo>
                    <a:pt x="8784336" y="1718310"/>
                  </a:lnTo>
                  <a:lnTo>
                    <a:pt x="8808720" y="1699768"/>
                  </a:lnTo>
                  <a:close/>
                  <a:moveTo>
                    <a:pt x="8066405" y="1668907"/>
                  </a:moveTo>
                  <a:lnTo>
                    <a:pt x="8098917" y="1668907"/>
                  </a:lnTo>
                  <a:lnTo>
                    <a:pt x="8102981" y="1672971"/>
                  </a:lnTo>
                  <a:lnTo>
                    <a:pt x="8105013" y="1675003"/>
                  </a:lnTo>
                  <a:lnTo>
                    <a:pt x="8105013" y="1689481"/>
                  </a:lnTo>
                  <a:lnTo>
                    <a:pt x="8066405" y="1689481"/>
                  </a:lnTo>
                  <a:lnTo>
                    <a:pt x="8066405" y="1668907"/>
                  </a:lnTo>
                  <a:close/>
                  <a:moveTo>
                    <a:pt x="8123301" y="1660652"/>
                  </a:moveTo>
                  <a:lnTo>
                    <a:pt x="8200644" y="1668907"/>
                  </a:lnTo>
                  <a:lnTo>
                    <a:pt x="8200644" y="1675130"/>
                  </a:lnTo>
                  <a:lnTo>
                    <a:pt x="8204708" y="1683385"/>
                  </a:lnTo>
                  <a:lnTo>
                    <a:pt x="8204708" y="1689608"/>
                  </a:lnTo>
                  <a:lnTo>
                    <a:pt x="8208772" y="1699895"/>
                  </a:lnTo>
                  <a:lnTo>
                    <a:pt x="8200644" y="1699895"/>
                  </a:lnTo>
                  <a:lnTo>
                    <a:pt x="8180324" y="1687576"/>
                  </a:lnTo>
                  <a:lnTo>
                    <a:pt x="8155939" y="1683512"/>
                  </a:lnTo>
                  <a:lnTo>
                    <a:pt x="8123427" y="1683512"/>
                  </a:lnTo>
                  <a:lnTo>
                    <a:pt x="8123427" y="1660906"/>
                  </a:lnTo>
                  <a:close/>
                  <a:moveTo>
                    <a:pt x="8770239" y="1644396"/>
                  </a:moveTo>
                  <a:lnTo>
                    <a:pt x="8808847" y="1644396"/>
                  </a:lnTo>
                  <a:lnTo>
                    <a:pt x="8827135" y="1664970"/>
                  </a:lnTo>
                  <a:lnTo>
                    <a:pt x="8841359" y="1687576"/>
                  </a:lnTo>
                  <a:lnTo>
                    <a:pt x="8847455" y="1714373"/>
                  </a:lnTo>
                  <a:lnTo>
                    <a:pt x="8841359" y="1714373"/>
                  </a:lnTo>
                  <a:lnTo>
                    <a:pt x="8823071" y="1697863"/>
                  </a:lnTo>
                  <a:lnTo>
                    <a:pt x="8804783" y="1679321"/>
                  </a:lnTo>
                  <a:lnTo>
                    <a:pt x="8784463" y="1664843"/>
                  </a:lnTo>
                  <a:lnTo>
                    <a:pt x="8770239" y="1644269"/>
                  </a:lnTo>
                  <a:close/>
                  <a:moveTo>
                    <a:pt x="8251571" y="1600962"/>
                  </a:moveTo>
                  <a:lnTo>
                    <a:pt x="8271890" y="1600962"/>
                  </a:lnTo>
                  <a:lnTo>
                    <a:pt x="8300339" y="1602994"/>
                  </a:lnTo>
                  <a:lnTo>
                    <a:pt x="8308467" y="1629791"/>
                  </a:lnTo>
                  <a:lnTo>
                    <a:pt x="8318626" y="1650365"/>
                  </a:lnTo>
                  <a:lnTo>
                    <a:pt x="8332851" y="1668907"/>
                  </a:lnTo>
                  <a:lnTo>
                    <a:pt x="8332851" y="1675130"/>
                  </a:lnTo>
                  <a:lnTo>
                    <a:pt x="8338947" y="1675130"/>
                  </a:lnTo>
                  <a:lnTo>
                    <a:pt x="8338947" y="1668907"/>
                  </a:lnTo>
                  <a:lnTo>
                    <a:pt x="8357235" y="1650365"/>
                  </a:lnTo>
                  <a:lnTo>
                    <a:pt x="8375523" y="1640078"/>
                  </a:lnTo>
                  <a:lnTo>
                    <a:pt x="8399907" y="1631823"/>
                  </a:lnTo>
                  <a:lnTo>
                    <a:pt x="8436483" y="1629791"/>
                  </a:lnTo>
                  <a:lnTo>
                    <a:pt x="8464931" y="1646301"/>
                  </a:lnTo>
                  <a:lnTo>
                    <a:pt x="8499475" y="1660779"/>
                  </a:lnTo>
                  <a:lnTo>
                    <a:pt x="8542147" y="1675257"/>
                  </a:lnTo>
                  <a:lnTo>
                    <a:pt x="8576690" y="1697863"/>
                  </a:lnTo>
                  <a:lnTo>
                    <a:pt x="8605139" y="1718437"/>
                  </a:lnTo>
                  <a:lnTo>
                    <a:pt x="8619363" y="1747266"/>
                  </a:lnTo>
                  <a:lnTo>
                    <a:pt x="8645778" y="1751330"/>
                  </a:lnTo>
                  <a:lnTo>
                    <a:pt x="8662035" y="1757553"/>
                  </a:lnTo>
                  <a:lnTo>
                    <a:pt x="8684387" y="1761617"/>
                  </a:lnTo>
                  <a:lnTo>
                    <a:pt x="8684387" y="1780159"/>
                  </a:lnTo>
                  <a:lnTo>
                    <a:pt x="8680323" y="1780159"/>
                  </a:lnTo>
                  <a:lnTo>
                    <a:pt x="8674226" y="1784223"/>
                  </a:lnTo>
                  <a:lnTo>
                    <a:pt x="8666099" y="1784223"/>
                  </a:lnTo>
                  <a:lnTo>
                    <a:pt x="8662035" y="1786255"/>
                  </a:lnTo>
                  <a:lnTo>
                    <a:pt x="8660002" y="1790319"/>
                  </a:lnTo>
                  <a:lnTo>
                    <a:pt x="8662035" y="1790319"/>
                  </a:lnTo>
                  <a:lnTo>
                    <a:pt x="8670163" y="1794383"/>
                  </a:lnTo>
                  <a:lnTo>
                    <a:pt x="8694547" y="1829435"/>
                  </a:lnTo>
                  <a:lnTo>
                    <a:pt x="8729090" y="1858264"/>
                  </a:lnTo>
                  <a:lnTo>
                    <a:pt x="8769731" y="1880870"/>
                  </a:lnTo>
                  <a:lnTo>
                    <a:pt x="8769731" y="1897380"/>
                  </a:lnTo>
                  <a:lnTo>
                    <a:pt x="8722995" y="1897380"/>
                  </a:lnTo>
                  <a:lnTo>
                    <a:pt x="8716899" y="1891157"/>
                  </a:lnTo>
                  <a:lnTo>
                    <a:pt x="8708771" y="1887093"/>
                  </a:lnTo>
                  <a:lnTo>
                    <a:pt x="8702675" y="1887093"/>
                  </a:lnTo>
                  <a:lnTo>
                    <a:pt x="8694547" y="1887093"/>
                  </a:lnTo>
                  <a:lnTo>
                    <a:pt x="8688451" y="1885061"/>
                  </a:lnTo>
                  <a:lnTo>
                    <a:pt x="8676259" y="1880997"/>
                  </a:lnTo>
                  <a:lnTo>
                    <a:pt x="8666099" y="1872742"/>
                  </a:lnTo>
                  <a:lnTo>
                    <a:pt x="8660002" y="1866519"/>
                  </a:lnTo>
                  <a:lnTo>
                    <a:pt x="8651875" y="1852041"/>
                  </a:lnTo>
                  <a:lnTo>
                    <a:pt x="8645778" y="1841754"/>
                  </a:lnTo>
                  <a:lnTo>
                    <a:pt x="8637651" y="1833499"/>
                  </a:lnTo>
                  <a:lnTo>
                    <a:pt x="8609202" y="1819021"/>
                  </a:lnTo>
                  <a:lnTo>
                    <a:pt x="8588883" y="1819021"/>
                  </a:lnTo>
                  <a:lnTo>
                    <a:pt x="8562467" y="1827276"/>
                  </a:lnTo>
                  <a:lnTo>
                    <a:pt x="8538083" y="1841754"/>
                  </a:lnTo>
                  <a:lnTo>
                    <a:pt x="8513699" y="1847977"/>
                  </a:lnTo>
                  <a:lnTo>
                    <a:pt x="8489314" y="1833499"/>
                  </a:lnTo>
                  <a:lnTo>
                    <a:pt x="8464931" y="1827276"/>
                  </a:lnTo>
                  <a:lnTo>
                    <a:pt x="8438514" y="1823212"/>
                  </a:lnTo>
                  <a:lnTo>
                    <a:pt x="8403971" y="1827276"/>
                  </a:lnTo>
                  <a:lnTo>
                    <a:pt x="8408035" y="1812798"/>
                  </a:lnTo>
                  <a:lnTo>
                    <a:pt x="8410067" y="1800479"/>
                  </a:lnTo>
                  <a:lnTo>
                    <a:pt x="8414131" y="1794256"/>
                  </a:lnTo>
                  <a:lnTo>
                    <a:pt x="8418195" y="1786001"/>
                  </a:lnTo>
                  <a:lnTo>
                    <a:pt x="8422259" y="1779778"/>
                  </a:lnTo>
                  <a:lnTo>
                    <a:pt x="8418195" y="1771523"/>
                  </a:lnTo>
                  <a:lnTo>
                    <a:pt x="8399907" y="1740662"/>
                  </a:lnTo>
                  <a:lnTo>
                    <a:pt x="8375523" y="1722120"/>
                  </a:lnTo>
                  <a:lnTo>
                    <a:pt x="8347075" y="1713865"/>
                  </a:lnTo>
                  <a:lnTo>
                    <a:pt x="8314563" y="1703578"/>
                  </a:lnTo>
                  <a:lnTo>
                    <a:pt x="8284083" y="1697355"/>
                  </a:lnTo>
                  <a:lnTo>
                    <a:pt x="8257667" y="1682877"/>
                  </a:lnTo>
                  <a:lnTo>
                    <a:pt x="8241411" y="1660271"/>
                  </a:lnTo>
                  <a:lnTo>
                    <a:pt x="8247507" y="1658239"/>
                  </a:lnTo>
                  <a:lnTo>
                    <a:pt x="8251571" y="1658239"/>
                  </a:lnTo>
                  <a:lnTo>
                    <a:pt x="8255635" y="1654175"/>
                  </a:lnTo>
                  <a:lnTo>
                    <a:pt x="8257667" y="1650111"/>
                  </a:lnTo>
                  <a:lnTo>
                    <a:pt x="8261731" y="1643888"/>
                  </a:lnTo>
                  <a:lnTo>
                    <a:pt x="8241411" y="1639824"/>
                  </a:lnTo>
                  <a:lnTo>
                    <a:pt x="8219059" y="1629537"/>
                  </a:lnTo>
                  <a:lnTo>
                    <a:pt x="8200771" y="1621282"/>
                  </a:lnTo>
                  <a:lnTo>
                    <a:pt x="8200771" y="1602740"/>
                  </a:lnTo>
                  <a:lnTo>
                    <a:pt x="8229219" y="1600708"/>
                  </a:lnTo>
                  <a:lnTo>
                    <a:pt x="8251571" y="1600708"/>
                  </a:lnTo>
                  <a:close/>
                  <a:moveTo>
                    <a:pt x="3138297" y="1557401"/>
                  </a:moveTo>
                  <a:lnTo>
                    <a:pt x="3124073" y="1582166"/>
                  </a:lnTo>
                  <a:lnTo>
                    <a:pt x="3113913" y="1582166"/>
                  </a:lnTo>
                  <a:lnTo>
                    <a:pt x="3113913" y="1588389"/>
                  </a:lnTo>
                  <a:lnTo>
                    <a:pt x="3136265" y="1596644"/>
                  </a:lnTo>
                  <a:lnTo>
                    <a:pt x="3156585" y="1606931"/>
                  </a:lnTo>
                  <a:lnTo>
                    <a:pt x="3170809" y="1617218"/>
                  </a:lnTo>
                  <a:lnTo>
                    <a:pt x="3178937" y="1621282"/>
                  </a:lnTo>
                  <a:lnTo>
                    <a:pt x="3180969" y="1617218"/>
                  </a:lnTo>
                  <a:lnTo>
                    <a:pt x="3180969" y="1615186"/>
                  </a:lnTo>
                  <a:lnTo>
                    <a:pt x="3185033" y="1611122"/>
                  </a:lnTo>
                  <a:lnTo>
                    <a:pt x="3185033" y="1602867"/>
                  </a:lnTo>
                  <a:lnTo>
                    <a:pt x="3170809" y="1602867"/>
                  </a:lnTo>
                  <a:lnTo>
                    <a:pt x="3166745" y="1602867"/>
                  </a:lnTo>
                  <a:lnTo>
                    <a:pt x="3164713" y="1600835"/>
                  </a:lnTo>
                  <a:lnTo>
                    <a:pt x="3160649" y="1600835"/>
                  </a:lnTo>
                  <a:lnTo>
                    <a:pt x="3152521" y="1600835"/>
                  </a:lnTo>
                  <a:lnTo>
                    <a:pt x="3146425" y="1596771"/>
                  </a:lnTo>
                  <a:lnTo>
                    <a:pt x="3146425" y="1557655"/>
                  </a:lnTo>
                  <a:lnTo>
                    <a:pt x="3138297" y="1557655"/>
                  </a:lnTo>
                  <a:close/>
                  <a:moveTo>
                    <a:pt x="8037957" y="1530858"/>
                  </a:moveTo>
                  <a:lnTo>
                    <a:pt x="8042021" y="1530858"/>
                  </a:lnTo>
                  <a:lnTo>
                    <a:pt x="8042021" y="1534922"/>
                  </a:lnTo>
                  <a:lnTo>
                    <a:pt x="8042021" y="1538986"/>
                  </a:lnTo>
                  <a:lnTo>
                    <a:pt x="8046085" y="1538986"/>
                  </a:lnTo>
                  <a:lnTo>
                    <a:pt x="8046085" y="1543050"/>
                  </a:lnTo>
                  <a:lnTo>
                    <a:pt x="8052181" y="1543050"/>
                  </a:lnTo>
                  <a:lnTo>
                    <a:pt x="8048117" y="1545082"/>
                  </a:lnTo>
                  <a:lnTo>
                    <a:pt x="8046085" y="1545082"/>
                  </a:lnTo>
                  <a:lnTo>
                    <a:pt x="8046085" y="1549146"/>
                  </a:lnTo>
                  <a:lnTo>
                    <a:pt x="8033893" y="1559433"/>
                  </a:lnTo>
                  <a:lnTo>
                    <a:pt x="8023733" y="1571752"/>
                  </a:lnTo>
                  <a:lnTo>
                    <a:pt x="8013573" y="1582039"/>
                  </a:lnTo>
                  <a:lnTo>
                    <a:pt x="7974964" y="1577975"/>
                  </a:lnTo>
                  <a:lnTo>
                    <a:pt x="7942452" y="1577975"/>
                  </a:lnTo>
                  <a:lnTo>
                    <a:pt x="7903845" y="1582039"/>
                  </a:lnTo>
                  <a:lnTo>
                    <a:pt x="7903845" y="1602613"/>
                  </a:lnTo>
                  <a:lnTo>
                    <a:pt x="7909940" y="1606677"/>
                  </a:lnTo>
                  <a:lnTo>
                    <a:pt x="7909940" y="1610741"/>
                  </a:lnTo>
                  <a:lnTo>
                    <a:pt x="7914005" y="1614805"/>
                  </a:lnTo>
                  <a:lnTo>
                    <a:pt x="7918069" y="1621028"/>
                  </a:lnTo>
                  <a:lnTo>
                    <a:pt x="7956676" y="1606550"/>
                  </a:lnTo>
                  <a:lnTo>
                    <a:pt x="7995285" y="1596263"/>
                  </a:lnTo>
                  <a:lnTo>
                    <a:pt x="7995285" y="1614805"/>
                  </a:lnTo>
                  <a:lnTo>
                    <a:pt x="7989188" y="1614805"/>
                  </a:lnTo>
                  <a:lnTo>
                    <a:pt x="7976997" y="1621028"/>
                  </a:lnTo>
                  <a:lnTo>
                    <a:pt x="7962773" y="1629283"/>
                  </a:lnTo>
                  <a:lnTo>
                    <a:pt x="7948549" y="1635506"/>
                  </a:lnTo>
                  <a:lnTo>
                    <a:pt x="7960740" y="1660271"/>
                  </a:lnTo>
                  <a:lnTo>
                    <a:pt x="7974964" y="1682877"/>
                  </a:lnTo>
                  <a:lnTo>
                    <a:pt x="7981061" y="1703451"/>
                  </a:lnTo>
                  <a:lnTo>
                    <a:pt x="7989188" y="1740535"/>
                  </a:lnTo>
                  <a:lnTo>
                    <a:pt x="7981061" y="1740535"/>
                  </a:lnTo>
                  <a:lnTo>
                    <a:pt x="7981061" y="1746758"/>
                  </a:lnTo>
                  <a:lnTo>
                    <a:pt x="7974964" y="1742694"/>
                  </a:lnTo>
                  <a:lnTo>
                    <a:pt x="7970900" y="1742694"/>
                  </a:lnTo>
                  <a:lnTo>
                    <a:pt x="7970900" y="1740662"/>
                  </a:lnTo>
                  <a:lnTo>
                    <a:pt x="7966837" y="1740662"/>
                  </a:lnTo>
                  <a:lnTo>
                    <a:pt x="7946517" y="1718056"/>
                  </a:lnTo>
                  <a:lnTo>
                    <a:pt x="7928228" y="1693291"/>
                  </a:lnTo>
                  <a:lnTo>
                    <a:pt x="7909940" y="1668526"/>
                  </a:lnTo>
                  <a:lnTo>
                    <a:pt x="7909940" y="1746758"/>
                  </a:lnTo>
                  <a:lnTo>
                    <a:pt x="7879461" y="1746758"/>
                  </a:lnTo>
                  <a:lnTo>
                    <a:pt x="7879461" y="1742694"/>
                  </a:lnTo>
                  <a:lnTo>
                    <a:pt x="7875397" y="1742694"/>
                  </a:lnTo>
                  <a:lnTo>
                    <a:pt x="7875397" y="1740662"/>
                  </a:lnTo>
                  <a:lnTo>
                    <a:pt x="7871333" y="1740662"/>
                  </a:lnTo>
                  <a:lnTo>
                    <a:pt x="7875397" y="1713865"/>
                  </a:lnTo>
                  <a:lnTo>
                    <a:pt x="7871333" y="1699387"/>
                  </a:lnTo>
                  <a:lnTo>
                    <a:pt x="7865237" y="1687068"/>
                  </a:lnTo>
                  <a:lnTo>
                    <a:pt x="7857109" y="1668526"/>
                  </a:lnTo>
                  <a:lnTo>
                    <a:pt x="7857109" y="1649730"/>
                  </a:lnTo>
                  <a:lnTo>
                    <a:pt x="7867269" y="1629156"/>
                  </a:lnTo>
                  <a:lnTo>
                    <a:pt x="7881493" y="1600327"/>
                  </a:lnTo>
                  <a:lnTo>
                    <a:pt x="7895717" y="1573530"/>
                  </a:lnTo>
                  <a:lnTo>
                    <a:pt x="7909940" y="1552956"/>
                  </a:lnTo>
                  <a:lnTo>
                    <a:pt x="7918069" y="1542669"/>
                  </a:lnTo>
                  <a:lnTo>
                    <a:pt x="7952612" y="1552956"/>
                  </a:lnTo>
                  <a:lnTo>
                    <a:pt x="7974964" y="1552956"/>
                  </a:lnTo>
                  <a:lnTo>
                    <a:pt x="7991221" y="1548892"/>
                  </a:lnTo>
                  <a:lnTo>
                    <a:pt x="8013573" y="1542669"/>
                  </a:lnTo>
                  <a:lnTo>
                    <a:pt x="8033893" y="1530350"/>
                  </a:lnTo>
                  <a:lnTo>
                    <a:pt x="8037957" y="1530350"/>
                  </a:lnTo>
                  <a:close/>
                  <a:moveTo>
                    <a:pt x="8113268" y="1524127"/>
                  </a:moveTo>
                  <a:lnTo>
                    <a:pt x="8127492" y="1530350"/>
                  </a:lnTo>
                  <a:lnTo>
                    <a:pt x="8133587" y="1534414"/>
                  </a:lnTo>
                  <a:lnTo>
                    <a:pt x="8141715" y="1542669"/>
                  </a:lnTo>
                  <a:lnTo>
                    <a:pt x="8143748" y="1548892"/>
                  </a:lnTo>
                  <a:lnTo>
                    <a:pt x="8143748" y="1563370"/>
                  </a:lnTo>
                  <a:lnTo>
                    <a:pt x="8143748" y="1581912"/>
                  </a:lnTo>
                  <a:lnTo>
                    <a:pt x="8137651" y="1585976"/>
                  </a:lnTo>
                  <a:lnTo>
                    <a:pt x="8133587" y="1588008"/>
                  </a:lnTo>
                  <a:lnTo>
                    <a:pt x="8133587" y="1592072"/>
                  </a:lnTo>
                  <a:lnTo>
                    <a:pt x="8133587" y="1596136"/>
                  </a:lnTo>
                  <a:lnTo>
                    <a:pt x="8133587" y="1600200"/>
                  </a:lnTo>
                  <a:lnTo>
                    <a:pt x="8133587" y="1602232"/>
                  </a:lnTo>
                  <a:lnTo>
                    <a:pt x="8131556" y="1606296"/>
                  </a:lnTo>
                  <a:lnTo>
                    <a:pt x="8123427" y="1614551"/>
                  </a:lnTo>
                  <a:lnTo>
                    <a:pt x="8123427" y="1596009"/>
                  </a:lnTo>
                  <a:lnTo>
                    <a:pt x="8109203" y="1573403"/>
                  </a:lnTo>
                  <a:lnTo>
                    <a:pt x="8109203" y="1548638"/>
                  </a:lnTo>
                  <a:lnTo>
                    <a:pt x="8113268" y="1523873"/>
                  </a:lnTo>
                  <a:close/>
                  <a:moveTo>
                    <a:pt x="7185787" y="1422908"/>
                  </a:moveTo>
                  <a:lnTo>
                    <a:pt x="7252843" y="1431163"/>
                  </a:lnTo>
                  <a:lnTo>
                    <a:pt x="7279259" y="1462024"/>
                  </a:lnTo>
                  <a:lnTo>
                    <a:pt x="7307707" y="1480566"/>
                  </a:lnTo>
                  <a:lnTo>
                    <a:pt x="7336155" y="1499108"/>
                  </a:lnTo>
                  <a:lnTo>
                    <a:pt x="7370699" y="1515618"/>
                  </a:lnTo>
                  <a:lnTo>
                    <a:pt x="7380859" y="1523873"/>
                  </a:lnTo>
                  <a:lnTo>
                    <a:pt x="7380859" y="1527937"/>
                  </a:lnTo>
                  <a:lnTo>
                    <a:pt x="7384923" y="1527937"/>
                  </a:lnTo>
                  <a:lnTo>
                    <a:pt x="7399147" y="1542415"/>
                  </a:lnTo>
                  <a:lnTo>
                    <a:pt x="7423531" y="1571244"/>
                  </a:lnTo>
                  <a:lnTo>
                    <a:pt x="7445883" y="1602105"/>
                  </a:lnTo>
                  <a:lnTo>
                    <a:pt x="7470267" y="1639189"/>
                  </a:lnTo>
                  <a:lnTo>
                    <a:pt x="7504811" y="1668018"/>
                  </a:lnTo>
                  <a:lnTo>
                    <a:pt x="7498714" y="1703070"/>
                  </a:lnTo>
                  <a:lnTo>
                    <a:pt x="7498714" y="1746377"/>
                  </a:lnTo>
                  <a:lnTo>
                    <a:pt x="7527162" y="1750441"/>
                  </a:lnTo>
                  <a:lnTo>
                    <a:pt x="7545450" y="1756664"/>
                  </a:lnTo>
                  <a:lnTo>
                    <a:pt x="7557643" y="1768983"/>
                  </a:lnTo>
                  <a:lnTo>
                    <a:pt x="7575931" y="1779270"/>
                  </a:lnTo>
                  <a:lnTo>
                    <a:pt x="7598283" y="1779270"/>
                  </a:lnTo>
                  <a:lnTo>
                    <a:pt x="7614538" y="1771015"/>
                  </a:lnTo>
                  <a:lnTo>
                    <a:pt x="7628762" y="1764792"/>
                  </a:lnTo>
                  <a:lnTo>
                    <a:pt x="7642987" y="1760728"/>
                  </a:lnTo>
                  <a:lnTo>
                    <a:pt x="7675499" y="1771015"/>
                  </a:lnTo>
                  <a:lnTo>
                    <a:pt x="7712075" y="1785493"/>
                  </a:lnTo>
                  <a:lnTo>
                    <a:pt x="7746619" y="1804035"/>
                  </a:lnTo>
                  <a:lnTo>
                    <a:pt x="7779131" y="1818513"/>
                  </a:lnTo>
                  <a:lnTo>
                    <a:pt x="7775067" y="1818513"/>
                  </a:lnTo>
                  <a:lnTo>
                    <a:pt x="7771002" y="1822577"/>
                  </a:lnTo>
                  <a:lnTo>
                    <a:pt x="7766938" y="1822577"/>
                  </a:lnTo>
                  <a:lnTo>
                    <a:pt x="7760843" y="1826641"/>
                  </a:lnTo>
                  <a:lnTo>
                    <a:pt x="7740523" y="1832864"/>
                  </a:lnTo>
                  <a:lnTo>
                    <a:pt x="7699883" y="1832864"/>
                  </a:lnTo>
                  <a:lnTo>
                    <a:pt x="7655178" y="1826641"/>
                  </a:lnTo>
                  <a:lnTo>
                    <a:pt x="7608443" y="1814322"/>
                  </a:lnTo>
                  <a:lnTo>
                    <a:pt x="7557643" y="1804035"/>
                  </a:lnTo>
                  <a:lnTo>
                    <a:pt x="7519035" y="1793748"/>
                  </a:lnTo>
                  <a:lnTo>
                    <a:pt x="7488555" y="1779270"/>
                  </a:lnTo>
                  <a:lnTo>
                    <a:pt x="7474331" y="1771015"/>
                  </a:lnTo>
                  <a:lnTo>
                    <a:pt x="7480426" y="1764792"/>
                  </a:lnTo>
                  <a:lnTo>
                    <a:pt x="7484490" y="1760728"/>
                  </a:lnTo>
                  <a:lnTo>
                    <a:pt x="7488555" y="1754505"/>
                  </a:lnTo>
                  <a:lnTo>
                    <a:pt x="7445883" y="1742186"/>
                  </a:lnTo>
                  <a:lnTo>
                    <a:pt x="7409307" y="1721612"/>
                  </a:lnTo>
                  <a:lnTo>
                    <a:pt x="7376795" y="1688719"/>
                  </a:lnTo>
                  <a:lnTo>
                    <a:pt x="7352411" y="1653667"/>
                  </a:lnTo>
                  <a:lnTo>
                    <a:pt x="7328026" y="1614551"/>
                  </a:lnTo>
                  <a:lnTo>
                    <a:pt x="7307707" y="1573403"/>
                  </a:lnTo>
                  <a:lnTo>
                    <a:pt x="7285355" y="1542542"/>
                  </a:lnTo>
                  <a:lnTo>
                    <a:pt x="7265035" y="1515745"/>
                  </a:lnTo>
                  <a:lnTo>
                    <a:pt x="7242683" y="1499235"/>
                  </a:lnTo>
                  <a:lnTo>
                    <a:pt x="7218299" y="1476629"/>
                  </a:lnTo>
                  <a:lnTo>
                    <a:pt x="7195947" y="1456055"/>
                  </a:lnTo>
                  <a:lnTo>
                    <a:pt x="7185787" y="1423162"/>
                  </a:lnTo>
                  <a:close/>
                  <a:moveTo>
                    <a:pt x="7793989" y="1384046"/>
                  </a:moveTo>
                  <a:lnTo>
                    <a:pt x="7814310" y="1390269"/>
                  </a:lnTo>
                  <a:lnTo>
                    <a:pt x="7838694" y="1404747"/>
                  </a:lnTo>
                  <a:lnTo>
                    <a:pt x="7861046" y="1427353"/>
                  </a:lnTo>
                  <a:lnTo>
                    <a:pt x="7871206" y="1445895"/>
                  </a:lnTo>
                  <a:lnTo>
                    <a:pt x="7861046" y="1452118"/>
                  </a:lnTo>
                  <a:lnTo>
                    <a:pt x="7850886" y="1462405"/>
                  </a:lnTo>
                  <a:lnTo>
                    <a:pt x="7838694" y="1470660"/>
                  </a:lnTo>
                  <a:lnTo>
                    <a:pt x="7824470" y="1476883"/>
                  </a:lnTo>
                  <a:lnTo>
                    <a:pt x="7836662" y="1509776"/>
                  </a:lnTo>
                  <a:lnTo>
                    <a:pt x="7850886" y="1534541"/>
                  </a:lnTo>
                  <a:lnTo>
                    <a:pt x="7865110" y="1563370"/>
                  </a:lnTo>
                  <a:lnTo>
                    <a:pt x="7852918" y="1567434"/>
                  </a:lnTo>
                  <a:lnTo>
                    <a:pt x="7846822" y="1567434"/>
                  </a:lnTo>
                  <a:lnTo>
                    <a:pt x="7842758" y="1567434"/>
                  </a:lnTo>
                  <a:lnTo>
                    <a:pt x="7838694" y="1571498"/>
                  </a:lnTo>
                  <a:lnTo>
                    <a:pt x="7836662" y="1573530"/>
                  </a:lnTo>
                  <a:lnTo>
                    <a:pt x="7832598" y="1581785"/>
                  </a:lnTo>
                  <a:lnTo>
                    <a:pt x="7814310" y="1614678"/>
                  </a:lnTo>
                  <a:lnTo>
                    <a:pt x="7804150" y="1653794"/>
                  </a:lnTo>
                  <a:lnTo>
                    <a:pt x="7785862" y="1688846"/>
                  </a:lnTo>
                  <a:lnTo>
                    <a:pt x="7775701" y="1697101"/>
                  </a:lnTo>
                  <a:lnTo>
                    <a:pt x="7765542" y="1697101"/>
                  </a:lnTo>
                  <a:lnTo>
                    <a:pt x="7753350" y="1699133"/>
                  </a:lnTo>
                  <a:lnTo>
                    <a:pt x="7741158" y="1699133"/>
                  </a:lnTo>
                  <a:lnTo>
                    <a:pt x="7718806" y="1686814"/>
                  </a:lnTo>
                  <a:lnTo>
                    <a:pt x="7698486" y="1682750"/>
                  </a:lnTo>
                  <a:lnTo>
                    <a:pt x="7672070" y="1682750"/>
                  </a:lnTo>
                  <a:lnTo>
                    <a:pt x="7647686" y="1678686"/>
                  </a:lnTo>
                  <a:lnTo>
                    <a:pt x="7623301" y="1668399"/>
                  </a:lnTo>
                  <a:lnTo>
                    <a:pt x="7598918" y="1635506"/>
                  </a:lnTo>
                  <a:lnTo>
                    <a:pt x="7580630" y="1592199"/>
                  </a:lnTo>
                  <a:lnTo>
                    <a:pt x="7576565" y="1542796"/>
                  </a:lnTo>
                  <a:lnTo>
                    <a:pt x="7594853" y="1534541"/>
                  </a:lnTo>
                  <a:lnTo>
                    <a:pt x="7609077" y="1534541"/>
                  </a:lnTo>
                  <a:lnTo>
                    <a:pt x="7623301" y="1538605"/>
                  </a:lnTo>
                  <a:lnTo>
                    <a:pt x="7637525" y="1530350"/>
                  </a:lnTo>
                  <a:lnTo>
                    <a:pt x="7655813" y="1501521"/>
                  </a:lnTo>
                  <a:lnTo>
                    <a:pt x="7700518" y="1495298"/>
                  </a:lnTo>
                  <a:lnTo>
                    <a:pt x="7708646" y="1489075"/>
                  </a:lnTo>
                  <a:lnTo>
                    <a:pt x="7714742" y="1480820"/>
                  </a:lnTo>
                  <a:lnTo>
                    <a:pt x="7714742" y="1476756"/>
                  </a:lnTo>
                  <a:lnTo>
                    <a:pt x="7718806" y="1474724"/>
                  </a:lnTo>
                  <a:lnTo>
                    <a:pt x="7718806" y="1470660"/>
                  </a:lnTo>
                  <a:lnTo>
                    <a:pt x="7718806" y="1466596"/>
                  </a:lnTo>
                  <a:lnTo>
                    <a:pt x="7722870" y="1462532"/>
                  </a:lnTo>
                  <a:lnTo>
                    <a:pt x="7728965" y="1462532"/>
                  </a:lnTo>
                  <a:lnTo>
                    <a:pt x="7741158" y="1462532"/>
                  </a:lnTo>
                  <a:lnTo>
                    <a:pt x="7753350" y="1462532"/>
                  </a:lnTo>
                  <a:lnTo>
                    <a:pt x="7761477" y="1437767"/>
                  </a:lnTo>
                  <a:lnTo>
                    <a:pt x="7771637" y="1419225"/>
                  </a:lnTo>
                  <a:lnTo>
                    <a:pt x="7781798" y="1402715"/>
                  </a:lnTo>
                  <a:lnTo>
                    <a:pt x="7793989" y="1384173"/>
                  </a:lnTo>
                  <a:close/>
                  <a:moveTo>
                    <a:pt x="6770877" y="1336802"/>
                  </a:moveTo>
                  <a:lnTo>
                    <a:pt x="6791198" y="1351280"/>
                  </a:lnTo>
                  <a:lnTo>
                    <a:pt x="6803389" y="1376045"/>
                  </a:lnTo>
                  <a:lnTo>
                    <a:pt x="6803389" y="1413129"/>
                  </a:lnTo>
                  <a:lnTo>
                    <a:pt x="6803389" y="1417193"/>
                  </a:lnTo>
                  <a:lnTo>
                    <a:pt x="6805422" y="1417193"/>
                  </a:lnTo>
                  <a:lnTo>
                    <a:pt x="6809486" y="1419225"/>
                  </a:lnTo>
                  <a:lnTo>
                    <a:pt x="6809486" y="1423289"/>
                  </a:lnTo>
                  <a:lnTo>
                    <a:pt x="6809486" y="1431544"/>
                  </a:lnTo>
                  <a:lnTo>
                    <a:pt x="6803389" y="1431544"/>
                  </a:lnTo>
                  <a:lnTo>
                    <a:pt x="6795262" y="1433576"/>
                  </a:lnTo>
                  <a:lnTo>
                    <a:pt x="6791198" y="1441831"/>
                  </a:lnTo>
                  <a:lnTo>
                    <a:pt x="6785101" y="1445895"/>
                  </a:lnTo>
                  <a:lnTo>
                    <a:pt x="6781038" y="1445895"/>
                  </a:lnTo>
                  <a:lnTo>
                    <a:pt x="6776974" y="1441831"/>
                  </a:lnTo>
                  <a:lnTo>
                    <a:pt x="6774942" y="1441831"/>
                  </a:lnTo>
                  <a:lnTo>
                    <a:pt x="6770877" y="1437767"/>
                  </a:lnTo>
                  <a:lnTo>
                    <a:pt x="6756653" y="1408938"/>
                  </a:lnTo>
                  <a:lnTo>
                    <a:pt x="6756653" y="1365631"/>
                  </a:lnTo>
                  <a:lnTo>
                    <a:pt x="6760718" y="1359408"/>
                  </a:lnTo>
                  <a:lnTo>
                    <a:pt x="6764782" y="1355344"/>
                  </a:lnTo>
                  <a:lnTo>
                    <a:pt x="6766813" y="1347089"/>
                  </a:lnTo>
                  <a:lnTo>
                    <a:pt x="6770877" y="1336802"/>
                  </a:lnTo>
                  <a:close/>
                  <a:moveTo>
                    <a:pt x="8046085" y="1293495"/>
                  </a:moveTo>
                  <a:lnTo>
                    <a:pt x="8062340" y="1312037"/>
                  </a:lnTo>
                  <a:lnTo>
                    <a:pt x="8074533" y="1332611"/>
                  </a:lnTo>
                  <a:lnTo>
                    <a:pt x="8074533" y="1365504"/>
                  </a:lnTo>
                  <a:lnTo>
                    <a:pt x="8076564" y="1373759"/>
                  </a:lnTo>
                  <a:lnTo>
                    <a:pt x="8080628" y="1373759"/>
                  </a:lnTo>
                  <a:lnTo>
                    <a:pt x="8080628" y="1375791"/>
                  </a:lnTo>
                  <a:lnTo>
                    <a:pt x="8076564" y="1375791"/>
                  </a:lnTo>
                  <a:lnTo>
                    <a:pt x="8074533" y="1384046"/>
                  </a:lnTo>
                  <a:lnTo>
                    <a:pt x="8074533" y="1390269"/>
                  </a:lnTo>
                  <a:lnTo>
                    <a:pt x="8070469" y="1390269"/>
                  </a:lnTo>
                  <a:lnTo>
                    <a:pt x="8070469" y="1394333"/>
                  </a:lnTo>
                  <a:lnTo>
                    <a:pt x="8066405" y="1394333"/>
                  </a:lnTo>
                  <a:lnTo>
                    <a:pt x="8060309" y="1398397"/>
                  </a:lnTo>
                  <a:lnTo>
                    <a:pt x="8056245" y="1390142"/>
                  </a:lnTo>
                  <a:lnTo>
                    <a:pt x="8056245" y="1388110"/>
                  </a:lnTo>
                  <a:lnTo>
                    <a:pt x="8052181" y="1388110"/>
                  </a:lnTo>
                  <a:lnTo>
                    <a:pt x="8048117" y="1388110"/>
                  </a:lnTo>
                  <a:lnTo>
                    <a:pt x="8046085" y="1384046"/>
                  </a:lnTo>
                  <a:lnTo>
                    <a:pt x="8046085" y="1390269"/>
                  </a:lnTo>
                  <a:lnTo>
                    <a:pt x="8048117" y="1394333"/>
                  </a:lnTo>
                  <a:lnTo>
                    <a:pt x="8052181" y="1398397"/>
                  </a:lnTo>
                  <a:lnTo>
                    <a:pt x="8056245" y="1402461"/>
                  </a:lnTo>
                  <a:lnTo>
                    <a:pt x="8052181" y="1404493"/>
                  </a:lnTo>
                  <a:lnTo>
                    <a:pt x="8052181" y="1408557"/>
                  </a:lnTo>
                  <a:lnTo>
                    <a:pt x="8052181" y="1412621"/>
                  </a:lnTo>
                  <a:lnTo>
                    <a:pt x="8052181" y="1422908"/>
                  </a:lnTo>
                  <a:lnTo>
                    <a:pt x="8033893" y="1422908"/>
                  </a:lnTo>
                  <a:lnTo>
                    <a:pt x="8033893" y="1412621"/>
                  </a:lnTo>
                  <a:lnTo>
                    <a:pt x="8023733" y="1408557"/>
                  </a:lnTo>
                  <a:lnTo>
                    <a:pt x="8013573" y="1402334"/>
                  </a:lnTo>
                  <a:lnTo>
                    <a:pt x="8009509" y="1394079"/>
                  </a:lnTo>
                  <a:lnTo>
                    <a:pt x="8005445" y="1383792"/>
                  </a:lnTo>
                  <a:lnTo>
                    <a:pt x="8003413" y="1373505"/>
                  </a:lnTo>
                  <a:lnTo>
                    <a:pt x="7995285" y="1359027"/>
                  </a:lnTo>
                  <a:lnTo>
                    <a:pt x="7985125" y="1365250"/>
                  </a:lnTo>
                  <a:lnTo>
                    <a:pt x="7970901" y="1373505"/>
                  </a:lnTo>
                  <a:lnTo>
                    <a:pt x="7956676" y="1375537"/>
                  </a:lnTo>
                  <a:lnTo>
                    <a:pt x="7942452" y="1383792"/>
                  </a:lnTo>
                  <a:lnTo>
                    <a:pt x="7942452" y="1365250"/>
                  </a:lnTo>
                  <a:lnTo>
                    <a:pt x="7946517" y="1361186"/>
                  </a:lnTo>
                  <a:lnTo>
                    <a:pt x="7946517" y="1359154"/>
                  </a:lnTo>
                  <a:lnTo>
                    <a:pt x="7948549" y="1359154"/>
                  </a:lnTo>
                  <a:lnTo>
                    <a:pt x="7948549" y="1350899"/>
                  </a:lnTo>
                  <a:lnTo>
                    <a:pt x="7976997" y="1340612"/>
                  </a:lnTo>
                  <a:lnTo>
                    <a:pt x="8003413" y="1332357"/>
                  </a:lnTo>
                  <a:lnTo>
                    <a:pt x="8027797" y="1317879"/>
                  </a:lnTo>
                  <a:lnTo>
                    <a:pt x="8046085" y="1293114"/>
                  </a:lnTo>
                  <a:close/>
                  <a:moveTo>
                    <a:pt x="2528062" y="1293114"/>
                  </a:moveTo>
                  <a:lnTo>
                    <a:pt x="2532126" y="1303401"/>
                  </a:lnTo>
                  <a:lnTo>
                    <a:pt x="2532126" y="1307465"/>
                  </a:lnTo>
                  <a:lnTo>
                    <a:pt x="2532126" y="1311529"/>
                  </a:lnTo>
                  <a:lnTo>
                    <a:pt x="2536190" y="1315593"/>
                  </a:lnTo>
                  <a:lnTo>
                    <a:pt x="2538222" y="1315593"/>
                  </a:lnTo>
                  <a:lnTo>
                    <a:pt x="2546350" y="1317625"/>
                  </a:lnTo>
                  <a:lnTo>
                    <a:pt x="2546350" y="1303147"/>
                  </a:lnTo>
                  <a:lnTo>
                    <a:pt x="2528062" y="1292860"/>
                  </a:lnTo>
                  <a:close/>
                  <a:moveTo>
                    <a:pt x="7871206" y="1253744"/>
                  </a:moveTo>
                  <a:lnTo>
                    <a:pt x="7879334" y="1261999"/>
                  </a:lnTo>
                  <a:lnTo>
                    <a:pt x="7881366" y="1261999"/>
                  </a:lnTo>
                  <a:lnTo>
                    <a:pt x="7885430" y="1261999"/>
                  </a:lnTo>
                  <a:lnTo>
                    <a:pt x="7885430" y="1264031"/>
                  </a:lnTo>
                  <a:lnTo>
                    <a:pt x="7885430" y="1272286"/>
                  </a:lnTo>
                  <a:lnTo>
                    <a:pt x="7889494" y="1278509"/>
                  </a:lnTo>
                  <a:lnTo>
                    <a:pt x="7867142" y="1297051"/>
                  </a:lnTo>
                  <a:lnTo>
                    <a:pt x="7852918" y="1315593"/>
                  </a:lnTo>
                  <a:lnTo>
                    <a:pt x="7836662" y="1330071"/>
                  </a:lnTo>
                  <a:lnTo>
                    <a:pt x="7810246" y="1344549"/>
                  </a:lnTo>
                  <a:lnTo>
                    <a:pt x="7810246" y="1336294"/>
                  </a:lnTo>
                  <a:lnTo>
                    <a:pt x="7832598" y="1311529"/>
                  </a:lnTo>
                  <a:lnTo>
                    <a:pt x="7856982" y="1286764"/>
                  </a:lnTo>
                  <a:lnTo>
                    <a:pt x="7871206" y="1253871"/>
                  </a:lnTo>
                  <a:close/>
                  <a:moveTo>
                    <a:pt x="2788539" y="1064895"/>
                  </a:moveTo>
                  <a:lnTo>
                    <a:pt x="2802763" y="1066927"/>
                  </a:lnTo>
                  <a:lnTo>
                    <a:pt x="2819019" y="1075182"/>
                  </a:lnTo>
                  <a:lnTo>
                    <a:pt x="2812923" y="1079246"/>
                  </a:lnTo>
                  <a:lnTo>
                    <a:pt x="2808859" y="1085469"/>
                  </a:lnTo>
                  <a:lnTo>
                    <a:pt x="2802763" y="1089533"/>
                  </a:lnTo>
                  <a:lnTo>
                    <a:pt x="2790571" y="1089533"/>
                  </a:lnTo>
                  <a:lnTo>
                    <a:pt x="2780411" y="1085469"/>
                  </a:lnTo>
                  <a:lnTo>
                    <a:pt x="2770251" y="1085469"/>
                  </a:lnTo>
                  <a:lnTo>
                    <a:pt x="2760091" y="1085469"/>
                  </a:lnTo>
                  <a:lnTo>
                    <a:pt x="2747899" y="1089533"/>
                  </a:lnTo>
                  <a:lnTo>
                    <a:pt x="2747899" y="1066927"/>
                  </a:lnTo>
                  <a:lnTo>
                    <a:pt x="2774315" y="1064895"/>
                  </a:lnTo>
                  <a:lnTo>
                    <a:pt x="2788539" y="1064895"/>
                  </a:lnTo>
                  <a:close/>
                  <a:moveTo>
                    <a:pt x="7956677" y="1042289"/>
                  </a:moveTo>
                  <a:lnTo>
                    <a:pt x="7956677" y="1079373"/>
                  </a:lnTo>
                  <a:lnTo>
                    <a:pt x="7952613" y="1104138"/>
                  </a:lnTo>
                  <a:lnTo>
                    <a:pt x="7946517" y="1124712"/>
                  </a:lnTo>
                  <a:lnTo>
                    <a:pt x="7942453" y="1161796"/>
                  </a:lnTo>
                  <a:lnTo>
                    <a:pt x="7948549" y="1161796"/>
                  </a:lnTo>
                  <a:lnTo>
                    <a:pt x="7948549" y="1168019"/>
                  </a:lnTo>
                  <a:lnTo>
                    <a:pt x="7962773" y="1168019"/>
                  </a:lnTo>
                  <a:lnTo>
                    <a:pt x="7970901" y="1168019"/>
                  </a:lnTo>
                  <a:lnTo>
                    <a:pt x="7976997" y="1168019"/>
                  </a:lnTo>
                  <a:lnTo>
                    <a:pt x="7985125" y="1172083"/>
                  </a:lnTo>
                  <a:lnTo>
                    <a:pt x="7991221" y="1176147"/>
                  </a:lnTo>
                  <a:lnTo>
                    <a:pt x="8005445" y="1178179"/>
                  </a:lnTo>
                  <a:lnTo>
                    <a:pt x="8013573" y="1204976"/>
                  </a:lnTo>
                  <a:lnTo>
                    <a:pt x="8027797" y="1221486"/>
                  </a:lnTo>
                  <a:lnTo>
                    <a:pt x="8046085" y="1240028"/>
                  </a:lnTo>
                  <a:lnTo>
                    <a:pt x="8060309" y="1264793"/>
                  </a:lnTo>
                  <a:lnTo>
                    <a:pt x="8048117" y="1268857"/>
                  </a:lnTo>
                  <a:lnTo>
                    <a:pt x="8042021" y="1272921"/>
                  </a:lnTo>
                  <a:lnTo>
                    <a:pt x="8037957" y="1272921"/>
                  </a:lnTo>
                  <a:lnTo>
                    <a:pt x="8037957" y="1276985"/>
                  </a:lnTo>
                  <a:lnTo>
                    <a:pt x="8037957" y="1279017"/>
                  </a:lnTo>
                  <a:lnTo>
                    <a:pt x="8037957" y="1283081"/>
                  </a:lnTo>
                  <a:lnTo>
                    <a:pt x="8031861" y="1283081"/>
                  </a:lnTo>
                  <a:lnTo>
                    <a:pt x="8019669" y="1287145"/>
                  </a:lnTo>
                  <a:lnTo>
                    <a:pt x="8017637" y="1278890"/>
                  </a:lnTo>
                  <a:lnTo>
                    <a:pt x="8017637" y="1276858"/>
                  </a:lnTo>
                  <a:lnTo>
                    <a:pt x="8013573" y="1276858"/>
                  </a:lnTo>
                  <a:lnTo>
                    <a:pt x="8009509" y="1276858"/>
                  </a:lnTo>
                  <a:lnTo>
                    <a:pt x="8005445" y="1272794"/>
                  </a:lnTo>
                  <a:lnTo>
                    <a:pt x="7999349" y="1287272"/>
                  </a:lnTo>
                  <a:lnTo>
                    <a:pt x="7995285" y="1297559"/>
                  </a:lnTo>
                  <a:lnTo>
                    <a:pt x="7989189" y="1307846"/>
                  </a:lnTo>
                  <a:lnTo>
                    <a:pt x="7976997" y="1311910"/>
                  </a:lnTo>
                  <a:lnTo>
                    <a:pt x="7966837" y="1318133"/>
                  </a:lnTo>
                  <a:lnTo>
                    <a:pt x="7966837" y="1311910"/>
                  </a:lnTo>
                  <a:lnTo>
                    <a:pt x="7960741" y="1303655"/>
                  </a:lnTo>
                  <a:lnTo>
                    <a:pt x="7960741" y="1297432"/>
                  </a:lnTo>
                  <a:lnTo>
                    <a:pt x="7960741" y="1293368"/>
                  </a:lnTo>
                  <a:lnTo>
                    <a:pt x="7960741" y="1291336"/>
                  </a:lnTo>
                  <a:lnTo>
                    <a:pt x="7960741" y="1287272"/>
                  </a:lnTo>
                  <a:lnTo>
                    <a:pt x="7956677" y="1283208"/>
                  </a:lnTo>
                  <a:lnTo>
                    <a:pt x="7952613" y="1283208"/>
                  </a:lnTo>
                  <a:lnTo>
                    <a:pt x="7942453" y="1279144"/>
                  </a:lnTo>
                  <a:lnTo>
                    <a:pt x="7942453" y="1268730"/>
                  </a:lnTo>
                  <a:lnTo>
                    <a:pt x="7942453" y="1258443"/>
                  </a:lnTo>
                  <a:lnTo>
                    <a:pt x="7946517" y="1250188"/>
                  </a:lnTo>
                  <a:lnTo>
                    <a:pt x="7946517" y="1248156"/>
                  </a:lnTo>
                  <a:lnTo>
                    <a:pt x="7948549" y="1244092"/>
                  </a:lnTo>
                  <a:lnTo>
                    <a:pt x="7956677" y="1244092"/>
                  </a:lnTo>
                  <a:lnTo>
                    <a:pt x="7966837" y="1240028"/>
                  </a:lnTo>
                  <a:lnTo>
                    <a:pt x="7981061" y="1240028"/>
                  </a:lnTo>
                  <a:lnTo>
                    <a:pt x="7981061" y="1264793"/>
                  </a:lnTo>
                  <a:lnTo>
                    <a:pt x="8005445" y="1264793"/>
                  </a:lnTo>
                  <a:lnTo>
                    <a:pt x="8005445" y="1258570"/>
                  </a:lnTo>
                  <a:lnTo>
                    <a:pt x="8009509" y="1250315"/>
                  </a:lnTo>
                  <a:lnTo>
                    <a:pt x="8013573" y="1248283"/>
                  </a:lnTo>
                  <a:lnTo>
                    <a:pt x="8013573" y="1244219"/>
                  </a:lnTo>
                  <a:lnTo>
                    <a:pt x="8017637" y="1240155"/>
                  </a:lnTo>
                  <a:lnTo>
                    <a:pt x="8019669" y="1233932"/>
                  </a:lnTo>
                  <a:lnTo>
                    <a:pt x="8013573" y="1233932"/>
                  </a:lnTo>
                  <a:lnTo>
                    <a:pt x="7976997" y="1205103"/>
                  </a:lnTo>
                  <a:lnTo>
                    <a:pt x="7936357" y="1186561"/>
                  </a:lnTo>
                  <a:lnTo>
                    <a:pt x="7936357" y="1201039"/>
                  </a:lnTo>
                  <a:lnTo>
                    <a:pt x="7932293" y="1211326"/>
                  </a:lnTo>
                  <a:lnTo>
                    <a:pt x="7928229" y="1221613"/>
                  </a:lnTo>
                  <a:lnTo>
                    <a:pt x="7928229" y="1233932"/>
                  </a:lnTo>
                  <a:lnTo>
                    <a:pt x="7924165" y="1229868"/>
                  </a:lnTo>
                  <a:lnTo>
                    <a:pt x="7922133" y="1225804"/>
                  </a:lnTo>
                  <a:lnTo>
                    <a:pt x="7922133" y="1221740"/>
                  </a:lnTo>
                  <a:lnTo>
                    <a:pt x="7918069" y="1219708"/>
                  </a:lnTo>
                  <a:lnTo>
                    <a:pt x="7907909" y="1192911"/>
                  </a:lnTo>
                  <a:lnTo>
                    <a:pt x="7895717" y="1162050"/>
                  </a:lnTo>
                  <a:lnTo>
                    <a:pt x="7893685" y="1120902"/>
                  </a:lnTo>
                  <a:lnTo>
                    <a:pt x="7895717" y="1085850"/>
                  </a:lnTo>
                  <a:lnTo>
                    <a:pt x="7909941" y="1050798"/>
                  </a:lnTo>
                  <a:lnTo>
                    <a:pt x="7922133" y="1046734"/>
                  </a:lnTo>
                  <a:lnTo>
                    <a:pt x="7932293" y="1042670"/>
                  </a:lnTo>
                  <a:lnTo>
                    <a:pt x="7942453" y="1042670"/>
                  </a:lnTo>
                  <a:lnTo>
                    <a:pt x="7956677" y="1042670"/>
                  </a:lnTo>
                  <a:close/>
                  <a:moveTo>
                    <a:pt x="2656332" y="1042670"/>
                  </a:moveTo>
                  <a:lnTo>
                    <a:pt x="2670556" y="1042670"/>
                  </a:lnTo>
                  <a:lnTo>
                    <a:pt x="2684780" y="1046734"/>
                  </a:lnTo>
                  <a:lnTo>
                    <a:pt x="2699004" y="1046734"/>
                  </a:lnTo>
                  <a:lnTo>
                    <a:pt x="2709164" y="1050798"/>
                  </a:lnTo>
                  <a:lnTo>
                    <a:pt x="2709164" y="1067308"/>
                  </a:lnTo>
                  <a:lnTo>
                    <a:pt x="2656332" y="1067308"/>
                  </a:lnTo>
                  <a:lnTo>
                    <a:pt x="2656332" y="1042162"/>
                  </a:lnTo>
                  <a:close/>
                  <a:moveTo>
                    <a:pt x="2357374" y="1042162"/>
                  </a:moveTo>
                  <a:lnTo>
                    <a:pt x="2375662" y="1046226"/>
                  </a:lnTo>
                  <a:lnTo>
                    <a:pt x="2385822" y="1052449"/>
                  </a:lnTo>
                  <a:lnTo>
                    <a:pt x="2400046" y="1060704"/>
                  </a:lnTo>
                  <a:lnTo>
                    <a:pt x="2412238" y="1066927"/>
                  </a:lnTo>
                  <a:lnTo>
                    <a:pt x="2412238" y="1075182"/>
                  </a:lnTo>
                  <a:lnTo>
                    <a:pt x="2398014" y="1075182"/>
                  </a:lnTo>
                  <a:lnTo>
                    <a:pt x="2385822" y="1079246"/>
                  </a:lnTo>
                  <a:lnTo>
                    <a:pt x="2375662" y="1081278"/>
                  </a:lnTo>
                  <a:lnTo>
                    <a:pt x="2369566" y="1079246"/>
                  </a:lnTo>
                  <a:lnTo>
                    <a:pt x="2355342" y="1079246"/>
                  </a:lnTo>
                  <a:lnTo>
                    <a:pt x="2343150" y="1075182"/>
                  </a:lnTo>
                  <a:lnTo>
                    <a:pt x="2343150" y="1050417"/>
                  </a:lnTo>
                  <a:lnTo>
                    <a:pt x="2347214" y="1050417"/>
                  </a:lnTo>
                  <a:lnTo>
                    <a:pt x="2351278" y="1046353"/>
                  </a:lnTo>
                  <a:lnTo>
                    <a:pt x="2355342" y="1046353"/>
                  </a:lnTo>
                  <a:lnTo>
                    <a:pt x="2357374" y="1042289"/>
                  </a:lnTo>
                  <a:close/>
                  <a:moveTo>
                    <a:pt x="2481453" y="1009396"/>
                  </a:moveTo>
                  <a:lnTo>
                    <a:pt x="2524125" y="1013460"/>
                  </a:lnTo>
                  <a:lnTo>
                    <a:pt x="2560701" y="1021715"/>
                  </a:lnTo>
                  <a:lnTo>
                    <a:pt x="2589149" y="1032002"/>
                  </a:lnTo>
                  <a:lnTo>
                    <a:pt x="2623693" y="1042289"/>
                  </a:lnTo>
                  <a:lnTo>
                    <a:pt x="2623693" y="1060831"/>
                  </a:lnTo>
                  <a:lnTo>
                    <a:pt x="2609469" y="1060831"/>
                  </a:lnTo>
                  <a:lnTo>
                    <a:pt x="2603373" y="1064895"/>
                  </a:lnTo>
                  <a:lnTo>
                    <a:pt x="2593213" y="1066927"/>
                  </a:lnTo>
                  <a:lnTo>
                    <a:pt x="2585085" y="1070991"/>
                  </a:lnTo>
                  <a:lnTo>
                    <a:pt x="2578989" y="1075055"/>
                  </a:lnTo>
                  <a:lnTo>
                    <a:pt x="2566797" y="1075055"/>
                  </a:lnTo>
                  <a:lnTo>
                    <a:pt x="2566797" y="1070991"/>
                  </a:lnTo>
                  <a:lnTo>
                    <a:pt x="2566797" y="1066927"/>
                  </a:lnTo>
                  <a:lnTo>
                    <a:pt x="2564765" y="1064895"/>
                  </a:lnTo>
                  <a:lnTo>
                    <a:pt x="2560701" y="1060831"/>
                  </a:lnTo>
                  <a:lnTo>
                    <a:pt x="2556637" y="1056767"/>
                  </a:lnTo>
                  <a:lnTo>
                    <a:pt x="2552573" y="1060831"/>
                  </a:lnTo>
                  <a:lnTo>
                    <a:pt x="2546477" y="1081405"/>
                  </a:lnTo>
                  <a:lnTo>
                    <a:pt x="2536317" y="1081405"/>
                  </a:lnTo>
                  <a:lnTo>
                    <a:pt x="2509901" y="1079373"/>
                  </a:lnTo>
                  <a:lnTo>
                    <a:pt x="2481453" y="1075309"/>
                  </a:lnTo>
                  <a:lnTo>
                    <a:pt x="2461133" y="1075309"/>
                  </a:lnTo>
                  <a:lnTo>
                    <a:pt x="2450973" y="1050544"/>
                  </a:lnTo>
                  <a:lnTo>
                    <a:pt x="2469261" y="1050544"/>
                  </a:lnTo>
                  <a:lnTo>
                    <a:pt x="2481453" y="1050544"/>
                  </a:lnTo>
                  <a:lnTo>
                    <a:pt x="2495677" y="1046480"/>
                  </a:lnTo>
                  <a:lnTo>
                    <a:pt x="2507869" y="1042416"/>
                  </a:lnTo>
                  <a:lnTo>
                    <a:pt x="2499741" y="1038352"/>
                  </a:lnTo>
                  <a:lnTo>
                    <a:pt x="2493645" y="1032129"/>
                  </a:lnTo>
                  <a:lnTo>
                    <a:pt x="2489581" y="1028065"/>
                  </a:lnTo>
                  <a:lnTo>
                    <a:pt x="2485517" y="1021842"/>
                  </a:lnTo>
                  <a:lnTo>
                    <a:pt x="2481453" y="1009523"/>
                  </a:lnTo>
                  <a:close/>
                  <a:moveTo>
                    <a:pt x="203454" y="930910"/>
                  </a:moveTo>
                  <a:lnTo>
                    <a:pt x="235966" y="941197"/>
                  </a:lnTo>
                  <a:lnTo>
                    <a:pt x="260350" y="955675"/>
                  </a:lnTo>
                  <a:lnTo>
                    <a:pt x="288798" y="970153"/>
                  </a:lnTo>
                  <a:lnTo>
                    <a:pt x="288798" y="978408"/>
                  </a:lnTo>
                  <a:lnTo>
                    <a:pt x="280670" y="978408"/>
                  </a:lnTo>
                  <a:lnTo>
                    <a:pt x="256286" y="994918"/>
                  </a:lnTo>
                  <a:lnTo>
                    <a:pt x="231902" y="998982"/>
                  </a:lnTo>
                  <a:lnTo>
                    <a:pt x="209550" y="1003046"/>
                  </a:lnTo>
                  <a:lnTo>
                    <a:pt x="185166" y="1009269"/>
                  </a:lnTo>
                  <a:lnTo>
                    <a:pt x="185166" y="1003046"/>
                  </a:lnTo>
                  <a:lnTo>
                    <a:pt x="179070" y="1003046"/>
                  </a:lnTo>
                  <a:lnTo>
                    <a:pt x="185166" y="984504"/>
                  </a:lnTo>
                  <a:lnTo>
                    <a:pt x="185166" y="965962"/>
                  </a:lnTo>
                  <a:lnTo>
                    <a:pt x="185166" y="941324"/>
                  </a:lnTo>
                  <a:lnTo>
                    <a:pt x="193294" y="937260"/>
                  </a:lnTo>
                  <a:lnTo>
                    <a:pt x="195326" y="937260"/>
                  </a:lnTo>
                  <a:lnTo>
                    <a:pt x="195326" y="935228"/>
                  </a:lnTo>
                  <a:lnTo>
                    <a:pt x="199390" y="935228"/>
                  </a:lnTo>
                  <a:lnTo>
                    <a:pt x="203454" y="931164"/>
                  </a:lnTo>
                  <a:close/>
                  <a:moveTo>
                    <a:pt x="2233295" y="908558"/>
                  </a:moveTo>
                  <a:lnTo>
                    <a:pt x="2290191" y="920877"/>
                  </a:lnTo>
                  <a:lnTo>
                    <a:pt x="2340991" y="937387"/>
                  </a:lnTo>
                  <a:lnTo>
                    <a:pt x="2379599" y="955929"/>
                  </a:lnTo>
                  <a:lnTo>
                    <a:pt x="2418207" y="974471"/>
                  </a:lnTo>
                  <a:lnTo>
                    <a:pt x="2460879" y="995045"/>
                  </a:lnTo>
                  <a:lnTo>
                    <a:pt x="2460879" y="1009523"/>
                  </a:lnTo>
                  <a:lnTo>
                    <a:pt x="2442591" y="1009523"/>
                  </a:lnTo>
                  <a:lnTo>
                    <a:pt x="2422271" y="1017778"/>
                  </a:lnTo>
                  <a:lnTo>
                    <a:pt x="2397887" y="1024001"/>
                  </a:lnTo>
                  <a:lnTo>
                    <a:pt x="2371471" y="1028065"/>
                  </a:lnTo>
                  <a:lnTo>
                    <a:pt x="2375535" y="1021842"/>
                  </a:lnTo>
                  <a:lnTo>
                    <a:pt x="2375535" y="1013587"/>
                  </a:lnTo>
                  <a:lnTo>
                    <a:pt x="2375535" y="1009523"/>
                  </a:lnTo>
                  <a:lnTo>
                    <a:pt x="2375535" y="1007491"/>
                  </a:lnTo>
                  <a:lnTo>
                    <a:pt x="2375535" y="1003427"/>
                  </a:lnTo>
                  <a:lnTo>
                    <a:pt x="2371471" y="995172"/>
                  </a:lnTo>
                  <a:lnTo>
                    <a:pt x="2318639" y="980694"/>
                  </a:lnTo>
                  <a:lnTo>
                    <a:pt x="2269871" y="955929"/>
                  </a:lnTo>
                  <a:lnTo>
                    <a:pt x="2217039" y="931164"/>
                  </a:lnTo>
                  <a:lnTo>
                    <a:pt x="2204847" y="941451"/>
                  </a:lnTo>
                  <a:lnTo>
                    <a:pt x="2198751" y="951738"/>
                  </a:lnTo>
                  <a:lnTo>
                    <a:pt x="2188591" y="964057"/>
                  </a:lnTo>
                  <a:lnTo>
                    <a:pt x="2176399" y="959993"/>
                  </a:lnTo>
                  <a:lnTo>
                    <a:pt x="2162175" y="951738"/>
                  </a:lnTo>
                  <a:lnTo>
                    <a:pt x="2156079" y="949706"/>
                  </a:lnTo>
                  <a:lnTo>
                    <a:pt x="2170303" y="949706"/>
                  </a:lnTo>
                  <a:lnTo>
                    <a:pt x="2180463" y="935228"/>
                  </a:lnTo>
                  <a:lnTo>
                    <a:pt x="2190623" y="926973"/>
                  </a:lnTo>
                  <a:lnTo>
                    <a:pt x="2202815" y="916686"/>
                  </a:lnTo>
                  <a:lnTo>
                    <a:pt x="2212975" y="916686"/>
                  </a:lnTo>
                  <a:lnTo>
                    <a:pt x="2219071" y="912622"/>
                  </a:lnTo>
                  <a:lnTo>
                    <a:pt x="2227199" y="912622"/>
                  </a:lnTo>
                  <a:lnTo>
                    <a:pt x="2233295" y="908558"/>
                  </a:lnTo>
                  <a:close/>
                  <a:moveTo>
                    <a:pt x="156591" y="891794"/>
                  </a:moveTo>
                  <a:lnTo>
                    <a:pt x="185039" y="902081"/>
                  </a:lnTo>
                  <a:lnTo>
                    <a:pt x="185039" y="908304"/>
                  </a:lnTo>
                  <a:lnTo>
                    <a:pt x="178943" y="908304"/>
                  </a:lnTo>
                  <a:lnTo>
                    <a:pt x="156591" y="916559"/>
                  </a:lnTo>
                  <a:lnTo>
                    <a:pt x="136271" y="916559"/>
                  </a:lnTo>
                  <a:lnTo>
                    <a:pt x="117983" y="916559"/>
                  </a:lnTo>
                  <a:lnTo>
                    <a:pt x="117983" y="902081"/>
                  </a:lnTo>
                  <a:lnTo>
                    <a:pt x="128143" y="898017"/>
                  </a:lnTo>
                  <a:lnTo>
                    <a:pt x="138303" y="898017"/>
                  </a:lnTo>
                  <a:lnTo>
                    <a:pt x="146431" y="895985"/>
                  </a:lnTo>
                  <a:lnTo>
                    <a:pt x="156591" y="891921"/>
                  </a:lnTo>
                  <a:close/>
                  <a:moveTo>
                    <a:pt x="0" y="858901"/>
                  </a:moveTo>
                  <a:lnTo>
                    <a:pt x="12192" y="862965"/>
                  </a:lnTo>
                  <a:lnTo>
                    <a:pt x="26416" y="862965"/>
                  </a:lnTo>
                  <a:lnTo>
                    <a:pt x="32512" y="862965"/>
                  </a:lnTo>
                  <a:lnTo>
                    <a:pt x="42672" y="867029"/>
                  </a:lnTo>
                  <a:lnTo>
                    <a:pt x="54864" y="869061"/>
                  </a:lnTo>
                  <a:lnTo>
                    <a:pt x="54864" y="883539"/>
                  </a:lnTo>
                  <a:lnTo>
                    <a:pt x="46736" y="883539"/>
                  </a:lnTo>
                  <a:lnTo>
                    <a:pt x="36576" y="887603"/>
                  </a:lnTo>
                  <a:lnTo>
                    <a:pt x="26416" y="891667"/>
                  </a:lnTo>
                  <a:lnTo>
                    <a:pt x="14224" y="891667"/>
                  </a:lnTo>
                  <a:lnTo>
                    <a:pt x="0" y="891667"/>
                  </a:lnTo>
                  <a:lnTo>
                    <a:pt x="0" y="858901"/>
                  </a:lnTo>
                  <a:close/>
                  <a:moveTo>
                    <a:pt x="2343023" y="852678"/>
                  </a:moveTo>
                  <a:lnTo>
                    <a:pt x="2355215" y="858901"/>
                  </a:lnTo>
                  <a:lnTo>
                    <a:pt x="2361311" y="867156"/>
                  </a:lnTo>
                  <a:lnTo>
                    <a:pt x="2369439" y="873379"/>
                  </a:lnTo>
                  <a:lnTo>
                    <a:pt x="2371471" y="883666"/>
                  </a:lnTo>
                  <a:lnTo>
                    <a:pt x="2371471" y="902208"/>
                  </a:lnTo>
                  <a:lnTo>
                    <a:pt x="2357247" y="902208"/>
                  </a:lnTo>
                  <a:lnTo>
                    <a:pt x="2355215" y="891921"/>
                  </a:lnTo>
                  <a:lnTo>
                    <a:pt x="2351151" y="887857"/>
                  </a:lnTo>
                  <a:lnTo>
                    <a:pt x="2347087" y="881634"/>
                  </a:lnTo>
                  <a:lnTo>
                    <a:pt x="2343023" y="873379"/>
                  </a:lnTo>
                  <a:lnTo>
                    <a:pt x="2343023" y="867156"/>
                  </a:lnTo>
                  <a:lnTo>
                    <a:pt x="2343023" y="852678"/>
                  </a:lnTo>
                  <a:close/>
                  <a:moveTo>
                    <a:pt x="7942326" y="838200"/>
                  </a:moveTo>
                  <a:lnTo>
                    <a:pt x="7948423" y="844423"/>
                  </a:lnTo>
                  <a:lnTo>
                    <a:pt x="7952486" y="852678"/>
                  </a:lnTo>
                  <a:lnTo>
                    <a:pt x="7956550" y="858901"/>
                  </a:lnTo>
                  <a:lnTo>
                    <a:pt x="7956550" y="869188"/>
                  </a:lnTo>
                  <a:lnTo>
                    <a:pt x="7956550" y="883666"/>
                  </a:lnTo>
                  <a:lnTo>
                    <a:pt x="7928102" y="955802"/>
                  </a:lnTo>
                  <a:lnTo>
                    <a:pt x="7913878" y="937260"/>
                  </a:lnTo>
                  <a:lnTo>
                    <a:pt x="7907782" y="920750"/>
                  </a:lnTo>
                  <a:lnTo>
                    <a:pt x="7903718" y="891921"/>
                  </a:lnTo>
                  <a:lnTo>
                    <a:pt x="7942326" y="838327"/>
                  </a:lnTo>
                  <a:close/>
                  <a:moveTo>
                    <a:pt x="2326767" y="805307"/>
                  </a:moveTo>
                  <a:lnTo>
                    <a:pt x="2371471" y="805307"/>
                  </a:lnTo>
                  <a:lnTo>
                    <a:pt x="2375535" y="811530"/>
                  </a:lnTo>
                  <a:lnTo>
                    <a:pt x="2383663" y="815594"/>
                  </a:lnTo>
                  <a:lnTo>
                    <a:pt x="2383663" y="819658"/>
                  </a:lnTo>
                  <a:lnTo>
                    <a:pt x="2385695" y="823722"/>
                  </a:lnTo>
                  <a:lnTo>
                    <a:pt x="2385695" y="825754"/>
                  </a:lnTo>
                  <a:lnTo>
                    <a:pt x="2383663" y="829818"/>
                  </a:lnTo>
                  <a:lnTo>
                    <a:pt x="2383663" y="838073"/>
                  </a:lnTo>
                  <a:lnTo>
                    <a:pt x="2371471" y="829818"/>
                  </a:lnTo>
                  <a:lnTo>
                    <a:pt x="2361311" y="825754"/>
                  </a:lnTo>
                  <a:lnTo>
                    <a:pt x="2351151" y="825754"/>
                  </a:lnTo>
                  <a:lnTo>
                    <a:pt x="2343023" y="823722"/>
                  </a:lnTo>
                  <a:lnTo>
                    <a:pt x="2336927" y="823722"/>
                  </a:lnTo>
                  <a:lnTo>
                    <a:pt x="2328799" y="819658"/>
                  </a:lnTo>
                  <a:lnTo>
                    <a:pt x="2326767" y="811403"/>
                  </a:lnTo>
                  <a:lnTo>
                    <a:pt x="2326767" y="805180"/>
                  </a:lnTo>
                  <a:close/>
                  <a:moveTo>
                    <a:pt x="8170164" y="671449"/>
                  </a:moveTo>
                  <a:lnTo>
                    <a:pt x="8176260" y="675513"/>
                  </a:lnTo>
                  <a:lnTo>
                    <a:pt x="8180324" y="675513"/>
                  </a:lnTo>
                  <a:lnTo>
                    <a:pt x="8180324" y="679577"/>
                  </a:lnTo>
                  <a:lnTo>
                    <a:pt x="8184388" y="685800"/>
                  </a:lnTo>
                  <a:lnTo>
                    <a:pt x="8184388" y="694055"/>
                  </a:lnTo>
                  <a:lnTo>
                    <a:pt x="8180324" y="704342"/>
                  </a:lnTo>
                  <a:lnTo>
                    <a:pt x="8172196" y="714629"/>
                  </a:lnTo>
                  <a:lnTo>
                    <a:pt x="8170164" y="724916"/>
                  </a:lnTo>
                  <a:lnTo>
                    <a:pt x="8151876" y="724916"/>
                  </a:lnTo>
                  <a:lnTo>
                    <a:pt x="8151876" y="700278"/>
                  </a:lnTo>
                  <a:lnTo>
                    <a:pt x="8157972" y="698246"/>
                  </a:lnTo>
                  <a:lnTo>
                    <a:pt x="8162036" y="689991"/>
                  </a:lnTo>
                  <a:lnTo>
                    <a:pt x="8166100" y="683768"/>
                  </a:lnTo>
                  <a:lnTo>
                    <a:pt x="8170164" y="671449"/>
                  </a:lnTo>
                  <a:close/>
                  <a:moveTo>
                    <a:pt x="8074533" y="574675"/>
                  </a:moveTo>
                  <a:lnTo>
                    <a:pt x="8098917" y="574675"/>
                  </a:lnTo>
                  <a:lnTo>
                    <a:pt x="8098917" y="599440"/>
                  </a:lnTo>
                  <a:lnTo>
                    <a:pt x="8066405" y="599440"/>
                  </a:lnTo>
                  <a:lnTo>
                    <a:pt x="8066405" y="582930"/>
                  </a:lnTo>
                  <a:lnTo>
                    <a:pt x="8074533" y="582930"/>
                  </a:lnTo>
                  <a:lnTo>
                    <a:pt x="8074533" y="574675"/>
                  </a:lnTo>
                  <a:close/>
                  <a:moveTo>
                    <a:pt x="5489575" y="506730"/>
                  </a:moveTo>
                  <a:lnTo>
                    <a:pt x="5507863" y="506730"/>
                  </a:lnTo>
                  <a:lnTo>
                    <a:pt x="5499735" y="517017"/>
                  </a:lnTo>
                  <a:lnTo>
                    <a:pt x="5493639" y="525272"/>
                  </a:lnTo>
                  <a:lnTo>
                    <a:pt x="5485511" y="531495"/>
                  </a:lnTo>
                  <a:lnTo>
                    <a:pt x="5479415" y="539750"/>
                  </a:lnTo>
                  <a:lnTo>
                    <a:pt x="5467223" y="545973"/>
                  </a:lnTo>
                  <a:lnTo>
                    <a:pt x="5461000" y="545973"/>
                  </a:lnTo>
                  <a:lnTo>
                    <a:pt x="5461000" y="550037"/>
                  </a:lnTo>
                  <a:lnTo>
                    <a:pt x="5456936" y="550037"/>
                  </a:lnTo>
                  <a:lnTo>
                    <a:pt x="5450840" y="550037"/>
                  </a:lnTo>
                  <a:lnTo>
                    <a:pt x="5442712" y="554101"/>
                  </a:lnTo>
                  <a:lnTo>
                    <a:pt x="5436616" y="527304"/>
                  </a:lnTo>
                  <a:lnTo>
                    <a:pt x="5450840" y="525272"/>
                  </a:lnTo>
                  <a:lnTo>
                    <a:pt x="5465064" y="517017"/>
                  </a:lnTo>
                  <a:lnTo>
                    <a:pt x="5479288" y="512953"/>
                  </a:lnTo>
                  <a:lnTo>
                    <a:pt x="5489448" y="506730"/>
                  </a:lnTo>
                  <a:close/>
                  <a:moveTo>
                    <a:pt x="5194554" y="496443"/>
                  </a:moveTo>
                  <a:lnTo>
                    <a:pt x="5212842" y="502666"/>
                  </a:lnTo>
                  <a:lnTo>
                    <a:pt x="5233162" y="510921"/>
                  </a:lnTo>
                  <a:lnTo>
                    <a:pt x="5257546" y="517144"/>
                  </a:lnTo>
                  <a:lnTo>
                    <a:pt x="5271770" y="527431"/>
                  </a:lnTo>
                  <a:lnTo>
                    <a:pt x="5214874" y="527431"/>
                  </a:lnTo>
                  <a:lnTo>
                    <a:pt x="5208778" y="525399"/>
                  </a:lnTo>
                  <a:lnTo>
                    <a:pt x="5204714" y="525399"/>
                  </a:lnTo>
                  <a:lnTo>
                    <a:pt x="5198618" y="521335"/>
                  </a:lnTo>
                  <a:lnTo>
                    <a:pt x="5184394" y="521335"/>
                  </a:lnTo>
                  <a:lnTo>
                    <a:pt x="5184394" y="513080"/>
                  </a:lnTo>
                  <a:lnTo>
                    <a:pt x="5188458" y="511048"/>
                  </a:lnTo>
                  <a:lnTo>
                    <a:pt x="5190490" y="506984"/>
                  </a:lnTo>
                  <a:lnTo>
                    <a:pt x="5190490" y="502920"/>
                  </a:lnTo>
                  <a:lnTo>
                    <a:pt x="5194554" y="496697"/>
                  </a:lnTo>
                  <a:close/>
                  <a:moveTo>
                    <a:pt x="4560062" y="356362"/>
                  </a:moveTo>
                  <a:lnTo>
                    <a:pt x="4608830" y="356362"/>
                  </a:lnTo>
                  <a:lnTo>
                    <a:pt x="4608830" y="362585"/>
                  </a:lnTo>
                  <a:lnTo>
                    <a:pt x="4598670" y="366649"/>
                  </a:lnTo>
                  <a:lnTo>
                    <a:pt x="4594606" y="370713"/>
                  </a:lnTo>
                  <a:lnTo>
                    <a:pt x="4588510" y="372745"/>
                  </a:lnTo>
                  <a:lnTo>
                    <a:pt x="4580382" y="376809"/>
                  </a:lnTo>
                  <a:lnTo>
                    <a:pt x="4570222" y="376809"/>
                  </a:lnTo>
                  <a:lnTo>
                    <a:pt x="4560062" y="356235"/>
                  </a:lnTo>
                  <a:close/>
                  <a:moveTo>
                    <a:pt x="5312664" y="315087"/>
                  </a:moveTo>
                  <a:lnTo>
                    <a:pt x="5308600" y="319151"/>
                  </a:lnTo>
                  <a:lnTo>
                    <a:pt x="5304536" y="323215"/>
                  </a:lnTo>
                  <a:lnTo>
                    <a:pt x="5300472" y="323215"/>
                  </a:lnTo>
                  <a:lnTo>
                    <a:pt x="5300472" y="327279"/>
                  </a:lnTo>
                  <a:lnTo>
                    <a:pt x="5298440" y="329311"/>
                  </a:lnTo>
                  <a:lnTo>
                    <a:pt x="5294376" y="337566"/>
                  </a:lnTo>
                  <a:lnTo>
                    <a:pt x="5300472" y="337566"/>
                  </a:lnTo>
                  <a:lnTo>
                    <a:pt x="5312664" y="333502"/>
                  </a:lnTo>
                  <a:lnTo>
                    <a:pt x="5318760" y="329438"/>
                  </a:lnTo>
                  <a:lnTo>
                    <a:pt x="5326888" y="327406"/>
                  </a:lnTo>
                  <a:lnTo>
                    <a:pt x="5332984" y="323342"/>
                  </a:lnTo>
                  <a:lnTo>
                    <a:pt x="5341112" y="315087"/>
                  </a:lnTo>
                  <a:lnTo>
                    <a:pt x="5312664" y="315087"/>
                  </a:lnTo>
                  <a:close/>
                  <a:moveTo>
                    <a:pt x="4804156" y="315087"/>
                  </a:moveTo>
                  <a:lnTo>
                    <a:pt x="4808220" y="347980"/>
                  </a:lnTo>
                  <a:lnTo>
                    <a:pt x="4812284" y="387096"/>
                  </a:lnTo>
                  <a:lnTo>
                    <a:pt x="4793996" y="387096"/>
                  </a:lnTo>
                  <a:lnTo>
                    <a:pt x="4789932" y="391160"/>
                  </a:lnTo>
                  <a:lnTo>
                    <a:pt x="4783836" y="391160"/>
                  </a:lnTo>
                  <a:lnTo>
                    <a:pt x="4775708" y="391160"/>
                  </a:lnTo>
                  <a:lnTo>
                    <a:pt x="4765548" y="395224"/>
                  </a:lnTo>
                  <a:lnTo>
                    <a:pt x="4761484" y="366395"/>
                  </a:lnTo>
                  <a:lnTo>
                    <a:pt x="4761484" y="337820"/>
                  </a:lnTo>
                  <a:lnTo>
                    <a:pt x="4765548" y="323342"/>
                  </a:lnTo>
                  <a:lnTo>
                    <a:pt x="4771644" y="319278"/>
                  </a:lnTo>
                  <a:lnTo>
                    <a:pt x="4779772" y="315214"/>
                  </a:lnTo>
                  <a:lnTo>
                    <a:pt x="4789932" y="315214"/>
                  </a:lnTo>
                  <a:lnTo>
                    <a:pt x="4804156" y="315214"/>
                  </a:lnTo>
                  <a:close/>
                  <a:moveTo>
                    <a:pt x="4785868" y="245237"/>
                  </a:moveTo>
                  <a:lnTo>
                    <a:pt x="4804156" y="245237"/>
                  </a:lnTo>
                  <a:lnTo>
                    <a:pt x="4800092" y="259715"/>
                  </a:lnTo>
                  <a:lnTo>
                    <a:pt x="4800092" y="270002"/>
                  </a:lnTo>
                  <a:lnTo>
                    <a:pt x="4800092" y="280289"/>
                  </a:lnTo>
                  <a:lnTo>
                    <a:pt x="4798060" y="288544"/>
                  </a:lnTo>
                  <a:lnTo>
                    <a:pt x="4793996" y="298831"/>
                  </a:lnTo>
                  <a:lnTo>
                    <a:pt x="4779772" y="298831"/>
                  </a:lnTo>
                  <a:lnTo>
                    <a:pt x="4779772" y="284226"/>
                  </a:lnTo>
                  <a:lnTo>
                    <a:pt x="4783836" y="269748"/>
                  </a:lnTo>
                  <a:lnTo>
                    <a:pt x="4783836" y="255397"/>
                  </a:lnTo>
                  <a:lnTo>
                    <a:pt x="4785868" y="245110"/>
                  </a:lnTo>
                  <a:close/>
                  <a:moveTo>
                    <a:pt x="8528303" y="146304"/>
                  </a:moveTo>
                  <a:lnTo>
                    <a:pt x="8546592" y="173101"/>
                  </a:lnTo>
                  <a:lnTo>
                    <a:pt x="8562848" y="187579"/>
                  </a:lnTo>
                  <a:lnTo>
                    <a:pt x="8585200" y="193802"/>
                  </a:lnTo>
                  <a:lnTo>
                    <a:pt x="8599424" y="202057"/>
                  </a:lnTo>
                  <a:lnTo>
                    <a:pt x="8613648" y="212344"/>
                  </a:lnTo>
                  <a:lnTo>
                    <a:pt x="8617712" y="218567"/>
                  </a:lnTo>
                  <a:lnTo>
                    <a:pt x="8619744" y="226822"/>
                  </a:lnTo>
                  <a:lnTo>
                    <a:pt x="8619744" y="233045"/>
                  </a:lnTo>
                  <a:lnTo>
                    <a:pt x="8619744" y="245364"/>
                  </a:lnTo>
                  <a:lnTo>
                    <a:pt x="8595360" y="251587"/>
                  </a:lnTo>
                  <a:lnTo>
                    <a:pt x="8577072" y="266065"/>
                  </a:lnTo>
                  <a:lnTo>
                    <a:pt x="8562848" y="280543"/>
                  </a:lnTo>
                  <a:lnTo>
                    <a:pt x="8542528" y="290830"/>
                  </a:lnTo>
                  <a:lnTo>
                    <a:pt x="8534400" y="280543"/>
                  </a:lnTo>
                  <a:lnTo>
                    <a:pt x="8528303" y="276479"/>
                  </a:lnTo>
                  <a:lnTo>
                    <a:pt x="8522208" y="274447"/>
                  </a:lnTo>
                  <a:lnTo>
                    <a:pt x="8514080" y="276479"/>
                  </a:lnTo>
                  <a:lnTo>
                    <a:pt x="8507984" y="280543"/>
                  </a:lnTo>
                  <a:lnTo>
                    <a:pt x="8503920" y="288798"/>
                  </a:lnTo>
                  <a:lnTo>
                    <a:pt x="8495792" y="290830"/>
                  </a:lnTo>
                  <a:lnTo>
                    <a:pt x="8507984" y="334137"/>
                  </a:lnTo>
                  <a:lnTo>
                    <a:pt x="8510016" y="367030"/>
                  </a:lnTo>
                  <a:lnTo>
                    <a:pt x="8510016" y="391795"/>
                  </a:lnTo>
                  <a:lnTo>
                    <a:pt x="8507984" y="416560"/>
                  </a:lnTo>
                  <a:lnTo>
                    <a:pt x="8499856" y="443357"/>
                  </a:lnTo>
                  <a:lnTo>
                    <a:pt x="8493760" y="478409"/>
                  </a:lnTo>
                  <a:lnTo>
                    <a:pt x="8489696" y="521716"/>
                  </a:lnTo>
                  <a:lnTo>
                    <a:pt x="8442960" y="546481"/>
                  </a:lnTo>
                  <a:lnTo>
                    <a:pt x="8390128" y="571246"/>
                  </a:lnTo>
                  <a:lnTo>
                    <a:pt x="8339328" y="593852"/>
                  </a:lnTo>
                  <a:lnTo>
                    <a:pt x="8329168" y="575310"/>
                  </a:lnTo>
                  <a:lnTo>
                    <a:pt x="8319008" y="560832"/>
                  </a:lnTo>
                  <a:lnTo>
                    <a:pt x="8314944" y="575310"/>
                  </a:lnTo>
                  <a:lnTo>
                    <a:pt x="8314944" y="583565"/>
                  </a:lnTo>
                  <a:lnTo>
                    <a:pt x="8312912" y="593852"/>
                  </a:lnTo>
                  <a:lnTo>
                    <a:pt x="8308848" y="600075"/>
                  </a:lnTo>
                  <a:lnTo>
                    <a:pt x="8298688" y="600075"/>
                  </a:lnTo>
                  <a:lnTo>
                    <a:pt x="8290560" y="600075"/>
                  </a:lnTo>
                  <a:lnTo>
                    <a:pt x="8286496" y="604139"/>
                  </a:lnTo>
                  <a:lnTo>
                    <a:pt x="8284464" y="604139"/>
                  </a:lnTo>
                  <a:lnTo>
                    <a:pt x="8280400" y="608203"/>
                  </a:lnTo>
                  <a:lnTo>
                    <a:pt x="8276336" y="612267"/>
                  </a:lnTo>
                  <a:lnTo>
                    <a:pt x="8266176" y="612267"/>
                  </a:lnTo>
                  <a:lnTo>
                    <a:pt x="8256016" y="614299"/>
                  </a:lnTo>
                  <a:lnTo>
                    <a:pt x="8251952" y="608076"/>
                  </a:lnTo>
                  <a:lnTo>
                    <a:pt x="8251952" y="597789"/>
                  </a:lnTo>
                  <a:lnTo>
                    <a:pt x="8251952" y="593725"/>
                  </a:lnTo>
                  <a:lnTo>
                    <a:pt x="8251952" y="585470"/>
                  </a:lnTo>
                  <a:lnTo>
                    <a:pt x="8251952" y="583438"/>
                  </a:lnTo>
                  <a:lnTo>
                    <a:pt x="8243824" y="583438"/>
                  </a:lnTo>
                  <a:lnTo>
                    <a:pt x="8237728" y="579374"/>
                  </a:lnTo>
                  <a:lnTo>
                    <a:pt x="8223503" y="575310"/>
                  </a:lnTo>
                  <a:lnTo>
                    <a:pt x="8223503" y="583565"/>
                  </a:lnTo>
                  <a:lnTo>
                    <a:pt x="8229600" y="593852"/>
                  </a:lnTo>
                  <a:lnTo>
                    <a:pt x="8237728" y="597916"/>
                  </a:lnTo>
                  <a:lnTo>
                    <a:pt x="8237728" y="604139"/>
                  </a:lnTo>
                  <a:lnTo>
                    <a:pt x="8237728" y="614426"/>
                  </a:lnTo>
                  <a:lnTo>
                    <a:pt x="8241792" y="632968"/>
                  </a:lnTo>
                  <a:lnTo>
                    <a:pt x="8229600" y="643255"/>
                  </a:lnTo>
                  <a:lnTo>
                    <a:pt x="8223503" y="657733"/>
                  </a:lnTo>
                  <a:lnTo>
                    <a:pt x="8215376" y="672211"/>
                  </a:lnTo>
                  <a:lnTo>
                    <a:pt x="8190992" y="672211"/>
                  </a:lnTo>
                  <a:lnTo>
                    <a:pt x="8186928" y="643382"/>
                  </a:lnTo>
                  <a:lnTo>
                    <a:pt x="8184896" y="628904"/>
                  </a:lnTo>
                  <a:lnTo>
                    <a:pt x="8176768" y="614426"/>
                  </a:lnTo>
                  <a:lnTo>
                    <a:pt x="8170672" y="593852"/>
                  </a:lnTo>
                  <a:lnTo>
                    <a:pt x="8190992" y="593852"/>
                  </a:lnTo>
                  <a:lnTo>
                    <a:pt x="8215376" y="560959"/>
                  </a:lnTo>
                  <a:lnTo>
                    <a:pt x="8247888" y="532130"/>
                  </a:lnTo>
                  <a:lnTo>
                    <a:pt x="8286496" y="513588"/>
                  </a:lnTo>
                  <a:lnTo>
                    <a:pt x="8300720" y="511556"/>
                  </a:lnTo>
                  <a:lnTo>
                    <a:pt x="8314944" y="511556"/>
                  </a:lnTo>
                  <a:lnTo>
                    <a:pt x="8327136" y="513588"/>
                  </a:lnTo>
                  <a:lnTo>
                    <a:pt x="8333232" y="513588"/>
                  </a:lnTo>
                  <a:lnTo>
                    <a:pt x="8339328" y="513588"/>
                  </a:lnTo>
                  <a:lnTo>
                    <a:pt x="8347456" y="503301"/>
                  </a:lnTo>
                  <a:lnTo>
                    <a:pt x="8353552" y="493014"/>
                  </a:lnTo>
                  <a:lnTo>
                    <a:pt x="8357616" y="482727"/>
                  </a:lnTo>
                  <a:lnTo>
                    <a:pt x="8361680" y="474472"/>
                  </a:lnTo>
                  <a:lnTo>
                    <a:pt x="8367776" y="464185"/>
                  </a:lnTo>
                  <a:lnTo>
                    <a:pt x="8379968" y="457962"/>
                  </a:lnTo>
                  <a:lnTo>
                    <a:pt x="8382000" y="464185"/>
                  </a:lnTo>
                  <a:lnTo>
                    <a:pt x="8386064" y="468249"/>
                  </a:lnTo>
                  <a:lnTo>
                    <a:pt x="8390128" y="468249"/>
                  </a:lnTo>
                  <a:lnTo>
                    <a:pt x="8394192" y="468249"/>
                  </a:lnTo>
                  <a:lnTo>
                    <a:pt x="8396224" y="464185"/>
                  </a:lnTo>
                  <a:lnTo>
                    <a:pt x="8424672" y="439420"/>
                  </a:lnTo>
                  <a:lnTo>
                    <a:pt x="8442960" y="416814"/>
                  </a:lnTo>
                  <a:lnTo>
                    <a:pt x="8451088" y="392049"/>
                  </a:lnTo>
                  <a:lnTo>
                    <a:pt x="8457184" y="363220"/>
                  </a:lnTo>
                  <a:lnTo>
                    <a:pt x="8467344" y="338455"/>
                  </a:lnTo>
                  <a:lnTo>
                    <a:pt x="8489569" y="304800"/>
                  </a:lnTo>
                  <a:lnTo>
                    <a:pt x="8475345" y="304800"/>
                  </a:lnTo>
                  <a:lnTo>
                    <a:pt x="8465185" y="298577"/>
                  </a:lnTo>
                  <a:lnTo>
                    <a:pt x="8461121" y="290322"/>
                  </a:lnTo>
                  <a:lnTo>
                    <a:pt x="8457057" y="284099"/>
                  </a:lnTo>
                  <a:lnTo>
                    <a:pt x="8457057" y="269875"/>
                  </a:lnTo>
                  <a:lnTo>
                    <a:pt x="8457057" y="251333"/>
                  </a:lnTo>
                  <a:lnTo>
                    <a:pt x="8461121" y="247269"/>
                  </a:lnTo>
                  <a:lnTo>
                    <a:pt x="8465185" y="245237"/>
                  </a:lnTo>
                  <a:lnTo>
                    <a:pt x="8465185" y="241173"/>
                  </a:lnTo>
                  <a:lnTo>
                    <a:pt x="8465185" y="237109"/>
                  </a:lnTo>
                  <a:lnTo>
                    <a:pt x="8479409" y="233045"/>
                  </a:lnTo>
                  <a:lnTo>
                    <a:pt x="8489569" y="233045"/>
                  </a:lnTo>
                  <a:lnTo>
                    <a:pt x="8495664" y="231013"/>
                  </a:lnTo>
                  <a:lnTo>
                    <a:pt x="8503793" y="231013"/>
                  </a:lnTo>
                  <a:lnTo>
                    <a:pt x="8503793" y="193548"/>
                  </a:lnTo>
                  <a:lnTo>
                    <a:pt x="8509888" y="164719"/>
                  </a:lnTo>
                  <a:lnTo>
                    <a:pt x="8528176" y="146177"/>
                  </a:lnTo>
                  <a:close/>
                  <a:moveTo>
                    <a:pt x="4909820" y="140081"/>
                  </a:moveTo>
                  <a:lnTo>
                    <a:pt x="4907788" y="144145"/>
                  </a:lnTo>
                  <a:lnTo>
                    <a:pt x="4903724" y="144145"/>
                  </a:lnTo>
                  <a:lnTo>
                    <a:pt x="4899660" y="144145"/>
                  </a:lnTo>
                  <a:lnTo>
                    <a:pt x="4899660" y="146177"/>
                  </a:lnTo>
                  <a:lnTo>
                    <a:pt x="4895596" y="146177"/>
                  </a:lnTo>
                  <a:lnTo>
                    <a:pt x="4889500" y="154432"/>
                  </a:lnTo>
                  <a:lnTo>
                    <a:pt x="4881372" y="158496"/>
                  </a:lnTo>
                  <a:lnTo>
                    <a:pt x="4881372" y="160528"/>
                  </a:lnTo>
                  <a:lnTo>
                    <a:pt x="4881372" y="168783"/>
                  </a:lnTo>
                  <a:lnTo>
                    <a:pt x="4881372" y="175006"/>
                  </a:lnTo>
                  <a:lnTo>
                    <a:pt x="4881372" y="187325"/>
                  </a:lnTo>
                  <a:lnTo>
                    <a:pt x="4909820" y="216154"/>
                  </a:lnTo>
                  <a:lnTo>
                    <a:pt x="4936236" y="247015"/>
                  </a:lnTo>
                  <a:lnTo>
                    <a:pt x="4960620" y="284099"/>
                  </a:lnTo>
                  <a:lnTo>
                    <a:pt x="4989068" y="284099"/>
                  </a:lnTo>
                  <a:lnTo>
                    <a:pt x="4989068" y="304800"/>
                  </a:lnTo>
                  <a:lnTo>
                    <a:pt x="5017516" y="315087"/>
                  </a:lnTo>
                  <a:lnTo>
                    <a:pt x="5037836" y="329565"/>
                  </a:lnTo>
                  <a:lnTo>
                    <a:pt x="5060188" y="348107"/>
                  </a:lnTo>
                  <a:lnTo>
                    <a:pt x="5060188" y="356362"/>
                  </a:lnTo>
                  <a:lnTo>
                    <a:pt x="5052060" y="356362"/>
                  </a:lnTo>
                  <a:lnTo>
                    <a:pt x="5045964" y="356362"/>
                  </a:lnTo>
                  <a:lnTo>
                    <a:pt x="5037836" y="356362"/>
                  </a:lnTo>
                  <a:lnTo>
                    <a:pt x="5033772" y="356362"/>
                  </a:lnTo>
                  <a:lnTo>
                    <a:pt x="5027676" y="352298"/>
                  </a:lnTo>
                  <a:lnTo>
                    <a:pt x="5017516" y="348234"/>
                  </a:lnTo>
                  <a:lnTo>
                    <a:pt x="5007356" y="348234"/>
                  </a:lnTo>
                  <a:lnTo>
                    <a:pt x="5007356" y="358521"/>
                  </a:lnTo>
                  <a:lnTo>
                    <a:pt x="5009388" y="366776"/>
                  </a:lnTo>
                  <a:lnTo>
                    <a:pt x="5013452" y="372999"/>
                  </a:lnTo>
                  <a:lnTo>
                    <a:pt x="5013452" y="377063"/>
                  </a:lnTo>
                  <a:lnTo>
                    <a:pt x="5017516" y="385318"/>
                  </a:lnTo>
                  <a:lnTo>
                    <a:pt x="5019548" y="395605"/>
                  </a:lnTo>
                  <a:lnTo>
                    <a:pt x="5009388" y="401828"/>
                  </a:lnTo>
                  <a:lnTo>
                    <a:pt x="5003292" y="410083"/>
                  </a:lnTo>
                  <a:lnTo>
                    <a:pt x="4995164" y="420370"/>
                  </a:lnTo>
                  <a:lnTo>
                    <a:pt x="4989068" y="434848"/>
                  </a:lnTo>
                  <a:lnTo>
                    <a:pt x="4966716" y="434848"/>
                  </a:lnTo>
                  <a:lnTo>
                    <a:pt x="4966716" y="482219"/>
                  </a:lnTo>
                  <a:lnTo>
                    <a:pt x="4950460" y="482219"/>
                  </a:lnTo>
                  <a:lnTo>
                    <a:pt x="4932172" y="467741"/>
                  </a:lnTo>
                  <a:lnTo>
                    <a:pt x="4909820" y="459486"/>
                  </a:lnTo>
                  <a:lnTo>
                    <a:pt x="4893564" y="449199"/>
                  </a:lnTo>
                  <a:lnTo>
                    <a:pt x="4881372" y="424434"/>
                  </a:lnTo>
                  <a:lnTo>
                    <a:pt x="4909820" y="428498"/>
                  </a:lnTo>
                  <a:lnTo>
                    <a:pt x="4938268" y="424434"/>
                  </a:lnTo>
                  <a:lnTo>
                    <a:pt x="4960620" y="416179"/>
                  </a:lnTo>
                  <a:lnTo>
                    <a:pt x="4974844" y="401701"/>
                  </a:lnTo>
                  <a:lnTo>
                    <a:pt x="4978908" y="399669"/>
                  </a:lnTo>
                  <a:lnTo>
                    <a:pt x="4978908" y="395605"/>
                  </a:lnTo>
                  <a:lnTo>
                    <a:pt x="4980940" y="391541"/>
                  </a:lnTo>
                  <a:lnTo>
                    <a:pt x="4980940" y="385318"/>
                  </a:lnTo>
                  <a:lnTo>
                    <a:pt x="4980940" y="377063"/>
                  </a:lnTo>
                  <a:lnTo>
                    <a:pt x="4928108" y="337947"/>
                  </a:lnTo>
                  <a:lnTo>
                    <a:pt x="4871212" y="298831"/>
                  </a:lnTo>
                  <a:lnTo>
                    <a:pt x="4852924" y="276225"/>
                  </a:lnTo>
                  <a:lnTo>
                    <a:pt x="4836668" y="255651"/>
                  </a:lnTo>
                  <a:lnTo>
                    <a:pt x="4822444" y="230886"/>
                  </a:lnTo>
                  <a:lnTo>
                    <a:pt x="4800092" y="208280"/>
                  </a:lnTo>
                  <a:lnTo>
                    <a:pt x="4771644" y="197993"/>
                  </a:lnTo>
                  <a:lnTo>
                    <a:pt x="4747260" y="218567"/>
                  </a:lnTo>
                  <a:lnTo>
                    <a:pt x="4714748" y="237109"/>
                  </a:lnTo>
                  <a:lnTo>
                    <a:pt x="4676140" y="245364"/>
                  </a:lnTo>
                  <a:lnTo>
                    <a:pt x="4672076" y="237109"/>
                  </a:lnTo>
                  <a:lnTo>
                    <a:pt x="4670044" y="230886"/>
                  </a:lnTo>
                  <a:lnTo>
                    <a:pt x="4665980" y="226822"/>
                  </a:lnTo>
                  <a:lnTo>
                    <a:pt x="4657852" y="226822"/>
                  </a:lnTo>
                  <a:lnTo>
                    <a:pt x="4655820" y="226822"/>
                  </a:lnTo>
                  <a:lnTo>
                    <a:pt x="4647692" y="230886"/>
                  </a:lnTo>
                  <a:lnTo>
                    <a:pt x="4629404" y="245364"/>
                  </a:lnTo>
                  <a:lnTo>
                    <a:pt x="4623308" y="265938"/>
                  </a:lnTo>
                  <a:lnTo>
                    <a:pt x="4619244" y="288544"/>
                  </a:lnTo>
                  <a:lnTo>
                    <a:pt x="4609084" y="305054"/>
                  </a:lnTo>
                  <a:lnTo>
                    <a:pt x="4570476" y="305054"/>
                  </a:lnTo>
                  <a:lnTo>
                    <a:pt x="4556252" y="323596"/>
                  </a:lnTo>
                  <a:lnTo>
                    <a:pt x="4546092" y="344170"/>
                  </a:lnTo>
                  <a:lnTo>
                    <a:pt x="4537964" y="370967"/>
                  </a:lnTo>
                  <a:lnTo>
                    <a:pt x="4533900" y="372999"/>
                  </a:lnTo>
                  <a:lnTo>
                    <a:pt x="4533900" y="381000"/>
                  </a:lnTo>
                  <a:lnTo>
                    <a:pt x="4537964" y="385064"/>
                  </a:lnTo>
                  <a:lnTo>
                    <a:pt x="4542028" y="387096"/>
                  </a:lnTo>
                  <a:lnTo>
                    <a:pt x="4548124" y="395351"/>
                  </a:lnTo>
                  <a:lnTo>
                    <a:pt x="4552188" y="401574"/>
                  </a:lnTo>
                  <a:lnTo>
                    <a:pt x="4542028" y="401574"/>
                  </a:lnTo>
                  <a:lnTo>
                    <a:pt x="4537964" y="405638"/>
                  </a:lnTo>
                  <a:lnTo>
                    <a:pt x="4533900" y="405638"/>
                  </a:lnTo>
                  <a:lnTo>
                    <a:pt x="4531868" y="409702"/>
                  </a:lnTo>
                  <a:lnTo>
                    <a:pt x="4527804" y="413766"/>
                  </a:lnTo>
                  <a:lnTo>
                    <a:pt x="4519676" y="415798"/>
                  </a:lnTo>
                  <a:lnTo>
                    <a:pt x="4519676" y="424053"/>
                  </a:lnTo>
                  <a:lnTo>
                    <a:pt x="4519676" y="428117"/>
                  </a:lnTo>
                  <a:lnTo>
                    <a:pt x="4519676" y="430149"/>
                  </a:lnTo>
                  <a:lnTo>
                    <a:pt x="4519676" y="442468"/>
                  </a:lnTo>
                  <a:lnTo>
                    <a:pt x="4495292" y="444500"/>
                  </a:lnTo>
                  <a:lnTo>
                    <a:pt x="4485132" y="452755"/>
                  </a:lnTo>
                  <a:lnTo>
                    <a:pt x="4477004" y="458978"/>
                  </a:lnTo>
                  <a:lnTo>
                    <a:pt x="4470908" y="471297"/>
                  </a:lnTo>
                  <a:lnTo>
                    <a:pt x="4460748" y="481584"/>
                  </a:lnTo>
                  <a:lnTo>
                    <a:pt x="4448556" y="485648"/>
                  </a:lnTo>
                  <a:lnTo>
                    <a:pt x="4442460" y="485648"/>
                  </a:lnTo>
                  <a:lnTo>
                    <a:pt x="4432300" y="481584"/>
                  </a:lnTo>
                  <a:lnTo>
                    <a:pt x="4424172" y="477520"/>
                  </a:lnTo>
                  <a:lnTo>
                    <a:pt x="4418076" y="473456"/>
                  </a:lnTo>
                  <a:lnTo>
                    <a:pt x="4414012" y="473456"/>
                  </a:lnTo>
                  <a:lnTo>
                    <a:pt x="4407916" y="477520"/>
                  </a:lnTo>
                  <a:lnTo>
                    <a:pt x="4399788" y="481584"/>
                  </a:lnTo>
                  <a:lnTo>
                    <a:pt x="4393692" y="485648"/>
                  </a:lnTo>
                  <a:lnTo>
                    <a:pt x="4381500" y="487680"/>
                  </a:lnTo>
                  <a:lnTo>
                    <a:pt x="4381500" y="506730"/>
                  </a:lnTo>
                  <a:lnTo>
                    <a:pt x="4481195" y="521208"/>
                  </a:lnTo>
                  <a:lnTo>
                    <a:pt x="4509643" y="506730"/>
                  </a:lnTo>
                  <a:lnTo>
                    <a:pt x="4538091" y="488188"/>
                  </a:lnTo>
                  <a:lnTo>
                    <a:pt x="4560443" y="473710"/>
                  </a:lnTo>
                  <a:lnTo>
                    <a:pt x="4590923" y="467487"/>
                  </a:lnTo>
                  <a:lnTo>
                    <a:pt x="4637659" y="459232"/>
                  </a:lnTo>
                  <a:lnTo>
                    <a:pt x="4686427" y="457200"/>
                  </a:lnTo>
                  <a:lnTo>
                    <a:pt x="4741291" y="457200"/>
                  </a:lnTo>
                  <a:lnTo>
                    <a:pt x="4785995" y="457200"/>
                  </a:lnTo>
                  <a:lnTo>
                    <a:pt x="4824603" y="459232"/>
                  </a:lnTo>
                  <a:lnTo>
                    <a:pt x="4842891" y="463296"/>
                  </a:lnTo>
                  <a:lnTo>
                    <a:pt x="4851019" y="463296"/>
                  </a:lnTo>
                  <a:lnTo>
                    <a:pt x="4838700" y="496316"/>
                  </a:lnTo>
                  <a:lnTo>
                    <a:pt x="4832604" y="531368"/>
                  </a:lnTo>
                  <a:lnTo>
                    <a:pt x="4824476" y="568452"/>
                  </a:lnTo>
                  <a:lnTo>
                    <a:pt x="4836668" y="574675"/>
                  </a:lnTo>
                  <a:lnTo>
                    <a:pt x="4838700" y="582930"/>
                  </a:lnTo>
                  <a:lnTo>
                    <a:pt x="4846828" y="589153"/>
                  </a:lnTo>
                  <a:lnTo>
                    <a:pt x="4850892" y="593217"/>
                  </a:lnTo>
                  <a:lnTo>
                    <a:pt x="4856988" y="599440"/>
                  </a:lnTo>
                  <a:lnTo>
                    <a:pt x="4881372" y="607695"/>
                  </a:lnTo>
                  <a:lnTo>
                    <a:pt x="4909820" y="607695"/>
                  </a:lnTo>
                  <a:lnTo>
                    <a:pt x="4938268" y="611759"/>
                  </a:lnTo>
                  <a:lnTo>
                    <a:pt x="4966716" y="626237"/>
                  </a:lnTo>
                  <a:lnTo>
                    <a:pt x="4974844" y="655066"/>
                  </a:lnTo>
                  <a:lnTo>
                    <a:pt x="4989068" y="661289"/>
                  </a:lnTo>
                  <a:lnTo>
                    <a:pt x="5009388" y="669544"/>
                  </a:lnTo>
                  <a:lnTo>
                    <a:pt x="5037836" y="675767"/>
                  </a:lnTo>
                  <a:lnTo>
                    <a:pt x="5062220" y="684022"/>
                  </a:lnTo>
                  <a:lnTo>
                    <a:pt x="5076444" y="686054"/>
                  </a:lnTo>
                  <a:lnTo>
                    <a:pt x="5080508" y="665480"/>
                  </a:lnTo>
                  <a:lnTo>
                    <a:pt x="5088636" y="646938"/>
                  </a:lnTo>
                  <a:lnTo>
                    <a:pt x="5094732" y="628396"/>
                  </a:lnTo>
                  <a:lnTo>
                    <a:pt x="5117084" y="613918"/>
                  </a:lnTo>
                  <a:lnTo>
                    <a:pt x="5147564" y="607695"/>
                  </a:lnTo>
                  <a:lnTo>
                    <a:pt x="5176012" y="613918"/>
                  </a:lnTo>
                  <a:lnTo>
                    <a:pt x="5204460" y="628396"/>
                  </a:lnTo>
                  <a:lnTo>
                    <a:pt x="5232908" y="640715"/>
                  </a:lnTo>
                  <a:lnTo>
                    <a:pt x="5247132" y="642747"/>
                  </a:lnTo>
                  <a:lnTo>
                    <a:pt x="5275580" y="646811"/>
                  </a:lnTo>
                  <a:lnTo>
                    <a:pt x="5304028" y="655066"/>
                  </a:lnTo>
                  <a:lnTo>
                    <a:pt x="5332476" y="657098"/>
                  </a:lnTo>
                  <a:lnTo>
                    <a:pt x="5354828" y="661162"/>
                  </a:lnTo>
                  <a:lnTo>
                    <a:pt x="5364988" y="665226"/>
                  </a:lnTo>
                  <a:lnTo>
                    <a:pt x="5371084" y="661162"/>
                  </a:lnTo>
                  <a:lnTo>
                    <a:pt x="5375148" y="654939"/>
                  </a:lnTo>
                  <a:lnTo>
                    <a:pt x="5379212" y="650875"/>
                  </a:lnTo>
                  <a:lnTo>
                    <a:pt x="5385308" y="642620"/>
                  </a:lnTo>
                  <a:lnTo>
                    <a:pt x="5393436" y="640588"/>
                  </a:lnTo>
                  <a:lnTo>
                    <a:pt x="5399532" y="640588"/>
                  </a:lnTo>
                  <a:lnTo>
                    <a:pt x="5409692" y="640588"/>
                  </a:lnTo>
                  <a:lnTo>
                    <a:pt x="5436108" y="646811"/>
                  </a:lnTo>
                  <a:lnTo>
                    <a:pt x="5456428" y="657098"/>
                  </a:lnTo>
                  <a:lnTo>
                    <a:pt x="5480812" y="655066"/>
                  </a:lnTo>
                  <a:lnTo>
                    <a:pt x="5507228" y="646811"/>
                  </a:lnTo>
                  <a:lnTo>
                    <a:pt x="5509260" y="617982"/>
                  </a:lnTo>
                  <a:lnTo>
                    <a:pt x="5523484" y="582930"/>
                  </a:lnTo>
                  <a:lnTo>
                    <a:pt x="5535676" y="550037"/>
                  </a:lnTo>
                  <a:lnTo>
                    <a:pt x="5541772" y="521208"/>
                  </a:lnTo>
                  <a:lnTo>
                    <a:pt x="5535676" y="496443"/>
                  </a:lnTo>
                  <a:lnTo>
                    <a:pt x="5531612" y="488188"/>
                  </a:lnTo>
                  <a:lnTo>
                    <a:pt x="5531612" y="481965"/>
                  </a:lnTo>
                  <a:lnTo>
                    <a:pt x="5527548" y="477901"/>
                  </a:lnTo>
                  <a:lnTo>
                    <a:pt x="5523484" y="473837"/>
                  </a:lnTo>
                  <a:lnTo>
                    <a:pt x="5517388" y="473837"/>
                  </a:lnTo>
                  <a:lnTo>
                    <a:pt x="5509260" y="473837"/>
                  </a:lnTo>
                  <a:lnTo>
                    <a:pt x="5495036" y="473837"/>
                  </a:lnTo>
                  <a:lnTo>
                    <a:pt x="5478780" y="488315"/>
                  </a:lnTo>
                  <a:lnTo>
                    <a:pt x="5464556" y="492379"/>
                  </a:lnTo>
                  <a:lnTo>
                    <a:pt x="5450332" y="488315"/>
                  </a:lnTo>
                  <a:lnTo>
                    <a:pt x="5436108" y="482092"/>
                  </a:lnTo>
                  <a:lnTo>
                    <a:pt x="5417820" y="473837"/>
                  </a:lnTo>
                  <a:lnTo>
                    <a:pt x="5407660" y="471805"/>
                  </a:lnTo>
                  <a:lnTo>
                    <a:pt x="5399532" y="473837"/>
                  </a:lnTo>
                  <a:lnTo>
                    <a:pt x="5389372" y="477901"/>
                  </a:lnTo>
                  <a:lnTo>
                    <a:pt x="5385308" y="486156"/>
                  </a:lnTo>
                  <a:lnTo>
                    <a:pt x="5379212" y="492379"/>
                  </a:lnTo>
                  <a:lnTo>
                    <a:pt x="5371084" y="496443"/>
                  </a:lnTo>
                  <a:lnTo>
                    <a:pt x="5340604" y="488188"/>
                  </a:lnTo>
                  <a:lnTo>
                    <a:pt x="5308092" y="467614"/>
                  </a:lnTo>
                  <a:lnTo>
                    <a:pt x="5283708" y="434721"/>
                  </a:lnTo>
                  <a:lnTo>
                    <a:pt x="5271516" y="401828"/>
                  </a:lnTo>
                  <a:lnTo>
                    <a:pt x="5271516" y="395605"/>
                  </a:lnTo>
                  <a:lnTo>
                    <a:pt x="5271516" y="387350"/>
                  </a:lnTo>
                  <a:lnTo>
                    <a:pt x="5271516" y="381000"/>
                  </a:lnTo>
                  <a:lnTo>
                    <a:pt x="5271516" y="372745"/>
                  </a:lnTo>
                  <a:lnTo>
                    <a:pt x="5271516" y="366522"/>
                  </a:lnTo>
                  <a:lnTo>
                    <a:pt x="5275580" y="358267"/>
                  </a:lnTo>
                  <a:lnTo>
                    <a:pt x="5279644" y="347980"/>
                  </a:lnTo>
                  <a:lnTo>
                    <a:pt x="5271516" y="341757"/>
                  </a:lnTo>
                  <a:lnTo>
                    <a:pt x="5265420" y="337693"/>
                  </a:lnTo>
                  <a:lnTo>
                    <a:pt x="5261356" y="333629"/>
                  </a:lnTo>
                  <a:lnTo>
                    <a:pt x="5257292" y="329565"/>
                  </a:lnTo>
                  <a:lnTo>
                    <a:pt x="5251196" y="327533"/>
                  </a:lnTo>
                  <a:lnTo>
                    <a:pt x="5241036" y="323469"/>
                  </a:lnTo>
                  <a:lnTo>
                    <a:pt x="5236972" y="319405"/>
                  </a:lnTo>
                  <a:lnTo>
                    <a:pt x="5232908" y="319405"/>
                  </a:lnTo>
                  <a:lnTo>
                    <a:pt x="5228844" y="315341"/>
                  </a:lnTo>
                  <a:lnTo>
                    <a:pt x="5222748" y="315341"/>
                  </a:lnTo>
                  <a:lnTo>
                    <a:pt x="5214620" y="315341"/>
                  </a:lnTo>
                  <a:lnTo>
                    <a:pt x="5214620" y="323596"/>
                  </a:lnTo>
                  <a:lnTo>
                    <a:pt x="5208524" y="323596"/>
                  </a:lnTo>
                  <a:lnTo>
                    <a:pt x="5208524" y="333883"/>
                  </a:lnTo>
                  <a:lnTo>
                    <a:pt x="5212588" y="342138"/>
                  </a:lnTo>
                  <a:lnTo>
                    <a:pt x="5212588" y="344170"/>
                  </a:lnTo>
                  <a:lnTo>
                    <a:pt x="5212588" y="348234"/>
                  </a:lnTo>
                  <a:lnTo>
                    <a:pt x="5208524" y="352298"/>
                  </a:lnTo>
                  <a:lnTo>
                    <a:pt x="5204460" y="352298"/>
                  </a:lnTo>
                  <a:lnTo>
                    <a:pt x="5198364" y="352298"/>
                  </a:lnTo>
                  <a:lnTo>
                    <a:pt x="5184140" y="356362"/>
                  </a:lnTo>
                  <a:lnTo>
                    <a:pt x="5180076" y="348107"/>
                  </a:lnTo>
                  <a:lnTo>
                    <a:pt x="5176012" y="344043"/>
                  </a:lnTo>
                  <a:lnTo>
                    <a:pt x="5176012" y="342011"/>
                  </a:lnTo>
                  <a:lnTo>
                    <a:pt x="5169916" y="337947"/>
                  </a:lnTo>
                  <a:lnTo>
                    <a:pt x="5169916" y="348234"/>
                  </a:lnTo>
                  <a:lnTo>
                    <a:pt x="5188204" y="370840"/>
                  </a:lnTo>
                  <a:lnTo>
                    <a:pt x="5202428" y="401701"/>
                  </a:lnTo>
                  <a:lnTo>
                    <a:pt x="5208524" y="434594"/>
                  </a:lnTo>
                  <a:lnTo>
                    <a:pt x="5198364" y="442849"/>
                  </a:lnTo>
                  <a:lnTo>
                    <a:pt x="5190236" y="444881"/>
                  </a:lnTo>
                  <a:lnTo>
                    <a:pt x="5188204" y="453136"/>
                  </a:lnTo>
                  <a:lnTo>
                    <a:pt x="5184140" y="459359"/>
                  </a:lnTo>
                  <a:lnTo>
                    <a:pt x="5184140" y="463423"/>
                  </a:lnTo>
                  <a:lnTo>
                    <a:pt x="5180076" y="471678"/>
                  </a:lnTo>
                  <a:lnTo>
                    <a:pt x="5176012" y="473710"/>
                  </a:lnTo>
                  <a:lnTo>
                    <a:pt x="5165852" y="477774"/>
                  </a:lnTo>
                  <a:lnTo>
                    <a:pt x="5155692" y="481838"/>
                  </a:lnTo>
                  <a:lnTo>
                    <a:pt x="5151628" y="477774"/>
                  </a:lnTo>
                  <a:lnTo>
                    <a:pt x="5147564" y="477774"/>
                  </a:lnTo>
                  <a:lnTo>
                    <a:pt x="5145532" y="473710"/>
                  </a:lnTo>
                  <a:lnTo>
                    <a:pt x="5137404" y="473710"/>
                  </a:lnTo>
                  <a:lnTo>
                    <a:pt x="5104892" y="376936"/>
                  </a:lnTo>
                  <a:lnTo>
                    <a:pt x="5098796" y="372872"/>
                  </a:lnTo>
                  <a:lnTo>
                    <a:pt x="5090668" y="366649"/>
                  </a:lnTo>
                  <a:lnTo>
                    <a:pt x="5080508" y="358394"/>
                  </a:lnTo>
                  <a:lnTo>
                    <a:pt x="5074412" y="356362"/>
                  </a:lnTo>
                  <a:lnTo>
                    <a:pt x="5066284" y="348107"/>
                  </a:lnTo>
                  <a:lnTo>
                    <a:pt x="5062220" y="327533"/>
                  </a:lnTo>
                  <a:lnTo>
                    <a:pt x="5066284" y="308991"/>
                  </a:lnTo>
                  <a:lnTo>
                    <a:pt x="5070348" y="294513"/>
                  </a:lnTo>
                  <a:lnTo>
                    <a:pt x="5070348" y="280162"/>
                  </a:lnTo>
                  <a:lnTo>
                    <a:pt x="5060188" y="269875"/>
                  </a:lnTo>
                  <a:lnTo>
                    <a:pt x="5033772" y="251333"/>
                  </a:lnTo>
                  <a:lnTo>
                    <a:pt x="5013452" y="241046"/>
                  </a:lnTo>
                  <a:lnTo>
                    <a:pt x="4995164" y="236982"/>
                  </a:lnTo>
                  <a:lnTo>
                    <a:pt x="4978908" y="226695"/>
                  </a:lnTo>
                  <a:lnTo>
                    <a:pt x="4964684" y="204089"/>
                  </a:lnTo>
                  <a:lnTo>
                    <a:pt x="4950460" y="164973"/>
                  </a:lnTo>
                  <a:lnTo>
                    <a:pt x="4922012" y="173228"/>
                  </a:lnTo>
                  <a:lnTo>
                    <a:pt x="4917948" y="160909"/>
                  </a:lnTo>
                  <a:lnTo>
                    <a:pt x="4917948" y="154686"/>
                  </a:lnTo>
                  <a:lnTo>
                    <a:pt x="4913884" y="146431"/>
                  </a:lnTo>
                  <a:lnTo>
                    <a:pt x="4909820" y="140208"/>
                  </a:lnTo>
                  <a:close/>
                  <a:moveTo>
                    <a:pt x="2475230" y="131953"/>
                  </a:moveTo>
                  <a:lnTo>
                    <a:pt x="2471166" y="140208"/>
                  </a:lnTo>
                  <a:lnTo>
                    <a:pt x="2465070" y="146431"/>
                  </a:lnTo>
                  <a:lnTo>
                    <a:pt x="2461006" y="150495"/>
                  </a:lnTo>
                  <a:lnTo>
                    <a:pt x="2456942" y="154559"/>
                  </a:lnTo>
                  <a:lnTo>
                    <a:pt x="2456942" y="158623"/>
                  </a:lnTo>
                  <a:lnTo>
                    <a:pt x="2461006" y="160655"/>
                  </a:lnTo>
                  <a:lnTo>
                    <a:pt x="2469134" y="164719"/>
                  </a:lnTo>
                  <a:lnTo>
                    <a:pt x="2471166" y="154432"/>
                  </a:lnTo>
                  <a:lnTo>
                    <a:pt x="2471166" y="150368"/>
                  </a:lnTo>
                  <a:lnTo>
                    <a:pt x="2475230" y="144145"/>
                  </a:lnTo>
                  <a:lnTo>
                    <a:pt x="2479294" y="140081"/>
                  </a:lnTo>
                  <a:lnTo>
                    <a:pt x="2481326" y="131826"/>
                  </a:lnTo>
                  <a:lnTo>
                    <a:pt x="2475230" y="131826"/>
                  </a:lnTo>
                  <a:close/>
                  <a:moveTo>
                    <a:pt x="5398008" y="100965"/>
                  </a:moveTo>
                  <a:lnTo>
                    <a:pt x="5389880" y="117475"/>
                  </a:lnTo>
                  <a:lnTo>
                    <a:pt x="5375656" y="144272"/>
                  </a:lnTo>
                  <a:lnTo>
                    <a:pt x="5357368" y="173101"/>
                  </a:lnTo>
                  <a:lnTo>
                    <a:pt x="5341112" y="201930"/>
                  </a:lnTo>
                  <a:lnTo>
                    <a:pt x="5326888" y="226695"/>
                  </a:lnTo>
                  <a:lnTo>
                    <a:pt x="5318760" y="247269"/>
                  </a:lnTo>
                  <a:lnTo>
                    <a:pt x="5318760" y="259588"/>
                  </a:lnTo>
                  <a:lnTo>
                    <a:pt x="5322824" y="274066"/>
                  </a:lnTo>
                  <a:lnTo>
                    <a:pt x="5322824" y="280289"/>
                  </a:lnTo>
                  <a:lnTo>
                    <a:pt x="5326888" y="288544"/>
                  </a:lnTo>
                  <a:lnTo>
                    <a:pt x="5332984" y="290576"/>
                  </a:lnTo>
                  <a:lnTo>
                    <a:pt x="5341112" y="294640"/>
                  </a:lnTo>
                  <a:lnTo>
                    <a:pt x="5351272" y="298704"/>
                  </a:lnTo>
                  <a:lnTo>
                    <a:pt x="5379720" y="308991"/>
                  </a:lnTo>
                  <a:lnTo>
                    <a:pt x="5408168" y="304927"/>
                  </a:lnTo>
                  <a:lnTo>
                    <a:pt x="5432552" y="294640"/>
                  </a:lnTo>
                  <a:lnTo>
                    <a:pt x="5461000" y="280162"/>
                  </a:lnTo>
                  <a:lnTo>
                    <a:pt x="5489448" y="276098"/>
                  </a:lnTo>
                  <a:lnTo>
                    <a:pt x="5517896" y="276098"/>
                  </a:lnTo>
                  <a:lnTo>
                    <a:pt x="5536184" y="288417"/>
                  </a:lnTo>
                  <a:lnTo>
                    <a:pt x="5550408" y="298704"/>
                  </a:lnTo>
                  <a:lnTo>
                    <a:pt x="5566664" y="304927"/>
                  </a:lnTo>
                  <a:lnTo>
                    <a:pt x="5609336" y="313182"/>
                  </a:lnTo>
                  <a:lnTo>
                    <a:pt x="5652008" y="309118"/>
                  </a:lnTo>
                  <a:lnTo>
                    <a:pt x="5690616" y="298831"/>
                  </a:lnTo>
                  <a:lnTo>
                    <a:pt x="5702808" y="276225"/>
                  </a:lnTo>
                  <a:lnTo>
                    <a:pt x="5690616" y="276225"/>
                  </a:lnTo>
                  <a:lnTo>
                    <a:pt x="5674360" y="247396"/>
                  </a:lnTo>
                  <a:lnTo>
                    <a:pt x="5645912" y="222631"/>
                  </a:lnTo>
                  <a:lnTo>
                    <a:pt x="5605272" y="197866"/>
                  </a:lnTo>
                  <a:lnTo>
                    <a:pt x="5566664" y="175260"/>
                  </a:lnTo>
                  <a:lnTo>
                    <a:pt x="5536184" y="164973"/>
                  </a:lnTo>
                  <a:lnTo>
                    <a:pt x="5517896" y="179451"/>
                  </a:lnTo>
                  <a:lnTo>
                    <a:pt x="5493512" y="189738"/>
                  </a:lnTo>
                  <a:lnTo>
                    <a:pt x="5475224" y="187706"/>
                  </a:lnTo>
                  <a:lnTo>
                    <a:pt x="5465064" y="173228"/>
                  </a:lnTo>
                  <a:lnTo>
                    <a:pt x="5450840" y="158750"/>
                  </a:lnTo>
                  <a:lnTo>
                    <a:pt x="5442712" y="140208"/>
                  </a:lnTo>
                  <a:lnTo>
                    <a:pt x="5467096" y="131953"/>
                  </a:lnTo>
                  <a:lnTo>
                    <a:pt x="5465064" y="129921"/>
                  </a:lnTo>
                  <a:lnTo>
                    <a:pt x="5461000" y="129921"/>
                  </a:lnTo>
                  <a:lnTo>
                    <a:pt x="5456936" y="129921"/>
                  </a:lnTo>
                  <a:lnTo>
                    <a:pt x="5450840" y="125857"/>
                  </a:lnTo>
                  <a:lnTo>
                    <a:pt x="5438648" y="115570"/>
                  </a:lnTo>
                  <a:lnTo>
                    <a:pt x="5428488" y="111506"/>
                  </a:lnTo>
                  <a:lnTo>
                    <a:pt x="5414264" y="105283"/>
                  </a:lnTo>
                  <a:lnTo>
                    <a:pt x="5398008" y="101219"/>
                  </a:lnTo>
                  <a:close/>
                  <a:moveTo>
                    <a:pt x="5965444" y="92964"/>
                  </a:moveTo>
                  <a:lnTo>
                    <a:pt x="5943092" y="111506"/>
                  </a:lnTo>
                  <a:lnTo>
                    <a:pt x="5918708" y="121793"/>
                  </a:lnTo>
                  <a:lnTo>
                    <a:pt x="5894324" y="132080"/>
                  </a:lnTo>
                  <a:lnTo>
                    <a:pt x="5871972" y="150622"/>
                  </a:lnTo>
                  <a:lnTo>
                    <a:pt x="5857748" y="173228"/>
                  </a:lnTo>
                  <a:lnTo>
                    <a:pt x="5851652" y="204089"/>
                  </a:lnTo>
                  <a:lnTo>
                    <a:pt x="5861812" y="236982"/>
                  </a:lnTo>
                  <a:lnTo>
                    <a:pt x="5884164" y="269875"/>
                  </a:lnTo>
                  <a:lnTo>
                    <a:pt x="5904484" y="302768"/>
                  </a:lnTo>
                  <a:lnTo>
                    <a:pt x="5928868" y="329565"/>
                  </a:lnTo>
                  <a:lnTo>
                    <a:pt x="5943092" y="356362"/>
                  </a:lnTo>
                  <a:lnTo>
                    <a:pt x="5918708" y="356362"/>
                  </a:lnTo>
                  <a:lnTo>
                    <a:pt x="5918708" y="401701"/>
                  </a:lnTo>
                  <a:lnTo>
                    <a:pt x="5926836" y="434594"/>
                  </a:lnTo>
                  <a:lnTo>
                    <a:pt x="5947156" y="453136"/>
                  </a:lnTo>
                  <a:lnTo>
                    <a:pt x="5983732" y="459359"/>
                  </a:lnTo>
                  <a:lnTo>
                    <a:pt x="6036564" y="457327"/>
                  </a:lnTo>
                  <a:lnTo>
                    <a:pt x="6032500" y="416179"/>
                  </a:lnTo>
                  <a:lnTo>
                    <a:pt x="6024372" y="391414"/>
                  </a:lnTo>
                  <a:lnTo>
                    <a:pt x="6014212" y="370840"/>
                  </a:lnTo>
                  <a:lnTo>
                    <a:pt x="6010148" y="348234"/>
                  </a:lnTo>
                  <a:lnTo>
                    <a:pt x="6014212" y="315341"/>
                  </a:lnTo>
                  <a:lnTo>
                    <a:pt x="6022340" y="319405"/>
                  </a:lnTo>
                  <a:lnTo>
                    <a:pt x="6028436" y="319405"/>
                  </a:lnTo>
                  <a:lnTo>
                    <a:pt x="6036564" y="319405"/>
                  </a:lnTo>
                  <a:lnTo>
                    <a:pt x="6042660" y="319405"/>
                  </a:lnTo>
                  <a:lnTo>
                    <a:pt x="6052820" y="315341"/>
                  </a:lnTo>
                  <a:lnTo>
                    <a:pt x="6046724" y="309118"/>
                  </a:lnTo>
                  <a:lnTo>
                    <a:pt x="6038596" y="305054"/>
                  </a:lnTo>
                  <a:lnTo>
                    <a:pt x="6036564" y="303022"/>
                  </a:lnTo>
                  <a:lnTo>
                    <a:pt x="6028436" y="294767"/>
                  </a:lnTo>
                  <a:lnTo>
                    <a:pt x="6022340" y="290703"/>
                  </a:lnTo>
                  <a:lnTo>
                    <a:pt x="6018276" y="294767"/>
                  </a:lnTo>
                  <a:lnTo>
                    <a:pt x="6018276" y="303022"/>
                  </a:lnTo>
                  <a:lnTo>
                    <a:pt x="6014212" y="309245"/>
                  </a:lnTo>
                  <a:lnTo>
                    <a:pt x="6014212" y="313309"/>
                  </a:lnTo>
                  <a:lnTo>
                    <a:pt x="6010148" y="315341"/>
                  </a:lnTo>
                  <a:lnTo>
                    <a:pt x="6008116" y="313309"/>
                  </a:lnTo>
                  <a:lnTo>
                    <a:pt x="6004052" y="305054"/>
                  </a:lnTo>
                  <a:lnTo>
                    <a:pt x="5993892" y="288544"/>
                  </a:lnTo>
                  <a:lnTo>
                    <a:pt x="5983732" y="270002"/>
                  </a:lnTo>
                  <a:lnTo>
                    <a:pt x="5985764" y="261747"/>
                  </a:lnTo>
                  <a:lnTo>
                    <a:pt x="5989828" y="261747"/>
                  </a:lnTo>
                  <a:lnTo>
                    <a:pt x="5993892" y="259715"/>
                  </a:lnTo>
                  <a:lnTo>
                    <a:pt x="5995924" y="251460"/>
                  </a:lnTo>
                  <a:lnTo>
                    <a:pt x="5965444" y="232918"/>
                  </a:lnTo>
                  <a:lnTo>
                    <a:pt x="5941060" y="204089"/>
                  </a:lnTo>
                  <a:lnTo>
                    <a:pt x="5926836" y="173228"/>
                  </a:lnTo>
                  <a:lnTo>
                    <a:pt x="5965444" y="169164"/>
                  </a:lnTo>
                  <a:lnTo>
                    <a:pt x="5993892" y="158877"/>
                  </a:lnTo>
                  <a:lnTo>
                    <a:pt x="6008116" y="132080"/>
                  </a:lnTo>
                  <a:lnTo>
                    <a:pt x="6014212" y="101219"/>
                  </a:lnTo>
                  <a:lnTo>
                    <a:pt x="6004052" y="97155"/>
                  </a:lnTo>
                  <a:lnTo>
                    <a:pt x="5993892" y="97155"/>
                  </a:lnTo>
                  <a:lnTo>
                    <a:pt x="5983732" y="93091"/>
                  </a:lnTo>
                  <a:lnTo>
                    <a:pt x="5965444" y="93091"/>
                  </a:lnTo>
                  <a:close/>
                  <a:moveTo>
                    <a:pt x="5585079" y="86868"/>
                  </a:moveTo>
                  <a:lnTo>
                    <a:pt x="5556631" y="101346"/>
                  </a:lnTo>
                  <a:lnTo>
                    <a:pt x="5522087" y="111633"/>
                  </a:lnTo>
                  <a:lnTo>
                    <a:pt x="5522087" y="140462"/>
                  </a:lnTo>
                  <a:lnTo>
                    <a:pt x="5536311" y="144526"/>
                  </a:lnTo>
                  <a:lnTo>
                    <a:pt x="5552567" y="146558"/>
                  </a:lnTo>
                  <a:lnTo>
                    <a:pt x="5574919" y="146558"/>
                  </a:lnTo>
                  <a:lnTo>
                    <a:pt x="5574919" y="131826"/>
                  </a:lnTo>
                  <a:lnTo>
                    <a:pt x="5581015" y="121539"/>
                  </a:lnTo>
                  <a:lnTo>
                    <a:pt x="5585079" y="111252"/>
                  </a:lnTo>
                  <a:lnTo>
                    <a:pt x="5585079" y="100965"/>
                  </a:lnTo>
                  <a:lnTo>
                    <a:pt x="5585079" y="92710"/>
                  </a:lnTo>
                  <a:lnTo>
                    <a:pt x="5585079" y="86487"/>
                  </a:lnTo>
                  <a:close/>
                  <a:moveTo>
                    <a:pt x="2827147" y="67945"/>
                  </a:moveTo>
                  <a:lnTo>
                    <a:pt x="2833243" y="86487"/>
                  </a:lnTo>
                  <a:lnTo>
                    <a:pt x="2837307" y="111252"/>
                  </a:lnTo>
                  <a:lnTo>
                    <a:pt x="2841371" y="131826"/>
                  </a:lnTo>
                  <a:lnTo>
                    <a:pt x="2837307" y="135890"/>
                  </a:lnTo>
                  <a:lnTo>
                    <a:pt x="2833243" y="135890"/>
                  </a:lnTo>
                  <a:lnTo>
                    <a:pt x="2831211" y="135890"/>
                  </a:lnTo>
                  <a:lnTo>
                    <a:pt x="2831211" y="139954"/>
                  </a:lnTo>
                  <a:lnTo>
                    <a:pt x="2827147" y="139954"/>
                  </a:lnTo>
                  <a:lnTo>
                    <a:pt x="2812923" y="139954"/>
                  </a:lnTo>
                  <a:lnTo>
                    <a:pt x="2808859" y="135890"/>
                  </a:lnTo>
                  <a:lnTo>
                    <a:pt x="2808859" y="131826"/>
                  </a:lnTo>
                  <a:lnTo>
                    <a:pt x="2808859" y="129794"/>
                  </a:lnTo>
                  <a:lnTo>
                    <a:pt x="2804795" y="129794"/>
                  </a:lnTo>
                  <a:lnTo>
                    <a:pt x="2802763" y="125730"/>
                  </a:lnTo>
                  <a:lnTo>
                    <a:pt x="2827147" y="68072"/>
                  </a:lnTo>
                  <a:close/>
                  <a:moveTo>
                    <a:pt x="2037969" y="0"/>
                  </a:moveTo>
                  <a:lnTo>
                    <a:pt x="2021713" y="24765"/>
                  </a:lnTo>
                  <a:lnTo>
                    <a:pt x="2003425" y="47371"/>
                  </a:lnTo>
                  <a:lnTo>
                    <a:pt x="1993265" y="78232"/>
                  </a:lnTo>
                  <a:lnTo>
                    <a:pt x="2013585" y="76200"/>
                  </a:lnTo>
                  <a:lnTo>
                    <a:pt x="2027809" y="82423"/>
                  </a:lnTo>
                  <a:lnTo>
                    <a:pt x="2037969" y="92710"/>
                  </a:lnTo>
                  <a:lnTo>
                    <a:pt x="2052193" y="111252"/>
                  </a:lnTo>
                  <a:lnTo>
                    <a:pt x="2056257" y="96774"/>
                  </a:lnTo>
                  <a:lnTo>
                    <a:pt x="2056257" y="86487"/>
                  </a:lnTo>
                  <a:lnTo>
                    <a:pt x="2060321" y="78232"/>
                  </a:lnTo>
                  <a:lnTo>
                    <a:pt x="2060321" y="67945"/>
                  </a:lnTo>
                  <a:lnTo>
                    <a:pt x="2078609" y="67945"/>
                  </a:lnTo>
                  <a:lnTo>
                    <a:pt x="2088769" y="92710"/>
                  </a:lnTo>
                  <a:lnTo>
                    <a:pt x="2105025" y="100965"/>
                  </a:lnTo>
                  <a:lnTo>
                    <a:pt x="2119249" y="107188"/>
                  </a:lnTo>
                  <a:lnTo>
                    <a:pt x="2133473" y="115443"/>
                  </a:lnTo>
                  <a:lnTo>
                    <a:pt x="2147697" y="131953"/>
                  </a:lnTo>
                  <a:lnTo>
                    <a:pt x="2133600" y="154432"/>
                  </a:lnTo>
                  <a:lnTo>
                    <a:pt x="2117344" y="179197"/>
                  </a:lnTo>
                  <a:lnTo>
                    <a:pt x="2103120" y="212090"/>
                  </a:lnTo>
                  <a:lnTo>
                    <a:pt x="2090928" y="240919"/>
                  </a:lnTo>
                  <a:lnTo>
                    <a:pt x="2090928" y="259461"/>
                  </a:lnTo>
                  <a:lnTo>
                    <a:pt x="2094992" y="269748"/>
                  </a:lnTo>
                  <a:lnTo>
                    <a:pt x="2094992" y="275971"/>
                  </a:lnTo>
                  <a:lnTo>
                    <a:pt x="2099056" y="280035"/>
                  </a:lnTo>
                  <a:lnTo>
                    <a:pt x="2103120" y="284099"/>
                  </a:lnTo>
                  <a:lnTo>
                    <a:pt x="2105152" y="288163"/>
                  </a:lnTo>
                  <a:lnTo>
                    <a:pt x="2117344" y="290195"/>
                  </a:lnTo>
                  <a:lnTo>
                    <a:pt x="2117344" y="283972"/>
                  </a:lnTo>
                  <a:lnTo>
                    <a:pt x="2123440" y="269494"/>
                  </a:lnTo>
                  <a:lnTo>
                    <a:pt x="2133600" y="246888"/>
                  </a:lnTo>
                  <a:lnTo>
                    <a:pt x="2145792" y="218059"/>
                  </a:lnTo>
                  <a:lnTo>
                    <a:pt x="2155952" y="193294"/>
                  </a:lnTo>
                  <a:lnTo>
                    <a:pt x="2166112" y="172720"/>
                  </a:lnTo>
                  <a:lnTo>
                    <a:pt x="2170176" y="158242"/>
                  </a:lnTo>
                  <a:lnTo>
                    <a:pt x="2194560" y="158242"/>
                  </a:lnTo>
                  <a:lnTo>
                    <a:pt x="2198624" y="197358"/>
                  </a:lnTo>
                  <a:lnTo>
                    <a:pt x="2198624" y="232410"/>
                  </a:lnTo>
                  <a:lnTo>
                    <a:pt x="2198624" y="275717"/>
                  </a:lnTo>
                  <a:lnTo>
                    <a:pt x="2202688" y="323088"/>
                  </a:lnTo>
                  <a:lnTo>
                    <a:pt x="2247392" y="329311"/>
                  </a:lnTo>
                  <a:lnTo>
                    <a:pt x="2265680" y="302514"/>
                  </a:lnTo>
                  <a:lnTo>
                    <a:pt x="2298192" y="283972"/>
                  </a:lnTo>
                  <a:lnTo>
                    <a:pt x="2332736" y="265430"/>
                  </a:lnTo>
                  <a:lnTo>
                    <a:pt x="2369312" y="250952"/>
                  </a:lnTo>
                  <a:lnTo>
                    <a:pt x="2403856" y="236474"/>
                  </a:lnTo>
                  <a:lnTo>
                    <a:pt x="2436368" y="217932"/>
                  </a:lnTo>
                  <a:lnTo>
                    <a:pt x="2450592" y="197358"/>
                  </a:lnTo>
                  <a:lnTo>
                    <a:pt x="2442464" y="197358"/>
                  </a:lnTo>
                  <a:lnTo>
                    <a:pt x="2440432" y="189103"/>
                  </a:lnTo>
                  <a:lnTo>
                    <a:pt x="2440432" y="187071"/>
                  </a:lnTo>
                  <a:lnTo>
                    <a:pt x="2436368" y="183007"/>
                  </a:lnTo>
                  <a:lnTo>
                    <a:pt x="2432304" y="183007"/>
                  </a:lnTo>
                  <a:lnTo>
                    <a:pt x="2428240" y="183007"/>
                  </a:lnTo>
                  <a:lnTo>
                    <a:pt x="2422144" y="178943"/>
                  </a:lnTo>
                  <a:lnTo>
                    <a:pt x="2407920" y="189230"/>
                  </a:lnTo>
                  <a:lnTo>
                    <a:pt x="2383536" y="203708"/>
                  </a:lnTo>
                  <a:lnTo>
                    <a:pt x="2355088" y="226314"/>
                  </a:lnTo>
                  <a:lnTo>
                    <a:pt x="2318512" y="244856"/>
                  </a:lnTo>
                  <a:lnTo>
                    <a:pt x="2286000" y="265430"/>
                  </a:lnTo>
                  <a:lnTo>
                    <a:pt x="2255520" y="279908"/>
                  </a:lnTo>
                  <a:lnTo>
                    <a:pt x="2233168" y="288163"/>
                  </a:lnTo>
                  <a:lnTo>
                    <a:pt x="2227072" y="290195"/>
                  </a:lnTo>
                  <a:lnTo>
                    <a:pt x="2223008" y="288163"/>
                  </a:lnTo>
                  <a:lnTo>
                    <a:pt x="2218944" y="284099"/>
                  </a:lnTo>
                  <a:lnTo>
                    <a:pt x="2218944" y="280035"/>
                  </a:lnTo>
                  <a:lnTo>
                    <a:pt x="2218944" y="275971"/>
                  </a:lnTo>
                  <a:lnTo>
                    <a:pt x="2216912" y="269748"/>
                  </a:lnTo>
                  <a:lnTo>
                    <a:pt x="2227072" y="251206"/>
                  </a:lnTo>
                  <a:lnTo>
                    <a:pt x="2227072" y="236855"/>
                  </a:lnTo>
                  <a:lnTo>
                    <a:pt x="2223008" y="226568"/>
                  </a:lnTo>
                  <a:lnTo>
                    <a:pt x="2218944" y="208026"/>
                  </a:lnTo>
                  <a:lnTo>
                    <a:pt x="2227072" y="187452"/>
                  </a:lnTo>
                  <a:lnTo>
                    <a:pt x="2231136" y="183388"/>
                  </a:lnTo>
                  <a:lnTo>
                    <a:pt x="2233168" y="179324"/>
                  </a:lnTo>
                  <a:lnTo>
                    <a:pt x="2237232" y="175260"/>
                  </a:lnTo>
                  <a:lnTo>
                    <a:pt x="2241296" y="175260"/>
                  </a:lnTo>
                  <a:lnTo>
                    <a:pt x="2245360" y="175260"/>
                  </a:lnTo>
                  <a:lnTo>
                    <a:pt x="2247392" y="173228"/>
                  </a:lnTo>
                  <a:lnTo>
                    <a:pt x="2251456" y="169164"/>
                  </a:lnTo>
                  <a:lnTo>
                    <a:pt x="2251456" y="160909"/>
                  </a:lnTo>
                  <a:lnTo>
                    <a:pt x="2255520" y="150622"/>
                  </a:lnTo>
                  <a:lnTo>
                    <a:pt x="2255520" y="131826"/>
                  </a:lnTo>
                  <a:lnTo>
                    <a:pt x="2237232" y="121539"/>
                  </a:lnTo>
                  <a:lnTo>
                    <a:pt x="2218944" y="117475"/>
                  </a:lnTo>
                  <a:lnTo>
                    <a:pt x="2204720" y="117475"/>
                  </a:lnTo>
                  <a:lnTo>
                    <a:pt x="2188464" y="111252"/>
                  </a:lnTo>
                  <a:lnTo>
                    <a:pt x="2162048" y="92710"/>
                  </a:lnTo>
                  <a:lnTo>
                    <a:pt x="2145792" y="76200"/>
                  </a:lnTo>
                  <a:lnTo>
                    <a:pt x="2133600" y="53594"/>
                  </a:lnTo>
                  <a:lnTo>
                    <a:pt x="2119376" y="33020"/>
                  </a:lnTo>
                  <a:lnTo>
                    <a:pt x="2103120" y="18542"/>
                  </a:lnTo>
                  <a:lnTo>
                    <a:pt x="2074545" y="4064"/>
                  </a:lnTo>
                  <a:lnTo>
                    <a:pt x="2037969" y="0"/>
                  </a:lnTo>
                  <a:close/>
                </a:path>
              </a:pathLst>
            </a:custGeom>
            <a:solidFill>
              <a:srgbClr val="0070C0"/>
            </a:solidFill>
          </p:spPr>
        </p:sp>
      </p:grpSp>
      <p:grpSp>
        <p:nvGrpSpPr>
          <p:cNvPr id="22" name="Group 22"/>
          <p:cNvGrpSpPr/>
          <p:nvPr/>
        </p:nvGrpSpPr>
        <p:grpSpPr>
          <a:xfrm>
            <a:off x="5363280" y="3004560"/>
            <a:ext cx="7396920" cy="3742740"/>
            <a:chOff x="0" y="0"/>
            <a:chExt cx="9862560" cy="4990320"/>
          </a:xfrm>
        </p:grpSpPr>
        <p:sp>
          <p:nvSpPr>
            <p:cNvPr id="23" name="Freeform 23"/>
            <p:cNvSpPr/>
            <p:nvPr/>
          </p:nvSpPr>
          <p:spPr>
            <a:xfrm>
              <a:off x="0" y="0"/>
              <a:ext cx="9862439" cy="4989576"/>
            </a:xfrm>
            <a:custGeom>
              <a:avLst/>
              <a:gdLst/>
              <a:ahLst/>
              <a:cxnLst/>
              <a:rect l="l" t="t" r="r" b="b"/>
              <a:pathLst>
                <a:path w="9862439" h="4989576">
                  <a:moveTo>
                    <a:pt x="2987802" y="1464310"/>
                  </a:moveTo>
                  <a:lnTo>
                    <a:pt x="3014218" y="1466342"/>
                  </a:lnTo>
                  <a:lnTo>
                    <a:pt x="3030474" y="1470406"/>
                  </a:lnTo>
                  <a:lnTo>
                    <a:pt x="3052826" y="1478661"/>
                  </a:lnTo>
                  <a:lnTo>
                    <a:pt x="3052826" y="1495171"/>
                  </a:lnTo>
                  <a:lnTo>
                    <a:pt x="3044698" y="1495171"/>
                  </a:lnTo>
                  <a:lnTo>
                    <a:pt x="3038602" y="1499235"/>
                  </a:lnTo>
                  <a:lnTo>
                    <a:pt x="3030474" y="1499235"/>
                  </a:lnTo>
                  <a:lnTo>
                    <a:pt x="3024378" y="1499235"/>
                  </a:lnTo>
                  <a:lnTo>
                    <a:pt x="3014218" y="1503299"/>
                  </a:lnTo>
                  <a:lnTo>
                    <a:pt x="3006090" y="1493012"/>
                  </a:lnTo>
                  <a:lnTo>
                    <a:pt x="3002026" y="1488948"/>
                  </a:lnTo>
                  <a:lnTo>
                    <a:pt x="2999994" y="1480693"/>
                  </a:lnTo>
                  <a:lnTo>
                    <a:pt x="2995930" y="1474470"/>
                  </a:lnTo>
                  <a:lnTo>
                    <a:pt x="2987802" y="1464183"/>
                  </a:lnTo>
                  <a:close/>
                  <a:moveTo>
                    <a:pt x="3154553" y="1423035"/>
                  </a:moveTo>
                  <a:lnTo>
                    <a:pt x="3176905" y="1423035"/>
                  </a:lnTo>
                  <a:lnTo>
                    <a:pt x="3176905" y="1451864"/>
                  </a:lnTo>
                  <a:lnTo>
                    <a:pt x="3176905" y="1478661"/>
                  </a:lnTo>
                  <a:lnTo>
                    <a:pt x="3180969" y="1499235"/>
                  </a:lnTo>
                  <a:lnTo>
                    <a:pt x="3183001" y="1524000"/>
                  </a:lnTo>
                  <a:lnTo>
                    <a:pt x="3223641" y="1524000"/>
                  </a:lnTo>
                  <a:lnTo>
                    <a:pt x="3223641" y="1565148"/>
                  </a:lnTo>
                  <a:lnTo>
                    <a:pt x="3239897" y="1565148"/>
                  </a:lnTo>
                  <a:lnTo>
                    <a:pt x="3243961" y="1567180"/>
                  </a:lnTo>
                  <a:lnTo>
                    <a:pt x="3248025" y="1567180"/>
                  </a:lnTo>
                  <a:lnTo>
                    <a:pt x="3252089" y="1567180"/>
                  </a:lnTo>
                  <a:lnTo>
                    <a:pt x="3254121" y="1567180"/>
                  </a:lnTo>
                  <a:lnTo>
                    <a:pt x="3258185" y="1567180"/>
                  </a:lnTo>
                  <a:lnTo>
                    <a:pt x="3262249" y="1571244"/>
                  </a:lnTo>
                  <a:lnTo>
                    <a:pt x="3258185" y="1593850"/>
                  </a:lnTo>
                  <a:lnTo>
                    <a:pt x="3252089" y="1618615"/>
                  </a:lnTo>
                  <a:lnTo>
                    <a:pt x="3248025" y="1643380"/>
                  </a:lnTo>
                  <a:lnTo>
                    <a:pt x="3239897" y="1643380"/>
                  </a:lnTo>
                  <a:lnTo>
                    <a:pt x="3237865" y="1635125"/>
                  </a:lnTo>
                  <a:lnTo>
                    <a:pt x="3237865" y="1633093"/>
                  </a:lnTo>
                  <a:lnTo>
                    <a:pt x="3237865" y="1629029"/>
                  </a:lnTo>
                  <a:lnTo>
                    <a:pt x="3233801" y="1624965"/>
                  </a:lnTo>
                  <a:lnTo>
                    <a:pt x="3233801" y="1620901"/>
                  </a:lnTo>
                  <a:lnTo>
                    <a:pt x="3229737" y="1629156"/>
                  </a:lnTo>
                  <a:lnTo>
                    <a:pt x="3225800" y="1629156"/>
                  </a:lnTo>
                  <a:lnTo>
                    <a:pt x="3225800" y="1633220"/>
                  </a:lnTo>
                  <a:lnTo>
                    <a:pt x="3223768" y="1633220"/>
                  </a:lnTo>
                  <a:lnTo>
                    <a:pt x="3215640" y="1635252"/>
                  </a:lnTo>
                  <a:lnTo>
                    <a:pt x="3215640" y="1620774"/>
                  </a:lnTo>
                  <a:lnTo>
                    <a:pt x="3219704" y="1618742"/>
                  </a:lnTo>
                  <a:lnTo>
                    <a:pt x="3219704" y="1614678"/>
                  </a:lnTo>
                  <a:lnTo>
                    <a:pt x="3223768" y="1610614"/>
                  </a:lnTo>
                  <a:lnTo>
                    <a:pt x="3223768" y="1604391"/>
                  </a:lnTo>
                  <a:lnTo>
                    <a:pt x="3223768" y="1596136"/>
                  </a:lnTo>
                  <a:lnTo>
                    <a:pt x="3215640" y="1596136"/>
                  </a:lnTo>
                  <a:lnTo>
                    <a:pt x="3201416" y="1610614"/>
                  </a:lnTo>
                  <a:lnTo>
                    <a:pt x="3187192" y="1625092"/>
                  </a:lnTo>
                  <a:lnTo>
                    <a:pt x="3168904" y="1635379"/>
                  </a:lnTo>
                  <a:lnTo>
                    <a:pt x="3168904" y="1625092"/>
                  </a:lnTo>
                  <a:lnTo>
                    <a:pt x="3168904" y="1614805"/>
                  </a:lnTo>
                  <a:lnTo>
                    <a:pt x="3168904" y="1610741"/>
                  </a:lnTo>
                  <a:lnTo>
                    <a:pt x="3166872" y="1608709"/>
                  </a:lnTo>
                  <a:lnTo>
                    <a:pt x="3158744" y="1604645"/>
                  </a:lnTo>
                  <a:lnTo>
                    <a:pt x="3148584" y="1604645"/>
                  </a:lnTo>
                  <a:lnTo>
                    <a:pt x="3130296" y="1604645"/>
                  </a:lnTo>
                  <a:lnTo>
                    <a:pt x="3124200" y="1604645"/>
                  </a:lnTo>
                  <a:lnTo>
                    <a:pt x="3116072" y="1604645"/>
                  </a:lnTo>
                  <a:lnTo>
                    <a:pt x="3105912" y="1600581"/>
                  </a:lnTo>
                  <a:lnTo>
                    <a:pt x="3095752" y="1600581"/>
                  </a:lnTo>
                  <a:lnTo>
                    <a:pt x="3085592" y="1596517"/>
                  </a:lnTo>
                  <a:lnTo>
                    <a:pt x="3077464" y="1590294"/>
                  </a:lnTo>
                  <a:lnTo>
                    <a:pt x="3097784" y="1561465"/>
                  </a:lnTo>
                  <a:lnTo>
                    <a:pt x="3120136" y="1518158"/>
                  </a:lnTo>
                  <a:lnTo>
                    <a:pt x="3134360" y="1470787"/>
                  </a:lnTo>
                  <a:lnTo>
                    <a:pt x="3154680" y="1423416"/>
                  </a:lnTo>
                  <a:close/>
                  <a:moveTo>
                    <a:pt x="2481453" y="1297813"/>
                  </a:moveTo>
                  <a:lnTo>
                    <a:pt x="2511933" y="1297813"/>
                  </a:lnTo>
                  <a:lnTo>
                    <a:pt x="2511933" y="1312291"/>
                  </a:lnTo>
                  <a:lnTo>
                    <a:pt x="2505837" y="1312291"/>
                  </a:lnTo>
                  <a:lnTo>
                    <a:pt x="2501773" y="1316355"/>
                  </a:lnTo>
                  <a:lnTo>
                    <a:pt x="2499741" y="1316355"/>
                  </a:lnTo>
                  <a:lnTo>
                    <a:pt x="2495677" y="1316355"/>
                  </a:lnTo>
                  <a:lnTo>
                    <a:pt x="2491613" y="1320419"/>
                  </a:lnTo>
                  <a:lnTo>
                    <a:pt x="2481453" y="1320419"/>
                  </a:lnTo>
                  <a:lnTo>
                    <a:pt x="2481453" y="1297813"/>
                  </a:lnTo>
                  <a:close/>
                  <a:moveTo>
                    <a:pt x="1047496" y="1281303"/>
                  </a:moveTo>
                  <a:lnTo>
                    <a:pt x="1061720" y="1281303"/>
                  </a:lnTo>
                  <a:lnTo>
                    <a:pt x="1067816" y="1283335"/>
                  </a:lnTo>
                  <a:lnTo>
                    <a:pt x="1075944" y="1287399"/>
                  </a:lnTo>
                  <a:lnTo>
                    <a:pt x="1086104" y="1287399"/>
                  </a:lnTo>
                  <a:lnTo>
                    <a:pt x="1100328" y="1287399"/>
                  </a:lnTo>
                  <a:lnTo>
                    <a:pt x="1104392" y="1316228"/>
                  </a:lnTo>
                  <a:lnTo>
                    <a:pt x="1110488" y="1338834"/>
                  </a:lnTo>
                  <a:lnTo>
                    <a:pt x="1114552" y="1367663"/>
                  </a:lnTo>
                  <a:lnTo>
                    <a:pt x="1100328" y="1367663"/>
                  </a:lnTo>
                  <a:lnTo>
                    <a:pt x="1092200" y="1355344"/>
                  </a:lnTo>
                  <a:lnTo>
                    <a:pt x="1086104" y="1349121"/>
                  </a:lnTo>
                  <a:lnTo>
                    <a:pt x="1075944" y="1340866"/>
                  </a:lnTo>
                  <a:lnTo>
                    <a:pt x="1067816" y="1334643"/>
                  </a:lnTo>
                  <a:lnTo>
                    <a:pt x="1061720" y="1324356"/>
                  </a:lnTo>
                  <a:lnTo>
                    <a:pt x="1053592" y="1312037"/>
                  </a:lnTo>
                  <a:lnTo>
                    <a:pt x="1049528" y="1305814"/>
                  </a:lnTo>
                  <a:lnTo>
                    <a:pt x="1047496" y="1297559"/>
                  </a:lnTo>
                  <a:lnTo>
                    <a:pt x="1047496" y="1291336"/>
                  </a:lnTo>
                  <a:lnTo>
                    <a:pt x="1047496" y="1281049"/>
                  </a:lnTo>
                  <a:close/>
                  <a:moveTo>
                    <a:pt x="8754110" y="1254252"/>
                  </a:moveTo>
                  <a:lnTo>
                    <a:pt x="8758174" y="1258316"/>
                  </a:lnTo>
                  <a:lnTo>
                    <a:pt x="8758174" y="1262380"/>
                  </a:lnTo>
                  <a:lnTo>
                    <a:pt x="8760206" y="1262380"/>
                  </a:lnTo>
                  <a:lnTo>
                    <a:pt x="8760206" y="1266444"/>
                  </a:lnTo>
                  <a:lnTo>
                    <a:pt x="8772398" y="1291209"/>
                  </a:lnTo>
                  <a:lnTo>
                    <a:pt x="8772398" y="1324102"/>
                  </a:lnTo>
                  <a:lnTo>
                    <a:pt x="8772398" y="1354963"/>
                  </a:lnTo>
                  <a:lnTo>
                    <a:pt x="8778494" y="1392047"/>
                  </a:lnTo>
                  <a:lnTo>
                    <a:pt x="8788653" y="1427099"/>
                  </a:lnTo>
                  <a:lnTo>
                    <a:pt x="8806942" y="1466215"/>
                  </a:lnTo>
                  <a:lnTo>
                    <a:pt x="8817102" y="1509522"/>
                  </a:lnTo>
                  <a:lnTo>
                    <a:pt x="8768334" y="1503299"/>
                  </a:lnTo>
                  <a:lnTo>
                    <a:pt x="8768334" y="1536192"/>
                  </a:lnTo>
                  <a:lnTo>
                    <a:pt x="8774430" y="1560957"/>
                  </a:lnTo>
                  <a:lnTo>
                    <a:pt x="8778494" y="1585722"/>
                  </a:lnTo>
                  <a:lnTo>
                    <a:pt x="8786622" y="1620774"/>
                  </a:lnTo>
                  <a:lnTo>
                    <a:pt x="8774430" y="1620774"/>
                  </a:lnTo>
                  <a:lnTo>
                    <a:pt x="8768334" y="1620774"/>
                  </a:lnTo>
                  <a:lnTo>
                    <a:pt x="8758174" y="1624838"/>
                  </a:lnTo>
                  <a:lnTo>
                    <a:pt x="8754110" y="1624838"/>
                  </a:lnTo>
                  <a:lnTo>
                    <a:pt x="8748014" y="1628902"/>
                  </a:lnTo>
                  <a:lnTo>
                    <a:pt x="8739886" y="1608328"/>
                  </a:lnTo>
                  <a:lnTo>
                    <a:pt x="8735822" y="1567180"/>
                  </a:lnTo>
                  <a:lnTo>
                    <a:pt x="8735822" y="1521841"/>
                  </a:lnTo>
                  <a:lnTo>
                    <a:pt x="8735822" y="1470406"/>
                  </a:lnTo>
                  <a:lnTo>
                    <a:pt x="8735822" y="1423035"/>
                  </a:lnTo>
                  <a:lnTo>
                    <a:pt x="8729726" y="1392174"/>
                  </a:lnTo>
                  <a:lnTo>
                    <a:pt x="8729726" y="1311910"/>
                  </a:lnTo>
                  <a:lnTo>
                    <a:pt x="8735822" y="1301623"/>
                  </a:lnTo>
                  <a:lnTo>
                    <a:pt x="8739886" y="1295400"/>
                  </a:lnTo>
                  <a:lnTo>
                    <a:pt x="8743950" y="1287145"/>
                  </a:lnTo>
                  <a:lnTo>
                    <a:pt x="8748014" y="1280922"/>
                  </a:lnTo>
                  <a:lnTo>
                    <a:pt x="8750046" y="1268603"/>
                  </a:lnTo>
                  <a:lnTo>
                    <a:pt x="8754110" y="1254125"/>
                  </a:lnTo>
                  <a:close/>
                  <a:moveTo>
                    <a:pt x="4582414" y="1225423"/>
                  </a:moveTo>
                  <a:lnTo>
                    <a:pt x="4590542" y="1268730"/>
                  </a:lnTo>
                  <a:lnTo>
                    <a:pt x="4586478" y="1312037"/>
                  </a:lnTo>
                  <a:lnTo>
                    <a:pt x="4576318" y="1359408"/>
                  </a:lnTo>
                  <a:lnTo>
                    <a:pt x="4547870" y="1373886"/>
                  </a:lnTo>
                  <a:lnTo>
                    <a:pt x="4521454" y="1382141"/>
                  </a:lnTo>
                  <a:lnTo>
                    <a:pt x="4482846" y="1384173"/>
                  </a:lnTo>
                  <a:lnTo>
                    <a:pt x="4482846" y="1367663"/>
                  </a:lnTo>
                  <a:lnTo>
                    <a:pt x="4493006" y="1340866"/>
                  </a:lnTo>
                  <a:lnTo>
                    <a:pt x="4493006" y="1310005"/>
                  </a:lnTo>
                  <a:lnTo>
                    <a:pt x="4490974" y="1272921"/>
                  </a:lnTo>
                  <a:lnTo>
                    <a:pt x="4511294" y="1254379"/>
                  </a:lnTo>
                  <a:lnTo>
                    <a:pt x="4529582" y="1239901"/>
                  </a:lnTo>
                  <a:lnTo>
                    <a:pt x="4549902" y="1229614"/>
                  </a:lnTo>
                  <a:lnTo>
                    <a:pt x="4582414" y="1225550"/>
                  </a:lnTo>
                  <a:close/>
                  <a:moveTo>
                    <a:pt x="5090922" y="1169924"/>
                  </a:moveTo>
                  <a:lnTo>
                    <a:pt x="5097018" y="1176147"/>
                  </a:lnTo>
                  <a:lnTo>
                    <a:pt x="5101082" y="1180211"/>
                  </a:lnTo>
                  <a:lnTo>
                    <a:pt x="5105146" y="1184275"/>
                  </a:lnTo>
                  <a:lnTo>
                    <a:pt x="5105146" y="1190498"/>
                  </a:lnTo>
                  <a:lnTo>
                    <a:pt x="5105146" y="1198753"/>
                  </a:lnTo>
                  <a:lnTo>
                    <a:pt x="5107178" y="1209040"/>
                  </a:lnTo>
                  <a:lnTo>
                    <a:pt x="5105146" y="1215263"/>
                  </a:lnTo>
                  <a:lnTo>
                    <a:pt x="5101082" y="1219327"/>
                  </a:lnTo>
                  <a:lnTo>
                    <a:pt x="5101082" y="1223391"/>
                  </a:lnTo>
                  <a:lnTo>
                    <a:pt x="5101082" y="1225423"/>
                  </a:lnTo>
                  <a:lnTo>
                    <a:pt x="5101082" y="1229487"/>
                  </a:lnTo>
                  <a:lnTo>
                    <a:pt x="5097018" y="1233551"/>
                  </a:lnTo>
                  <a:lnTo>
                    <a:pt x="5092954" y="1237615"/>
                  </a:lnTo>
                  <a:lnTo>
                    <a:pt x="5090922" y="1237615"/>
                  </a:lnTo>
                  <a:lnTo>
                    <a:pt x="5086858" y="1237615"/>
                  </a:lnTo>
                  <a:lnTo>
                    <a:pt x="5082794" y="1239647"/>
                  </a:lnTo>
                  <a:lnTo>
                    <a:pt x="5076698" y="1239647"/>
                  </a:lnTo>
                  <a:lnTo>
                    <a:pt x="5064506" y="1214882"/>
                  </a:lnTo>
                  <a:lnTo>
                    <a:pt x="5058410" y="1204595"/>
                  </a:lnTo>
                  <a:lnTo>
                    <a:pt x="5058410" y="1200531"/>
                  </a:lnTo>
                  <a:lnTo>
                    <a:pt x="5062474" y="1198499"/>
                  </a:lnTo>
                  <a:lnTo>
                    <a:pt x="5076698" y="1190244"/>
                  </a:lnTo>
                  <a:lnTo>
                    <a:pt x="5090922" y="1169670"/>
                  </a:lnTo>
                  <a:close/>
                  <a:moveTo>
                    <a:pt x="5253609" y="1089406"/>
                  </a:moveTo>
                  <a:lnTo>
                    <a:pt x="5263769" y="1093470"/>
                  </a:lnTo>
                  <a:lnTo>
                    <a:pt x="5267833" y="1093470"/>
                  </a:lnTo>
                  <a:lnTo>
                    <a:pt x="5271897" y="1093470"/>
                  </a:lnTo>
                  <a:lnTo>
                    <a:pt x="5273929" y="1097534"/>
                  </a:lnTo>
                  <a:lnTo>
                    <a:pt x="5277993" y="1097534"/>
                  </a:lnTo>
                  <a:lnTo>
                    <a:pt x="5271897" y="1107821"/>
                  </a:lnTo>
                  <a:lnTo>
                    <a:pt x="5267833" y="1118108"/>
                  </a:lnTo>
                  <a:lnTo>
                    <a:pt x="5263769" y="1128395"/>
                  </a:lnTo>
                  <a:lnTo>
                    <a:pt x="5257673" y="1140714"/>
                  </a:lnTo>
                  <a:lnTo>
                    <a:pt x="5245481" y="1146937"/>
                  </a:lnTo>
                  <a:lnTo>
                    <a:pt x="5245481" y="1136650"/>
                  </a:lnTo>
                  <a:lnTo>
                    <a:pt x="5243449" y="1136650"/>
                  </a:lnTo>
                  <a:lnTo>
                    <a:pt x="5243449" y="1132586"/>
                  </a:lnTo>
                  <a:lnTo>
                    <a:pt x="5243449" y="1128522"/>
                  </a:lnTo>
                  <a:lnTo>
                    <a:pt x="5239385" y="1122299"/>
                  </a:lnTo>
                  <a:lnTo>
                    <a:pt x="5245481" y="1114044"/>
                  </a:lnTo>
                  <a:lnTo>
                    <a:pt x="5249545" y="1107821"/>
                  </a:lnTo>
                  <a:lnTo>
                    <a:pt x="5253609" y="1099566"/>
                  </a:lnTo>
                  <a:lnTo>
                    <a:pt x="5253609" y="1089279"/>
                  </a:lnTo>
                  <a:close/>
                  <a:moveTo>
                    <a:pt x="500380" y="1083310"/>
                  </a:moveTo>
                  <a:lnTo>
                    <a:pt x="510540" y="1099820"/>
                  </a:lnTo>
                  <a:lnTo>
                    <a:pt x="510540" y="1114298"/>
                  </a:lnTo>
                  <a:lnTo>
                    <a:pt x="500380" y="1132840"/>
                  </a:lnTo>
                  <a:lnTo>
                    <a:pt x="486156" y="1143127"/>
                  </a:lnTo>
                  <a:lnTo>
                    <a:pt x="471932" y="1151382"/>
                  </a:lnTo>
                  <a:lnTo>
                    <a:pt x="467868" y="1155446"/>
                  </a:lnTo>
                  <a:lnTo>
                    <a:pt x="461772" y="1147191"/>
                  </a:lnTo>
                  <a:lnTo>
                    <a:pt x="457708" y="1140968"/>
                  </a:lnTo>
                  <a:lnTo>
                    <a:pt x="453644" y="1128649"/>
                  </a:lnTo>
                  <a:lnTo>
                    <a:pt x="453644" y="1118362"/>
                  </a:lnTo>
                  <a:lnTo>
                    <a:pt x="449580" y="1108075"/>
                  </a:lnTo>
                  <a:lnTo>
                    <a:pt x="475996" y="1097788"/>
                  </a:lnTo>
                  <a:lnTo>
                    <a:pt x="482092" y="1093724"/>
                  </a:lnTo>
                  <a:lnTo>
                    <a:pt x="492252" y="1089660"/>
                  </a:lnTo>
                  <a:lnTo>
                    <a:pt x="500380" y="1083437"/>
                  </a:lnTo>
                  <a:close/>
                  <a:moveTo>
                    <a:pt x="5381879" y="1036066"/>
                  </a:moveTo>
                  <a:lnTo>
                    <a:pt x="5410327" y="1050544"/>
                  </a:lnTo>
                  <a:lnTo>
                    <a:pt x="5410327" y="1060831"/>
                  </a:lnTo>
                  <a:lnTo>
                    <a:pt x="5402199" y="1060831"/>
                  </a:lnTo>
                  <a:lnTo>
                    <a:pt x="5400167" y="1064895"/>
                  </a:lnTo>
                  <a:lnTo>
                    <a:pt x="5392039" y="1068959"/>
                  </a:lnTo>
                  <a:lnTo>
                    <a:pt x="5387975" y="1075182"/>
                  </a:lnTo>
                  <a:lnTo>
                    <a:pt x="5381879" y="1071118"/>
                  </a:lnTo>
                  <a:lnTo>
                    <a:pt x="5377815" y="1071118"/>
                  </a:lnTo>
                  <a:lnTo>
                    <a:pt x="5373751" y="1069086"/>
                  </a:lnTo>
                  <a:lnTo>
                    <a:pt x="5371719" y="1069086"/>
                  </a:lnTo>
                  <a:lnTo>
                    <a:pt x="5371719" y="1060831"/>
                  </a:lnTo>
                  <a:lnTo>
                    <a:pt x="5371719" y="1054608"/>
                  </a:lnTo>
                  <a:lnTo>
                    <a:pt x="5371719" y="1050544"/>
                  </a:lnTo>
                  <a:lnTo>
                    <a:pt x="5373751" y="1042289"/>
                  </a:lnTo>
                  <a:lnTo>
                    <a:pt x="5381879" y="1036066"/>
                  </a:lnTo>
                  <a:close/>
                  <a:moveTo>
                    <a:pt x="4621149" y="1017524"/>
                  </a:moveTo>
                  <a:lnTo>
                    <a:pt x="4657725" y="1021588"/>
                  </a:lnTo>
                  <a:lnTo>
                    <a:pt x="4686173" y="1027811"/>
                  </a:lnTo>
                  <a:lnTo>
                    <a:pt x="4678045" y="1042289"/>
                  </a:lnTo>
                  <a:lnTo>
                    <a:pt x="4673981" y="1054608"/>
                  </a:lnTo>
                  <a:lnTo>
                    <a:pt x="4667885" y="1064895"/>
                  </a:lnTo>
                  <a:lnTo>
                    <a:pt x="4659757" y="1075182"/>
                  </a:lnTo>
                  <a:lnTo>
                    <a:pt x="4678045" y="1075182"/>
                  </a:lnTo>
                  <a:lnTo>
                    <a:pt x="4686173" y="1068959"/>
                  </a:lnTo>
                  <a:lnTo>
                    <a:pt x="4688205" y="1064895"/>
                  </a:lnTo>
                  <a:lnTo>
                    <a:pt x="4696333" y="1060831"/>
                  </a:lnTo>
                  <a:lnTo>
                    <a:pt x="4706493" y="1060831"/>
                  </a:lnTo>
                  <a:lnTo>
                    <a:pt x="4706493" y="1075309"/>
                  </a:lnTo>
                  <a:lnTo>
                    <a:pt x="4716653" y="1100074"/>
                  </a:lnTo>
                  <a:lnTo>
                    <a:pt x="4710557" y="1122680"/>
                  </a:lnTo>
                  <a:lnTo>
                    <a:pt x="4700397" y="1141222"/>
                  </a:lnTo>
                  <a:lnTo>
                    <a:pt x="4692269" y="1155700"/>
                  </a:lnTo>
                  <a:lnTo>
                    <a:pt x="4710557" y="1172210"/>
                  </a:lnTo>
                  <a:lnTo>
                    <a:pt x="4728845" y="1199007"/>
                  </a:lnTo>
                  <a:lnTo>
                    <a:pt x="4753229" y="1225804"/>
                  </a:lnTo>
                  <a:lnTo>
                    <a:pt x="4773549" y="1258697"/>
                  </a:lnTo>
                  <a:lnTo>
                    <a:pt x="4791837" y="1295781"/>
                  </a:lnTo>
                  <a:lnTo>
                    <a:pt x="4806061" y="1326642"/>
                  </a:lnTo>
                  <a:lnTo>
                    <a:pt x="4810125" y="1353439"/>
                  </a:lnTo>
                  <a:lnTo>
                    <a:pt x="4801997" y="1378204"/>
                  </a:lnTo>
                  <a:lnTo>
                    <a:pt x="4785741" y="1392682"/>
                  </a:lnTo>
                  <a:lnTo>
                    <a:pt x="4763389" y="1407160"/>
                  </a:lnTo>
                  <a:lnTo>
                    <a:pt x="4728845" y="1421638"/>
                  </a:lnTo>
                  <a:lnTo>
                    <a:pt x="4686173" y="1431925"/>
                  </a:lnTo>
                  <a:lnTo>
                    <a:pt x="4647565" y="1442212"/>
                  </a:lnTo>
                  <a:lnTo>
                    <a:pt x="4615053" y="1446276"/>
                  </a:lnTo>
                  <a:lnTo>
                    <a:pt x="4615053" y="1438021"/>
                  </a:lnTo>
                  <a:lnTo>
                    <a:pt x="4635373" y="1407160"/>
                  </a:lnTo>
                  <a:lnTo>
                    <a:pt x="4653661" y="1374267"/>
                  </a:lnTo>
                  <a:lnTo>
                    <a:pt x="4643501" y="1374267"/>
                  </a:lnTo>
                  <a:lnTo>
                    <a:pt x="4635373" y="1374267"/>
                  </a:lnTo>
                  <a:lnTo>
                    <a:pt x="4629277" y="1370203"/>
                  </a:lnTo>
                  <a:lnTo>
                    <a:pt x="4629277" y="1368171"/>
                  </a:lnTo>
                  <a:lnTo>
                    <a:pt x="4625213" y="1364107"/>
                  </a:lnTo>
                  <a:lnTo>
                    <a:pt x="4625213" y="1355852"/>
                  </a:lnTo>
                  <a:lnTo>
                    <a:pt x="4621149" y="1345565"/>
                  </a:lnTo>
                  <a:lnTo>
                    <a:pt x="4647565" y="1339342"/>
                  </a:lnTo>
                  <a:lnTo>
                    <a:pt x="4639437" y="1331087"/>
                  </a:lnTo>
                  <a:lnTo>
                    <a:pt x="4639437" y="1327023"/>
                  </a:lnTo>
                  <a:lnTo>
                    <a:pt x="4635373" y="1324991"/>
                  </a:lnTo>
                  <a:lnTo>
                    <a:pt x="4635373" y="1320927"/>
                  </a:lnTo>
                  <a:lnTo>
                    <a:pt x="4639437" y="1312672"/>
                  </a:lnTo>
                  <a:lnTo>
                    <a:pt x="4643501" y="1298194"/>
                  </a:lnTo>
                  <a:lnTo>
                    <a:pt x="4653661" y="1287907"/>
                  </a:lnTo>
                  <a:lnTo>
                    <a:pt x="4659757" y="1281684"/>
                  </a:lnTo>
                  <a:lnTo>
                    <a:pt x="4673981" y="1273429"/>
                  </a:lnTo>
                  <a:lnTo>
                    <a:pt x="4686173" y="1267206"/>
                  </a:lnTo>
                  <a:lnTo>
                    <a:pt x="4682109" y="1258951"/>
                  </a:lnTo>
                  <a:lnTo>
                    <a:pt x="4682109" y="1254887"/>
                  </a:lnTo>
                  <a:lnTo>
                    <a:pt x="4678045" y="1252855"/>
                  </a:lnTo>
                  <a:lnTo>
                    <a:pt x="4678045" y="1248791"/>
                  </a:lnTo>
                  <a:lnTo>
                    <a:pt x="4673981" y="1240536"/>
                  </a:lnTo>
                  <a:lnTo>
                    <a:pt x="4671949" y="1240536"/>
                  </a:lnTo>
                  <a:lnTo>
                    <a:pt x="4671949" y="1238504"/>
                  </a:lnTo>
                  <a:lnTo>
                    <a:pt x="4667885" y="1238504"/>
                  </a:lnTo>
                  <a:lnTo>
                    <a:pt x="4659757" y="1234440"/>
                  </a:lnTo>
                  <a:lnTo>
                    <a:pt x="4653661" y="1230376"/>
                  </a:lnTo>
                  <a:lnTo>
                    <a:pt x="4649597" y="1230376"/>
                  </a:lnTo>
                  <a:lnTo>
                    <a:pt x="4643501" y="1230376"/>
                  </a:lnTo>
                  <a:lnTo>
                    <a:pt x="4635373" y="1226312"/>
                  </a:lnTo>
                  <a:lnTo>
                    <a:pt x="4629277" y="1226312"/>
                  </a:lnTo>
                  <a:lnTo>
                    <a:pt x="4629277" y="1224280"/>
                  </a:lnTo>
                  <a:lnTo>
                    <a:pt x="4625213" y="1220216"/>
                  </a:lnTo>
                  <a:lnTo>
                    <a:pt x="4625213" y="1216152"/>
                  </a:lnTo>
                  <a:lnTo>
                    <a:pt x="4625213" y="1209929"/>
                  </a:lnTo>
                  <a:lnTo>
                    <a:pt x="4621149" y="1201674"/>
                  </a:lnTo>
                  <a:lnTo>
                    <a:pt x="4625213" y="1199642"/>
                  </a:lnTo>
                  <a:lnTo>
                    <a:pt x="4625213" y="1195578"/>
                  </a:lnTo>
                  <a:lnTo>
                    <a:pt x="4629277" y="1191514"/>
                  </a:lnTo>
                  <a:lnTo>
                    <a:pt x="4629277" y="1187450"/>
                  </a:lnTo>
                  <a:lnTo>
                    <a:pt x="4629277" y="1181227"/>
                  </a:lnTo>
                  <a:lnTo>
                    <a:pt x="4621149" y="1181227"/>
                  </a:lnTo>
                  <a:lnTo>
                    <a:pt x="4619117" y="1187450"/>
                  </a:lnTo>
                  <a:lnTo>
                    <a:pt x="4619117" y="1191514"/>
                  </a:lnTo>
                  <a:lnTo>
                    <a:pt x="4619117" y="1195578"/>
                  </a:lnTo>
                  <a:lnTo>
                    <a:pt x="4615053" y="1195578"/>
                  </a:lnTo>
                  <a:lnTo>
                    <a:pt x="4610989" y="1199642"/>
                  </a:lnTo>
                  <a:lnTo>
                    <a:pt x="4606925" y="1201674"/>
                  </a:lnTo>
                  <a:lnTo>
                    <a:pt x="4600829" y="1166622"/>
                  </a:lnTo>
                  <a:lnTo>
                    <a:pt x="4592701" y="1133729"/>
                  </a:lnTo>
                  <a:lnTo>
                    <a:pt x="4590669" y="1108964"/>
                  </a:lnTo>
                  <a:lnTo>
                    <a:pt x="4596765" y="1090422"/>
                  </a:lnTo>
                  <a:lnTo>
                    <a:pt x="4606925" y="1071880"/>
                  </a:lnTo>
                  <a:lnTo>
                    <a:pt x="4619117" y="1051306"/>
                  </a:lnTo>
                  <a:lnTo>
                    <a:pt x="4621149" y="1018413"/>
                  </a:lnTo>
                  <a:close/>
                  <a:moveTo>
                    <a:pt x="58928" y="943229"/>
                  </a:moveTo>
                  <a:lnTo>
                    <a:pt x="99568" y="943229"/>
                  </a:lnTo>
                  <a:lnTo>
                    <a:pt x="99568" y="957707"/>
                  </a:lnTo>
                  <a:lnTo>
                    <a:pt x="91567" y="957707"/>
                  </a:lnTo>
                  <a:lnTo>
                    <a:pt x="91567" y="963930"/>
                  </a:lnTo>
                  <a:lnTo>
                    <a:pt x="81407" y="959866"/>
                  </a:lnTo>
                  <a:lnTo>
                    <a:pt x="73279" y="953643"/>
                  </a:lnTo>
                  <a:lnTo>
                    <a:pt x="67183" y="949579"/>
                  </a:lnTo>
                  <a:lnTo>
                    <a:pt x="59055" y="943356"/>
                  </a:lnTo>
                  <a:close/>
                  <a:moveTo>
                    <a:pt x="2520061" y="830072"/>
                  </a:moveTo>
                  <a:lnTo>
                    <a:pt x="2530221" y="838327"/>
                  </a:lnTo>
                  <a:lnTo>
                    <a:pt x="2540381" y="848614"/>
                  </a:lnTo>
                  <a:lnTo>
                    <a:pt x="2548509" y="863092"/>
                  </a:lnTo>
                  <a:lnTo>
                    <a:pt x="2552573" y="877570"/>
                  </a:lnTo>
                  <a:lnTo>
                    <a:pt x="2544445" y="877570"/>
                  </a:lnTo>
                  <a:lnTo>
                    <a:pt x="2538349" y="881634"/>
                  </a:lnTo>
                  <a:lnTo>
                    <a:pt x="2534285" y="881634"/>
                  </a:lnTo>
                  <a:lnTo>
                    <a:pt x="2524125" y="885698"/>
                  </a:lnTo>
                  <a:lnTo>
                    <a:pt x="2511933" y="885698"/>
                  </a:lnTo>
                  <a:lnTo>
                    <a:pt x="2511933" y="877443"/>
                  </a:lnTo>
                  <a:lnTo>
                    <a:pt x="2509901" y="877443"/>
                  </a:lnTo>
                  <a:lnTo>
                    <a:pt x="2509901" y="873379"/>
                  </a:lnTo>
                  <a:lnTo>
                    <a:pt x="2505837" y="871347"/>
                  </a:lnTo>
                  <a:lnTo>
                    <a:pt x="2509901" y="863092"/>
                  </a:lnTo>
                  <a:lnTo>
                    <a:pt x="2509901" y="859028"/>
                  </a:lnTo>
                  <a:lnTo>
                    <a:pt x="2509901" y="856996"/>
                  </a:lnTo>
                  <a:lnTo>
                    <a:pt x="2511933" y="852932"/>
                  </a:lnTo>
                  <a:lnTo>
                    <a:pt x="2520061" y="830326"/>
                  </a:lnTo>
                  <a:close/>
                  <a:moveTo>
                    <a:pt x="2459101" y="805561"/>
                  </a:moveTo>
                  <a:lnTo>
                    <a:pt x="2467229" y="813816"/>
                  </a:lnTo>
                  <a:lnTo>
                    <a:pt x="2471293" y="817880"/>
                  </a:lnTo>
                  <a:lnTo>
                    <a:pt x="2471293" y="819912"/>
                  </a:lnTo>
                  <a:lnTo>
                    <a:pt x="2473325" y="828167"/>
                  </a:lnTo>
                  <a:lnTo>
                    <a:pt x="2473325" y="834390"/>
                  </a:lnTo>
                  <a:lnTo>
                    <a:pt x="2473325" y="844677"/>
                  </a:lnTo>
                  <a:lnTo>
                    <a:pt x="2467229" y="844677"/>
                  </a:lnTo>
                  <a:lnTo>
                    <a:pt x="2467229" y="852932"/>
                  </a:lnTo>
                  <a:lnTo>
                    <a:pt x="2453005" y="848868"/>
                  </a:lnTo>
                  <a:lnTo>
                    <a:pt x="2438781" y="844804"/>
                  </a:lnTo>
                  <a:lnTo>
                    <a:pt x="2428621" y="838581"/>
                  </a:lnTo>
                  <a:lnTo>
                    <a:pt x="2420493" y="838581"/>
                  </a:lnTo>
                  <a:lnTo>
                    <a:pt x="2420493" y="830326"/>
                  </a:lnTo>
                  <a:lnTo>
                    <a:pt x="2434717" y="824103"/>
                  </a:lnTo>
                  <a:lnTo>
                    <a:pt x="2448941" y="817880"/>
                  </a:lnTo>
                  <a:lnTo>
                    <a:pt x="2459101" y="805561"/>
                  </a:lnTo>
                  <a:close/>
                  <a:moveTo>
                    <a:pt x="2615692" y="741680"/>
                  </a:moveTo>
                  <a:lnTo>
                    <a:pt x="2623820" y="745744"/>
                  </a:lnTo>
                  <a:lnTo>
                    <a:pt x="2625852" y="747776"/>
                  </a:lnTo>
                  <a:lnTo>
                    <a:pt x="2629916" y="751840"/>
                  </a:lnTo>
                  <a:lnTo>
                    <a:pt x="2638044" y="751840"/>
                  </a:lnTo>
                  <a:lnTo>
                    <a:pt x="2638044" y="755904"/>
                  </a:lnTo>
                  <a:lnTo>
                    <a:pt x="2638044" y="759968"/>
                  </a:lnTo>
                  <a:lnTo>
                    <a:pt x="2633980" y="762000"/>
                  </a:lnTo>
                  <a:lnTo>
                    <a:pt x="2629916" y="766064"/>
                  </a:lnTo>
                  <a:lnTo>
                    <a:pt x="2625852" y="770128"/>
                  </a:lnTo>
                  <a:lnTo>
                    <a:pt x="2623820" y="770128"/>
                  </a:lnTo>
                  <a:lnTo>
                    <a:pt x="2619756" y="774192"/>
                  </a:lnTo>
                  <a:lnTo>
                    <a:pt x="2615692" y="774192"/>
                  </a:lnTo>
                  <a:lnTo>
                    <a:pt x="2609596" y="774192"/>
                  </a:lnTo>
                  <a:lnTo>
                    <a:pt x="2609596" y="762000"/>
                  </a:lnTo>
                  <a:lnTo>
                    <a:pt x="2609596" y="755777"/>
                  </a:lnTo>
                  <a:lnTo>
                    <a:pt x="2611628" y="751713"/>
                  </a:lnTo>
                  <a:lnTo>
                    <a:pt x="2615692" y="741426"/>
                  </a:lnTo>
                  <a:close/>
                  <a:moveTo>
                    <a:pt x="0" y="702310"/>
                  </a:moveTo>
                  <a:lnTo>
                    <a:pt x="34544" y="708533"/>
                  </a:lnTo>
                  <a:lnTo>
                    <a:pt x="58928" y="718820"/>
                  </a:lnTo>
                  <a:lnTo>
                    <a:pt x="77216" y="741426"/>
                  </a:lnTo>
                  <a:lnTo>
                    <a:pt x="71120" y="747649"/>
                  </a:lnTo>
                  <a:lnTo>
                    <a:pt x="62992" y="747649"/>
                  </a:lnTo>
                  <a:lnTo>
                    <a:pt x="58928" y="751713"/>
                  </a:lnTo>
                  <a:lnTo>
                    <a:pt x="56896" y="755777"/>
                  </a:lnTo>
                  <a:lnTo>
                    <a:pt x="44704" y="759841"/>
                  </a:lnTo>
                  <a:lnTo>
                    <a:pt x="38608" y="751586"/>
                  </a:lnTo>
                  <a:lnTo>
                    <a:pt x="28448" y="745363"/>
                  </a:lnTo>
                  <a:lnTo>
                    <a:pt x="20320" y="737108"/>
                  </a:lnTo>
                  <a:lnTo>
                    <a:pt x="10160" y="733044"/>
                  </a:lnTo>
                  <a:lnTo>
                    <a:pt x="6096" y="731012"/>
                  </a:lnTo>
                  <a:lnTo>
                    <a:pt x="0" y="722884"/>
                  </a:lnTo>
                  <a:lnTo>
                    <a:pt x="0" y="716661"/>
                  </a:lnTo>
                  <a:lnTo>
                    <a:pt x="0" y="702310"/>
                  </a:lnTo>
                  <a:close/>
                  <a:moveTo>
                    <a:pt x="2395982" y="615823"/>
                  </a:moveTo>
                  <a:lnTo>
                    <a:pt x="2395982" y="632333"/>
                  </a:lnTo>
                  <a:lnTo>
                    <a:pt x="2400046" y="640588"/>
                  </a:lnTo>
                  <a:lnTo>
                    <a:pt x="2402078" y="646811"/>
                  </a:lnTo>
                  <a:lnTo>
                    <a:pt x="2402078" y="659130"/>
                  </a:lnTo>
                  <a:lnTo>
                    <a:pt x="2402078" y="673608"/>
                  </a:lnTo>
                  <a:lnTo>
                    <a:pt x="2442718" y="673608"/>
                  </a:lnTo>
                  <a:lnTo>
                    <a:pt x="2477262" y="712724"/>
                  </a:lnTo>
                  <a:lnTo>
                    <a:pt x="2511806" y="751840"/>
                  </a:lnTo>
                  <a:lnTo>
                    <a:pt x="2511806" y="755904"/>
                  </a:lnTo>
                  <a:lnTo>
                    <a:pt x="2509774" y="759968"/>
                  </a:lnTo>
                  <a:lnTo>
                    <a:pt x="2509774" y="762000"/>
                  </a:lnTo>
                  <a:lnTo>
                    <a:pt x="2505710" y="766064"/>
                  </a:lnTo>
                  <a:lnTo>
                    <a:pt x="2499614" y="774319"/>
                  </a:lnTo>
                  <a:lnTo>
                    <a:pt x="2495550" y="776351"/>
                  </a:lnTo>
                  <a:lnTo>
                    <a:pt x="2491486" y="780415"/>
                  </a:lnTo>
                  <a:lnTo>
                    <a:pt x="2487422" y="780415"/>
                  </a:lnTo>
                  <a:lnTo>
                    <a:pt x="2477262" y="780415"/>
                  </a:lnTo>
                  <a:lnTo>
                    <a:pt x="2467102" y="784479"/>
                  </a:lnTo>
                  <a:lnTo>
                    <a:pt x="2467102" y="774192"/>
                  </a:lnTo>
                  <a:lnTo>
                    <a:pt x="2467102" y="762000"/>
                  </a:lnTo>
                  <a:lnTo>
                    <a:pt x="2467102" y="755777"/>
                  </a:lnTo>
                  <a:lnTo>
                    <a:pt x="2467102" y="751713"/>
                  </a:lnTo>
                  <a:lnTo>
                    <a:pt x="2458974" y="745490"/>
                  </a:lnTo>
                  <a:lnTo>
                    <a:pt x="2452878" y="741426"/>
                  </a:lnTo>
                  <a:lnTo>
                    <a:pt x="2442718" y="733171"/>
                  </a:lnTo>
                  <a:lnTo>
                    <a:pt x="2430526" y="762000"/>
                  </a:lnTo>
                  <a:lnTo>
                    <a:pt x="2410206" y="780542"/>
                  </a:lnTo>
                  <a:lnTo>
                    <a:pt x="2381758" y="790829"/>
                  </a:lnTo>
                  <a:lnTo>
                    <a:pt x="2381758" y="780542"/>
                  </a:lnTo>
                  <a:lnTo>
                    <a:pt x="2381758" y="774319"/>
                  </a:lnTo>
                  <a:lnTo>
                    <a:pt x="2385822" y="766064"/>
                  </a:lnTo>
                  <a:lnTo>
                    <a:pt x="2381758" y="759841"/>
                  </a:lnTo>
                  <a:lnTo>
                    <a:pt x="2377694" y="751586"/>
                  </a:lnTo>
                  <a:lnTo>
                    <a:pt x="2373630" y="741299"/>
                  </a:lnTo>
                  <a:lnTo>
                    <a:pt x="2363470" y="737235"/>
                  </a:lnTo>
                  <a:lnTo>
                    <a:pt x="2357374" y="733171"/>
                  </a:lnTo>
                  <a:lnTo>
                    <a:pt x="2349246" y="733171"/>
                  </a:lnTo>
                  <a:lnTo>
                    <a:pt x="2343150" y="731139"/>
                  </a:lnTo>
                  <a:lnTo>
                    <a:pt x="2339086" y="731139"/>
                  </a:lnTo>
                  <a:lnTo>
                    <a:pt x="2330958" y="727075"/>
                  </a:lnTo>
                  <a:lnTo>
                    <a:pt x="2324862" y="718820"/>
                  </a:lnTo>
                  <a:lnTo>
                    <a:pt x="2345182" y="694055"/>
                  </a:lnTo>
                  <a:lnTo>
                    <a:pt x="2359406" y="665226"/>
                  </a:lnTo>
                  <a:lnTo>
                    <a:pt x="2373630" y="636397"/>
                  </a:lnTo>
                  <a:lnTo>
                    <a:pt x="2395982" y="615823"/>
                  </a:lnTo>
                  <a:close/>
                  <a:moveTo>
                    <a:pt x="4372991" y="553974"/>
                  </a:moveTo>
                  <a:lnTo>
                    <a:pt x="4377055" y="562229"/>
                  </a:lnTo>
                  <a:lnTo>
                    <a:pt x="4381119" y="568452"/>
                  </a:lnTo>
                  <a:lnTo>
                    <a:pt x="4383151" y="572516"/>
                  </a:lnTo>
                  <a:lnTo>
                    <a:pt x="4383151" y="578739"/>
                  </a:lnTo>
                  <a:lnTo>
                    <a:pt x="4387215" y="586994"/>
                  </a:lnTo>
                  <a:lnTo>
                    <a:pt x="4387215" y="601472"/>
                  </a:lnTo>
                  <a:lnTo>
                    <a:pt x="4387215" y="611759"/>
                  </a:lnTo>
                  <a:lnTo>
                    <a:pt x="4391279" y="640588"/>
                  </a:lnTo>
                  <a:lnTo>
                    <a:pt x="4395343" y="673481"/>
                  </a:lnTo>
                  <a:lnTo>
                    <a:pt x="4395343" y="702310"/>
                  </a:lnTo>
                  <a:lnTo>
                    <a:pt x="4354703" y="722884"/>
                  </a:lnTo>
                  <a:lnTo>
                    <a:pt x="4309999" y="741426"/>
                  </a:lnTo>
                  <a:lnTo>
                    <a:pt x="4267200" y="762000"/>
                  </a:lnTo>
                  <a:lnTo>
                    <a:pt x="4230624" y="790829"/>
                  </a:lnTo>
                  <a:lnTo>
                    <a:pt x="4220464" y="784606"/>
                  </a:lnTo>
                  <a:lnTo>
                    <a:pt x="4202176" y="776351"/>
                  </a:lnTo>
                  <a:lnTo>
                    <a:pt x="4177665" y="762000"/>
                  </a:lnTo>
                  <a:lnTo>
                    <a:pt x="4157345" y="751713"/>
                  </a:lnTo>
                  <a:lnTo>
                    <a:pt x="4139057" y="741426"/>
                  </a:lnTo>
                  <a:lnTo>
                    <a:pt x="4130929" y="733171"/>
                  </a:lnTo>
                  <a:lnTo>
                    <a:pt x="4134993" y="731139"/>
                  </a:lnTo>
                  <a:lnTo>
                    <a:pt x="4139057" y="727075"/>
                  </a:lnTo>
                  <a:lnTo>
                    <a:pt x="4143121" y="723011"/>
                  </a:lnTo>
                  <a:lnTo>
                    <a:pt x="4143121" y="718820"/>
                  </a:lnTo>
                  <a:lnTo>
                    <a:pt x="4145153" y="712597"/>
                  </a:lnTo>
                  <a:lnTo>
                    <a:pt x="4134993" y="704342"/>
                  </a:lnTo>
                  <a:lnTo>
                    <a:pt x="4120769" y="702310"/>
                  </a:lnTo>
                  <a:lnTo>
                    <a:pt x="4110609" y="694055"/>
                  </a:lnTo>
                  <a:lnTo>
                    <a:pt x="4100449" y="687832"/>
                  </a:lnTo>
                  <a:lnTo>
                    <a:pt x="4106545" y="687832"/>
                  </a:lnTo>
                  <a:lnTo>
                    <a:pt x="4114673" y="679577"/>
                  </a:lnTo>
                  <a:lnTo>
                    <a:pt x="4116705" y="675513"/>
                  </a:lnTo>
                  <a:lnTo>
                    <a:pt x="4120769" y="675513"/>
                  </a:lnTo>
                  <a:lnTo>
                    <a:pt x="4124833" y="673481"/>
                  </a:lnTo>
                  <a:lnTo>
                    <a:pt x="4134993" y="673481"/>
                  </a:lnTo>
                  <a:lnTo>
                    <a:pt x="4145153" y="673481"/>
                  </a:lnTo>
                  <a:lnTo>
                    <a:pt x="4145153" y="646684"/>
                  </a:lnTo>
                  <a:lnTo>
                    <a:pt x="4092321" y="646684"/>
                  </a:lnTo>
                  <a:lnTo>
                    <a:pt x="4082161" y="626110"/>
                  </a:lnTo>
                  <a:lnTo>
                    <a:pt x="4100449" y="611632"/>
                  </a:lnTo>
                  <a:lnTo>
                    <a:pt x="4114673" y="597154"/>
                  </a:lnTo>
                  <a:lnTo>
                    <a:pt x="4130929" y="590931"/>
                  </a:lnTo>
                  <a:lnTo>
                    <a:pt x="4159377" y="582676"/>
                  </a:lnTo>
                  <a:lnTo>
                    <a:pt x="4171569" y="592963"/>
                  </a:lnTo>
                  <a:lnTo>
                    <a:pt x="4177665" y="605282"/>
                  </a:lnTo>
                  <a:lnTo>
                    <a:pt x="4185793" y="611505"/>
                  </a:lnTo>
                  <a:lnTo>
                    <a:pt x="4191889" y="625983"/>
                  </a:lnTo>
                  <a:lnTo>
                    <a:pt x="4214241" y="607441"/>
                  </a:lnTo>
                  <a:lnTo>
                    <a:pt x="4234561" y="592963"/>
                  </a:lnTo>
                  <a:lnTo>
                    <a:pt x="4263009" y="582676"/>
                  </a:lnTo>
                  <a:lnTo>
                    <a:pt x="4267073" y="592963"/>
                  </a:lnTo>
                  <a:lnTo>
                    <a:pt x="4273169" y="597027"/>
                  </a:lnTo>
                  <a:lnTo>
                    <a:pt x="4273169" y="601091"/>
                  </a:lnTo>
                  <a:lnTo>
                    <a:pt x="4277233" y="601091"/>
                  </a:lnTo>
                  <a:lnTo>
                    <a:pt x="4281297" y="601091"/>
                  </a:lnTo>
                  <a:lnTo>
                    <a:pt x="4287393" y="601091"/>
                  </a:lnTo>
                  <a:lnTo>
                    <a:pt x="4305681" y="590804"/>
                  </a:lnTo>
                  <a:lnTo>
                    <a:pt x="4315841" y="578485"/>
                  </a:lnTo>
                  <a:lnTo>
                    <a:pt x="4330065" y="568198"/>
                  </a:lnTo>
                  <a:lnTo>
                    <a:pt x="4344289" y="557911"/>
                  </a:lnTo>
                  <a:lnTo>
                    <a:pt x="4372737" y="553847"/>
                  </a:lnTo>
                  <a:close/>
                  <a:moveTo>
                    <a:pt x="2648204" y="424307"/>
                  </a:moveTo>
                  <a:lnTo>
                    <a:pt x="2654300" y="428371"/>
                  </a:lnTo>
                  <a:lnTo>
                    <a:pt x="2658364" y="432435"/>
                  </a:lnTo>
                  <a:lnTo>
                    <a:pt x="2662428" y="432435"/>
                  </a:lnTo>
                  <a:lnTo>
                    <a:pt x="2666492" y="434467"/>
                  </a:lnTo>
                  <a:lnTo>
                    <a:pt x="2666492" y="438531"/>
                  </a:lnTo>
                  <a:lnTo>
                    <a:pt x="2666492" y="442595"/>
                  </a:lnTo>
                  <a:lnTo>
                    <a:pt x="2668524" y="448818"/>
                  </a:lnTo>
                  <a:lnTo>
                    <a:pt x="2676652" y="461137"/>
                  </a:lnTo>
                  <a:lnTo>
                    <a:pt x="2680716" y="471424"/>
                  </a:lnTo>
                  <a:lnTo>
                    <a:pt x="2682748" y="481711"/>
                  </a:lnTo>
                  <a:lnTo>
                    <a:pt x="2686812" y="496189"/>
                  </a:lnTo>
                  <a:lnTo>
                    <a:pt x="2676652" y="500253"/>
                  </a:lnTo>
                  <a:lnTo>
                    <a:pt x="2666492" y="504317"/>
                  </a:lnTo>
                  <a:lnTo>
                    <a:pt x="2654300" y="504317"/>
                  </a:lnTo>
                  <a:lnTo>
                    <a:pt x="2638044" y="506349"/>
                  </a:lnTo>
                  <a:lnTo>
                    <a:pt x="2633980" y="489839"/>
                  </a:lnTo>
                  <a:lnTo>
                    <a:pt x="2629916" y="471297"/>
                  </a:lnTo>
                  <a:lnTo>
                    <a:pt x="2629916" y="448945"/>
                  </a:lnTo>
                  <a:lnTo>
                    <a:pt x="2638044" y="442722"/>
                  </a:lnTo>
                  <a:lnTo>
                    <a:pt x="2640076" y="434467"/>
                  </a:lnTo>
                  <a:lnTo>
                    <a:pt x="2648204" y="424180"/>
                  </a:lnTo>
                  <a:close/>
                  <a:moveTo>
                    <a:pt x="3262503" y="364490"/>
                  </a:moveTo>
                  <a:lnTo>
                    <a:pt x="3276727" y="370713"/>
                  </a:lnTo>
                  <a:lnTo>
                    <a:pt x="3290951" y="378968"/>
                  </a:lnTo>
                  <a:lnTo>
                    <a:pt x="3297047" y="385191"/>
                  </a:lnTo>
                  <a:lnTo>
                    <a:pt x="3307207" y="393446"/>
                  </a:lnTo>
                  <a:lnTo>
                    <a:pt x="3319399" y="403733"/>
                  </a:lnTo>
                  <a:lnTo>
                    <a:pt x="3315335" y="409956"/>
                  </a:lnTo>
                  <a:lnTo>
                    <a:pt x="3315335" y="414020"/>
                  </a:lnTo>
                  <a:lnTo>
                    <a:pt x="3311271" y="414020"/>
                  </a:lnTo>
                  <a:lnTo>
                    <a:pt x="3311271" y="418084"/>
                  </a:lnTo>
                  <a:lnTo>
                    <a:pt x="3305175" y="424307"/>
                  </a:lnTo>
                  <a:lnTo>
                    <a:pt x="3305175" y="428371"/>
                  </a:lnTo>
                  <a:lnTo>
                    <a:pt x="3301111" y="428371"/>
                  </a:lnTo>
                  <a:lnTo>
                    <a:pt x="3297047" y="428371"/>
                  </a:lnTo>
                  <a:lnTo>
                    <a:pt x="3292983" y="432435"/>
                  </a:lnTo>
                  <a:lnTo>
                    <a:pt x="3286887" y="434467"/>
                  </a:lnTo>
                  <a:lnTo>
                    <a:pt x="3276727" y="424180"/>
                  </a:lnTo>
                  <a:lnTo>
                    <a:pt x="3266567" y="413893"/>
                  </a:lnTo>
                  <a:lnTo>
                    <a:pt x="3252343" y="403606"/>
                  </a:lnTo>
                  <a:lnTo>
                    <a:pt x="3240151" y="395351"/>
                  </a:lnTo>
                  <a:lnTo>
                    <a:pt x="3248279" y="370586"/>
                  </a:lnTo>
                  <a:lnTo>
                    <a:pt x="3254375" y="370586"/>
                  </a:lnTo>
                  <a:lnTo>
                    <a:pt x="3258439" y="366522"/>
                  </a:lnTo>
                  <a:lnTo>
                    <a:pt x="3262503" y="364490"/>
                  </a:lnTo>
                  <a:close/>
                  <a:moveTo>
                    <a:pt x="6026658" y="350012"/>
                  </a:moveTo>
                  <a:lnTo>
                    <a:pt x="6059170" y="350012"/>
                  </a:lnTo>
                  <a:lnTo>
                    <a:pt x="6059170" y="364490"/>
                  </a:lnTo>
                  <a:lnTo>
                    <a:pt x="6053074" y="364490"/>
                  </a:lnTo>
                  <a:lnTo>
                    <a:pt x="6044946" y="370713"/>
                  </a:lnTo>
                  <a:lnTo>
                    <a:pt x="6040882" y="370713"/>
                  </a:lnTo>
                  <a:lnTo>
                    <a:pt x="6034786" y="370713"/>
                  </a:lnTo>
                  <a:lnTo>
                    <a:pt x="6034786" y="366649"/>
                  </a:lnTo>
                  <a:lnTo>
                    <a:pt x="6030722" y="360426"/>
                  </a:lnTo>
                  <a:lnTo>
                    <a:pt x="6030722" y="356362"/>
                  </a:lnTo>
                  <a:lnTo>
                    <a:pt x="6026658" y="352298"/>
                  </a:lnTo>
                  <a:lnTo>
                    <a:pt x="6026658" y="350266"/>
                  </a:lnTo>
                  <a:close/>
                  <a:moveTo>
                    <a:pt x="2011553" y="306832"/>
                  </a:moveTo>
                  <a:lnTo>
                    <a:pt x="2044065" y="327406"/>
                  </a:lnTo>
                  <a:lnTo>
                    <a:pt x="2072513" y="352171"/>
                  </a:lnTo>
                  <a:lnTo>
                    <a:pt x="2100961" y="378968"/>
                  </a:lnTo>
                  <a:lnTo>
                    <a:pt x="2090801" y="378968"/>
                  </a:lnTo>
                  <a:lnTo>
                    <a:pt x="2082673" y="389255"/>
                  </a:lnTo>
                  <a:lnTo>
                    <a:pt x="2076577" y="393319"/>
                  </a:lnTo>
                  <a:lnTo>
                    <a:pt x="2066417" y="393319"/>
                  </a:lnTo>
                  <a:lnTo>
                    <a:pt x="2054225" y="395351"/>
                  </a:lnTo>
                  <a:lnTo>
                    <a:pt x="2037969" y="395351"/>
                  </a:lnTo>
                  <a:lnTo>
                    <a:pt x="2023745" y="381000"/>
                  </a:lnTo>
                  <a:lnTo>
                    <a:pt x="2009521" y="370713"/>
                  </a:lnTo>
                  <a:lnTo>
                    <a:pt x="1991233" y="364490"/>
                  </a:lnTo>
                  <a:lnTo>
                    <a:pt x="1991233" y="356235"/>
                  </a:lnTo>
                  <a:lnTo>
                    <a:pt x="2023745" y="337693"/>
                  </a:lnTo>
                  <a:lnTo>
                    <a:pt x="2019681" y="331470"/>
                  </a:lnTo>
                  <a:lnTo>
                    <a:pt x="2015617" y="327406"/>
                  </a:lnTo>
                  <a:lnTo>
                    <a:pt x="2015617" y="321310"/>
                  </a:lnTo>
                  <a:lnTo>
                    <a:pt x="2011553" y="306832"/>
                  </a:lnTo>
                  <a:close/>
                  <a:moveTo>
                    <a:pt x="9807575" y="205867"/>
                  </a:moveTo>
                  <a:lnTo>
                    <a:pt x="9815703" y="216154"/>
                  </a:lnTo>
                  <a:lnTo>
                    <a:pt x="9821799" y="224409"/>
                  </a:lnTo>
                  <a:lnTo>
                    <a:pt x="9829927" y="224409"/>
                  </a:lnTo>
                  <a:lnTo>
                    <a:pt x="9833991" y="226441"/>
                  </a:lnTo>
                  <a:lnTo>
                    <a:pt x="9836023" y="226441"/>
                  </a:lnTo>
                  <a:lnTo>
                    <a:pt x="9844151" y="226441"/>
                  </a:lnTo>
                  <a:lnTo>
                    <a:pt x="9848215" y="226441"/>
                  </a:lnTo>
                  <a:lnTo>
                    <a:pt x="9850247" y="226441"/>
                  </a:lnTo>
                  <a:lnTo>
                    <a:pt x="9858375" y="230505"/>
                  </a:lnTo>
                  <a:lnTo>
                    <a:pt x="9862439" y="236728"/>
                  </a:lnTo>
                  <a:lnTo>
                    <a:pt x="9848215" y="249047"/>
                  </a:lnTo>
                  <a:lnTo>
                    <a:pt x="9833991" y="259334"/>
                  </a:lnTo>
                  <a:lnTo>
                    <a:pt x="9762744" y="265557"/>
                  </a:lnTo>
                  <a:lnTo>
                    <a:pt x="9762744" y="236855"/>
                  </a:lnTo>
                  <a:lnTo>
                    <a:pt x="9772904" y="226568"/>
                  </a:lnTo>
                  <a:lnTo>
                    <a:pt x="9783064" y="220345"/>
                  </a:lnTo>
                  <a:lnTo>
                    <a:pt x="9793224" y="212090"/>
                  </a:lnTo>
                  <a:lnTo>
                    <a:pt x="9807448" y="205867"/>
                  </a:lnTo>
                  <a:close/>
                  <a:moveTo>
                    <a:pt x="2162048" y="148336"/>
                  </a:moveTo>
                  <a:lnTo>
                    <a:pt x="2164080" y="162814"/>
                  </a:lnTo>
                  <a:lnTo>
                    <a:pt x="2164080" y="173101"/>
                  </a:lnTo>
                  <a:lnTo>
                    <a:pt x="2168144" y="177165"/>
                  </a:lnTo>
                  <a:lnTo>
                    <a:pt x="2172208" y="181229"/>
                  </a:lnTo>
                  <a:lnTo>
                    <a:pt x="2176272" y="183261"/>
                  </a:lnTo>
                  <a:lnTo>
                    <a:pt x="2182368" y="191516"/>
                  </a:lnTo>
                  <a:lnTo>
                    <a:pt x="2186432" y="197739"/>
                  </a:lnTo>
                  <a:lnTo>
                    <a:pt x="2182368" y="205994"/>
                  </a:lnTo>
                  <a:lnTo>
                    <a:pt x="2178304" y="216281"/>
                  </a:lnTo>
                  <a:lnTo>
                    <a:pt x="2176272" y="224536"/>
                  </a:lnTo>
                  <a:lnTo>
                    <a:pt x="2172208" y="230759"/>
                  </a:lnTo>
                  <a:lnTo>
                    <a:pt x="2168144" y="245237"/>
                  </a:lnTo>
                  <a:lnTo>
                    <a:pt x="2182368" y="249301"/>
                  </a:lnTo>
                  <a:lnTo>
                    <a:pt x="2190496" y="255524"/>
                  </a:lnTo>
                  <a:lnTo>
                    <a:pt x="2196592" y="263779"/>
                  </a:lnTo>
                  <a:lnTo>
                    <a:pt x="2200656" y="270002"/>
                  </a:lnTo>
                  <a:lnTo>
                    <a:pt x="2200656" y="284480"/>
                  </a:lnTo>
                  <a:lnTo>
                    <a:pt x="2200656" y="298958"/>
                  </a:lnTo>
                  <a:lnTo>
                    <a:pt x="2190496" y="307213"/>
                  </a:lnTo>
                  <a:lnTo>
                    <a:pt x="2182368" y="313436"/>
                  </a:lnTo>
                  <a:lnTo>
                    <a:pt x="2178304" y="323723"/>
                  </a:lnTo>
                  <a:lnTo>
                    <a:pt x="2176272" y="336042"/>
                  </a:lnTo>
                  <a:lnTo>
                    <a:pt x="2168144" y="350520"/>
                  </a:lnTo>
                  <a:lnTo>
                    <a:pt x="2218944" y="350520"/>
                  </a:lnTo>
                  <a:lnTo>
                    <a:pt x="2218944" y="381000"/>
                  </a:lnTo>
                  <a:lnTo>
                    <a:pt x="2225040" y="409829"/>
                  </a:lnTo>
                  <a:lnTo>
                    <a:pt x="2247392" y="409829"/>
                  </a:lnTo>
                  <a:lnTo>
                    <a:pt x="2257552" y="399542"/>
                  </a:lnTo>
                  <a:lnTo>
                    <a:pt x="2267712" y="389255"/>
                  </a:lnTo>
                  <a:lnTo>
                    <a:pt x="2277872" y="378968"/>
                  </a:lnTo>
                  <a:lnTo>
                    <a:pt x="2296160" y="370713"/>
                  </a:lnTo>
                  <a:lnTo>
                    <a:pt x="2296160" y="393319"/>
                  </a:lnTo>
                  <a:lnTo>
                    <a:pt x="2292096" y="422148"/>
                  </a:lnTo>
                  <a:lnTo>
                    <a:pt x="2290064" y="446913"/>
                  </a:lnTo>
                  <a:lnTo>
                    <a:pt x="2290064" y="463423"/>
                  </a:lnTo>
                  <a:lnTo>
                    <a:pt x="2286000" y="475742"/>
                  </a:lnTo>
                  <a:lnTo>
                    <a:pt x="2292096" y="481965"/>
                  </a:lnTo>
                  <a:lnTo>
                    <a:pt x="2296160" y="486029"/>
                  </a:lnTo>
                  <a:lnTo>
                    <a:pt x="2300224" y="490093"/>
                  </a:lnTo>
                  <a:lnTo>
                    <a:pt x="2306320" y="492125"/>
                  </a:lnTo>
                  <a:lnTo>
                    <a:pt x="2316480" y="496189"/>
                  </a:lnTo>
                  <a:lnTo>
                    <a:pt x="2334768" y="467360"/>
                  </a:lnTo>
                  <a:lnTo>
                    <a:pt x="2348992" y="434467"/>
                  </a:lnTo>
                  <a:lnTo>
                    <a:pt x="2348992" y="409829"/>
                  </a:lnTo>
                  <a:lnTo>
                    <a:pt x="2344928" y="385064"/>
                  </a:lnTo>
                  <a:lnTo>
                    <a:pt x="2344928" y="360426"/>
                  </a:lnTo>
                  <a:lnTo>
                    <a:pt x="2353056" y="335661"/>
                  </a:lnTo>
                  <a:lnTo>
                    <a:pt x="2373376" y="317119"/>
                  </a:lnTo>
                  <a:lnTo>
                    <a:pt x="2381504" y="308864"/>
                  </a:lnTo>
                  <a:lnTo>
                    <a:pt x="2387600" y="308864"/>
                  </a:lnTo>
                  <a:lnTo>
                    <a:pt x="2395728" y="312928"/>
                  </a:lnTo>
                  <a:lnTo>
                    <a:pt x="2401824" y="316992"/>
                  </a:lnTo>
                  <a:lnTo>
                    <a:pt x="2405888" y="323215"/>
                  </a:lnTo>
                  <a:lnTo>
                    <a:pt x="2414016" y="331470"/>
                  </a:lnTo>
                  <a:lnTo>
                    <a:pt x="2416048" y="337693"/>
                  </a:lnTo>
                  <a:lnTo>
                    <a:pt x="2424176" y="341757"/>
                  </a:lnTo>
                  <a:lnTo>
                    <a:pt x="2428240" y="350012"/>
                  </a:lnTo>
                  <a:lnTo>
                    <a:pt x="2442464" y="350012"/>
                  </a:lnTo>
                  <a:lnTo>
                    <a:pt x="2458720" y="341757"/>
                  </a:lnTo>
                  <a:lnTo>
                    <a:pt x="2477008" y="337693"/>
                  </a:lnTo>
                  <a:lnTo>
                    <a:pt x="2491232" y="350012"/>
                  </a:lnTo>
                  <a:lnTo>
                    <a:pt x="2491232" y="378841"/>
                  </a:lnTo>
                  <a:lnTo>
                    <a:pt x="2491232" y="393319"/>
                  </a:lnTo>
                  <a:lnTo>
                    <a:pt x="2487168" y="418084"/>
                  </a:lnTo>
                  <a:lnTo>
                    <a:pt x="2485136" y="448945"/>
                  </a:lnTo>
                  <a:lnTo>
                    <a:pt x="2477008" y="486029"/>
                  </a:lnTo>
                  <a:lnTo>
                    <a:pt x="2470912" y="514858"/>
                  </a:lnTo>
                  <a:lnTo>
                    <a:pt x="2466848" y="535432"/>
                  </a:lnTo>
                  <a:lnTo>
                    <a:pt x="2452624" y="535432"/>
                  </a:lnTo>
                  <a:lnTo>
                    <a:pt x="2444750" y="533400"/>
                  </a:lnTo>
                  <a:lnTo>
                    <a:pt x="2438654" y="529336"/>
                  </a:lnTo>
                  <a:lnTo>
                    <a:pt x="2430526" y="525272"/>
                  </a:lnTo>
                  <a:lnTo>
                    <a:pt x="2420366" y="521208"/>
                  </a:lnTo>
                  <a:lnTo>
                    <a:pt x="2420366" y="529463"/>
                  </a:lnTo>
                  <a:lnTo>
                    <a:pt x="2424430" y="533527"/>
                  </a:lnTo>
                  <a:lnTo>
                    <a:pt x="2428494" y="535559"/>
                  </a:lnTo>
                  <a:lnTo>
                    <a:pt x="2430526" y="539623"/>
                  </a:lnTo>
                  <a:lnTo>
                    <a:pt x="2430526" y="543687"/>
                  </a:lnTo>
                  <a:lnTo>
                    <a:pt x="2434590" y="549910"/>
                  </a:lnTo>
                  <a:lnTo>
                    <a:pt x="2434590" y="562229"/>
                  </a:lnTo>
                  <a:lnTo>
                    <a:pt x="2334895" y="568452"/>
                  </a:lnTo>
                  <a:lnTo>
                    <a:pt x="2334895" y="576707"/>
                  </a:lnTo>
                  <a:lnTo>
                    <a:pt x="2343023" y="597281"/>
                  </a:lnTo>
                  <a:lnTo>
                    <a:pt x="2338959" y="619887"/>
                  </a:lnTo>
                  <a:lnTo>
                    <a:pt x="2334895" y="654939"/>
                  </a:lnTo>
                  <a:lnTo>
                    <a:pt x="2316607" y="654939"/>
                  </a:lnTo>
                  <a:lnTo>
                    <a:pt x="2292223" y="640461"/>
                  </a:lnTo>
                  <a:lnTo>
                    <a:pt x="2257679" y="632206"/>
                  </a:lnTo>
                  <a:lnTo>
                    <a:pt x="2257679" y="640461"/>
                  </a:lnTo>
                  <a:lnTo>
                    <a:pt x="2263775" y="640461"/>
                  </a:lnTo>
                  <a:lnTo>
                    <a:pt x="2271903" y="646684"/>
                  </a:lnTo>
                  <a:lnTo>
                    <a:pt x="2275967" y="650748"/>
                  </a:lnTo>
                  <a:lnTo>
                    <a:pt x="2277999" y="654812"/>
                  </a:lnTo>
                  <a:lnTo>
                    <a:pt x="2282063" y="658876"/>
                  </a:lnTo>
                  <a:lnTo>
                    <a:pt x="2286127" y="669163"/>
                  </a:lnTo>
                  <a:lnTo>
                    <a:pt x="2286127" y="679450"/>
                  </a:lnTo>
                  <a:lnTo>
                    <a:pt x="2282063" y="687705"/>
                  </a:lnTo>
                  <a:lnTo>
                    <a:pt x="2275967" y="693928"/>
                  </a:lnTo>
                  <a:lnTo>
                    <a:pt x="2271903" y="702183"/>
                  </a:lnTo>
                  <a:lnTo>
                    <a:pt x="2253615" y="716661"/>
                  </a:lnTo>
                  <a:lnTo>
                    <a:pt x="2239391" y="731139"/>
                  </a:lnTo>
                  <a:lnTo>
                    <a:pt x="2233295" y="747649"/>
                  </a:lnTo>
                  <a:lnTo>
                    <a:pt x="2225167" y="774446"/>
                  </a:lnTo>
                  <a:lnTo>
                    <a:pt x="2210943" y="774446"/>
                  </a:lnTo>
                  <a:lnTo>
                    <a:pt x="2200783" y="770382"/>
                  </a:lnTo>
                  <a:lnTo>
                    <a:pt x="2190623" y="766318"/>
                  </a:lnTo>
                  <a:lnTo>
                    <a:pt x="2182495" y="762254"/>
                  </a:lnTo>
                  <a:lnTo>
                    <a:pt x="2168271" y="760222"/>
                  </a:lnTo>
                  <a:lnTo>
                    <a:pt x="2168271" y="766445"/>
                  </a:lnTo>
                  <a:lnTo>
                    <a:pt x="2186559" y="766445"/>
                  </a:lnTo>
                  <a:lnTo>
                    <a:pt x="2190623" y="774700"/>
                  </a:lnTo>
                  <a:lnTo>
                    <a:pt x="2192655" y="780923"/>
                  </a:lnTo>
                  <a:lnTo>
                    <a:pt x="2196719" y="784987"/>
                  </a:lnTo>
                  <a:lnTo>
                    <a:pt x="2196719" y="791210"/>
                  </a:lnTo>
                  <a:lnTo>
                    <a:pt x="2200783" y="803529"/>
                  </a:lnTo>
                  <a:lnTo>
                    <a:pt x="2200783" y="813816"/>
                  </a:lnTo>
                  <a:lnTo>
                    <a:pt x="2168271" y="824103"/>
                  </a:lnTo>
                  <a:lnTo>
                    <a:pt x="2139823" y="842645"/>
                  </a:lnTo>
                  <a:lnTo>
                    <a:pt x="2121535" y="863219"/>
                  </a:lnTo>
                  <a:lnTo>
                    <a:pt x="2109343" y="896112"/>
                  </a:lnTo>
                  <a:lnTo>
                    <a:pt x="2109343" y="943483"/>
                  </a:lnTo>
                  <a:lnTo>
                    <a:pt x="2121535" y="972312"/>
                  </a:lnTo>
                  <a:lnTo>
                    <a:pt x="2129663" y="1011428"/>
                  </a:lnTo>
                  <a:lnTo>
                    <a:pt x="2129663" y="1050544"/>
                  </a:lnTo>
                  <a:lnTo>
                    <a:pt x="2168271" y="1050544"/>
                  </a:lnTo>
                  <a:lnTo>
                    <a:pt x="2168271" y="1069086"/>
                  </a:lnTo>
                  <a:lnTo>
                    <a:pt x="2176399" y="1075309"/>
                  </a:lnTo>
                  <a:lnTo>
                    <a:pt x="2176399" y="1083564"/>
                  </a:lnTo>
                  <a:lnTo>
                    <a:pt x="2176399" y="1089787"/>
                  </a:lnTo>
                  <a:lnTo>
                    <a:pt x="2176399" y="1093851"/>
                  </a:lnTo>
                  <a:lnTo>
                    <a:pt x="2176399" y="1097915"/>
                  </a:lnTo>
                  <a:lnTo>
                    <a:pt x="2176399" y="1099947"/>
                  </a:lnTo>
                  <a:lnTo>
                    <a:pt x="2178431" y="1104011"/>
                  </a:lnTo>
                  <a:lnTo>
                    <a:pt x="2190623" y="1104011"/>
                  </a:lnTo>
                  <a:lnTo>
                    <a:pt x="2200783" y="1108075"/>
                  </a:lnTo>
                  <a:lnTo>
                    <a:pt x="2225167" y="1104011"/>
                  </a:lnTo>
                  <a:lnTo>
                    <a:pt x="2249551" y="1114298"/>
                  </a:lnTo>
                  <a:lnTo>
                    <a:pt x="2275967" y="1132840"/>
                  </a:lnTo>
                  <a:lnTo>
                    <a:pt x="2300351" y="1157605"/>
                  </a:lnTo>
                  <a:lnTo>
                    <a:pt x="2320671" y="1180211"/>
                  </a:lnTo>
                  <a:lnTo>
                    <a:pt x="2343023" y="1194689"/>
                  </a:lnTo>
                  <a:lnTo>
                    <a:pt x="2353183" y="1198753"/>
                  </a:lnTo>
                  <a:lnTo>
                    <a:pt x="2359279" y="1200785"/>
                  </a:lnTo>
                  <a:lnTo>
                    <a:pt x="2367407" y="1198753"/>
                  </a:lnTo>
                  <a:lnTo>
                    <a:pt x="2373503" y="1198753"/>
                  </a:lnTo>
                  <a:lnTo>
                    <a:pt x="2377567" y="1194689"/>
                  </a:lnTo>
                  <a:lnTo>
                    <a:pt x="2385695" y="1190625"/>
                  </a:lnTo>
                  <a:lnTo>
                    <a:pt x="2387727" y="1186561"/>
                  </a:lnTo>
                  <a:lnTo>
                    <a:pt x="2395855" y="1186561"/>
                  </a:lnTo>
                  <a:lnTo>
                    <a:pt x="2452751" y="1201039"/>
                  </a:lnTo>
                  <a:lnTo>
                    <a:pt x="2458847" y="1240155"/>
                  </a:lnTo>
                  <a:lnTo>
                    <a:pt x="2466975" y="1268984"/>
                  </a:lnTo>
                  <a:lnTo>
                    <a:pt x="2471039" y="1291590"/>
                  </a:lnTo>
                  <a:lnTo>
                    <a:pt x="2473071" y="1312164"/>
                  </a:lnTo>
                  <a:lnTo>
                    <a:pt x="2481199" y="1334770"/>
                  </a:lnTo>
                  <a:lnTo>
                    <a:pt x="2499487" y="1359535"/>
                  </a:lnTo>
                  <a:lnTo>
                    <a:pt x="2519807" y="1392428"/>
                  </a:lnTo>
                  <a:lnTo>
                    <a:pt x="2525903" y="1388364"/>
                  </a:lnTo>
                  <a:lnTo>
                    <a:pt x="2529967" y="1388364"/>
                  </a:lnTo>
                  <a:lnTo>
                    <a:pt x="2534031" y="1384300"/>
                  </a:lnTo>
                  <a:lnTo>
                    <a:pt x="2538095" y="1384300"/>
                  </a:lnTo>
                  <a:lnTo>
                    <a:pt x="2544191" y="1382268"/>
                  </a:lnTo>
                  <a:lnTo>
                    <a:pt x="2548255" y="1382268"/>
                  </a:lnTo>
                  <a:lnTo>
                    <a:pt x="2548255" y="1378204"/>
                  </a:lnTo>
                  <a:lnTo>
                    <a:pt x="2548255" y="1374140"/>
                  </a:lnTo>
                  <a:lnTo>
                    <a:pt x="2552319" y="1367917"/>
                  </a:lnTo>
                  <a:lnTo>
                    <a:pt x="2552319" y="1344930"/>
                  </a:lnTo>
                  <a:lnTo>
                    <a:pt x="2548255" y="1316101"/>
                  </a:lnTo>
                  <a:lnTo>
                    <a:pt x="2540127" y="1281049"/>
                  </a:lnTo>
                  <a:lnTo>
                    <a:pt x="2529967" y="1248156"/>
                  </a:lnTo>
                  <a:lnTo>
                    <a:pt x="2558415" y="1233678"/>
                  </a:lnTo>
                  <a:lnTo>
                    <a:pt x="2586863" y="1213104"/>
                  </a:lnTo>
                  <a:lnTo>
                    <a:pt x="2605151" y="1184275"/>
                  </a:lnTo>
                  <a:lnTo>
                    <a:pt x="2615311" y="1147191"/>
                  </a:lnTo>
                  <a:lnTo>
                    <a:pt x="2619375" y="1126617"/>
                  </a:lnTo>
                  <a:lnTo>
                    <a:pt x="2615311" y="1093724"/>
                  </a:lnTo>
                  <a:lnTo>
                    <a:pt x="2615311" y="1060704"/>
                  </a:lnTo>
                  <a:lnTo>
                    <a:pt x="2601087" y="1054481"/>
                  </a:lnTo>
                  <a:lnTo>
                    <a:pt x="2594991" y="1050417"/>
                  </a:lnTo>
                  <a:lnTo>
                    <a:pt x="2586863" y="1046353"/>
                  </a:lnTo>
                  <a:lnTo>
                    <a:pt x="2580767" y="1040130"/>
                  </a:lnTo>
                  <a:lnTo>
                    <a:pt x="2576703" y="1027811"/>
                  </a:lnTo>
                  <a:lnTo>
                    <a:pt x="2590927" y="1003046"/>
                  </a:lnTo>
                  <a:lnTo>
                    <a:pt x="2597023" y="974217"/>
                  </a:lnTo>
                  <a:lnTo>
                    <a:pt x="2590927" y="943356"/>
                  </a:lnTo>
                  <a:lnTo>
                    <a:pt x="2582799" y="910463"/>
                  </a:lnTo>
                  <a:lnTo>
                    <a:pt x="2572639" y="873379"/>
                  </a:lnTo>
                  <a:lnTo>
                    <a:pt x="2568575" y="838327"/>
                  </a:lnTo>
                  <a:lnTo>
                    <a:pt x="2576703" y="838327"/>
                  </a:lnTo>
                  <a:lnTo>
                    <a:pt x="2576703" y="830072"/>
                  </a:lnTo>
                  <a:lnTo>
                    <a:pt x="2625471" y="838327"/>
                  </a:lnTo>
                  <a:lnTo>
                    <a:pt x="2668143" y="838327"/>
                  </a:lnTo>
                  <a:lnTo>
                    <a:pt x="2714879" y="830072"/>
                  </a:lnTo>
                  <a:lnTo>
                    <a:pt x="2725039" y="848614"/>
                  </a:lnTo>
                  <a:lnTo>
                    <a:pt x="2735199" y="873379"/>
                  </a:lnTo>
                  <a:lnTo>
                    <a:pt x="2747391" y="891921"/>
                  </a:lnTo>
                  <a:lnTo>
                    <a:pt x="2757551" y="900176"/>
                  </a:lnTo>
                  <a:lnTo>
                    <a:pt x="2763647" y="902208"/>
                  </a:lnTo>
                  <a:lnTo>
                    <a:pt x="2775839" y="902208"/>
                  </a:lnTo>
                  <a:lnTo>
                    <a:pt x="2785999" y="906272"/>
                  </a:lnTo>
                  <a:lnTo>
                    <a:pt x="2796159" y="910336"/>
                  </a:lnTo>
                  <a:lnTo>
                    <a:pt x="2804287" y="916559"/>
                  </a:lnTo>
                  <a:lnTo>
                    <a:pt x="2806319" y="935101"/>
                  </a:lnTo>
                  <a:lnTo>
                    <a:pt x="2814447" y="967994"/>
                  </a:lnTo>
                  <a:lnTo>
                    <a:pt x="2818511" y="996823"/>
                  </a:lnTo>
                  <a:lnTo>
                    <a:pt x="2824607" y="1017397"/>
                  </a:lnTo>
                  <a:lnTo>
                    <a:pt x="2828671" y="1021461"/>
                  </a:lnTo>
                  <a:lnTo>
                    <a:pt x="2834767" y="1027684"/>
                  </a:lnTo>
                  <a:lnTo>
                    <a:pt x="2842895" y="1031748"/>
                  </a:lnTo>
                  <a:lnTo>
                    <a:pt x="2848991" y="1040003"/>
                  </a:lnTo>
                  <a:lnTo>
                    <a:pt x="2861183" y="1042035"/>
                  </a:lnTo>
                  <a:lnTo>
                    <a:pt x="2863215" y="1050290"/>
                  </a:lnTo>
                  <a:lnTo>
                    <a:pt x="2891663" y="1027684"/>
                  </a:lnTo>
                  <a:lnTo>
                    <a:pt x="2914015" y="1000887"/>
                  </a:lnTo>
                  <a:lnTo>
                    <a:pt x="2930271" y="972058"/>
                  </a:lnTo>
                  <a:lnTo>
                    <a:pt x="2958719" y="949452"/>
                  </a:lnTo>
                  <a:lnTo>
                    <a:pt x="2962783" y="974217"/>
                  </a:lnTo>
                  <a:lnTo>
                    <a:pt x="2972943" y="988695"/>
                  </a:lnTo>
                  <a:lnTo>
                    <a:pt x="2987167" y="1003173"/>
                  </a:lnTo>
                  <a:lnTo>
                    <a:pt x="3001391" y="1017651"/>
                  </a:lnTo>
                  <a:lnTo>
                    <a:pt x="3013583" y="1036193"/>
                  </a:lnTo>
                  <a:lnTo>
                    <a:pt x="3013583" y="1042416"/>
                  </a:lnTo>
                  <a:lnTo>
                    <a:pt x="3013583" y="1050671"/>
                  </a:lnTo>
                  <a:lnTo>
                    <a:pt x="3009519" y="1054735"/>
                  </a:lnTo>
                  <a:lnTo>
                    <a:pt x="3009519" y="1060958"/>
                  </a:lnTo>
                  <a:lnTo>
                    <a:pt x="3005455" y="1069213"/>
                  </a:lnTo>
                  <a:lnTo>
                    <a:pt x="3009519" y="1075436"/>
                  </a:lnTo>
                  <a:lnTo>
                    <a:pt x="3013583" y="1083691"/>
                  </a:lnTo>
                  <a:lnTo>
                    <a:pt x="3015615" y="1085723"/>
                  </a:lnTo>
                  <a:lnTo>
                    <a:pt x="3023743" y="1085723"/>
                  </a:lnTo>
                  <a:lnTo>
                    <a:pt x="3029839" y="1085723"/>
                  </a:lnTo>
                  <a:lnTo>
                    <a:pt x="3033903" y="1085723"/>
                  </a:lnTo>
                  <a:lnTo>
                    <a:pt x="3042031" y="1085723"/>
                  </a:lnTo>
                  <a:lnTo>
                    <a:pt x="3044063" y="1089787"/>
                  </a:lnTo>
                  <a:lnTo>
                    <a:pt x="3056255" y="1118616"/>
                  </a:lnTo>
                  <a:lnTo>
                    <a:pt x="3056255" y="1141222"/>
                  </a:lnTo>
                  <a:lnTo>
                    <a:pt x="3052191" y="1161796"/>
                  </a:lnTo>
                  <a:lnTo>
                    <a:pt x="3058287" y="1180338"/>
                  </a:lnTo>
                  <a:lnTo>
                    <a:pt x="3084703" y="1200912"/>
                  </a:lnTo>
                  <a:lnTo>
                    <a:pt x="3062351" y="1244219"/>
                  </a:lnTo>
                  <a:lnTo>
                    <a:pt x="3037967" y="1281303"/>
                  </a:lnTo>
                  <a:lnTo>
                    <a:pt x="3044063" y="1281303"/>
                  </a:lnTo>
                  <a:lnTo>
                    <a:pt x="3066415" y="1258697"/>
                  </a:lnTo>
                  <a:lnTo>
                    <a:pt x="3086735" y="1240155"/>
                  </a:lnTo>
                  <a:lnTo>
                    <a:pt x="3105785" y="1219200"/>
                  </a:lnTo>
                  <a:lnTo>
                    <a:pt x="3130169" y="1225423"/>
                  </a:lnTo>
                  <a:lnTo>
                    <a:pt x="3144393" y="1239901"/>
                  </a:lnTo>
                  <a:lnTo>
                    <a:pt x="3158617" y="1258443"/>
                  </a:lnTo>
                  <a:lnTo>
                    <a:pt x="3162681" y="1287272"/>
                  </a:lnTo>
                  <a:lnTo>
                    <a:pt x="3195193" y="1287272"/>
                  </a:lnTo>
                  <a:lnTo>
                    <a:pt x="3195193" y="1297559"/>
                  </a:lnTo>
                  <a:lnTo>
                    <a:pt x="3197225" y="1305814"/>
                  </a:lnTo>
                  <a:lnTo>
                    <a:pt x="3197225" y="1316101"/>
                  </a:lnTo>
                  <a:lnTo>
                    <a:pt x="3201289" y="1326388"/>
                  </a:lnTo>
                  <a:lnTo>
                    <a:pt x="3197225" y="1338707"/>
                  </a:lnTo>
                  <a:lnTo>
                    <a:pt x="3197225" y="1344930"/>
                  </a:lnTo>
                  <a:lnTo>
                    <a:pt x="3197225" y="1353185"/>
                  </a:lnTo>
                  <a:lnTo>
                    <a:pt x="3201289" y="1355217"/>
                  </a:lnTo>
                  <a:lnTo>
                    <a:pt x="3201289" y="1363472"/>
                  </a:lnTo>
                  <a:lnTo>
                    <a:pt x="3201289" y="1367536"/>
                  </a:lnTo>
                  <a:lnTo>
                    <a:pt x="3201289" y="1373759"/>
                  </a:lnTo>
                  <a:lnTo>
                    <a:pt x="3162681" y="1402588"/>
                  </a:lnTo>
                  <a:lnTo>
                    <a:pt x="3120009" y="1421130"/>
                  </a:lnTo>
                  <a:lnTo>
                    <a:pt x="3071241" y="1431417"/>
                  </a:lnTo>
                  <a:lnTo>
                    <a:pt x="3020441" y="1437640"/>
                  </a:lnTo>
                  <a:lnTo>
                    <a:pt x="2971673" y="1445895"/>
                  </a:lnTo>
                  <a:lnTo>
                    <a:pt x="2920873" y="1452118"/>
                  </a:lnTo>
                  <a:lnTo>
                    <a:pt x="2878201" y="1466596"/>
                  </a:lnTo>
                  <a:lnTo>
                    <a:pt x="2839593" y="1485138"/>
                  </a:lnTo>
                  <a:lnTo>
                    <a:pt x="2811145" y="1518031"/>
                  </a:lnTo>
                  <a:lnTo>
                    <a:pt x="2819273" y="1518031"/>
                  </a:lnTo>
                  <a:lnTo>
                    <a:pt x="2853817" y="1493266"/>
                  </a:lnTo>
                  <a:lnTo>
                    <a:pt x="2896489" y="1474724"/>
                  </a:lnTo>
                  <a:lnTo>
                    <a:pt x="2943225" y="1464437"/>
                  </a:lnTo>
                  <a:lnTo>
                    <a:pt x="2945257" y="1470660"/>
                  </a:lnTo>
                  <a:lnTo>
                    <a:pt x="2949321" y="1478915"/>
                  </a:lnTo>
                  <a:lnTo>
                    <a:pt x="2953385" y="1480947"/>
                  </a:lnTo>
                  <a:lnTo>
                    <a:pt x="2959481" y="1485011"/>
                  </a:lnTo>
                  <a:lnTo>
                    <a:pt x="2967609" y="1489075"/>
                  </a:lnTo>
                  <a:lnTo>
                    <a:pt x="2973705" y="1495298"/>
                  </a:lnTo>
                  <a:lnTo>
                    <a:pt x="2963545" y="1513840"/>
                  </a:lnTo>
                  <a:lnTo>
                    <a:pt x="2957449" y="1528318"/>
                  </a:lnTo>
                  <a:lnTo>
                    <a:pt x="2953385" y="1542796"/>
                  </a:lnTo>
                  <a:lnTo>
                    <a:pt x="2949321" y="1565402"/>
                  </a:lnTo>
                  <a:lnTo>
                    <a:pt x="2977769" y="1579880"/>
                  </a:lnTo>
                  <a:lnTo>
                    <a:pt x="2996057" y="1600454"/>
                  </a:lnTo>
                  <a:lnTo>
                    <a:pt x="3010281" y="1621028"/>
                  </a:lnTo>
                  <a:lnTo>
                    <a:pt x="3028569" y="1643634"/>
                  </a:lnTo>
                  <a:lnTo>
                    <a:pt x="3028569" y="1649857"/>
                  </a:lnTo>
                  <a:lnTo>
                    <a:pt x="3028569" y="1653921"/>
                  </a:lnTo>
                  <a:lnTo>
                    <a:pt x="3024505" y="1653921"/>
                  </a:lnTo>
                  <a:lnTo>
                    <a:pt x="3024505" y="1657985"/>
                  </a:lnTo>
                  <a:lnTo>
                    <a:pt x="3020441" y="1662049"/>
                  </a:lnTo>
                  <a:lnTo>
                    <a:pt x="3000121" y="1686814"/>
                  </a:lnTo>
                  <a:lnTo>
                    <a:pt x="2971673" y="1707388"/>
                  </a:lnTo>
                  <a:lnTo>
                    <a:pt x="2935097" y="1721866"/>
                  </a:lnTo>
                  <a:lnTo>
                    <a:pt x="2935097" y="1691005"/>
                  </a:lnTo>
                  <a:lnTo>
                    <a:pt x="2953385" y="1678686"/>
                  </a:lnTo>
                  <a:lnTo>
                    <a:pt x="2967609" y="1668399"/>
                  </a:lnTo>
                  <a:lnTo>
                    <a:pt x="2981833" y="1649857"/>
                  </a:lnTo>
                  <a:lnTo>
                    <a:pt x="2967609" y="1643634"/>
                  </a:lnTo>
                  <a:lnTo>
                    <a:pt x="2967609" y="1635379"/>
                  </a:lnTo>
                  <a:lnTo>
                    <a:pt x="2963545" y="1635379"/>
                  </a:lnTo>
                  <a:lnTo>
                    <a:pt x="2959481" y="1635379"/>
                  </a:lnTo>
                  <a:lnTo>
                    <a:pt x="2959481" y="1639443"/>
                  </a:lnTo>
                  <a:lnTo>
                    <a:pt x="2959481" y="1643507"/>
                  </a:lnTo>
                  <a:lnTo>
                    <a:pt x="2935097" y="1662049"/>
                  </a:lnTo>
                  <a:lnTo>
                    <a:pt x="2902585" y="1676527"/>
                  </a:lnTo>
                  <a:lnTo>
                    <a:pt x="2876169" y="1686814"/>
                  </a:lnTo>
                  <a:lnTo>
                    <a:pt x="2847721" y="1701292"/>
                  </a:lnTo>
                  <a:lnTo>
                    <a:pt x="2821305" y="1719834"/>
                  </a:lnTo>
                  <a:lnTo>
                    <a:pt x="2805049" y="1744599"/>
                  </a:lnTo>
                  <a:lnTo>
                    <a:pt x="2792857" y="1779651"/>
                  </a:lnTo>
                  <a:lnTo>
                    <a:pt x="2805049" y="1783715"/>
                  </a:lnTo>
                  <a:lnTo>
                    <a:pt x="2819273" y="1787779"/>
                  </a:lnTo>
                  <a:lnTo>
                    <a:pt x="2825369" y="1794002"/>
                  </a:lnTo>
                  <a:lnTo>
                    <a:pt x="2811145" y="1794002"/>
                  </a:lnTo>
                  <a:lnTo>
                    <a:pt x="2790825" y="1812544"/>
                  </a:lnTo>
                  <a:lnTo>
                    <a:pt x="2762377" y="1818767"/>
                  </a:lnTo>
                  <a:lnTo>
                    <a:pt x="2735961" y="1822831"/>
                  </a:lnTo>
                  <a:lnTo>
                    <a:pt x="2707513" y="1826895"/>
                  </a:lnTo>
                  <a:lnTo>
                    <a:pt x="2687193" y="1884553"/>
                  </a:lnTo>
                  <a:lnTo>
                    <a:pt x="2662809" y="1946402"/>
                  </a:lnTo>
                  <a:lnTo>
                    <a:pt x="2654681" y="1938147"/>
                  </a:lnTo>
                  <a:lnTo>
                    <a:pt x="2652649" y="1934083"/>
                  </a:lnTo>
                  <a:lnTo>
                    <a:pt x="2644521" y="1932051"/>
                  </a:lnTo>
                  <a:lnTo>
                    <a:pt x="2640457" y="1927987"/>
                  </a:lnTo>
                  <a:lnTo>
                    <a:pt x="2630297" y="1919732"/>
                  </a:lnTo>
                  <a:lnTo>
                    <a:pt x="2630297" y="1938274"/>
                  </a:lnTo>
                  <a:lnTo>
                    <a:pt x="2634361" y="1946529"/>
                  </a:lnTo>
                  <a:lnTo>
                    <a:pt x="2640457" y="1967103"/>
                  </a:lnTo>
                  <a:lnTo>
                    <a:pt x="2648585" y="1991868"/>
                  </a:lnTo>
                  <a:lnTo>
                    <a:pt x="2654681" y="2014474"/>
                  </a:lnTo>
                  <a:lnTo>
                    <a:pt x="2654681" y="2024761"/>
                  </a:lnTo>
                  <a:lnTo>
                    <a:pt x="2626233" y="2043303"/>
                  </a:lnTo>
                  <a:lnTo>
                    <a:pt x="2595753" y="2059813"/>
                  </a:lnTo>
                  <a:lnTo>
                    <a:pt x="2563241" y="2082419"/>
                  </a:lnTo>
                  <a:lnTo>
                    <a:pt x="2530729" y="2102993"/>
                  </a:lnTo>
                  <a:lnTo>
                    <a:pt x="2510409" y="2131822"/>
                  </a:lnTo>
                  <a:lnTo>
                    <a:pt x="2500249" y="2168906"/>
                  </a:lnTo>
                  <a:lnTo>
                    <a:pt x="2488057" y="2197735"/>
                  </a:lnTo>
                  <a:lnTo>
                    <a:pt x="2492121" y="2232787"/>
                  </a:lnTo>
                  <a:lnTo>
                    <a:pt x="2502281" y="2271903"/>
                  </a:lnTo>
                  <a:lnTo>
                    <a:pt x="2516505" y="2313051"/>
                  </a:lnTo>
                  <a:lnTo>
                    <a:pt x="2530729" y="2352167"/>
                  </a:lnTo>
                  <a:lnTo>
                    <a:pt x="2538857" y="2387219"/>
                  </a:lnTo>
                  <a:lnTo>
                    <a:pt x="2530729" y="2387219"/>
                  </a:lnTo>
                  <a:lnTo>
                    <a:pt x="2530729" y="2395474"/>
                  </a:lnTo>
                  <a:lnTo>
                    <a:pt x="2506345" y="2387219"/>
                  </a:lnTo>
                  <a:lnTo>
                    <a:pt x="2496185" y="2356358"/>
                  </a:lnTo>
                  <a:lnTo>
                    <a:pt x="2477897" y="2315210"/>
                  </a:lnTo>
                  <a:lnTo>
                    <a:pt x="2457577" y="2271903"/>
                  </a:lnTo>
                  <a:lnTo>
                    <a:pt x="2435225" y="2241042"/>
                  </a:lnTo>
                  <a:lnTo>
                    <a:pt x="2414905" y="2222500"/>
                  </a:lnTo>
                  <a:lnTo>
                    <a:pt x="2388489" y="2218436"/>
                  </a:lnTo>
                  <a:lnTo>
                    <a:pt x="2358009" y="2203958"/>
                  </a:lnTo>
                  <a:lnTo>
                    <a:pt x="2321433" y="2189480"/>
                  </a:lnTo>
                  <a:lnTo>
                    <a:pt x="2278761" y="2183257"/>
                  </a:lnTo>
                  <a:lnTo>
                    <a:pt x="2278761" y="2189480"/>
                  </a:lnTo>
                  <a:lnTo>
                    <a:pt x="2272665" y="2189480"/>
                  </a:lnTo>
                  <a:lnTo>
                    <a:pt x="2276729" y="2201799"/>
                  </a:lnTo>
                  <a:lnTo>
                    <a:pt x="2282825" y="2212086"/>
                  </a:lnTo>
                  <a:lnTo>
                    <a:pt x="2286889" y="2218309"/>
                  </a:lnTo>
                  <a:lnTo>
                    <a:pt x="2290953" y="2226564"/>
                  </a:lnTo>
                  <a:lnTo>
                    <a:pt x="2297049" y="2236851"/>
                  </a:lnTo>
                  <a:lnTo>
                    <a:pt x="2264537" y="2236851"/>
                  </a:lnTo>
                  <a:lnTo>
                    <a:pt x="2240153" y="2226564"/>
                  </a:lnTo>
                  <a:lnTo>
                    <a:pt x="2207641" y="2218309"/>
                  </a:lnTo>
                  <a:lnTo>
                    <a:pt x="2177161" y="2218309"/>
                  </a:lnTo>
                  <a:lnTo>
                    <a:pt x="2144649" y="2222373"/>
                  </a:lnTo>
                  <a:lnTo>
                    <a:pt x="2122297" y="2228596"/>
                  </a:lnTo>
                  <a:lnTo>
                    <a:pt x="2097913" y="2240915"/>
                  </a:lnTo>
                  <a:lnTo>
                    <a:pt x="2077593" y="2255393"/>
                  </a:lnTo>
                  <a:lnTo>
                    <a:pt x="2063369" y="2275967"/>
                  </a:lnTo>
                  <a:lnTo>
                    <a:pt x="2055241" y="2294509"/>
                  </a:lnTo>
                  <a:lnTo>
                    <a:pt x="2059305" y="2308987"/>
                  </a:lnTo>
                  <a:lnTo>
                    <a:pt x="2059305" y="2327529"/>
                  </a:lnTo>
                  <a:lnTo>
                    <a:pt x="2053209" y="2348103"/>
                  </a:lnTo>
                  <a:lnTo>
                    <a:pt x="2038985" y="2395474"/>
                  </a:lnTo>
                  <a:lnTo>
                    <a:pt x="2038985" y="2430526"/>
                  </a:lnTo>
                  <a:lnTo>
                    <a:pt x="2041017" y="2467610"/>
                  </a:lnTo>
                  <a:lnTo>
                    <a:pt x="2055241" y="2502662"/>
                  </a:lnTo>
                  <a:lnTo>
                    <a:pt x="2077593" y="2545969"/>
                  </a:lnTo>
                  <a:lnTo>
                    <a:pt x="2101977" y="2550033"/>
                  </a:lnTo>
                  <a:lnTo>
                    <a:pt x="2116201" y="2554097"/>
                  </a:lnTo>
                  <a:lnTo>
                    <a:pt x="2122297" y="2560320"/>
                  </a:lnTo>
                  <a:lnTo>
                    <a:pt x="2130425" y="2564384"/>
                  </a:lnTo>
                  <a:lnTo>
                    <a:pt x="2140585" y="2568448"/>
                  </a:lnTo>
                  <a:lnTo>
                    <a:pt x="2158873" y="2560193"/>
                  </a:lnTo>
                  <a:lnTo>
                    <a:pt x="2187321" y="2545715"/>
                  </a:lnTo>
                  <a:lnTo>
                    <a:pt x="2193417" y="2541651"/>
                  </a:lnTo>
                  <a:lnTo>
                    <a:pt x="2197481" y="2541651"/>
                  </a:lnTo>
                  <a:lnTo>
                    <a:pt x="2205609" y="2541651"/>
                  </a:lnTo>
                  <a:lnTo>
                    <a:pt x="2207641" y="2541651"/>
                  </a:lnTo>
                  <a:lnTo>
                    <a:pt x="2211705" y="2541651"/>
                  </a:lnTo>
                  <a:lnTo>
                    <a:pt x="2211705" y="2539619"/>
                  </a:lnTo>
                  <a:lnTo>
                    <a:pt x="2219833" y="2531364"/>
                  </a:lnTo>
                  <a:lnTo>
                    <a:pt x="2221865" y="2521077"/>
                  </a:lnTo>
                  <a:lnTo>
                    <a:pt x="2225929" y="2510790"/>
                  </a:lnTo>
                  <a:lnTo>
                    <a:pt x="2229993" y="2498471"/>
                  </a:lnTo>
                  <a:lnTo>
                    <a:pt x="2234057" y="2492248"/>
                  </a:lnTo>
                  <a:lnTo>
                    <a:pt x="2250313" y="2473706"/>
                  </a:lnTo>
                  <a:lnTo>
                    <a:pt x="2272665" y="2463419"/>
                  </a:lnTo>
                  <a:lnTo>
                    <a:pt x="2305177" y="2459355"/>
                  </a:lnTo>
                  <a:lnTo>
                    <a:pt x="2307209" y="2467610"/>
                  </a:lnTo>
                  <a:lnTo>
                    <a:pt x="2311273" y="2469642"/>
                  </a:lnTo>
                  <a:lnTo>
                    <a:pt x="2311273" y="2473706"/>
                  </a:lnTo>
                  <a:lnTo>
                    <a:pt x="2315337" y="2473706"/>
                  </a:lnTo>
                  <a:lnTo>
                    <a:pt x="2315337" y="2469642"/>
                  </a:lnTo>
                  <a:lnTo>
                    <a:pt x="2317369" y="2469642"/>
                  </a:lnTo>
                  <a:lnTo>
                    <a:pt x="2325497" y="2469642"/>
                  </a:lnTo>
                  <a:lnTo>
                    <a:pt x="2335657" y="2467610"/>
                  </a:lnTo>
                  <a:lnTo>
                    <a:pt x="2335657" y="2498471"/>
                  </a:lnTo>
                  <a:lnTo>
                    <a:pt x="2321433" y="2512949"/>
                  </a:lnTo>
                  <a:lnTo>
                    <a:pt x="2311273" y="2539746"/>
                  </a:lnTo>
                  <a:lnTo>
                    <a:pt x="2301113" y="2574798"/>
                  </a:lnTo>
                  <a:lnTo>
                    <a:pt x="2290953" y="2607691"/>
                  </a:lnTo>
                  <a:lnTo>
                    <a:pt x="2278761" y="2632456"/>
                  </a:lnTo>
                  <a:lnTo>
                    <a:pt x="2315337" y="2632456"/>
                  </a:lnTo>
                  <a:lnTo>
                    <a:pt x="2345817" y="2628392"/>
                  </a:lnTo>
                  <a:lnTo>
                    <a:pt x="2374265" y="2628392"/>
                  </a:lnTo>
                  <a:lnTo>
                    <a:pt x="2400681" y="2632456"/>
                  </a:lnTo>
                  <a:lnTo>
                    <a:pt x="2416937" y="2642743"/>
                  </a:lnTo>
                  <a:lnTo>
                    <a:pt x="2431161" y="2665349"/>
                  </a:lnTo>
                  <a:lnTo>
                    <a:pt x="2435225" y="2696210"/>
                  </a:lnTo>
                  <a:lnTo>
                    <a:pt x="2429129" y="2718816"/>
                  </a:lnTo>
                  <a:lnTo>
                    <a:pt x="2421001" y="2747645"/>
                  </a:lnTo>
                  <a:lnTo>
                    <a:pt x="2421001" y="2776474"/>
                  </a:lnTo>
                  <a:lnTo>
                    <a:pt x="2439289" y="2795016"/>
                  </a:lnTo>
                  <a:lnTo>
                    <a:pt x="2449449" y="2807335"/>
                  </a:lnTo>
                  <a:lnTo>
                    <a:pt x="2463673" y="2821813"/>
                  </a:lnTo>
                  <a:lnTo>
                    <a:pt x="2486025" y="2834132"/>
                  </a:lnTo>
                  <a:lnTo>
                    <a:pt x="2512441" y="2840355"/>
                  </a:lnTo>
                  <a:lnTo>
                    <a:pt x="2526665" y="2821813"/>
                  </a:lnTo>
                  <a:lnTo>
                    <a:pt x="2544953" y="2815590"/>
                  </a:lnTo>
                  <a:lnTo>
                    <a:pt x="2577465" y="2815590"/>
                  </a:lnTo>
                  <a:lnTo>
                    <a:pt x="2581529" y="2821813"/>
                  </a:lnTo>
                  <a:lnTo>
                    <a:pt x="2587625" y="2830068"/>
                  </a:lnTo>
                  <a:lnTo>
                    <a:pt x="2591689" y="2834132"/>
                  </a:lnTo>
                  <a:lnTo>
                    <a:pt x="2595753" y="2834132"/>
                  </a:lnTo>
                  <a:lnTo>
                    <a:pt x="2605913" y="2836164"/>
                  </a:lnTo>
                  <a:lnTo>
                    <a:pt x="2616073" y="2840228"/>
                  </a:lnTo>
                  <a:lnTo>
                    <a:pt x="2630297" y="2811399"/>
                  </a:lnTo>
                  <a:lnTo>
                    <a:pt x="2648585" y="2790825"/>
                  </a:lnTo>
                  <a:lnTo>
                    <a:pt x="2668905" y="2772283"/>
                  </a:lnTo>
                  <a:lnTo>
                    <a:pt x="2695321" y="2757805"/>
                  </a:lnTo>
                  <a:lnTo>
                    <a:pt x="2733929" y="2751582"/>
                  </a:lnTo>
                  <a:lnTo>
                    <a:pt x="2740025" y="2747518"/>
                  </a:lnTo>
                  <a:lnTo>
                    <a:pt x="2744089" y="2747518"/>
                  </a:lnTo>
                  <a:lnTo>
                    <a:pt x="2750185" y="2747518"/>
                  </a:lnTo>
                  <a:lnTo>
                    <a:pt x="2754249" y="2747518"/>
                  </a:lnTo>
                  <a:lnTo>
                    <a:pt x="2762377" y="2751582"/>
                  </a:lnTo>
                  <a:lnTo>
                    <a:pt x="2772537" y="2751582"/>
                  </a:lnTo>
                  <a:lnTo>
                    <a:pt x="2768473" y="2757805"/>
                  </a:lnTo>
                  <a:lnTo>
                    <a:pt x="2768473" y="2766060"/>
                  </a:lnTo>
                  <a:lnTo>
                    <a:pt x="2764409" y="2766060"/>
                  </a:lnTo>
                  <a:lnTo>
                    <a:pt x="2764409" y="2768092"/>
                  </a:lnTo>
                  <a:lnTo>
                    <a:pt x="2768473" y="2768092"/>
                  </a:lnTo>
                  <a:lnTo>
                    <a:pt x="2772537" y="2772156"/>
                  </a:lnTo>
                  <a:lnTo>
                    <a:pt x="2778633" y="2776220"/>
                  </a:lnTo>
                  <a:lnTo>
                    <a:pt x="2778633" y="2767965"/>
                  </a:lnTo>
                  <a:lnTo>
                    <a:pt x="2786761" y="2761742"/>
                  </a:lnTo>
                  <a:lnTo>
                    <a:pt x="2790825" y="2757678"/>
                  </a:lnTo>
                  <a:lnTo>
                    <a:pt x="2792857" y="2753614"/>
                  </a:lnTo>
                  <a:lnTo>
                    <a:pt x="2796921" y="2751582"/>
                  </a:lnTo>
                  <a:lnTo>
                    <a:pt x="2805049" y="2747518"/>
                  </a:lnTo>
                  <a:lnTo>
                    <a:pt x="2811145" y="2743454"/>
                  </a:lnTo>
                  <a:lnTo>
                    <a:pt x="2843657" y="2772283"/>
                  </a:lnTo>
                  <a:lnTo>
                    <a:pt x="2886329" y="2786761"/>
                  </a:lnTo>
                  <a:lnTo>
                    <a:pt x="2929001" y="2790825"/>
                  </a:lnTo>
                  <a:lnTo>
                    <a:pt x="2977769" y="2786761"/>
                  </a:lnTo>
                  <a:lnTo>
                    <a:pt x="3028569" y="2782697"/>
                  </a:lnTo>
                  <a:lnTo>
                    <a:pt x="3028569" y="2790952"/>
                  </a:lnTo>
                  <a:lnTo>
                    <a:pt x="3028569" y="2795016"/>
                  </a:lnTo>
                  <a:lnTo>
                    <a:pt x="3024505" y="2797048"/>
                  </a:lnTo>
                  <a:lnTo>
                    <a:pt x="3024505" y="2801112"/>
                  </a:lnTo>
                  <a:lnTo>
                    <a:pt x="3020441" y="2807335"/>
                  </a:lnTo>
                  <a:lnTo>
                    <a:pt x="3044825" y="2815590"/>
                  </a:lnTo>
                  <a:lnTo>
                    <a:pt x="3059049" y="2825877"/>
                  </a:lnTo>
                  <a:lnTo>
                    <a:pt x="3073273" y="2836164"/>
                  </a:lnTo>
                  <a:lnTo>
                    <a:pt x="3097657" y="2848483"/>
                  </a:lnTo>
                  <a:lnTo>
                    <a:pt x="3097657" y="2869057"/>
                  </a:lnTo>
                  <a:lnTo>
                    <a:pt x="3124073" y="2877312"/>
                  </a:lnTo>
                  <a:lnTo>
                    <a:pt x="3140329" y="2879344"/>
                  </a:lnTo>
                  <a:lnTo>
                    <a:pt x="3154553" y="2893822"/>
                  </a:lnTo>
                  <a:lnTo>
                    <a:pt x="3162681" y="2916428"/>
                  </a:lnTo>
                  <a:lnTo>
                    <a:pt x="3205353" y="2920492"/>
                  </a:lnTo>
                  <a:lnTo>
                    <a:pt x="3239897" y="2922524"/>
                  </a:lnTo>
                  <a:lnTo>
                    <a:pt x="3286633" y="2926588"/>
                  </a:lnTo>
                  <a:lnTo>
                    <a:pt x="3319145" y="2969895"/>
                  </a:lnTo>
                  <a:lnTo>
                    <a:pt x="3357753" y="3009011"/>
                  </a:lnTo>
                  <a:lnTo>
                    <a:pt x="3400425" y="3041904"/>
                  </a:lnTo>
                  <a:lnTo>
                    <a:pt x="3449193" y="3066669"/>
                  </a:lnTo>
                  <a:lnTo>
                    <a:pt x="3447161" y="3081147"/>
                  </a:lnTo>
                  <a:lnTo>
                    <a:pt x="3439033" y="3089402"/>
                  </a:lnTo>
                  <a:lnTo>
                    <a:pt x="3432937" y="3099689"/>
                  </a:lnTo>
                  <a:lnTo>
                    <a:pt x="3424809" y="3105912"/>
                  </a:lnTo>
                  <a:lnTo>
                    <a:pt x="3418713" y="3118231"/>
                  </a:lnTo>
                  <a:lnTo>
                    <a:pt x="3463417" y="3118231"/>
                  </a:lnTo>
                  <a:lnTo>
                    <a:pt x="3506089" y="3132709"/>
                  </a:lnTo>
                  <a:lnTo>
                    <a:pt x="3514217" y="3157474"/>
                  </a:lnTo>
                  <a:lnTo>
                    <a:pt x="3524377" y="3153410"/>
                  </a:lnTo>
                  <a:lnTo>
                    <a:pt x="3530473" y="3149346"/>
                  </a:lnTo>
                  <a:lnTo>
                    <a:pt x="3542665" y="3153410"/>
                  </a:lnTo>
                  <a:lnTo>
                    <a:pt x="3544697" y="3153410"/>
                  </a:lnTo>
                  <a:lnTo>
                    <a:pt x="3552825" y="3157474"/>
                  </a:lnTo>
                  <a:lnTo>
                    <a:pt x="3558921" y="3161538"/>
                  </a:lnTo>
                  <a:lnTo>
                    <a:pt x="3567049" y="3163570"/>
                  </a:lnTo>
                  <a:lnTo>
                    <a:pt x="3676904" y="3171825"/>
                  </a:lnTo>
                  <a:lnTo>
                    <a:pt x="3687064" y="3182112"/>
                  </a:lnTo>
                  <a:lnTo>
                    <a:pt x="3695192" y="3202686"/>
                  </a:lnTo>
                  <a:lnTo>
                    <a:pt x="3697224" y="3221228"/>
                  </a:lnTo>
                  <a:lnTo>
                    <a:pt x="3709416" y="3235706"/>
                  </a:lnTo>
                  <a:lnTo>
                    <a:pt x="3725672" y="3239770"/>
                  </a:lnTo>
                  <a:lnTo>
                    <a:pt x="3743960" y="3239770"/>
                  </a:lnTo>
                  <a:lnTo>
                    <a:pt x="3758184" y="3235706"/>
                  </a:lnTo>
                  <a:lnTo>
                    <a:pt x="3768344" y="3250184"/>
                  </a:lnTo>
                  <a:lnTo>
                    <a:pt x="3780536" y="3260471"/>
                  </a:lnTo>
                  <a:lnTo>
                    <a:pt x="3786632" y="3272790"/>
                  </a:lnTo>
                  <a:lnTo>
                    <a:pt x="3790696" y="3287268"/>
                  </a:lnTo>
                  <a:lnTo>
                    <a:pt x="3794760" y="3303778"/>
                  </a:lnTo>
                  <a:lnTo>
                    <a:pt x="3768344" y="3336671"/>
                  </a:lnTo>
                  <a:lnTo>
                    <a:pt x="3739896" y="3375787"/>
                  </a:lnTo>
                  <a:lnTo>
                    <a:pt x="3711448" y="3419094"/>
                  </a:lnTo>
                  <a:lnTo>
                    <a:pt x="3687064" y="3462401"/>
                  </a:lnTo>
                  <a:lnTo>
                    <a:pt x="3670808" y="3495294"/>
                  </a:lnTo>
                  <a:lnTo>
                    <a:pt x="3670808" y="3515868"/>
                  </a:lnTo>
                  <a:lnTo>
                    <a:pt x="3672840" y="3544697"/>
                  </a:lnTo>
                  <a:lnTo>
                    <a:pt x="3680968" y="3577590"/>
                  </a:lnTo>
                  <a:lnTo>
                    <a:pt x="3676904" y="3606419"/>
                  </a:lnTo>
                  <a:lnTo>
                    <a:pt x="3670808" y="3624961"/>
                  </a:lnTo>
                  <a:lnTo>
                    <a:pt x="3656584" y="3653790"/>
                  </a:lnTo>
                  <a:lnTo>
                    <a:pt x="3638296" y="3684651"/>
                  </a:lnTo>
                  <a:lnTo>
                    <a:pt x="3620008" y="3717544"/>
                  </a:lnTo>
                  <a:lnTo>
                    <a:pt x="3601720" y="3742309"/>
                  </a:lnTo>
                  <a:lnTo>
                    <a:pt x="3591560" y="3756787"/>
                  </a:lnTo>
                  <a:lnTo>
                    <a:pt x="3571240" y="3765042"/>
                  </a:lnTo>
                  <a:lnTo>
                    <a:pt x="3538728" y="3769106"/>
                  </a:lnTo>
                  <a:lnTo>
                    <a:pt x="3506216" y="3771138"/>
                  </a:lnTo>
                  <a:lnTo>
                    <a:pt x="3475736" y="3779393"/>
                  </a:lnTo>
                  <a:lnTo>
                    <a:pt x="3447288" y="3789680"/>
                  </a:lnTo>
                  <a:lnTo>
                    <a:pt x="3429000" y="3810254"/>
                  </a:lnTo>
                  <a:lnTo>
                    <a:pt x="3420872" y="3822573"/>
                  </a:lnTo>
                  <a:lnTo>
                    <a:pt x="3420872" y="3828796"/>
                  </a:lnTo>
                  <a:lnTo>
                    <a:pt x="3420872" y="3837051"/>
                  </a:lnTo>
                  <a:lnTo>
                    <a:pt x="3424936" y="3847338"/>
                  </a:lnTo>
                  <a:lnTo>
                    <a:pt x="3429000" y="3857625"/>
                  </a:lnTo>
                  <a:lnTo>
                    <a:pt x="3404870" y="3857625"/>
                  </a:lnTo>
                  <a:lnTo>
                    <a:pt x="3400806" y="3904996"/>
                  </a:lnTo>
                  <a:lnTo>
                    <a:pt x="3392678" y="3944112"/>
                  </a:lnTo>
                  <a:lnTo>
                    <a:pt x="3378454" y="3977005"/>
                  </a:lnTo>
                  <a:lnTo>
                    <a:pt x="3364230" y="4007866"/>
                  </a:lnTo>
                  <a:lnTo>
                    <a:pt x="3350006" y="4049014"/>
                  </a:lnTo>
                  <a:lnTo>
                    <a:pt x="3339846" y="4049014"/>
                  </a:lnTo>
                  <a:lnTo>
                    <a:pt x="3339846" y="4034536"/>
                  </a:lnTo>
                  <a:lnTo>
                    <a:pt x="3339846" y="4026281"/>
                  </a:lnTo>
                  <a:lnTo>
                    <a:pt x="3335782" y="4015994"/>
                  </a:lnTo>
                  <a:lnTo>
                    <a:pt x="3333750" y="4007739"/>
                  </a:lnTo>
                  <a:lnTo>
                    <a:pt x="3329686" y="4011803"/>
                  </a:lnTo>
                  <a:lnTo>
                    <a:pt x="3325622" y="4011803"/>
                  </a:lnTo>
                  <a:lnTo>
                    <a:pt x="3321558" y="4015867"/>
                  </a:lnTo>
                  <a:lnTo>
                    <a:pt x="3319526" y="4015867"/>
                  </a:lnTo>
                  <a:lnTo>
                    <a:pt x="3301238" y="4059174"/>
                  </a:lnTo>
                  <a:lnTo>
                    <a:pt x="3280918" y="4088003"/>
                  </a:lnTo>
                  <a:lnTo>
                    <a:pt x="3258566" y="4112768"/>
                  </a:lnTo>
                  <a:lnTo>
                    <a:pt x="3234182" y="4141597"/>
                  </a:lnTo>
                  <a:lnTo>
                    <a:pt x="3183382" y="4131310"/>
                  </a:lnTo>
                  <a:lnTo>
                    <a:pt x="3138678" y="4121023"/>
                  </a:lnTo>
                  <a:lnTo>
                    <a:pt x="3138678" y="4135501"/>
                  </a:lnTo>
                  <a:lnTo>
                    <a:pt x="3163062" y="4149979"/>
                  </a:lnTo>
                  <a:lnTo>
                    <a:pt x="3173222" y="4170553"/>
                  </a:lnTo>
                  <a:lnTo>
                    <a:pt x="3177286" y="4191127"/>
                  </a:lnTo>
                  <a:lnTo>
                    <a:pt x="3173222" y="4217924"/>
                  </a:lnTo>
                  <a:lnTo>
                    <a:pt x="3169158" y="4246753"/>
                  </a:lnTo>
                  <a:lnTo>
                    <a:pt x="3106166" y="4248785"/>
                  </a:lnTo>
                  <a:lnTo>
                    <a:pt x="3053334" y="4263263"/>
                  </a:lnTo>
                  <a:lnTo>
                    <a:pt x="3049270" y="4271518"/>
                  </a:lnTo>
                  <a:lnTo>
                    <a:pt x="3045206" y="4281805"/>
                  </a:lnTo>
                  <a:lnTo>
                    <a:pt x="3045206" y="4296283"/>
                  </a:lnTo>
                  <a:lnTo>
                    <a:pt x="3045206" y="4310761"/>
                  </a:lnTo>
                  <a:lnTo>
                    <a:pt x="3043174" y="4319016"/>
                  </a:lnTo>
                  <a:lnTo>
                    <a:pt x="3043174" y="4321048"/>
                  </a:lnTo>
                  <a:lnTo>
                    <a:pt x="3043174" y="4329303"/>
                  </a:lnTo>
                  <a:lnTo>
                    <a:pt x="3043174" y="4335526"/>
                  </a:lnTo>
                  <a:lnTo>
                    <a:pt x="3045206" y="4350004"/>
                  </a:lnTo>
                  <a:lnTo>
                    <a:pt x="3028950" y="4350004"/>
                  </a:lnTo>
                  <a:lnTo>
                    <a:pt x="3006598" y="4354068"/>
                  </a:lnTo>
                  <a:lnTo>
                    <a:pt x="2978150" y="4354068"/>
                  </a:lnTo>
                  <a:lnTo>
                    <a:pt x="2949702" y="4358132"/>
                  </a:lnTo>
                  <a:lnTo>
                    <a:pt x="2949702" y="4372610"/>
                  </a:lnTo>
                  <a:lnTo>
                    <a:pt x="2963926" y="4378833"/>
                  </a:lnTo>
                  <a:lnTo>
                    <a:pt x="2974086" y="4387088"/>
                  </a:lnTo>
                  <a:lnTo>
                    <a:pt x="2982214" y="4389120"/>
                  </a:lnTo>
                  <a:lnTo>
                    <a:pt x="2988310" y="4393184"/>
                  </a:lnTo>
                  <a:lnTo>
                    <a:pt x="2996438" y="4401439"/>
                  </a:lnTo>
                  <a:lnTo>
                    <a:pt x="3000502" y="4407662"/>
                  </a:lnTo>
                  <a:lnTo>
                    <a:pt x="3006598" y="4417949"/>
                  </a:lnTo>
                  <a:lnTo>
                    <a:pt x="2992374" y="4422013"/>
                  </a:lnTo>
                  <a:lnTo>
                    <a:pt x="2982214" y="4426077"/>
                  </a:lnTo>
                  <a:lnTo>
                    <a:pt x="2972054" y="4430141"/>
                  </a:lnTo>
                  <a:lnTo>
                    <a:pt x="2963926" y="4432173"/>
                  </a:lnTo>
                  <a:lnTo>
                    <a:pt x="2959862" y="4444492"/>
                  </a:lnTo>
                  <a:lnTo>
                    <a:pt x="2949702" y="4465066"/>
                  </a:lnTo>
                  <a:lnTo>
                    <a:pt x="2943606" y="4487672"/>
                  </a:lnTo>
                  <a:lnTo>
                    <a:pt x="2935478" y="4508246"/>
                  </a:lnTo>
                  <a:lnTo>
                    <a:pt x="2929382" y="4512310"/>
                  </a:lnTo>
                  <a:lnTo>
                    <a:pt x="2925318" y="4512310"/>
                  </a:lnTo>
                  <a:lnTo>
                    <a:pt x="2915158" y="4516374"/>
                  </a:lnTo>
                  <a:lnTo>
                    <a:pt x="2902966" y="4516374"/>
                  </a:lnTo>
                  <a:lnTo>
                    <a:pt x="2902966" y="4526661"/>
                  </a:lnTo>
                  <a:lnTo>
                    <a:pt x="2902966" y="4532884"/>
                  </a:lnTo>
                  <a:lnTo>
                    <a:pt x="2902966" y="4536948"/>
                  </a:lnTo>
                  <a:lnTo>
                    <a:pt x="2900934" y="4541012"/>
                  </a:lnTo>
                  <a:lnTo>
                    <a:pt x="2902966" y="4545076"/>
                  </a:lnTo>
                  <a:lnTo>
                    <a:pt x="2902966" y="4547108"/>
                  </a:lnTo>
                  <a:lnTo>
                    <a:pt x="2911094" y="4561586"/>
                  </a:lnTo>
                  <a:lnTo>
                    <a:pt x="2917190" y="4573905"/>
                  </a:lnTo>
                  <a:lnTo>
                    <a:pt x="2929382" y="4580128"/>
                  </a:lnTo>
                  <a:lnTo>
                    <a:pt x="2939542" y="4586351"/>
                  </a:lnTo>
                  <a:lnTo>
                    <a:pt x="2949702" y="4594606"/>
                  </a:lnTo>
                  <a:lnTo>
                    <a:pt x="2943606" y="4619371"/>
                  </a:lnTo>
                  <a:lnTo>
                    <a:pt x="2915158" y="4633849"/>
                  </a:lnTo>
                  <a:lnTo>
                    <a:pt x="2886710" y="4662678"/>
                  </a:lnTo>
                  <a:lnTo>
                    <a:pt x="2862326" y="4699762"/>
                  </a:lnTo>
                  <a:lnTo>
                    <a:pt x="2844038" y="4734814"/>
                  </a:lnTo>
                  <a:lnTo>
                    <a:pt x="2833878" y="4767707"/>
                  </a:lnTo>
                  <a:lnTo>
                    <a:pt x="2844038" y="4777994"/>
                  </a:lnTo>
                  <a:lnTo>
                    <a:pt x="2854198" y="4788281"/>
                  </a:lnTo>
                  <a:lnTo>
                    <a:pt x="2862326" y="4798568"/>
                  </a:lnTo>
                  <a:lnTo>
                    <a:pt x="2864358" y="4817110"/>
                  </a:lnTo>
                  <a:lnTo>
                    <a:pt x="2848102" y="4821174"/>
                  </a:lnTo>
                  <a:lnTo>
                    <a:pt x="2821686" y="4835652"/>
                  </a:lnTo>
                  <a:lnTo>
                    <a:pt x="2797302" y="4856226"/>
                  </a:lnTo>
                  <a:lnTo>
                    <a:pt x="2779014" y="4878832"/>
                  </a:lnTo>
                  <a:lnTo>
                    <a:pt x="2776982" y="4885055"/>
                  </a:lnTo>
                  <a:lnTo>
                    <a:pt x="2772918" y="4893310"/>
                  </a:lnTo>
                  <a:lnTo>
                    <a:pt x="2772918" y="4899533"/>
                  </a:lnTo>
                  <a:lnTo>
                    <a:pt x="2772918" y="4911852"/>
                  </a:lnTo>
                  <a:lnTo>
                    <a:pt x="2779014" y="4911852"/>
                  </a:lnTo>
                  <a:lnTo>
                    <a:pt x="2779014" y="4903597"/>
                  </a:lnTo>
                  <a:lnTo>
                    <a:pt x="2801366" y="4878832"/>
                  </a:lnTo>
                  <a:lnTo>
                    <a:pt x="2819654" y="4854067"/>
                  </a:lnTo>
                  <a:lnTo>
                    <a:pt x="2825750" y="4856099"/>
                  </a:lnTo>
                  <a:lnTo>
                    <a:pt x="2829814" y="4856099"/>
                  </a:lnTo>
                  <a:lnTo>
                    <a:pt x="2829814" y="4860163"/>
                  </a:lnTo>
                  <a:lnTo>
                    <a:pt x="2833878" y="4864227"/>
                  </a:lnTo>
                  <a:lnTo>
                    <a:pt x="2839974" y="4882769"/>
                  </a:lnTo>
                  <a:lnTo>
                    <a:pt x="2844038" y="4903343"/>
                  </a:lnTo>
                  <a:lnTo>
                    <a:pt x="2848102" y="4928108"/>
                  </a:lnTo>
                  <a:lnTo>
                    <a:pt x="2850134" y="4950714"/>
                  </a:lnTo>
                  <a:lnTo>
                    <a:pt x="2862326" y="4950714"/>
                  </a:lnTo>
                  <a:lnTo>
                    <a:pt x="2864358" y="4950714"/>
                  </a:lnTo>
                  <a:lnTo>
                    <a:pt x="2872486" y="4950714"/>
                  </a:lnTo>
                  <a:lnTo>
                    <a:pt x="2872486" y="4954778"/>
                  </a:lnTo>
                  <a:lnTo>
                    <a:pt x="2876550" y="4954778"/>
                  </a:lnTo>
                  <a:lnTo>
                    <a:pt x="2876550" y="4956810"/>
                  </a:lnTo>
                  <a:lnTo>
                    <a:pt x="2882646" y="4965065"/>
                  </a:lnTo>
                  <a:lnTo>
                    <a:pt x="2876550" y="4969129"/>
                  </a:lnTo>
                  <a:lnTo>
                    <a:pt x="2872486" y="4971161"/>
                  </a:lnTo>
                  <a:lnTo>
                    <a:pt x="2872486" y="4975225"/>
                  </a:lnTo>
                  <a:lnTo>
                    <a:pt x="2868422" y="4975225"/>
                  </a:lnTo>
                  <a:lnTo>
                    <a:pt x="2864358" y="4979289"/>
                  </a:lnTo>
                  <a:lnTo>
                    <a:pt x="2858262" y="4981321"/>
                  </a:lnTo>
                  <a:lnTo>
                    <a:pt x="2825750" y="4989576"/>
                  </a:lnTo>
                  <a:lnTo>
                    <a:pt x="2793238" y="4981321"/>
                  </a:lnTo>
                  <a:lnTo>
                    <a:pt x="2762758" y="4964811"/>
                  </a:lnTo>
                  <a:lnTo>
                    <a:pt x="2730246" y="4940046"/>
                  </a:lnTo>
                  <a:lnTo>
                    <a:pt x="2701798" y="4911217"/>
                  </a:lnTo>
                  <a:lnTo>
                    <a:pt x="2681478" y="4882388"/>
                  </a:lnTo>
                  <a:lnTo>
                    <a:pt x="2669286" y="4853559"/>
                  </a:lnTo>
                  <a:lnTo>
                    <a:pt x="2677414" y="4853559"/>
                  </a:lnTo>
                  <a:lnTo>
                    <a:pt x="2701798" y="4878324"/>
                  </a:lnTo>
                  <a:lnTo>
                    <a:pt x="2726182" y="4898898"/>
                  </a:lnTo>
                  <a:lnTo>
                    <a:pt x="2754630" y="4917440"/>
                  </a:lnTo>
                  <a:lnTo>
                    <a:pt x="2754630" y="4902962"/>
                  </a:lnTo>
                  <a:lnTo>
                    <a:pt x="2716022" y="4882388"/>
                  </a:lnTo>
                  <a:lnTo>
                    <a:pt x="2683510" y="4853559"/>
                  </a:lnTo>
                  <a:lnTo>
                    <a:pt x="2663190" y="4812411"/>
                  </a:lnTo>
                  <a:lnTo>
                    <a:pt x="2648966" y="4767072"/>
                  </a:lnTo>
                  <a:lnTo>
                    <a:pt x="2640838" y="4719701"/>
                  </a:lnTo>
                  <a:lnTo>
                    <a:pt x="2644902" y="4666107"/>
                  </a:lnTo>
                  <a:lnTo>
                    <a:pt x="2648966" y="4614672"/>
                  </a:lnTo>
                  <a:lnTo>
                    <a:pt x="2659126" y="4569333"/>
                  </a:lnTo>
                  <a:lnTo>
                    <a:pt x="2673350" y="4526026"/>
                  </a:lnTo>
                  <a:lnTo>
                    <a:pt x="2687574" y="4488942"/>
                  </a:lnTo>
                  <a:lnTo>
                    <a:pt x="2707894" y="4488942"/>
                  </a:lnTo>
                  <a:lnTo>
                    <a:pt x="2726182" y="4416806"/>
                  </a:lnTo>
                  <a:lnTo>
                    <a:pt x="2716022" y="4416806"/>
                  </a:lnTo>
                  <a:lnTo>
                    <a:pt x="2716022" y="4410583"/>
                  </a:lnTo>
                  <a:lnTo>
                    <a:pt x="2707894" y="4416806"/>
                  </a:lnTo>
                  <a:lnTo>
                    <a:pt x="2701798" y="4425061"/>
                  </a:lnTo>
                  <a:lnTo>
                    <a:pt x="2697734" y="4431284"/>
                  </a:lnTo>
                  <a:lnTo>
                    <a:pt x="2691638" y="4439539"/>
                  </a:lnTo>
                  <a:lnTo>
                    <a:pt x="2677414" y="4443603"/>
                  </a:lnTo>
                  <a:lnTo>
                    <a:pt x="2677414" y="4435348"/>
                  </a:lnTo>
                  <a:lnTo>
                    <a:pt x="2701798" y="4284980"/>
                  </a:lnTo>
                  <a:lnTo>
                    <a:pt x="2697734" y="4270502"/>
                  </a:lnTo>
                  <a:lnTo>
                    <a:pt x="2691638" y="4245737"/>
                  </a:lnTo>
                  <a:lnTo>
                    <a:pt x="2695702" y="4223131"/>
                  </a:lnTo>
                  <a:lnTo>
                    <a:pt x="2720086" y="4136644"/>
                  </a:lnTo>
                  <a:lnTo>
                    <a:pt x="2740406" y="4048125"/>
                  </a:lnTo>
                  <a:lnTo>
                    <a:pt x="2758694" y="3951351"/>
                  </a:lnTo>
                  <a:lnTo>
                    <a:pt x="2779014" y="3856609"/>
                  </a:lnTo>
                  <a:lnTo>
                    <a:pt x="2791206" y="3794760"/>
                  </a:lnTo>
                  <a:lnTo>
                    <a:pt x="2793238" y="3730879"/>
                  </a:lnTo>
                  <a:lnTo>
                    <a:pt x="2797302" y="3669030"/>
                  </a:lnTo>
                  <a:lnTo>
                    <a:pt x="2805430" y="3611372"/>
                  </a:lnTo>
                  <a:lnTo>
                    <a:pt x="2734183" y="3584575"/>
                  </a:lnTo>
                  <a:lnTo>
                    <a:pt x="2673223" y="3543427"/>
                  </a:lnTo>
                  <a:lnTo>
                    <a:pt x="2624455" y="3489833"/>
                  </a:lnTo>
                  <a:lnTo>
                    <a:pt x="2583815" y="3432175"/>
                  </a:lnTo>
                  <a:lnTo>
                    <a:pt x="2569591" y="3399282"/>
                  </a:lnTo>
                  <a:lnTo>
                    <a:pt x="2559431" y="3368421"/>
                  </a:lnTo>
                  <a:lnTo>
                    <a:pt x="2549271" y="3331337"/>
                  </a:lnTo>
                  <a:lnTo>
                    <a:pt x="2535047" y="3302508"/>
                  </a:lnTo>
                  <a:lnTo>
                    <a:pt x="2512695" y="3281934"/>
                  </a:lnTo>
                  <a:lnTo>
                    <a:pt x="2506599" y="3273679"/>
                  </a:lnTo>
                  <a:lnTo>
                    <a:pt x="2496439" y="3273679"/>
                  </a:lnTo>
                  <a:lnTo>
                    <a:pt x="2488311" y="3271647"/>
                  </a:lnTo>
                  <a:lnTo>
                    <a:pt x="2482215" y="3263392"/>
                  </a:lnTo>
                  <a:lnTo>
                    <a:pt x="2474087" y="3257169"/>
                  </a:lnTo>
                  <a:lnTo>
                    <a:pt x="2482215" y="3242691"/>
                  </a:lnTo>
                  <a:lnTo>
                    <a:pt x="2482215" y="3230372"/>
                  </a:lnTo>
                  <a:lnTo>
                    <a:pt x="2482215" y="3215894"/>
                  </a:lnTo>
                  <a:lnTo>
                    <a:pt x="2482215" y="3201416"/>
                  </a:lnTo>
                  <a:lnTo>
                    <a:pt x="2500503" y="3191129"/>
                  </a:lnTo>
                  <a:lnTo>
                    <a:pt x="2512695" y="3180842"/>
                  </a:lnTo>
                  <a:lnTo>
                    <a:pt x="2530983" y="3170555"/>
                  </a:lnTo>
                  <a:lnTo>
                    <a:pt x="2530983" y="3162300"/>
                  </a:lnTo>
                  <a:lnTo>
                    <a:pt x="2512695" y="3162300"/>
                  </a:lnTo>
                  <a:lnTo>
                    <a:pt x="2502535" y="3160268"/>
                  </a:lnTo>
                  <a:lnTo>
                    <a:pt x="2492375" y="3160268"/>
                  </a:lnTo>
                  <a:lnTo>
                    <a:pt x="2482215" y="3156204"/>
                  </a:lnTo>
                  <a:lnTo>
                    <a:pt x="2496439" y="3123311"/>
                  </a:lnTo>
                  <a:lnTo>
                    <a:pt x="2506599" y="3090418"/>
                  </a:lnTo>
                  <a:lnTo>
                    <a:pt x="2520823" y="3059557"/>
                  </a:lnTo>
                  <a:lnTo>
                    <a:pt x="2545207" y="3032760"/>
                  </a:lnTo>
                  <a:lnTo>
                    <a:pt x="2573655" y="3007995"/>
                  </a:lnTo>
                  <a:lnTo>
                    <a:pt x="2598039" y="2979166"/>
                  </a:lnTo>
                  <a:lnTo>
                    <a:pt x="2596007" y="2958592"/>
                  </a:lnTo>
                  <a:lnTo>
                    <a:pt x="2596007" y="2929763"/>
                  </a:lnTo>
                  <a:lnTo>
                    <a:pt x="2591943" y="2900934"/>
                  </a:lnTo>
                  <a:lnTo>
                    <a:pt x="2581783" y="2882392"/>
                  </a:lnTo>
                  <a:lnTo>
                    <a:pt x="2567559" y="2861818"/>
                  </a:lnTo>
                  <a:lnTo>
                    <a:pt x="2553335" y="2839212"/>
                  </a:lnTo>
                  <a:lnTo>
                    <a:pt x="2539111" y="2839212"/>
                  </a:lnTo>
                  <a:lnTo>
                    <a:pt x="2535047" y="2843276"/>
                  </a:lnTo>
                  <a:lnTo>
                    <a:pt x="2530983" y="2847340"/>
                  </a:lnTo>
                  <a:lnTo>
                    <a:pt x="2526919" y="2849372"/>
                  </a:lnTo>
                  <a:lnTo>
                    <a:pt x="2520823" y="2853436"/>
                  </a:lnTo>
                  <a:lnTo>
                    <a:pt x="2524887" y="2861691"/>
                  </a:lnTo>
                  <a:lnTo>
                    <a:pt x="2524887" y="2867914"/>
                  </a:lnTo>
                  <a:lnTo>
                    <a:pt x="2524887" y="2871978"/>
                  </a:lnTo>
                  <a:lnTo>
                    <a:pt x="2520823" y="2878201"/>
                  </a:lnTo>
                  <a:lnTo>
                    <a:pt x="2516759" y="2878201"/>
                  </a:lnTo>
                  <a:lnTo>
                    <a:pt x="2512695" y="2882265"/>
                  </a:lnTo>
                  <a:lnTo>
                    <a:pt x="2510663" y="2882265"/>
                  </a:lnTo>
                  <a:lnTo>
                    <a:pt x="2506599" y="2882265"/>
                  </a:lnTo>
                  <a:lnTo>
                    <a:pt x="2500503" y="2886329"/>
                  </a:lnTo>
                  <a:lnTo>
                    <a:pt x="2482215" y="2871851"/>
                  </a:lnTo>
                  <a:lnTo>
                    <a:pt x="2449703" y="2853309"/>
                  </a:lnTo>
                  <a:lnTo>
                    <a:pt x="2417191" y="2834767"/>
                  </a:lnTo>
                  <a:lnTo>
                    <a:pt x="2386711" y="2820289"/>
                  </a:lnTo>
                  <a:lnTo>
                    <a:pt x="2364359" y="2814066"/>
                  </a:lnTo>
                  <a:lnTo>
                    <a:pt x="2346071" y="2770759"/>
                  </a:lnTo>
                  <a:lnTo>
                    <a:pt x="2329815" y="2745994"/>
                  </a:lnTo>
                  <a:lnTo>
                    <a:pt x="2311527" y="2727452"/>
                  </a:lnTo>
                  <a:lnTo>
                    <a:pt x="2293239" y="2721229"/>
                  </a:lnTo>
                  <a:lnTo>
                    <a:pt x="2264791" y="2712974"/>
                  </a:lnTo>
                  <a:lnTo>
                    <a:pt x="2234311" y="2702687"/>
                  </a:lnTo>
                  <a:lnTo>
                    <a:pt x="2193671" y="2688209"/>
                  </a:lnTo>
                  <a:lnTo>
                    <a:pt x="2169287" y="2669667"/>
                  </a:lnTo>
                  <a:lnTo>
                    <a:pt x="2148967" y="2651125"/>
                  </a:lnTo>
                  <a:lnTo>
                    <a:pt x="2116455" y="2636647"/>
                  </a:lnTo>
                  <a:lnTo>
                    <a:pt x="2096135" y="2636647"/>
                  </a:lnTo>
                  <a:lnTo>
                    <a:pt x="2081911" y="2644902"/>
                  </a:lnTo>
                  <a:lnTo>
                    <a:pt x="2069719" y="2651125"/>
                  </a:lnTo>
                  <a:lnTo>
                    <a:pt x="2055495" y="2659380"/>
                  </a:lnTo>
                  <a:lnTo>
                    <a:pt x="2039239" y="2655316"/>
                  </a:lnTo>
                  <a:lnTo>
                    <a:pt x="2031111" y="2651252"/>
                  </a:lnTo>
                  <a:lnTo>
                    <a:pt x="2025015" y="2645029"/>
                  </a:lnTo>
                  <a:lnTo>
                    <a:pt x="2016887" y="2636774"/>
                  </a:lnTo>
                  <a:lnTo>
                    <a:pt x="2006727" y="2626487"/>
                  </a:lnTo>
                  <a:lnTo>
                    <a:pt x="1998599" y="2620264"/>
                  </a:lnTo>
                  <a:lnTo>
                    <a:pt x="1992503" y="2616200"/>
                  </a:lnTo>
                  <a:lnTo>
                    <a:pt x="1945767" y="2607945"/>
                  </a:lnTo>
                  <a:lnTo>
                    <a:pt x="1939671" y="2601722"/>
                  </a:lnTo>
                  <a:lnTo>
                    <a:pt x="1931543" y="2595499"/>
                  </a:lnTo>
                  <a:lnTo>
                    <a:pt x="1925447" y="2587244"/>
                  </a:lnTo>
                  <a:lnTo>
                    <a:pt x="1917319" y="2581021"/>
                  </a:lnTo>
                  <a:lnTo>
                    <a:pt x="1915287" y="2576957"/>
                  </a:lnTo>
                  <a:lnTo>
                    <a:pt x="1874647" y="2583180"/>
                  </a:lnTo>
                  <a:lnTo>
                    <a:pt x="1868551" y="2581148"/>
                  </a:lnTo>
                  <a:lnTo>
                    <a:pt x="1858391" y="2566670"/>
                  </a:lnTo>
                  <a:lnTo>
                    <a:pt x="1840103" y="2552192"/>
                  </a:lnTo>
                  <a:lnTo>
                    <a:pt x="1825879" y="2533650"/>
                  </a:lnTo>
                  <a:lnTo>
                    <a:pt x="1811655" y="2519172"/>
                  </a:lnTo>
                  <a:lnTo>
                    <a:pt x="1803527" y="2510917"/>
                  </a:lnTo>
                  <a:lnTo>
                    <a:pt x="1817751" y="2465578"/>
                  </a:lnTo>
                  <a:lnTo>
                    <a:pt x="1779143" y="2422271"/>
                  </a:lnTo>
                  <a:lnTo>
                    <a:pt x="1744599" y="2374900"/>
                  </a:lnTo>
                  <a:lnTo>
                    <a:pt x="1708023" y="2325497"/>
                  </a:lnTo>
                  <a:lnTo>
                    <a:pt x="1673479" y="2274062"/>
                  </a:lnTo>
                  <a:lnTo>
                    <a:pt x="1665351" y="2269998"/>
                  </a:lnTo>
                  <a:lnTo>
                    <a:pt x="1655191" y="2267966"/>
                  </a:lnTo>
                  <a:lnTo>
                    <a:pt x="1649095" y="2267966"/>
                  </a:lnTo>
                  <a:lnTo>
                    <a:pt x="1636903" y="2263902"/>
                  </a:lnTo>
                  <a:lnTo>
                    <a:pt x="1634871" y="2259838"/>
                  </a:lnTo>
                  <a:lnTo>
                    <a:pt x="1620647" y="2241296"/>
                  </a:lnTo>
                  <a:lnTo>
                    <a:pt x="1612519" y="2220722"/>
                  </a:lnTo>
                  <a:lnTo>
                    <a:pt x="1606423" y="2200148"/>
                  </a:lnTo>
                  <a:lnTo>
                    <a:pt x="1594231" y="2177542"/>
                  </a:lnTo>
                  <a:lnTo>
                    <a:pt x="1577975" y="2167255"/>
                  </a:lnTo>
                  <a:lnTo>
                    <a:pt x="1569847" y="2159000"/>
                  </a:lnTo>
                  <a:lnTo>
                    <a:pt x="1563751" y="2152777"/>
                  </a:lnTo>
                  <a:lnTo>
                    <a:pt x="1555623" y="2148713"/>
                  </a:lnTo>
                  <a:lnTo>
                    <a:pt x="1555623" y="2187829"/>
                  </a:lnTo>
                  <a:lnTo>
                    <a:pt x="1565783" y="2202307"/>
                  </a:lnTo>
                  <a:lnTo>
                    <a:pt x="1588135" y="2227072"/>
                  </a:lnTo>
                  <a:lnTo>
                    <a:pt x="1608455" y="2255901"/>
                  </a:lnTo>
                  <a:lnTo>
                    <a:pt x="1634871" y="2292985"/>
                  </a:lnTo>
                  <a:lnTo>
                    <a:pt x="1655191" y="2328037"/>
                  </a:lnTo>
                  <a:lnTo>
                    <a:pt x="1677543" y="2365121"/>
                  </a:lnTo>
                  <a:lnTo>
                    <a:pt x="1693799" y="2398014"/>
                  </a:lnTo>
                  <a:lnTo>
                    <a:pt x="1701927" y="2418588"/>
                  </a:lnTo>
                  <a:lnTo>
                    <a:pt x="1701927" y="2433066"/>
                  </a:lnTo>
                  <a:lnTo>
                    <a:pt x="1697863" y="2439289"/>
                  </a:lnTo>
                  <a:lnTo>
                    <a:pt x="1693799" y="2443353"/>
                  </a:lnTo>
                  <a:lnTo>
                    <a:pt x="1693799" y="2447417"/>
                  </a:lnTo>
                  <a:lnTo>
                    <a:pt x="1687703" y="2451481"/>
                  </a:lnTo>
                  <a:lnTo>
                    <a:pt x="1687703" y="2437003"/>
                  </a:lnTo>
                  <a:lnTo>
                    <a:pt x="1683639" y="2424684"/>
                  </a:lnTo>
                  <a:lnTo>
                    <a:pt x="1683639" y="2418461"/>
                  </a:lnTo>
                  <a:lnTo>
                    <a:pt x="1679575" y="2410206"/>
                  </a:lnTo>
                  <a:lnTo>
                    <a:pt x="1673479" y="2410206"/>
                  </a:lnTo>
                  <a:lnTo>
                    <a:pt x="1669415" y="2410206"/>
                  </a:lnTo>
                  <a:lnTo>
                    <a:pt x="1663700" y="2410206"/>
                  </a:lnTo>
                  <a:lnTo>
                    <a:pt x="1661668" y="2410206"/>
                  </a:lnTo>
                  <a:lnTo>
                    <a:pt x="1657604" y="2410206"/>
                  </a:lnTo>
                  <a:lnTo>
                    <a:pt x="1647444" y="2410206"/>
                  </a:lnTo>
                  <a:lnTo>
                    <a:pt x="1639316" y="2385441"/>
                  </a:lnTo>
                  <a:lnTo>
                    <a:pt x="1633220" y="2360676"/>
                  </a:lnTo>
                  <a:lnTo>
                    <a:pt x="1621028" y="2340102"/>
                  </a:lnTo>
                  <a:lnTo>
                    <a:pt x="1604772" y="2321560"/>
                  </a:lnTo>
                  <a:lnTo>
                    <a:pt x="1582420" y="2307082"/>
                  </a:lnTo>
                  <a:lnTo>
                    <a:pt x="1562100" y="2292604"/>
                  </a:lnTo>
                  <a:lnTo>
                    <a:pt x="1543812" y="2267839"/>
                  </a:lnTo>
                  <a:lnTo>
                    <a:pt x="1549908" y="2263775"/>
                  </a:lnTo>
                  <a:lnTo>
                    <a:pt x="1553972" y="2263775"/>
                  </a:lnTo>
                  <a:lnTo>
                    <a:pt x="1558036" y="2263775"/>
                  </a:lnTo>
                  <a:lnTo>
                    <a:pt x="1558036" y="2259711"/>
                  </a:lnTo>
                  <a:lnTo>
                    <a:pt x="1558036" y="2255647"/>
                  </a:lnTo>
                  <a:lnTo>
                    <a:pt x="1562100" y="2253615"/>
                  </a:lnTo>
                  <a:lnTo>
                    <a:pt x="1535684" y="2235073"/>
                  </a:lnTo>
                  <a:lnTo>
                    <a:pt x="1523492" y="2212467"/>
                  </a:lnTo>
                  <a:lnTo>
                    <a:pt x="1511300" y="2187702"/>
                  </a:lnTo>
                  <a:lnTo>
                    <a:pt x="1505204" y="2158873"/>
                  </a:lnTo>
                  <a:lnTo>
                    <a:pt x="1490980" y="2134108"/>
                  </a:lnTo>
                  <a:lnTo>
                    <a:pt x="1472692" y="2113534"/>
                  </a:lnTo>
                  <a:lnTo>
                    <a:pt x="1452372" y="2101215"/>
                  </a:lnTo>
                  <a:lnTo>
                    <a:pt x="1425956" y="2090928"/>
                  </a:lnTo>
                  <a:lnTo>
                    <a:pt x="1405636" y="2076450"/>
                  </a:lnTo>
                  <a:lnTo>
                    <a:pt x="1391412" y="2057908"/>
                  </a:lnTo>
                  <a:lnTo>
                    <a:pt x="1383284" y="2037334"/>
                  </a:lnTo>
                  <a:lnTo>
                    <a:pt x="1373124" y="2014728"/>
                  </a:lnTo>
                  <a:lnTo>
                    <a:pt x="1348740" y="1979676"/>
                  </a:lnTo>
                  <a:lnTo>
                    <a:pt x="1328420" y="1954911"/>
                  </a:lnTo>
                  <a:lnTo>
                    <a:pt x="1306068" y="1932305"/>
                  </a:lnTo>
                  <a:lnTo>
                    <a:pt x="1291844" y="1907540"/>
                  </a:lnTo>
                  <a:lnTo>
                    <a:pt x="1281684" y="1874647"/>
                  </a:lnTo>
                  <a:lnTo>
                    <a:pt x="1273556" y="1831340"/>
                  </a:lnTo>
                  <a:lnTo>
                    <a:pt x="1271524" y="1771650"/>
                  </a:lnTo>
                  <a:lnTo>
                    <a:pt x="1271524" y="1757172"/>
                  </a:lnTo>
                  <a:lnTo>
                    <a:pt x="1273556" y="1728343"/>
                  </a:lnTo>
                  <a:lnTo>
                    <a:pt x="1273556" y="1689227"/>
                  </a:lnTo>
                  <a:lnTo>
                    <a:pt x="1273556" y="1641856"/>
                  </a:lnTo>
                  <a:lnTo>
                    <a:pt x="1273556" y="1598549"/>
                  </a:lnTo>
                  <a:lnTo>
                    <a:pt x="1277620" y="1563497"/>
                  </a:lnTo>
                  <a:lnTo>
                    <a:pt x="1281684" y="1540891"/>
                  </a:lnTo>
                  <a:lnTo>
                    <a:pt x="1291844" y="1536827"/>
                  </a:lnTo>
                  <a:lnTo>
                    <a:pt x="1299972" y="1536827"/>
                  </a:lnTo>
                  <a:lnTo>
                    <a:pt x="1306068" y="1536827"/>
                  </a:lnTo>
                  <a:lnTo>
                    <a:pt x="1314196" y="1536827"/>
                  </a:lnTo>
                  <a:lnTo>
                    <a:pt x="1320292" y="1540891"/>
                  </a:lnTo>
                  <a:lnTo>
                    <a:pt x="1324356" y="1549146"/>
                  </a:lnTo>
                  <a:lnTo>
                    <a:pt x="1330452" y="1555369"/>
                  </a:lnTo>
                  <a:lnTo>
                    <a:pt x="1334516" y="1563624"/>
                  </a:lnTo>
                  <a:lnTo>
                    <a:pt x="1334516" y="1522476"/>
                  </a:lnTo>
                  <a:lnTo>
                    <a:pt x="1310132" y="1493647"/>
                  </a:lnTo>
                  <a:lnTo>
                    <a:pt x="1281684" y="1464818"/>
                  </a:lnTo>
                  <a:lnTo>
                    <a:pt x="1249172" y="1444244"/>
                  </a:lnTo>
                  <a:lnTo>
                    <a:pt x="1249172" y="1462786"/>
                  </a:lnTo>
                  <a:lnTo>
                    <a:pt x="1263396" y="1473073"/>
                  </a:lnTo>
                  <a:lnTo>
                    <a:pt x="1277620" y="1483360"/>
                  </a:lnTo>
                  <a:lnTo>
                    <a:pt x="1291844" y="1493647"/>
                  </a:lnTo>
                  <a:lnTo>
                    <a:pt x="1302004" y="1508125"/>
                  </a:lnTo>
                  <a:lnTo>
                    <a:pt x="1302004" y="1516380"/>
                  </a:lnTo>
                  <a:lnTo>
                    <a:pt x="1299972" y="1516380"/>
                  </a:lnTo>
                  <a:lnTo>
                    <a:pt x="1299972" y="1520444"/>
                  </a:lnTo>
                  <a:lnTo>
                    <a:pt x="1295908" y="1522476"/>
                  </a:lnTo>
                  <a:lnTo>
                    <a:pt x="1287780" y="1526540"/>
                  </a:lnTo>
                  <a:lnTo>
                    <a:pt x="1285748" y="1530604"/>
                  </a:lnTo>
                  <a:lnTo>
                    <a:pt x="1273556" y="1530604"/>
                  </a:lnTo>
                  <a:lnTo>
                    <a:pt x="1263396" y="1530604"/>
                  </a:lnTo>
                  <a:lnTo>
                    <a:pt x="1259332" y="1530604"/>
                  </a:lnTo>
                  <a:lnTo>
                    <a:pt x="1259332" y="1526540"/>
                  </a:lnTo>
                  <a:lnTo>
                    <a:pt x="1257300" y="1526540"/>
                  </a:lnTo>
                  <a:lnTo>
                    <a:pt x="1249172" y="1522476"/>
                  </a:lnTo>
                  <a:lnTo>
                    <a:pt x="1224788" y="1491615"/>
                  </a:lnTo>
                  <a:lnTo>
                    <a:pt x="1202436" y="1458722"/>
                  </a:lnTo>
                  <a:lnTo>
                    <a:pt x="1186180" y="1421638"/>
                  </a:lnTo>
                  <a:lnTo>
                    <a:pt x="1202436" y="1421638"/>
                  </a:lnTo>
                  <a:lnTo>
                    <a:pt x="1210564" y="1425702"/>
                  </a:lnTo>
                  <a:lnTo>
                    <a:pt x="1216660" y="1425702"/>
                  </a:lnTo>
                  <a:lnTo>
                    <a:pt x="1224788" y="1425702"/>
                  </a:lnTo>
                  <a:lnTo>
                    <a:pt x="1230884" y="1421638"/>
                  </a:lnTo>
                  <a:lnTo>
                    <a:pt x="1202436" y="1411351"/>
                  </a:lnTo>
                  <a:lnTo>
                    <a:pt x="1186180" y="1394841"/>
                  </a:lnTo>
                  <a:lnTo>
                    <a:pt x="1171956" y="1372235"/>
                  </a:lnTo>
                  <a:lnTo>
                    <a:pt x="1159764" y="1347470"/>
                  </a:lnTo>
                  <a:lnTo>
                    <a:pt x="1153668" y="1322705"/>
                  </a:lnTo>
                  <a:lnTo>
                    <a:pt x="1143508" y="1300099"/>
                  </a:lnTo>
                  <a:lnTo>
                    <a:pt x="1129284" y="1281557"/>
                  </a:lnTo>
                  <a:lnTo>
                    <a:pt x="1106932" y="1271270"/>
                  </a:lnTo>
                  <a:lnTo>
                    <a:pt x="1115060" y="1223899"/>
                  </a:lnTo>
                  <a:lnTo>
                    <a:pt x="1090676" y="1197102"/>
                  </a:lnTo>
                  <a:lnTo>
                    <a:pt x="1068324" y="1164209"/>
                  </a:lnTo>
                  <a:lnTo>
                    <a:pt x="1050036" y="1131316"/>
                  </a:lnTo>
                  <a:lnTo>
                    <a:pt x="1025652" y="1098423"/>
                  </a:lnTo>
                  <a:lnTo>
                    <a:pt x="997204" y="1073658"/>
                  </a:lnTo>
                  <a:lnTo>
                    <a:pt x="958596" y="1055116"/>
                  </a:lnTo>
                  <a:lnTo>
                    <a:pt x="911860" y="1044829"/>
                  </a:lnTo>
                  <a:lnTo>
                    <a:pt x="873252" y="1026287"/>
                  </a:lnTo>
                  <a:lnTo>
                    <a:pt x="844804" y="1001522"/>
                  </a:lnTo>
                  <a:lnTo>
                    <a:pt x="812292" y="972693"/>
                  </a:lnTo>
                  <a:lnTo>
                    <a:pt x="781812" y="956183"/>
                  </a:lnTo>
                  <a:lnTo>
                    <a:pt x="715899" y="956183"/>
                  </a:lnTo>
                  <a:lnTo>
                    <a:pt x="695579" y="943864"/>
                  </a:lnTo>
                  <a:lnTo>
                    <a:pt x="677291" y="929386"/>
                  </a:lnTo>
                  <a:lnTo>
                    <a:pt x="656971" y="919099"/>
                  </a:lnTo>
                  <a:lnTo>
                    <a:pt x="624459" y="915035"/>
                  </a:lnTo>
                  <a:lnTo>
                    <a:pt x="624459" y="963930"/>
                  </a:lnTo>
                  <a:lnTo>
                    <a:pt x="587883" y="982472"/>
                  </a:lnTo>
                  <a:lnTo>
                    <a:pt x="557403" y="1001014"/>
                  </a:lnTo>
                  <a:lnTo>
                    <a:pt x="514731" y="1011301"/>
                  </a:lnTo>
                  <a:lnTo>
                    <a:pt x="524891" y="978408"/>
                  </a:lnTo>
                  <a:lnTo>
                    <a:pt x="539115" y="945515"/>
                  </a:lnTo>
                  <a:lnTo>
                    <a:pt x="559435" y="916686"/>
                  </a:lnTo>
                  <a:lnTo>
                    <a:pt x="577723" y="885825"/>
                  </a:lnTo>
                  <a:lnTo>
                    <a:pt x="559308" y="885825"/>
                  </a:lnTo>
                  <a:lnTo>
                    <a:pt x="559308" y="892048"/>
                  </a:lnTo>
                  <a:lnTo>
                    <a:pt x="532892" y="914400"/>
                  </a:lnTo>
                  <a:lnTo>
                    <a:pt x="510540" y="943229"/>
                  </a:lnTo>
                  <a:lnTo>
                    <a:pt x="496316" y="974090"/>
                  </a:lnTo>
                  <a:lnTo>
                    <a:pt x="486156" y="1006983"/>
                  </a:lnTo>
                  <a:lnTo>
                    <a:pt x="471932" y="1042035"/>
                  </a:lnTo>
                  <a:lnTo>
                    <a:pt x="449580" y="1074928"/>
                  </a:lnTo>
                  <a:lnTo>
                    <a:pt x="435356" y="1089406"/>
                  </a:lnTo>
                  <a:lnTo>
                    <a:pt x="406908" y="1112012"/>
                  </a:lnTo>
                  <a:lnTo>
                    <a:pt x="372364" y="1132586"/>
                  </a:lnTo>
                  <a:lnTo>
                    <a:pt x="329692" y="1157351"/>
                  </a:lnTo>
                  <a:lnTo>
                    <a:pt x="287020" y="1186180"/>
                  </a:lnTo>
                  <a:lnTo>
                    <a:pt x="244348" y="1212977"/>
                  </a:lnTo>
                  <a:lnTo>
                    <a:pt x="201676" y="1233551"/>
                  </a:lnTo>
                  <a:lnTo>
                    <a:pt x="169164" y="1248029"/>
                  </a:lnTo>
                  <a:lnTo>
                    <a:pt x="148844" y="1254252"/>
                  </a:lnTo>
                  <a:lnTo>
                    <a:pt x="148844" y="1248029"/>
                  </a:lnTo>
                  <a:lnTo>
                    <a:pt x="156972" y="1248029"/>
                  </a:lnTo>
                  <a:lnTo>
                    <a:pt x="181356" y="1223264"/>
                  </a:lnTo>
                  <a:lnTo>
                    <a:pt x="211836" y="1200658"/>
                  </a:lnTo>
                  <a:lnTo>
                    <a:pt x="248412" y="1180084"/>
                  </a:lnTo>
                  <a:lnTo>
                    <a:pt x="282956" y="1157478"/>
                  </a:lnTo>
                  <a:lnTo>
                    <a:pt x="315468" y="1132713"/>
                  </a:lnTo>
                  <a:lnTo>
                    <a:pt x="339852" y="1103884"/>
                  </a:lnTo>
                  <a:lnTo>
                    <a:pt x="358140" y="1070991"/>
                  </a:lnTo>
                  <a:lnTo>
                    <a:pt x="364236" y="1027684"/>
                  </a:lnTo>
                  <a:lnTo>
                    <a:pt x="337820" y="1035939"/>
                  </a:lnTo>
                  <a:lnTo>
                    <a:pt x="319532" y="1042162"/>
                  </a:lnTo>
                  <a:lnTo>
                    <a:pt x="295148" y="1050417"/>
                  </a:lnTo>
                  <a:lnTo>
                    <a:pt x="295148" y="1042162"/>
                  </a:lnTo>
                  <a:lnTo>
                    <a:pt x="295148" y="1035939"/>
                  </a:lnTo>
                  <a:lnTo>
                    <a:pt x="291084" y="1031875"/>
                  </a:lnTo>
                  <a:lnTo>
                    <a:pt x="287020" y="1031875"/>
                  </a:lnTo>
                  <a:lnTo>
                    <a:pt x="280924" y="1027811"/>
                  </a:lnTo>
                  <a:lnTo>
                    <a:pt x="276860" y="1031875"/>
                  </a:lnTo>
                  <a:lnTo>
                    <a:pt x="272796" y="1035939"/>
                  </a:lnTo>
                  <a:lnTo>
                    <a:pt x="268732" y="1040003"/>
                  </a:lnTo>
                  <a:lnTo>
                    <a:pt x="266700" y="1040003"/>
                  </a:lnTo>
                  <a:lnTo>
                    <a:pt x="258572" y="1042035"/>
                  </a:lnTo>
                  <a:lnTo>
                    <a:pt x="248412" y="1042035"/>
                  </a:lnTo>
                  <a:lnTo>
                    <a:pt x="244348" y="1021461"/>
                  </a:lnTo>
                  <a:lnTo>
                    <a:pt x="234188" y="992632"/>
                  </a:lnTo>
                  <a:lnTo>
                    <a:pt x="226060" y="972058"/>
                  </a:lnTo>
                  <a:lnTo>
                    <a:pt x="219964" y="978281"/>
                  </a:lnTo>
                  <a:lnTo>
                    <a:pt x="215900" y="982345"/>
                  </a:lnTo>
                  <a:lnTo>
                    <a:pt x="211836" y="982345"/>
                  </a:lnTo>
                  <a:lnTo>
                    <a:pt x="205740" y="982345"/>
                  </a:lnTo>
                  <a:lnTo>
                    <a:pt x="201676" y="978281"/>
                  </a:lnTo>
                  <a:lnTo>
                    <a:pt x="167132" y="953516"/>
                  </a:lnTo>
                  <a:lnTo>
                    <a:pt x="138684" y="916432"/>
                  </a:lnTo>
                  <a:lnTo>
                    <a:pt x="116332" y="877316"/>
                  </a:lnTo>
                  <a:lnTo>
                    <a:pt x="128524" y="856742"/>
                  </a:lnTo>
                  <a:lnTo>
                    <a:pt x="138684" y="829945"/>
                  </a:lnTo>
                  <a:lnTo>
                    <a:pt x="148844" y="809371"/>
                  </a:lnTo>
                  <a:lnTo>
                    <a:pt x="163068" y="790829"/>
                  </a:lnTo>
                  <a:lnTo>
                    <a:pt x="187452" y="776351"/>
                  </a:lnTo>
                  <a:lnTo>
                    <a:pt x="209804" y="770128"/>
                  </a:lnTo>
                  <a:lnTo>
                    <a:pt x="230124" y="759841"/>
                  </a:lnTo>
                  <a:lnTo>
                    <a:pt x="244348" y="745363"/>
                  </a:lnTo>
                  <a:lnTo>
                    <a:pt x="254508" y="722757"/>
                  </a:lnTo>
                  <a:lnTo>
                    <a:pt x="254508" y="687832"/>
                  </a:lnTo>
                  <a:lnTo>
                    <a:pt x="258572" y="683768"/>
                  </a:lnTo>
                  <a:lnTo>
                    <a:pt x="262636" y="683768"/>
                  </a:lnTo>
                  <a:lnTo>
                    <a:pt x="262636" y="679704"/>
                  </a:lnTo>
                  <a:lnTo>
                    <a:pt x="262636" y="675640"/>
                  </a:lnTo>
                  <a:lnTo>
                    <a:pt x="266700" y="673608"/>
                  </a:lnTo>
                  <a:lnTo>
                    <a:pt x="233934" y="673608"/>
                  </a:lnTo>
                  <a:lnTo>
                    <a:pt x="225806" y="679831"/>
                  </a:lnTo>
                  <a:lnTo>
                    <a:pt x="223774" y="683895"/>
                  </a:lnTo>
                  <a:lnTo>
                    <a:pt x="219710" y="687959"/>
                  </a:lnTo>
                  <a:lnTo>
                    <a:pt x="211582" y="689991"/>
                  </a:lnTo>
                  <a:lnTo>
                    <a:pt x="205486" y="694055"/>
                  </a:lnTo>
                  <a:lnTo>
                    <a:pt x="195326" y="694055"/>
                  </a:lnTo>
                  <a:lnTo>
                    <a:pt x="172974" y="687832"/>
                  </a:lnTo>
                  <a:lnTo>
                    <a:pt x="142494" y="675513"/>
                  </a:lnTo>
                  <a:lnTo>
                    <a:pt x="105918" y="669290"/>
                  </a:lnTo>
                  <a:lnTo>
                    <a:pt x="77470" y="654812"/>
                  </a:lnTo>
                  <a:lnTo>
                    <a:pt x="71374" y="601218"/>
                  </a:lnTo>
                  <a:lnTo>
                    <a:pt x="85471" y="601218"/>
                  </a:lnTo>
                  <a:lnTo>
                    <a:pt x="91567" y="597154"/>
                  </a:lnTo>
                  <a:lnTo>
                    <a:pt x="101727" y="593090"/>
                  </a:lnTo>
                  <a:lnTo>
                    <a:pt x="109855" y="591058"/>
                  </a:lnTo>
                  <a:lnTo>
                    <a:pt x="115951" y="591058"/>
                  </a:lnTo>
                  <a:lnTo>
                    <a:pt x="124079" y="582803"/>
                  </a:lnTo>
                  <a:lnTo>
                    <a:pt x="130175" y="576580"/>
                  </a:lnTo>
                  <a:lnTo>
                    <a:pt x="128143" y="572516"/>
                  </a:lnTo>
                  <a:lnTo>
                    <a:pt x="128143" y="568452"/>
                  </a:lnTo>
                  <a:lnTo>
                    <a:pt x="124079" y="562229"/>
                  </a:lnTo>
                  <a:lnTo>
                    <a:pt x="156591" y="562229"/>
                  </a:lnTo>
                  <a:lnTo>
                    <a:pt x="158623" y="558165"/>
                  </a:lnTo>
                  <a:lnTo>
                    <a:pt x="162687" y="558165"/>
                  </a:lnTo>
                  <a:lnTo>
                    <a:pt x="166751" y="554101"/>
                  </a:lnTo>
                  <a:lnTo>
                    <a:pt x="168783" y="554101"/>
                  </a:lnTo>
                  <a:lnTo>
                    <a:pt x="176911" y="554101"/>
                  </a:lnTo>
                  <a:lnTo>
                    <a:pt x="187071" y="564388"/>
                  </a:lnTo>
                  <a:lnTo>
                    <a:pt x="197231" y="572643"/>
                  </a:lnTo>
                  <a:lnTo>
                    <a:pt x="209423" y="582930"/>
                  </a:lnTo>
                  <a:lnTo>
                    <a:pt x="215519" y="593217"/>
                  </a:lnTo>
                  <a:lnTo>
                    <a:pt x="239903" y="582930"/>
                  </a:lnTo>
                  <a:lnTo>
                    <a:pt x="239903" y="568452"/>
                  </a:lnTo>
                  <a:lnTo>
                    <a:pt x="233807" y="558165"/>
                  </a:lnTo>
                  <a:lnTo>
                    <a:pt x="229743" y="547878"/>
                  </a:lnTo>
                  <a:lnTo>
                    <a:pt x="225679" y="535559"/>
                  </a:lnTo>
                  <a:lnTo>
                    <a:pt x="223647" y="525272"/>
                  </a:lnTo>
                  <a:lnTo>
                    <a:pt x="215519" y="514985"/>
                  </a:lnTo>
                  <a:lnTo>
                    <a:pt x="191135" y="486156"/>
                  </a:lnTo>
                  <a:lnTo>
                    <a:pt x="162687" y="463550"/>
                  </a:lnTo>
                  <a:lnTo>
                    <a:pt x="130175" y="442976"/>
                  </a:lnTo>
                  <a:lnTo>
                    <a:pt x="101727" y="422402"/>
                  </a:lnTo>
                  <a:lnTo>
                    <a:pt x="85471" y="389509"/>
                  </a:lnTo>
                  <a:lnTo>
                    <a:pt x="91567" y="379222"/>
                  </a:lnTo>
                  <a:lnTo>
                    <a:pt x="95631" y="366903"/>
                  </a:lnTo>
                  <a:lnTo>
                    <a:pt x="99695" y="356616"/>
                  </a:lnTo>
                  <a:lnTo>
                    <a:pt x="142367" y="360680"/>
                  </a:lnTo>
                  <a:lnTo>
                    <a:pt x="183007" y="356616"/>
                  </a:lnTo>
                  <a:lnTo>
                    <a:pt x="215519" y="338074"/>
                  </a:lnTo>
                  <a:lnTo>
                    <a:pt x="225679" y="313309"/>
                  </a:lnTo>
                  <a:lnTo>
                    <a:pt x="233807" y="288544"/>
                  </a:lnTo>
                  <a:lnTo>
                    <a:pt x="239903" y="265938"/>
                  </a:lnTo>
                  <a:lnTo>
                    <a:pt x="266319" y="245364"/>
                  </a:lnTo>
                  <a:lnTo>
                    <a:pt x="300863" y="226822"/>
                  </a:lnTo>
                  <a:lnTo>
                    <a:pt x="339471" y="216535"/>
                  </a:lnTo>
                  <a:lnTo>
                    <a:pt x="371983" y="202057"/>
                  </a:lnTo>
                  <a:lnTo>
                    <a:pt x="404495" y="181483"/>
                  </a:lnTo>
                  <a:lnTo>
                    <a:pt x="414655" y="187706"/>
                  </a:lnTo>
                  <a:lnTo>
                    <a:pt x="420751" y="191770"/>
                  </a:lnTo>
                  <a:lnTo>
                    <a:pt x="420751" y="197993"/>
                  </a:lnTo>
                  <a:lnTo>
                    <a:pt x="424815" y="202057"/>
                  </a:lnTo>
                  <a:lnTo>
                    <a:pt x="424815" y="210312"/>
                  </a:lnTo>
                  <a:lnTo>
                    <a:pt x="428879" y="212344"/>
                  </a:lnTo>
                  <a:lnTo>
                    <a:pt x="434975" y="220599"/>
                  </a:lnTo>
                  <a:lnTo>
                    <a:pt x="443103" y="226822"/>
                  </a:lnTo>
                  <a:lnTo>
                    <a:pt x="453263" y="226822"/>
                  </a:lnTo>
                  <a:lnTo>
                    <a:pt x="461391" y="226822"/>
                  </a:lnTo>
                  <a:lnTo>
                    <a:pt x="467487" y="224790"/>
                  </a:lnTo>
                  <a:lnTo>
                    <a:pt x="475615" y="220726"/>
                  </a:lnTo>
                  <a:lnTo>
                    <a:pt x="481711" y="220726"/>
                  </a:lnTo>
                  <a:lnTo>
                    <a:pt x="489839" y="220726"/>
                  </a:lnTo>
                  <a:lnTo>
                    <a:pt x="495935" y="224790"/>
                  </a:lnTo>
                  <a:lnTo>
                    <a:pt x="504063" y="231013"/>
                  </a:lnTo>
                  <a:lnTo>
                    <a:pt x="514223" y="241300"/>
                  </a:lnTo>
                  <a:lnTo>
                    <a:pt x="520319" y="249555"/>
                  </a:lnTo>
                  <a:lnTo>
                    <a:pt x="528447" y="255778"/>
                  </a:lnTo>
                  <a:lnTo>
                    <a:pt x="538607" y="259842"/>
                  </a:lnTo>
                  <a:lnTo>
                    <a:pt x="548767" y="263906"/>
                  </a:lnTo>
                  <a:lnTo>
                    <a:pt x="558927" y="259842"/>
                  </a:lnTo>
                  <a:lnTo>
                    <a:pt x="567055" y="259842"/>
                  </a:lnTo>
                  <a:lnTo>
                    <a:pt x="573151" y="255778"/>
                  </a:lnTo>
                  <a:lnTo>
                    <a:pt x="585343" y="251714"/>
                  </a:lnTo>
                  <a:lnTo>
                    <a:pt x="591439" y="251714"/>
                  </a:lnTo>
                  <a:lnTo>
                    <a:pt x="613791" y="259969"/>
                  </a:lnTo>
                  <a:lnTo>
                    <a:pt x="644271" y="270256"/>
                  </a:lnTo>
                  <a:lnTo>
                    <a:pt x="672719" y="284734"/>
                  </a:lnTo>
                  <a:lnTo>
                    <a:pt x="701167" y="292989"/>
                  </a:lnTo>
                  <a:lnTo>
                    <a:pt x="762127" y="284734"/>
                  </a:lnTo>
                  <a:lnTo>
                    <a:pt x="800735" y="303276"/>
                  </a:lnTo>
                  <a:lnTo>
                    <a:pt x="837311" y="328041"/>
                  </a:lnTo>
                  <a:lnTo>
                    <a:pt x="871855" y="350647"/>
                  </a:lnTo>
                  <a:lnTo>
                    <a:pt x="910463" y="371221"/>
                  </a:lnTo>
                  <a:lnTo>
                    <a:pt x="957199" y="379476"/>
                  </a:lnTo>
                  <a:lnTo>
                    <a:pt x="957199" y="364490"/>
                  </a:lnTo>
                  <a:lnTo>
                    <a:pt x="947039" y="352171"/>
                  </a:lnTo>
                  <a:lnTo>
                    <a:pt x="936879" y="337693"/>
                  </a:lnTo>
                  <a:lnTo>
                    <a:pt x="924687" y="323215"/>
                  </a:lnTo>
                  <a:lnTo>
                    <a:pt x="918591" y="306705"/>
                  </a:lnTo>
                  <a:lnTo>
                    <a:pt x="961263" y="302641"/>
                  </a:lnTo>
                  <a:lnTo>
                    <a:pt x="989711" y="294386"/>
                  </a:lnTo>
                  <a:lnTo>
                    <a:pt x="1014095" y="279908"/>
                  </a:lnTo>
                  <a:lnTo>
                    <a:pt x="1034415" y="265430"/>
                  </a:lnTo>
                  <a:lnTo>
                    <a:pt x="1056767" y="248920"/>
                  </a:lnTo>
                  <a:lnTo>
                    <a:pt x="1081151" y="236601"/>
                  </a:lnTo>
                  <a:lnTo>
                    <a:pt x="1113663" y="230378"/>
                  </a:lnTo>
                  <a:lnTo>
                    <a:pt x="1119759" y="234442"/>
                  </a:lnTo>
                  <a:lnTo>
                    <a:pt x="1131951" y="236474"/>
                  </a:lnTo>
                  <a:lnTo>
                    <a:pt x="1138047" y="240538"/>
                  </a:lnTo>
                  <a:lnTo>
                    <a:pt x="1144143" y="244602"/>
                  </a:lnTo>
                  <a:lnTo>
                    <a:pt x="1132840" y="244602"/>
                  </a:lnTo>
                  <a:lnTo>
                    <a:pt x="1096264" y="273431"/>
                  </a:lnTo>
                  <a:lnTo>
                    <a:pt x="1057656" y="298196"/>
                  </a:lnTo>
                  <a:lnTo>
                    <a:pt x="1014984" y="316738"/>
                  </a:lnTo>
                  <a:lnTo>
                    <a:pt x="1014984" y="331216"/>
                  </a:lnTo>
                  <a:lnTo>
                    <a:pt x="1053592" y="337439"/>
                  </a:lnTo>
                  <a:lnTo>
                    <a:pt x="1071880" y="316865"/>
                  </a:lnTo>
                  <a:lnTo>
                    <a:pt x="1090168" y="306578"/>
                  </a:lnTo>
                  <a:lnTo>
                    <a:pt x="1114552" y="302514"/>
                  </a:lnTo>
                  <a:lnTo>
                    <a:pt x="1138936" y="302514"/>
                  </a:lnTo>
                  <a:lnTo>
                    <a:pt x="1171448" y="298450"/>
                  </a:lnTo>
                  <a:lnTo>
                    <a:pt x="1173480" y="288163"/>
                  </a:lnTo>
                  <a:lnTo>
                    <a:pt x="1177544" y="277876"/>
                  </a:lnTo>
                  <a:lnTo>
                    <a:pt x="1185672" y="265557"/>
                  </a:lnTo>
                  <a:lnTo>
                    <a:pt x="1191768" y="259334"/>
                  </a:lnTo>
                  <a:lnTo>
                    <a:pt x="1201928" y="284099"/>
                  </a:lnTo>
                  <a:lnTo>
                    <a:pt x="1214120" y="302641"/>
                  </a:lnTo>
                  <a:lnTo>
                    <a:pt x="1230376" y="317119"/>
                  </a:lnTo>
                  <a:lnTo>
                    <a:pt x="1256792" y="323342"/>
                  </a:lnTo>
                  <a:lnTo>
                    <a:pt x="1262888" y="317119"/>
                  </a:lnTo>
                  <a:lnTo>
                    <a:pt x="1266952" y="313055"/>
                  </a:lnTo>
                  <a:lnTo>
                    <a:pt x="1273048" y="308991"/>
                  </a:lnTo>
                  <a:lnTo>
                    <a:pt x="1277112" y="306959"/>
                  </a:lnTo>
                  <a:lnTo>
                    <a:pt x="1285240" y="306959"/>
                  </a:lnTo>
                  <a:lnTo>
                    <a:pt x="1287272" y="306959"/>
                  </a:lnTo>
                  <a:lnTo>
                    <a:pt x="1295400" y="317246"/>
                  </a:lnTo>
                  <a:lnTo>
                    <a:pt x="1299464" y="323469"/>
                  </a:lnTo>
                  <a:lnTo>
                    <a:pt x="1301496" y="331724"/>
                  </a:lnTo>
                  <a:lnTo>
                    <a:pt x="1313688" y="327660"/>
                  </a:lnTo>
                  <a:lnTo>
                    <a:pt x="1323848" y="321437"/>
                  </a:lnTo>
                  <a:lnTo>
                    <a:pt x="1329944" y="313182"/>
                  </a:lnTo>
                  <a:lnTo>
                    <a:pt x="1340104" y="309118"/>
                  </a:lnTo>
                  <a:lnTo>
                    <a:pt x="1348232" y="307086"/>
                  </a:lnTo>
                  <a:lnTo>
                    <a:pt x="1386840" y="317373"/>
                  </a:lnTo>
                  <a:lnTo>
                    <a:pt x="1419352" y="342138"/>
                  </a:lnTo>
                  <a:lnTo>
                    <a:pt x="1451864" y="366903"/>
                  </a:lnTo>
                  <a:lnTo>
                    <a:pt x="1482344" y="389509"/>
                  </a:lnTo>
                  <a:lnTo>
                    <a:pt x="1494536" y="389509"/>
                  </a:lnTo>
                  <a:lnTo>
                    <a:pt x="1504696" y="389509"/>
                  </a:lnTo>
                  <a:lnTo>
                    <a:pt x="1510792" y="385445"/>
                  </a:lnTo>
                  <a:lnTo>
                    <a:pt x="1522984" y="381381"/>
                  </a:lnTo>
                  <a:lnTo>
                    <a:pt x="1529080" y="379349"/>
                  </a:lnTo>
                  <a:lnTo>
                    <a:pt x="1535176" y="379349"/>
                  </a:lnTo>
                  <a:lnTo>
                    <a:pt x="1543304" y="385572"/>
                  </a:lnTo>
                  <a:lnTo>
                    <a:pt x="1549400" y="393827"/>
                  </a:lnTo>
                  <a:lnTo>
                    <a:pt x="1557528" y="404114"/>
                  </a:lnTo>
                  <a:lnTo>
                    <a:pt x="1563624" y="418592"/>
                  </a:lnTo>
                  <a:lnTo>
                    <a:pt x="1567688" y="424815"/>
                  </a:lnTo>
                  <a:lnTo>
                    <a:pt x="1561592" y="428879"/>
                  </a:lnTo>
                  <a:lnTo>
                    <a:pt x="1553464" y="432943"/>
                  </a:lnTo>
                  <a:lnTo>
                    <a:pt x="1549400" y="434975"/>
                  </a:lnTo>
                  <a:lnTo>
                    <a:pt x="1549400" y="439039"/>
                  </a:lnTo>
                  <a:lnTo>
                    <a:pt x="1547368" y="443103"/>
                  </a:lnTo>
                  <a:lnTo>
                    <a:pt x="1543304" y="449326"/>
                  </a:lnTo>
                  <a:lnTo>
                    <a:pt x="1567688" y="449326"/>
                  </a:lnTo>
                  <a:lnTo>
                    <a:pt x="1600200" y="453390"/>
                  </a:lnTo>
                  <a:lnTo>
                    <a:pt x="1632712" y="453390"/>
                  </a:lnTo>
                  <a:lnTo>
                    <a:pt x="1661160" y="453390"/>
                  </a:lnTo>
                  <a:lnTo>
                    <a:pt x="1677416" y="457454"/>
                  </a:lnTo>
                  <a:lnTo>
                    <a:pt x="1695704" y="478028"/>
                  </a:lnTo>
                  <a:lnTo>
                    <a:pt x="1713992" y="500634"/>
                  </a:lnTo>
                  <a:lnTo>
                    <a:pt x="1730248" y="521208"/>
                  </a:lnTo>
                  <a:lnTo>
                    <a:pt x="1730248" y="448945"/>
                  </a:lnTo>
                  <a:lnTo>
                    <a:pt x="1748536" y="448945"/>
                  </a:lnTo>
                  <a:lnTo>
                    <a:pt x="1762760" y="448945"/>
                  </a:lnTo>
                  <a:lnTo>
                    <a:pt x="1772920" y="446913"/>
                  </a:lnTo>
                  <a:lnTo>
                    <a:pt x="1787144" y="442849"/>
                  </a:lnTo>
                  <a:lnTo>
                    <a:pt x="1787144" y="434594"/>
                  </a:lnTo>
                  <a:lnTo>
                    <a:pt x="1724152" y="434594"/>
                  </a:lnTo>
                  <a:lnTo>
                    <a:pt x="1720088" y="424307"/>
                  </a:lnTo>
                  <a:lnTo>
                    <a:pt x="1718056" y="422275"/>
                  </a:lnTo>
                  <a:lnTo>
                    <a:pt x="1713992" y="414020"/>
                  </a:lnTo>
                  <a:lnTo>
                    <a:pt x="1709928" y="407797"/>
                  </a:lnTo>
                  <a:lnTo>
                    <a:pt x="1709928" y="395478"/>
                  </a:lnTo>
                  <a:lnTo>
                    <a:pt x="1718056" y="395478"/>
                  </a:lnTo>
                  <a:lnTo>
                    <a:pt x="1718056" y="389255"/>
                  </a:lnTo>
                  <a:lnTo>
                    <a:pt x="1809623" y="378968"/>
                  </a:lnTo>
                  <a:lnTo>
                    <a:pt x="1809623" y="403733"/>
                  </a:lnTo>
                  <a:lnTo>
                    <a:pt x="1819783" y="409956"/>
                  </a:lnTo>
                  <a:lnTo>
                    <a:pt x="1827911" y="422275"/>
                  </a:lnTo>
                  <a:lnTo>
                    <a:pt x="1834007" y="428498"/>
                  </a:lnTo>
                  <a:lnTo>
                    <a:pt x="1842135" y="442976"/>
                  </a:lnTo>
                  <a:lnTo>
                    <a:pt x="1880743" y="442976"/>
                  </a:lnTo>
                  <a:lnTo>
                    <a:pt x="1905127" y="449199"/>
                  </a:lnTo>
                  <a:lnTo>
                    <a:pt x="1929511" y="453263"/>
                  </a:lnTo>
                  <a:lnTo>
                    <a:pt x="1953895" y="457327"/>
                  </a:lnTo>
                  <a:lnTo>
                    <a:pt x="1990471" y="457327"/>
                  </a:lnTo>
                  <a:lnTo>
                    <a:pt x="1994535" y="453263"/>
                  </a:lnTo>
                  <a:lnTo>
                    <a:pt x="1996567" y="449199"/>
                  </a:lnTo>
                  <a:lnTo>
                    <a:pt x="2000631" y="447167"/>
                  </a:lnTo>
                  <a:lnTo>
                    <a:pt x="2004695" y="443103"/>
                  </a:lnTo>
                  <a:lnTo>
                    <a:pt x="2004695" y="418084"/>
                  </a:lnTo>
                  <a:lnTo>
                    <a:pt x="2051431" y="418084"/>
                  </a:lnTo>
                  <a:lnTo>
                    <a:pt x="2065655" y="448945"/>
                  </a:lnTo>
                  <a:lnTo>
                    <a:pt x="2082800" y="481965"/>
                  </a:lnTo>
                  <a:lnTo>
                    <a:pt x="2086864" y="467487"/>
                  </a:lnTo>
                  <a:lnTo>
                    <a:pt x="2086864" y="461264"/>
                  </a:lnTo>
                  <a:lnTo>
                    <a:pt x="2090928" y="448945"/>
                  </a:lnTo>
                  <a:lnTo>
                    <a:pt x="2090928" y="442722"/>
                  </a:lnTo>
                  <a:lnTo>
                    <a:pt x="2115312" y="442722"/>
                  </a:lnTo>
                  <a:lnTo>
                    <a:pt x="2115312" y="414020"/>
                  </a:lnTo>
                  <a:lnTo>
                    <a:pt x="2115312" y="381000"/>
                  </a:lnTo>
                  <a:lnTo>
                    <a:pt x="2119376" y="352171"/>
                  </a:lnTo>
                  <a:lnTo>
                    <a:pt x="2115312" y="337693"/>
                  </a:lnTo>
                  <a:lnTo>
                    <a:pt x="2090928" y="308864"/>
                  </a:lnTo>
                  <a:lnTo>
                    <a:pt x="2072640" y="278003"/>
                  </a:lnTo>
                  <a:lnTo>
                    <a:pt x="2068576" y="240919"/>
                  </a:lnTo>
                  <a:lnTo>
                    <a:pt x="2076704" y="205867"/>
                  </a:lnTo>
                  <a:lnTo>
                    <a:pt x="2101088" y="166751"/>
                  </a:lnTo>
                  <a:lnTo>
                    <a:pt x="2119376" y="158496"/>
                  </a:lnTo>
                  <a:lnTo>
                    <a:pt x="2139696" y="152273"/>
                  </a:lnTo>
                  <a:lnTo>
                    <a:pt x="2162048" y="148209"/>
                  </a:lnTo>
                  <a:close/>
                  <a:moveTo>
                    <a:pt x="1730883" y="47371"/>
                  </a:moveTo>
                  <a:lnTo>
                    <a:pt x="1773555" y="76200"/>
                  </a:lnTo>
                  <a:lnTo>
                    <a:pt x="1799971" y="111252"/>
                  </a:lnTo>
                  <a:lnTo>
                    <a:pt x="1814195" y="154559"/>
                  </a:lnTo>
                  <a:lnTo>
                    <a:pt x="1824355" y="210185"/>
                  </a:lnTo>
                  <a:lnTo>
                    <a:pt x="1834515" y="265811"/>
                  </a:lnTo>
                  <a:lnTo>
                    <a:pt x="1867027" y="269875"/>
                  </a:lnTo>
                  <a:lnTo>
                    <a:pt x="1887347" y="273939"/>
                  </a:lnTo>
                  <a:lnTo>
                    <a:pt x="1905635" y="288417"/>
                  </a:lnTo>
                  <a:lnTo>
                    <a:pt x="1915795" y="306959"/>
                  </a:lnTo>
                  <a:lnTo>
                    <a:pt x="1919859" y="337820"/>
                  </a:lnTo>
                  <a:lnTo>
                    <a:pt x="1913763" y="337820"/>
                  </a:lnTo>
                  <a:lnTo>
                    <a:pt x="1909699" y="335788"/>
                  </a:lnTo>
                  <a:lnTo>
                    <a:pt x="1905635" y="331724"/>
                  </a:lnTo>
                  <a:lnTo>
                    <a:pt x="1901571" y="327660"/>
                  </a:lnTo>
                  <a:lnTo>
                    <a:pt x="1895475" y="323596"/>
                  </a:lnTo>
                  <a:lnTo>
                    <a:pt x="1895475" y="337820"/>
                  </a:lnTo>
                  <a:lnTo>
                    <a:pt x="1901571" y="346075"/>
                  </a:lnTo>
                  <a:lnTo>
                    <a:pt x="1905635" y="350139"/>
                  </a:lnTo>
                  <a:lnTo>
                    <a:pt x="1909699" y="350139"/>
                  </a:lnTo>
                  <a:lnTo>
                    <a:pt x="1909699" y="356362"/>
                  </a:lnTo>
                  <a:lnTo>
                    <a:pt x="1909699" y="360426"/>
                  </a:lnTo>
                  <a:lnTo>
                    <a:pt x="1913763" y="370713"/>
                  </a:lnTo>
                  <a:lnTo>
                    <a:pt x="1895475" y="374777"/>
                  </a:lnTo>
                  <a:lnTo>
                    <a:pt x="1877187" y="378841"/>
                  </a:lnTo>
                  <a:lnTo>
                    <a:pt x="1856867" y="378841"/>
                  </a:lnTo>
                  <a:lnTo>
                    <a:pt x="1820291" y="364363"/>
                  </a:lnTo>
                  <a:lnTo>
                    <a:pt x="1785747" y="360299"/>
                  </a:lnTo>
                  <a:lnTo>
                    <a:pt x="1745107" y="366522"/>
                  </a:lnTo>
                  <a:lnTo>
                    <a:pt x="1706499" y="378841"/>
                  </a:lnTo>
                  <a:lnTo>
                    <a:pt x="1667891" y="385064"/>
                  </a:lnTo>
                  <a:lnTo>
                    <a:pt x="1625219" y="385064"/>
                  </a:lnTo>
                  <a:lnTo>
                    <a:pt x="1576451" y="370586"/>
                  </a:lnTo>
                  <a:lnTo>
                    <a:pt x="1550035" y="364363"/>
                  </a:lnTo>
                  <a:lnTo>
                    <a:pt x="1529715" y="360299"/>
                  </a:lnTo>
                  <a:lnTo>
                    <a:pt x="1511427" y="356235"/>
                  </a:lnTo>
                  <a:lnTo>
                    <a:pt x="1495171" y="345948"/>
                  </a:lnTo>
                  <a:lnTo>
                    <a:pt x="1482979" y="323342"/>
                  </a:lnTo>
                  <a:lnTo>
                    <a:pt x="1491107" y="323342"/>
                  </a:lnTo>
                  <a:lnTo>
                    <a:pt x="1509395" y="306832"/>
                  </a:lnTo>
                  <a:lnTo>
                    <a:pt x="1535811" y="298577"/>
                  </a:lnTo>
                  <a:lnTo>
                    <a:pt x="1568323" y="294513"/>
                  </a:lnTo>
                  <a:lnTo>
                    <a:pt x="1600835" y="292481"/>
                  </a:lnTo>
                  <a:lnTo>
                    <a:pt x="1600835" y="284226"/>
                  </a:lnTo>
                  <a:lnTo>
                    <a:pt x="1586611" y="273939"/>
                  </a:lnTo>
                  <a:lnTo>
                    <a:pt x="1576451" y="265684"/>
                  </a:lnTo>
                  <a:lnTo>
                    <a:pt x="1562227" y="263652"/>
                  </a:lnTo>
                  <a:lnTo>
                    <a:pt x="1535811" y="259588"/>
                  </a:lnTo>
                  <a:lnTo>
                    <a:pt x="1523619" y="259588"/>
                  </a:lnTo>
                  <a:lnTo>
                    <a:pt x="1497203" y="259588"/>
                  </a:lnTo>
                  <a:lnTo>
                    <a:pt x="1466723" y="259588"/>
                  </a:lnTo>
                  <a:lnTo>
                    <a:pt x="1462659" y="236982"/>
                  </a:lnTo>
                  <a:lnTo>
                    <a:pt x="1452499" y="216408"/>
                  </a:lnTo>
                  <a:lnTo>
                    <a:pt x="1444371" y="197866"/>
                  </a:lnTo>
                  <a:lnTo>
                    <a:pt x="1438275" y="177292"/>
                  </a:lnTo>
                  <a:lnTo>
                    <a:pt x="1438275" y="140081"/>
                  </a:lnTo>
                  <a:lnTo>
                    <a:pt x="1452499" y="119507"/>
                  </a:lnTo>
                  <a:lnTo>
                    <a:pt x="1466723" y="94742"/>
                  </a:lnTo>
                  <a:lnTo>
                    <a:pt x="1482979" y="72136"/>
                  </a:lnTo>
                  <a:lnTo>
                    <a:pt x="1505331" y="57658"/>
                  </a:lnTo>
                  <a:lnTo>
                    <a:pt x="1529715" y="61722"/>
                  </a:lnTo>
                  <a:lnTo>
                    <a:pt x="1535811" y="61722"/>
                  </a:lnTo>
                  <a:lnTo>
                    <a:pt x="1535811" y="67945"/>
                  </a:lnTo>
                  <a:lnTo>
                    <a:pt x="1535811" y="72009"/>
                  </a:lnTo>
                  <a:lnTo>
                    <a:pt x="1533779" y="72009"/>
                  </a:lnTo>
                  <a:lnTo>
                    <a:pt x="1533779" y="76200"/>
                  </a:lnTo>
                  <a:lnTo>
                    <a:pt x="1535811" y="80264"/>
                  </a:lnTo>
                  <a:lnTo>
                    <a:pt x="1535811" y="86487"/>
                  </a:lnTo>
                  <a:lnTo>
                    <a:pt x="1554099" y="86487"/>
                  </a:lnTo>
                  <a:lnTo>
                    <a:pt x="1578483" y="86487"/>
                  </a:lnTo>
                  <a:lnTo>
                    <a:pt x="1600835" y="86487"/>
                  </a:lnTo>
                  <a:lnTo>
                    <a:pt x="1615059" y="86487"/>
                  </a:lnTo>
                  <a:lnTo>
                    <a:pt x="1621155" y="90551"/>
                  </a:lnTo>
                  <a:lnTo>
                    <a:pt x="1625219" y="94615"/>
                  </a:lnTo>
                  <a:lnTo>
                    <a:pt x="1629283" y="100838"/>
                  </a:lnTo>
                  <a:lnTo>
                    <a:pt x="1633347" y="109093"/>
                  </a:lnTo>
                  <a:lnTo>
                    <a:pt x="1639443" y="111125"/>
                  </a:lnTo>
                  <a:lnTo>
                    <a:pt x="1647571" y="119380"/>
                  </a:lnTo>
                  <a:lnTo>
                    <a:pt x="1649603" y="109093"/>
                  </a:lnTo>
                  <a:lnTo>
                    <a:pt x="1653667" y="105029"/>
                  </a:lnTo>
                  <a:lnTo>
                    <a:pt x="1661795" y="100965"/>
                  </a:lnTo>
                  <a:lnTo>
                    <a:pt x="1663827" y="96901"/>
                  </a:lnTo>
                  <a:lnTo>
                    <a:pt x="1676019" y="96901"/>
                  </a:lnTo>
                  <a:lnTo>
                    <a:pt x="1686179" y="94869"/>
                  </a:lnTo>
                  <a:lnTo>
                    <a:pt x="1700403" y="123698"/>
                  </a:lnTo>
                  <a:lnTo>
                    <a:pt x="1714627" y="144272"/>
                  </a:lnTo>
                  <a:lnTo>
                    <a:pt x="1724787" y="158750"/>
                  </a:lnTo>
                  <a:lnTo>
                    <a:pt x="1728851" y="148463"/>
                  </a:lnTo>
                  <a:lnTo>
                    <a:pt x="1730883" y="138176"/>
                  </a:lnTo>
                  <a:lnTo>
                    <a:pt x="1730883" y="125603"/>
                  </a:lnTo>
                  <a:lnTo>
                    <a:pt x="1730883" y="111252"/>
                  </a:lnTo>
                  <a:lnTo>
                    <a:pt x="1718691" y="90678"/>
                  </a:lnTo>
                  <a:lnTo>
                    <a:pt x="1720723" y="68072"/>
                  </a:lnTo>
                  <a:lnTo>
                    <a:pt x="1730883" y="47498"/>
                  </a:lnTo>
                  <a:close/>
                  <a:moveTo>
                    <a:pt x="1771523" y="14605"/>
                  </a:moveTo>
                  <a:lnTo>
                    <a:pt x="1787779" y="14605"/>
                  </a:lnTo>
                  <a:lnTo>
                    <a:pt x="1802003" y="18669"/>
                  </a:lnTo>
                  <a:lnTo>
                    <a:pt x="1816227" y="22733"/>
                  </a:lnTo>
                  <a:lnTo>
                    <a:pt x="1828419" y="28956"/>
                  </a:lnTo>
                  <a:lnTo>
                    <a:pt x="1830451" y="39243"/>
                  </a:lnTo>
                  <a:lnTo>
                    <a:pt x="1830451" y="47498"/>
                  </a:lnTo>
                  <a:lnTo>
                    <a:pt x="1834515" y="57785"/>
                  </a:lnTo>
                  <a:lnTo>
                    <a:pt x="1834515" y="72136"/>
                  </a:lnTo>
                  <a:lnTo>
                    <a:pt x="1824355" y="72136"/>
                  </a:lnTo>
                  <a:lnTo>
                    <a:pt x="1816227" y="76200"/>
                  </a:lnTo>
                  <a:lnTo>
                    <a:pt x="1806067" y="76200"/>
                  </a:lnTo>
                  <a:lnTo>
                    <a:pt x="1795907" y="80264"/>
                  </a:lnTo>
                  <a:lnTo>
                    <a:pt x="1777619" y="61722"/>
                  </a:lnTo>
                  <a:lnTo>
                    <a:pt x="1757299" y="47244"/>
                  </a:lnTo>
                  <a:lnTo>
                    <a:pt x="1771523" y="14351"/>
                  </a:lnTo>
                  <a:close/>
                  <a:moveTo>
                    <a:pt x="8676767" y="0"/>
                  </a:moveTo>
                  <a:lnTo>
                    <a:pt x="8715375" y="0"/>
                  </a:lnTo>
                  <a:lnTo>
                    <a:pt x="8747887" y="8255"/>
                  </a:lnTo>
                  <a:lnTo>
                    <a:pt x="8778367" y="14478"/>
                  </a:lnTo>
                  <a:lnTo>
                    <a:pt x="8786495" y="47371"/>
                  </a:lnTo>
                  <a:lnTo>
                    <a:pt x="8682736" y="47371"/>
                  </a:lnTo>
                  <a:lnTo>
                    <a:pt x="8678673" y="37084"/>
                  </a:lnTo>
                  <a:lnTo>
                    <a:pt x="8678673" y="26797"/>
                  </a:lnTo>
                  <a:lnTo>
                    <a:pt x="8676640" y="14478"/>
                  </a:lnTo>
                  <a:lnTo>
                    <a:pt x="8676640" y="0"/>
                  </a:lnTo>
                  <a:close/>
                </a:path>
              </a:pathLst>
            </a:custGeom>
            <a:solidFill>
              <a:srgbClr val="0070C0"/>
            </a:solidFill>
          </p:spPr>
        </p:sp>
      </p:grpSp>
      <p:grpSp>
        <p:nvGrpSpPr>
          <p:cNvPr id="24" name="Group 24"/>
          <p:cNvGrpSpPr/>
          <p:nvPr/>
        </p:nvGrpSpPr>
        <p:grpSpPr>
          <a:xfrm>
            <a:off x="6286140" y="2695140"/>
            <a:ext cx="6638760" cy="3415500"/>
            <a:chOff x="0" y="0"/>
            <a:chExt cx="8851680" cy="4554000"/>
          </a:xfrm>
        </p:grpSpPr>
        <p:sp>
          <p:nvSpPr>
            <p:cNvPr id="25" name="Freeform 25"/>
            <p:cNvSpPr/>
            <p:nvPr/>
          </p:nvSpPr>
          <p:spPr>
            <a:xfrm>
              <a:off x="0" y="-127"/>
              <a:ext cx="8850122" cy="4554982"/>
            </a:xfrm>
            <a:custGeom>
              <a:avLst/>
              <a:gdLst/>
              <a:ahLst/>
              <a:cxnLst/>
              <a:rect l="l" t="t" r="r" b="b"/>
              <a:pathLst>
                <a:path w="8850122" h="4554982">
                  <a:moveTo>
                    <a:pt x="5485511" y="412115"/>
                  </a:moveTo>
                  <a:lnTo>
                    <a:pt x="5507863" y="420370"/>
                  </a:lnTo>
                  <a:lnTo>
                    <a:pt x="5507863" y="434848"/>
                  </a:lnTo>
                  <a:lnTo>
                    <a:pt x="5499735" y="434848"/>
                  </a:lnTo>
                  <a:lnTo>
                    <a:pt x="5495671" y="438912"/>
                  </a:lnTo>
                  <a:lnTo>
                    <a:pt x="5493639" y="440944"/>
                  </a:lnTo>
                  <a:lnTo>
                    <a:pt x="5489575" y="440944"/>
                  </a:lnTo>
                  <a:lnTo>
                    <a:pt x="5485511" y="440944"/>
                  </a:lnTo>
                  <a:lnTo>
                    <a:pt x="5479415" y="440944"/>
                  </a:lnTo>
                  <a:lnTo>
                    <a:pt x="5479415" y="430657"/>
                  </a:lnTo>
                  <a:lnTo>
                    <a:pt x="5479415" y="424434"/>
                  </a:lnTo>
                  <a:lnTo>
                    <a:pt x="5481447" y="420370"/>
                  </a:lnTo>
                  <a:lnTo>
                    <a:pt x="5485511" y="412115"/>
                  </a:lnTo>
                  <a:close/>
                  <a:moveTo>
                    <a:pt x="1143127" y="395605"/>
                  </a:moveTo>
                  <a:lnTo>
                    <a:pt x="1143127" y="401828"/>
                  </a:lnTo>
                  <a:lnTo>
                    <a:pt x="1151255" y="401828"/>
                  </a:lnTo>
                  <a:lnTo>
                    <a:pt x="1147191" y="438912"/>
                  </a:lnTo>
                  <a:lnTo>
                    <a:pt x="1151255" y="469773"/>
                  </a:lnTo>
                  <a:lnTo>
                    <a:pt x="1165479" y="498602"/>
                  </a:lnTo>
                  <a:lnTo>
                    <a:pt x="1171575" y="502666"/>
                  </a:lnTo>
                  <a:lnTo>
                    <a:pt x="1179703" y="502666"/>
                  </a:lnTo>
                  <a:lnTo>
                    <a:pt x="1185799" y="506730"/>
                  </a:lnTo>
                  <a:lnTo>
                    <a:pt x="1197991" y="506730"/>
                  </a:lnTo>
                  <a:lnTo>
                    <a:pt x="1197991" y="420243"/>
                  </a:lnTo>
                  <a:lnTo>
                    <a:pt x="1250823" y="420243"/>
                  </a:lnTo>
                  <a:lnTo>
                    <a:pt x="1260983" y="445008"/>
                  </a:lnTo>
                  <a:lnTo>
                    <a:pt x="1275207" y="469773"/>
                  </a:lnTo>
                  <a:lnTo>
                    <a:pt x="1289431" y="492379"/>
                  </a:lnTo>
                  <a:lnTo>
                    <a:pt x="1313815" y="498602"/>
                  </a:lnTo>
                  <a:lnTo>
                    <a:pt x="1313815" y="508889"/>
                  </a:lnTo>
                  <a:lnTo>
                    <a:pt x="1317879" y="531495"/>
                  </a:lnTo>
                  <a:lnTo>
                    <a:pt x="1321943" y="556260"/>
                  </a:lnTo>
                  <a:lnTo>
                    <a:pt x="1321943" y="570738"/>
                  </a:lnTo>
                  <a:lnTo>
                    <a:pt x="1328039" y="566674"/>
                  </a:lnTo>
                  <a:lnTo>
                    <a:pt x="1332103" y="566674"/>
                  </a:lnTo>
                  <a:lnTo>
                    <a:pt x="1336167" y="564642"/>
                  </a:lnTo>
                  <a:lnTo>
                    <a:pt x="1338199" y="560578"/>
                  </a:lnTo>
                  <a:lnTo>
                    <a:pt x="1342263" y="552323"/>
                  </a:lnTo>
                  <a:lnTo>
                    <a:pt x="1346327" y="542036"/>
                  </a:lnTo>
                  <a:lnTo>
                    <a:pt x="1350391" y="531749"/>
                  </a:lnTo>
                  <a:lnTo>
                    <a:pt x="1352423" y="523494"/>
                  </a:lnTo>
                  <a:lnTo>
                    <a:pt x="1360551" y="517271"/>
                  </a:lnTo>
                  <a:lnTo>
                    <a:pt x="1366647" y="513207"/>
                  </a:lnTo>
                  <a:lnTo>
                    <a:pt x="1378839" y="509143"/>
                  </a:lnTo>
                  <a:lnTo>
                    <a:pt x="1384935" y="502920"/>
                  </a:lnTo>
                  <a:lnTo>
                    <a:pt x="1393063" y="498856"/>
                  </a:lnTo>
                  <a:lnTo>
                    <a:pt x="1384935" y="498856"/>
                  </a:lnTo>
                  <a:lnTo>
                    <a:pt x="1384935" y="492633"/>
                  </a:lnTo>
                  <a:lnTo>
                    <a:pt x="1366647" y="498856"/>
                  </a:lnTo>
                  <a:lnTo>
                    <a:pt x="1356487" y="507111"/>
                  </a:lnTo>
                  <a:lnTo>
                    <a:pt x="1342263" y="517398"/>
                  </a:lnTo>
                  <a:lnTo>
                    <a:pt x="1321943" y="523621"/>
                  </a:lnTo>
                  <a:lnTo>
                    <a:pt x="1317879" y="492760"/>
                  </a:lnTo>
                  <a:lnTo>
                    <a:pt x="1313815" y="470154"/>
                  </a:lnTo>
                  <a:lnTo>
                    <a:pt x="1307719" y="451612"/>
                  </a:lnTo>
                  <a:lnTo>
                    <a:pt x="1299591" y="426847"/>
                  </a:lnTo>
                  <a:lnTo>
                    <a:pt x="1307719" y="424815"/>
                  </a:lnTo>
                  <a:lnTo>
                    <a:pt x="1309751" y="424815"/>
                  </a:lnTo>
                  <a:lnTo>
                    <a:pt x="1317879" y="420751"/>
                  </a:lnTo>
                  <a:lnTo>
                    <a:pt x="1328039" y="420751"/>
                  </a:lnTo>
                  <a:lnTo>
                    <a:pt x="1338199" y="426974"/>
                  </a:lnTo>
                  <a:lnTo>
                    <a:pt x="1346327" y="431038"/>
                  </a:lnTo>
                  <a:lnTo>
                    <a:pt x="1356487" y="435102"/>
                  </a:lnTo>
                  <a:lnTo>
                    <a:pt x="1366647" y="439166"/>
                  </a:lnTo>
                  <a:lnTo>
                    <a:pt x="1378839" y="441198"/>
                  </a:lnTo>
                  <a:lnTo>
                    <a:pt x="1393063" y="465963"/>
                  </a:lnTo>
                  <a:lnTo>
                    <a:pt x="1407287" y="494792"/>
                  </a:lnTo>
                  <a:lnTo>
                    <a:pt x="1417447" y="521589"/>
                  </a:lnTo>
                  <a:lnTo>
                    <a:pt x="1431671" y="538099"/>
                  </a:lnTo>
                  <a:lnTo>
                    <a:pt x="1437767" y="542163"/>
                  </a:lnTo>
                  <a:lnTo>
                    <a:pt x="1449959" y="542163"/>
                  </a:lnTo>
                  <a:lnTo>
                    <a:pt x="1460119" y="542163"/>
                  </a:lnTo>
                  <a:lnTo>
                    <a:pt x="1470279" y="542163"/>
                  </a:lnTo>
                  <a:lnTo>
                    <a:pt x="1476375" y="542163"/>
                  </a:lnTo>
                  <a:lnTo>
                    <a:pt x="1484503" y="546227"/>
                  </a:lnTo>
                  <a:lnTo>
                    <a:pt x="1519047" y="570992"/>
                  </a:lnTo>
                  <a:lnTo>
                    <a:pt x="1547495" y="603885"/>
                  </a:lnTo>
                  <a:lnTo>
                    <a:pt x="1580007" y="632714"/>
                  </a:lnTo>
                  <a:lnTo>
                    <a:pt x="1580007" y="657479"/>
                  </a:lnTo>
                  <a:lnTo>
                    <a:pt x="1608455" y="667766"/>
                  </a:lnTo>
                  <a:lnTo>
                    <a:pt x="1632839" y="682244"/>
                  </a:lnTo>
                  <a:lnTo>
                    <a:pt x="1647063" y="704850"/>
                  </a:lnTo>
                  <a:lnTo>
                    <a:pt x="1665351" y="729615"/>
                  </a:lnTo>
                  <a:lnTo>
                    <a:pt x="1679575" y="754380"/>
                  </a:lnTo>
                  <a:lnTo>
                    <a:pt x="1697863" y="776986"/>
                  </a:lnTo>
                  <a:lnTo>
                    <a:pt x="1685671" y="791464"/>
                  </a:lnTo>
                  <a:lnTo>
                    <a:pt x="1679575" y="797687"/>
                  </a:lnTo>
                  <a:lnTo>
                    <a:pt x="1675511" y="807974"/>
                  </a:lnTo>
                  <a:lnTo>
                    <a:pt x="1671447" y="816229"/>
                  </a:lnTo>
                  <a:lnTo>
                    <a:pt x="1685671" y="840994"/>
                  </a:lnTo>
                  <a:lnTo>
                    <a:pt x="1708023" y="859536"/>
                  </a:lnTo>
                  <a:lnTo>
                    <a:pt x="1736471" y="869823"/>
                  </a:lnTo>
                  <a:lnTo>
                    <a:pt x="1736471" y="880110"/>
                  </a:lnTo>
                  <a:lnTo>
                    <a:pt x="1736471" y="884174"/>
                  </a:lnTo>
                  <a:lnTo>
                    <a:pt x="1740535" y="888238"/>
                  </a:lnTo>
                  <a:lnTo>
                    <a:pt x="1740535" y="890270"/>
                  </a:lnTo>
                  <a:lnTo>
                    <a:pt x="1742567" y="894334"/>
                  </a:lnTo>
                  <a:lnTo>
                    <a:pt x="1750695" y="898398"/>
                  </a:lnTo>
                  <a:lnTo>
                    <a:pt x="1756791" y="904621"/>
                  </a:lnTo>
                  <a:lnTo>
                    <a:pt x="1768983" y="908685"/>
                  </a:lnTo>
                  <a:lnTo>
                    <a:pt x="1775079" y="912749"/>
                  </a:lnTo>
                  <a:lnTo>
                    <a:pt x="1783207" y="918972"/>
                  </a:lnTo>
                  <a:lnTo>
                    <a:pt x="1785239" y="923036"/>
                  </a:lnTo>
                  <a:lnTo>
                    <a:pt x="1789303" y="931291"/>
                  </a:lnTo>
                  <a:lnTo>
                    <a:pt x="1785239" y="933323"/>
                  </a:lnTo>
                  <a:lnTo>
                    <a:pt x="1785239" y="937387"/>
                  </a:lnTo>
                  <a:lnTo>
                    <a:pt x="1785239" y="941451"/>
                  </a:lnTo>
                  <a:lnTo>
                    <a:pt x="1789303" y="945515"/>
                  </a:lnTo>
                  <a:lnTo>
                    <a:pt x="1797431" y="947547"/>
                  </a:lnTo>
                  <a:lnTo>
                    <a:pt x="1807591" y="951611"/>
                  </a:lnTo>
                  <a:lnTo>
                    <a:pt x="1813687" y="955675"/>
                  </a:lnTo>
                  <a:lnTo>
                    <a:pt x="1825879" y="955675"/>
                  </a:lnTo>
                  <a:lnTo>
                    <a:pt x="1836039" y="955675"/>
                  </a:lnTo>
                  <a:lnTo>
                    <a:pt x="1821815" y="1052449"/>
                  </a:lnTo>
                  <a:lnTo>
                    <a:pt x="1811655" y="1056513"/>
                  </a:lnTo>
                  <a:lnTo>
                    <a:pt x="1799463" y="1056513"/>
                  </a:lnTo>
                  <a:lnTo>
                    <a:pt x="1789303" y="1058545"/>
                  </a:lnTo>
                  <a:lnTo>
                    <a:pt x="1775079" y="1058545"/>
                  </a:lnTo>
                  <a:lnTo>
                    <a:pt x="1760855" y="1042035"/>
                  </a:lnTo>
                  <a:lnTo>
                    <a:pt x="1742567" y="1023493"/>
                  </a:lnTo>
                  <a:lnTo>
                    <a:pt x="1728343" y="1004951"/>
                  </a:lnTo>
                  <a:lnTo>
                    <a:pt x="1718183" y="980186"/>
                  </a:lnTo>
                  <a:lnTo>
                    <a:pt x="1703959" y="980186"/>
                  </a:lnTo>
                  <a:lnTo>
                    <a:pt x="1693799" y="984250"/>
                  </a:lnTo>
                  <a:lnTo>
                    <a:pt x="1683639" y="984250"/>
                  </a:lnTo>
                  <a:lnTo>
                    <a:pt x="1671447" y="988314"/>
                  </a:lnTo>
                  <a:lnTo>
                    <a:pt x="1689735" y="1043940"/>
                  </a:lnTo>
                  <a:lnTo>
                    <a:pt x="1703959" y="1105789"/>
                  </a:lnTo>
                  <a:lnTo>
                    <a:pt x="1728343" y="1105789"/>
                  </a:lnTo>
                  <a:lnTo>
                    <a:pt x="1742567" y="1134618"/>
                  </a:lnTo>
                  <a:lnTo>
                    <a:pt x="1754759" y="1163447"/>
                  </a:lnTo>
                  <a:lnTo>
                    <a:pt x="1756791" y="1202563"/>
                  </a:lnTo>
                  <a:lnTo>
                    <a:pt x="1754759" y="1206627"/>
                  </a:lnTo>
                  <a:lnTo>
                    <a:pt x="1750695" y="1210691"/>
                  </a:lnTo>
                  <a:lnTo>
                    <a:pt x="1750695" y="1214755"/>
                  </a:lnTo>
                  <a:lnTo>
                    <a:pt x="1746631" y="1216787"/>
                  </a:lnTo>
                  <a:lnTo>
                    <a:pt x="1742567" y="1220851"/>
                  </a:lnTo>
                  <a:lnTo>
                    <a:pt x="1736471" y="1224915"/>
                  </a:lnTo>
                  <a:lnTo>
                    <a:pt x="1722247" y="1216660"/>
                  </a:lnTo>
                  <a:lnTo>
                    <a:pt x="1703959" y="1206373"/>
                  </a:lnTo>
                  <a:lnTo>
                    <a:pt x="1685671" y="1196086"/>
                  </a:lnTo>
                  <a:lnTo>
                    <a:pt x="1671447" y="1187831"/>
                  </a:lnTo>
                  <a:lnTo>
                    <a:pt x="1665351" y="1185799"/>
                  </a:lnTo>
                  <a:lnTo>
                    <a:pt x="1659255" y="1185799"/>
                  </a:lnTo>
                  <a:lnTo>
                    <a:pt x="1679575" y="1214628"/>
                  </a:lnTo>
                  <a:lnTo>
                    <a:pt x="1697863" y="1239393"/>
                  </a:lnTo>
                  <a:lnTo>
                    <a:pt x="1712087" y="1270254"/>
                  </a:lnTo>
                  <a:lnTo>
                    <a:pt x="1703959" y="1270254"/>
                  </a:lnTo>
                  <a:lnTo>
                    <a:pt x="1679575" y="1259967"/>
                  </a:lnTo>
                  <a:lnTo>
                    <a:pt x="1647063" y="1253744"/>
                  </a:lnTo>
                  <a:lnTo>
                    <a:pt x="1612519" y="1245489"/>
                  </a:lnTo>
                  <a:lnTo>
                    <a:pt x="1588135" y="1231011"/>
                  </a:lnTo>
                  <a:lnTo>
                    <a:pt x="1565783" y="1210437"/>
                  </a:lnTo>
                  <a:lnTo>
                    <a:pt x="1551559" y="1177544"/>
                  </a:lnTo>
                  <a:lnTo>
                    <a:pt x="1537335" y="1148715"/>
                  </a:lnTo>
                  <a:lnTo>
                    <a:pt x="1517015" y="1119886"/>
                  </a:lnTo>
                  <a:lnTo>
                    <a:pt x="1494663" y="1099312"/>
                  </a:lnTo>
                  <a:lnTo>
                    <a:pt x="1464183" y="1115822"/>
                  </a:lnTo>
                  <a:lnTo>
                    <a:pt x="1427607" y="1128141"/>
                  </a:lnTo>
                  <a:lnTo>
                    <a:pt x="1384935" y="1130173"/>
                  </a:lnTo>
                  <a:lnTo>
                    <a:pt x="1380871" y="1119886"/>
                  </a:lnTo>
                  <a:lnTo>
                    <a:pt x="1378839" y="1109599"/>
                  </a:lnTo>
                  <a:lnTo>
                    <a:pt x="1378839" y="1099947"/>
                  </a:lnTo>
                  <a:lnTo>
                    <a:pt x="1378839" y="1085596"/>
                  </a:lnTo>
                  <a:lnTo>
                    <a:pt x="1409319" y="1073277"/>
                  </a:lnTo>
                  <a:lnTo>
                    <a:pt x="1449959" y="1062990"/>
                  </a:lnTo>
                  <a:lnTo>
                    <a:pt x="1484503" y="1052703"/>
                  </a:lnTo>
                  <a:lnTo>
                    <a:pt x="1494663" y="1032129"/>
                  </a:lnTo>
                  <a:lnTo>
                    <a:pt x="1504823" y="1003300"/>
                  </a:lnTo>
                  <a:lnTo>
                    <a:pt x="1517015" y="970407"/>
                  </a:lnTo>
                  <a:lnTo>
                    <a:pt x="1523111" y="937514"/>
                  </a:lnTo>
                  <a:lnTo>
                    <a:pt x="1527175" y="912749"/>
                  </a:lnTo>
                  <a:lnTo>
                    <a:pt x="1523111" y="894207"/>
                  </a:lnTo>
                  <a:lnTo>
                    <a:pt x="1508887" y="869442"/>
                  </a:lnTo>
                  <a:lnTo>
                    <a:pt x="1490599" y="854964"/>
                  </a:lnTo>
                  <a:lnTo>
                    <a:pt x="1470279" y="840486"/>
                  </a:lnTo>
                  <a:lnTo>
                    <a:pt x="1456055" y="821944"/>
                  </a:lnTo>
                  <a:lnTo>
                    <a:pt x="1437767" y="735457"/>
                  </a:lnTo>
                  <a:lnTo>
                    <a:pt x="1409319" y="729234"/>
                  </a:lnTo>
                  <a:lnTo>
                    <a:pt x="1388999" y="714756"/>
                  </a:lnTo>
                  <a:lnTo>
                    <a:pt x="1370711" y="700278"/>
                  </a:lnTo>
                  <a:lnTo>
                    <a:pt x="1352423" y="696214"/>
                  </a:lnTo>
                  <a:lnTo>
                    <a:pt x="1336167" y="704469"/>
                  </a:lnTo>
                  <a:lnTo>
                    <a:pt x="1323975" y="714756"/>
                  </a:lnTo>
                  <a:lnTo>
                    <a:pt x="1313815" y="725043"/>
                  </a:lnTo>
                  <a:lnTo>
                    <a:pt x="1299591" y="735330"/>
                  </a:lnTo>
                  <a:lnTo>
                    <a:pt x="1275207" y="743585"/>
                  </a:lnTo>
                  <a:lnTo>
                    <a:pt x="1250823" y="729107"/>
                  </a:lnTo>
                  <a:lnTo>
                    <a:pt x="1218311" y="718820"/>
                  </a:lnTo>
                  <a:lnTo>
                    <a:pt x="1183767" y="710565"/>
                  </a:lnTo>
                  <a:lnTo>
                    <a:pt x="1151255" y="700278"/>
                  </a:lnTo>
                  <a:lnTo>
                    <a:pt x="1122807" y="689991"/>
                  </a:lnTo>
                  <a:lnTo>
                    <a:pt x="1100455" y="671449"/>
                  </a:lnTo>
                  <a:lnTo>
                    <a:pt x="1086231" y="642620"/>
                  </a:lnTo>
                  <a:lnTo>
                    <a:pt x="1090295" y="638556"/>
                  </a:lnTo>
                  <a:lnTo>
                    <a:pt x="1090295" y="636524"/>
                  </a:lnTo>
                  <a:lnTo>
                    <a:pt x="1094359" y="636524"/>
                  </a:lnTo>
                  <a:lnTo>
                    <a:pt x="1094359" y="632460"/>
                  </a:lnTo>
                  <a:lnTo>
                    <a:pt x="1094359" y="624205"/>
                  </a:lnTo>
                  <a:lnTo>
                    <a:pt x="1080135" y="622173"/>
                  </a:lnTo>
                  <a:lnTo>
                    <a:pt x="1065911" y="618109"/>
                  </a:lnTo>
                  <a:lnTo>
                    <a:pt x="1055751" y="609854"/>
                  </a:lnTo>
                  <a:lnTo>
                    <a:pt x="1047623" y="599567"/>
                  </a:lnTo>
                  <a:lnTo>
                    <a:pt x="1041400" y="585089"/>
                  </a:lnTo>
                  <a:lnTo>
                    <a:pt x="1059688" y="550037"/>
                  </a:lnTo>
                  <a:lnTo>
                    <a:pt x="1073912" y="502666"/>
                  </a:lnTo>
                  <a:lnTo>
                    <a:pt x="1080008" y="451231"/>
                  </a:lnTo>
                  <a:lnTo>
                    <a:pt x="1086104" y="401828"/>
                  </a:lnTo>
                  <a:lnTo>
                    <a:pt x="1143000" y="395605"/>
                  </a:lnTo>
                  <a:close/>
                  <a:moveTo>
                    <a:pt x="813562" y="387350"/>
                  </a:moveTo>
                  <a:lnTo>
                    <a:pt x="846074" y="387350"/>
                  </a:lnTo>
                  <a:lnTo>
                    <a:pt x="864362" y="459486"/>
                  </a:lnTo>
                  <a:lnTo>
                    <a:pt x="878586" y="537718"/>
                  </a:lnTo>
                  <a:lnTo>
                    <a:pt x="870458" y="537718"/>
                  </a:lnTo>
                  <a:lnTo>
                    <a:pt x="860298" y="552196"/>
                  </a:lnTo>
                  <a:lnTo>
                    <a:pt x="837946" y="545973"/>
                  </a:lnTo>
                  <a:lnTo>
                    <a:pt x="831850" y="552196"/>
                  </a:lnTo>
                  <a:lnTo>
                    <a:pt x="831850" y="560451"/>
                  </a:lnTo>
                  <a:lnTo>
                    <a:pt x="831850" y="566674"/>
                  </a:lnTo>
                  <a:lnTo>
                    <a:pt x="831850" y="570738"/>
                  </a:lnTo>
                  <a:lnTo>
                    <a:pt x="827786" y="574802"/>
                  </a:lnTo>
                  <a:lnTo>
                    <a:pt x="823722" y="581025"/>
                  </a:lnTo>
                  <a:lnTo>
                    <a:pt x="813562" y="585089"/>
                  </a:lnTo>
                  <a:lnTo>
                    <a:pt x="803402" y="578866"/>
                  </a:lnTo>
                  <a:lnTo>
                    <a:pt x="789178" y="566547"/>
                  </a:lnTo>
                  <a:lnTo>
                    <a:pt x="774954" y="560324"/>
                  </a:lnTo>
                  <a:lnTo>
                    <a:pt x="774954" y="537718"/>
                  </a:lnTo>
                  <a:lnTo>
                    <a:pt x="728218" y="531495"/>
                  </a:lnTo>
                  <a:lnTo>
                    <a:pt x="736346" y="465582"/>
                  </a:lnTo>
                  <a:lnTo>
                    <a:pt x="750570" y="459359"/>
                  </a:lnTo>
                  <a:lnTo>
                    <a:pt x="764794" y="449072"/>
                  </a:lnTo>
                  <a:lnTo>
                    <a:pt x="774954" y="434594"/>
                  </a:lnTo>
                  <a:lnTo>
                    <a:pt x="764794" y="430530"/>
                  </a:lnTo>
                  <a:lnTo>
                    <a:pt x="756666" y="426466"/>
                  </a:lnTo>
                  <a:lnTo>
                    <a:pt x="750570" y="424434"/>
                  </a:lnTo>
                  <a:lnTo>
                    <a:pt x="742442" y="416179"/>
                  </a:lnTo>
                  <a:lnTo>
                    <a:pt x="738378" y="409956"/>
                  </a:lnTo>
                  <a:lnTo>
                    <a:pt x="736346" y="395478"/>
                  </a:lnTo>
                  <a:lnTo>
                    <a:pt x="774954" y="391414"/>
                  </a:lnTo>
                  <a:lnTo>
                    <a:pt x="813562" y="387350"/>
                  </a:lnTo>
                  <a:close/>
                  <a:moveTo>
                    <a:pt x="7446264" y="354457"/>
                  </a:moveTo>
                  <a:lnTo>
                    <a:pt x="7470648" y="366776"/>
                  </a:lnTo>
                  <a:lnTo>
                    <a:pt x="7470648" y="381127"/>
                  </a:lnTo>
                  <a:lnTo>
                    <a:pt x="7438136" y="381127"/>
                  </a:lnTo>
                  <a:lnTo>
                    <a:pt x="7446264" y="354330"/>
                  </a:lnTo>
                  <a:close/>
                  <a:moveTo>
                    <a:pt x="890905" y="354330"/>
                  </a:moveTo>
                  <a:lnTo>
                    <a:pt x="917321" y="358394"/>
                  </a:lnTo>
                  <a:lnTo>
                    <a:pt x="945769" y="362458"/>
                  </a:lnTo>
                  <a:lnTo>
                    <a:pt x="970153" y="366522"/>
                  </a:lnTo>
                  <a:lnTo>
                    <a:pt x="988441" y="372745"/>
                  </a:lnTo>
                  <a:lnTo>
                    <a:pt x="990473" y="381000"/>
                  </a:lnTo>
                  <a:lnTo>
                    <a:pt x="990473" y="391287"/>
                  </a:lnTo>
                  <a:lnTo>
                    <a:pt x="994537" y="405765"/>
                  </a:lnTo>
                  <a:lnTo>
                    <a:pt x="994537" y="420243"/>
                  </a:lnTo>
                  <a:lnTo>
                    <a:pt x="990473" y="426466"/>
                  </a:lnTo>
                  <a:lnTo>
                    <a:pt x="988441" y="434721"/>
                  </a:lnTo>
                  <a:lnTo>
                    <a:pt x="984377" y="445008"/>
                  </a:lnTo>
                  <a:lnTo>
                    <a:pt x="976249" y="451231"/>
                  </a:lnTo>
                  <a:lnTo>
                    <a:pt x="970153" y="455295"/>
                  </a:lnTo>
                  <a:lnTo>
                    <a:pt x="962025" y="459359"/>
                  </a:lnTo>
                  <a:lnTo>
                    <a:pt x="959993" y="463423"/>
                  </a:lnTo>
                  <a:lnTo>
                    <a:pt x="951865" y="465455"/>
                  </a:lnTo>
                  <a:lnTo>
                    <a:pt x="947801" y="473710"/>
                  </a:lnTo>
                  <a:lnTo>
                    <a:pt x="951865" y="492252"/>
                  </a:lnTo>
                  <a:lnTo>
                    <a:pt x="947801" y="512826"/>
                  </a:lnTo>
                  <a:lnTo>
                    <a:pt x="945769" y="527304"/>
                  </a:lnTo>
                  <a:lnTo>
                    <a:pt x="937641" y="537591"/>
                  </a:lnTo>
                  <a:lnTo>
                    <a:pt x="931545" y="541655"/>
                  </a:lnTo>
                  <a:lnTo>
                    <a:pt x="923417" y="545719"/>
                  </a:lnTo>
                  <a:lnTo>
                    <a:pt x="913257" y="545719"/>
                  </a:lnTo>
                  <a:lnTo>
                    <a:pt x="899033" y="545719"/>
                  </a:lnTo>
                  <a:lnTo>
                    <a:pt x="890905" y="523113"/>
                  </a:lnTo>
                  <a:lnTo>
                    <a:pt x="899033" y="502539"/>
                  </a:lnTo>
                  <a:lnTo>
                    <a:pt x="899033" y="478028"/>
                  </a:lnTo>
                  <a:lnTo>
                    <a:pt x="890905" y="449199"/>
                  </a:lnTo>
                  <a:lnTo>
                    <a:pt x="888873" y="416306"/>
                  </a:lnTo>
                  <a:lnTo>
                    <a:pt x="884809" y="387477"/>
                  </a:lnTo>
                  <a:lnTo>
                    <a:pt x="890905" y="354584"/>
                  </a:lnTo>
                  <a:close/>
                  <a:moveTo>
                    <a:pt x="122047" y="352298"/>
                  </a:moveTo>
                  <a:lnTo>
                    <a:pt x="150495" y="354330"/>
                  </a:lnTo>
                  <a:lnTo>
                    <a:pt x="150495" y="381127"/>
                  </a:lnTo>
                  <a:lnTo>
                    <a:pt x="185039" y="381127"/>
                  </a:lnTo>
                  <a:lnTo>
                    <a:pt x="213487" y="381127"/>
                  </a:lnTo>
                  <a:lnTo>
                    <a:pt x="245999" y="381127"/>
                  </a:lnTo>
                  <a:lnTo>
                    <a:pt x="252095" y="395605"/>
                  </a:lnTo>
                  <a:lnTo>
                    <a:pt x="260223" y="412115"/>
                  </a:lnTo>
                  <a:lnTo>
                    <a:pt x="266319" y="430657"/>
                  </a:lnTo>
                  <a:lnTo>
                    <a:pt x="274447" y="445135"/>
                  </a:lnTo>
                  <a:lnTo>
                    <a:pt x="274447" y="451358"/>
                  </a:lnTo>
                  <a:lnTo>
                    <a:pt x="252095" y="478155"/>
                  </a:lnTo>
                  <a:lnTo>
                    <a:pt x="223647" y="488442"/>
                  </a:lnTo>
                  <a:lnTo>
                    <a:pt x="195199" y="498729"/>
                  </a:lnTo>
                  <a:lnTo>
                    <a:pt x="178943" y="531622"/>
                  </a:lnTo>
                  <a:lnTo>
                    <a:pt x="164719" y="560451"/>
                  </a:lnTo>
                  <a:lnTo>
                    <a:pt x="160655" y="593344"/>
                  </a:lnTo>
                  <a:lnTo>
                    <a:pt x="166751" y="624205"/>
                  </a:lnTo>
                  <a:lnTo>
                    <a:pt x="136271" y="628269"/>
                  </a:lnTo>
                  <a:lnTo>
                    <a:pt x="107823" y="638556"/>
                  </a:lnTo>
                  <a:lnTo>
                    <a:pt x="71247" y="648843"/>
                  </a:lnTo>
                  <a:lnTo>
                    <a:pt x="69215" y="642620"/>
                  </a:lnTo>
                  <a:lnTo>
                    <a:pt x="65151" y="636397"/>
                  </a:lnTo>
                  <a:lnTo>
                    <a:pt x="61087" y="632333"/>
                  </a:lnTo>
                  <a:lnTo>
                    <a:pt x="61087" y="624078"/>
                  </a:lnTo>
                  <a:lnTo>
                    <a:pt x="57023" y="617855"/>
                  </a:lnTo>
                  <a:lnTo>
                    <a:pt x="61087" y="613791"/>
                  </a:lnTo>
                  <a:lnTo>
                    <a:pt x="61087" y="609727"/>
                  </a:lnTo>
                  <a:lnTo>
                    <a:pt x="61087" y="607695"/>
                  </a:lnTo>
                  <a:lnTo>
                    <a:pt x="65151" y="599440"/>
                  </a:lnTo>
                  <a:lnTo>
                    <a:pt x="65151" y="593217"/>
                  </a:lnTo>
                  <a:lnTo>
                    <a:pt x="40640" y="593217"/>
                  </a:lnTo>
                  <a:lnTo>
                    <a:pt x="40640" y="580898"/>
                  </a:lnTo>
                  <a:lnTo>
                    <a:pt x="40640" y="578866"/>
                  </a:lnTo>
                  <a:lnTo>
                    <a:pt x="36576" y="574802"/>
                  </a:lnTo>
                  <a:lnTo>
                    <a:pt x="36576" y="570738"/>
                  </a:lnTo>
                  <a:lnTo>
                    <a:pt x="32512" y="566674"/>
                  </a:lnTo>
                  <a:lnTo>
                    <a:pt x="26416" y="560451"/>
                  </a:lnTo>
                  <a:lnTo>
                    <a:pt x="22352" y="560451"/>
                  </a:lnTo>
                  <a:lnTo>
                    <a:pt x="18288" y="560451"/>
                  </a:lnTo>
                  <a:lnTo>
                    <a:pt x="14224" y="560451"/>
                  </a:lnTo>
                  <a:lnTo>
                    <a:pt x="12192" y="560451"/>
                  </a:lnTo>
                  <a:lnTo>
                    <a:pt x="0" y="560451"/>
                  </a:lnTo>
                  <a:lnTo>
                    <a:pt x="0" y="537718"/>
                  </a:lnTo>
                  <a:lnTo>
                    <a:pt x="26416" y="508889"/>
                  </a:lnTo>
                  <a:lnTo>
                    <a:pt x="42672" y="469773"/>
                  </a:lnTo>
                  <a:lnTo>
                    <a:pt x="56896" y="426466"/>
                  </a:lnTo>
                  <a:lnTo>
                    <a:pt x="46736" y="420243"/>
                  </a:lnTo>
                  <a:lnTo>
                    <a:pt x="42672" y="409956"/>
                  </a:lnTo>
                  <a:lnTo>
                    <a:pt x="40640" y="401701"/>
                  </a:lnTo>
                  <a:lnTo>
                    <a:pt x="36576" y="387223"/>
                  </a:lnTo>
                  <a:lnTo>
                    <a:pt x="32512" y="372745"/>
                  </a:lnTo>
                  <a:lnTo>
                    <a:pt x="60960" y="366522"/>
                  </a:lnTo>
                  <a:lnTo>
                    <a:pt x="83312" y="362458"/>
                  </a:lnTo>
                  <a:lnTo>
                    <a:pt x="99568" y="354203"/>
                  </a:lnTo>
                  <a:lnTo>
                    <a:pt x="121920" y="352171"/>
                  </a:lnTo>
                  <a:close/>
                  <a:moveTo>
                    <a:pt x="3164840" y="267843"/>
                  </a:moveTo>
                  <a:lnTo>
                    <a:pt x="3195320" y="267843"/>
                  </a:lnTo>
                  <a:lnTo>
                    <a:pt x="3195320" y="276098"/>
                  </a:lnTo>
                  <a:lnTo>
                    <a:pt x="3189224" y="276098"/>
                  </a:lnTo>
                  <a:lnTo>
                    <a:pt x="3181096" y="280162"/>
                  </a:lnTo>
                  <a:lnTo>
                    <a:pt x="3179064" y="280162"/>
                  </a:lnTo>
                  <a:lnTo>
                    <a:pt x="3175000" y="280162"/>
                  </a:lnTo>
                  <a:lnTo>
                    <a:pt x="3170936" y="276098"/>
                  </a:lnTo>
                  <a:lnTo>
                    <a:pt x="3164840" y="267843"/>
                  </a:lnTo>
                  <a:close/>
                  <a:moveTo>
                    <a:pt x="923417" y="267843"/>
                  </a:moveTo>
                  <a:lnTo>
                    <a:pt x="931545" y="315214"/>
                  </a:lnTo>
                  <a:lnTo>
                    <a:pt x="919353" y="323469"/>
                  </a:lnTo>
                  <a:lnTo>
                    <a:pt x="913257" y="325501"/>
                  </a:lnTo>
                  <a:lnTo>
                    <a:pt x="905129" y="329565"/>
                  </a:lnTo>
                  <a:lnTo>
                    <a:pt x="894969" y="337820"/>
                  </a:lnTo>
                  <a:lnTo>
                    <a:pt x="884809" y="339852"/>
                  </a:lnTo>
                  <a:lnTo>
                    <a:pt x="880745" y="337820"/>
                  </a:lnTo>
                  <a:lnTo>
                    <a:pt x="878713" y="337820"/>
                  </a:lnTo>
                  <a:lnTo>
                    <a:pt x="874649" y="333756"/>
                  </a:lnTo>
                  <a:lnTo>
                    <a:pt x="870585" y="333756"/>
                  </a:lnTo>
                  <a:lnTo>
                    <a:pt x="860425" y="333756"/>
                  </a:lnTo>
                  <a:lnTo>
                    <a:pt x="860425" y="325501"/>
                  </a:lnTo>
                  <a:lnTo>
                    <a:pt x="860425" y="323469"/>
                  </a:lnTo>
                  <a:lnTo>
                    <a:pt x="856361" y="323469"/>
                  </a:lnTo>
                  <a:lnTo>
                    <a:pt x="856361" y="319405"/>
                  </a:lnTo>
                  <a:lnTo>
                    <a:pt x="852297" y="315341"/>
                  </a:lnTo>
                  <a:lnTo>
                    <a:pt x="852297" y="300863"/>
                  </a:lnTo>
                  <a:lnTo>
                    <a:pt x="870585" y="290576"/>
                  </a:lnTo>
                  <a:lnTo>
                    <a:pt x="884809" y="280289"/>
                  </a:lnTo>
                  <a:lnTo>
                    <a:pt x="899033" y="272034"/>
                  </a:lnTo>
                  <a:lnTo>
                    <a:pt x="923417" y="267970"/>
                  </a:lnTo>
                  <a:close/>
                  <a:moveTo>
                    <a:pt x="221742" y="261747"/>
                  </a:moveTo>
                  <a:lnTo>
                    <a:pt x="227838" y="261747"/>
                  </a:lnTo>
                  <a:lnTo>
                    <a:pt x="235966" y="265811"/>
                  </a:lnTo>
                  <a:lnTo>
                    <a:pt x="237998" y="265811"/>
                  </a:lnTo>
                  <a:lnTo>
                    <a:pt x="242062" y="267843"/>
                  </a:lnTo>
                  <a:lnTo>
                    <a:pt x="246126" y="276098"/>
                  </a:lnTo>
                  <a:lnTo>
                    <a:pt x="221742" y="276098"/>
                  </a:lnTo>
                  <a:lnTo>
                    <a:pt x="221742" y="261747"/>
                  </a:lnTo>
                  <a:close/>
                  <a:moveTo>
                    <a:pt x="7615048" y="236982"/>
                  </a:moveTo>
                  <a:lnTo>
                    <a:pt x="7647560" y="241046"/>
                  </a:lnTo>
                  <a:lnTo>
                    <a:pt x="7680072" y="247269"/>
                  </a:lnTo>
                  <a:lnTo>
                    <a:pt x="7708519" y="257556"/>
                  </a:lnTo>
                  <a:lnTo>
                    <a:pt x="7728839" y="276098"/>
                  </a:lnTo>
                  <a:lnTo>
                    <a:pt x="7743063" y="300863"/>
                  </a:lnTo>
                  <a:lnTo>
                    <a:pt x="7751191" y="333756"/>
                  </a:lnTo>
                  <a:lnTo>
                    <a:pt x="7704455" y="325501"/>
                  </a:lnTo>
                  <a:lnTo>
                    <a:pt x="7661783" y="311023"/>
                  </a:lnTo>
                  <a:lnTo>
                    <a:pt x="7629272" y="290449"/>
                  </a:lnTo>
                  <a:lnTo>
                    <a:pt x="7608951" y="261620"/>
                  </a:lnTo>
                  <a:lnTo>
                    <a:pt x="7613015" y="257556"/>
                  </a:lnTo>
                  <a:lnTo>
                    <a:pt x="7613015" y="253492"/>
                  </a:lnTo>
                  <a:lnTo>
                    <a:pt x="7615048" y="251460"/>
                  </a:lnTo>
                  <a:lnTo>
                    <a:pt x="7615048" y="243205"/>
                  </a:lnTo>
                  <a:lnTo>
                    <a:pt x="7615048" y="236982"/>
                  </a:lnTo>
                  <a:close/>
                  <a:moveTo>
                    <a:pt x="781050" y="214376"/>
                  </a:moveTo>
                  <a:lnTo>
                    <a:pt x="793242" y="214376"/>
                  </a:lnTo>
                  <a:lnTo>
                    <a:pt x="795274" y="214376"/>
                  </a:lnTo>
                  <a:lnTo>
                    <a:pt x="799338" y="218440"/>
                  </a:lnTo>
                  <a:lnTo>
                    <a:pt x="803402" y="218440"/>
                  </a:lnTo>
                  <a:lnTo>
                    <a:pt x="807466" y="222504"/>
                  </a:lnTo>
                  <a:lnTo>
                    <a:pt x="809498" y="228727"/>
                  </a:lnTo>
                  <a:lnTo>
                    <a:pt x="813562" y="232791"/>
                  </a:lnTo>
                  <a:lnTo>
                    <a:pt x="813562" y="243078"/>
                  </a:lnTo>
                  <a:lnTo>
                    <a:pt x="813562" y="253365"/>
                  </a:lnTo>
                  <a:lnTo>
                    <a:pt x="807466" y="275971"/>
                  </a:lnTo>
                  <a:lnTo>
                    <a:pt x="803402" y="308864"/>
                  </a:lnTo>
                  <a:lnTo>
                    <a:pt x="799338" y="333629"/>
                  </a:lnTo>
                  <a:lnTo>
                    <a:pt x="789178" y="337693"/>
                  </a:lnTo>
                  <a:lnTo>
                    <a:pt x="781050" y="339725"/>
                  </a:lnTo>
                  <a:lnTo>
                    <a:pt x="774954" y="347980"/>
                  </a:lnTo>
                  <a:lnTo>
                    <a:pt x="766826" y="347980"/>
                  </a:lnTo>
                  <a:lnTo>
                    <a:pt x="766826" y="343916"/>
                  </a:lnTo>
                  <a:lnTo>
                    <a:pt x="764794" y="343916"/>
                  </a:lnTo>
                  <a:lnTo>
                    <a:pt x="760730" y="339852"/>
                  </a:lnTo>
                  <a:lnTo>
                    <a:pt x="752602" y="333629"/>
                  </a:lnTo>
                  <a:lnTo>
                    <a:pt x="750570" y="325374"/>
                  </a:lnTo>
                  <a:lnTo>
                    <a:pt x="750570" y="315087"/>
                  </a:lnTo>
                  <a:lnTo>
                    <a:pt x="750570" y="308864"/>
                  </a:lnTo>
                  <a:lnTo>
                    <a:pt x="742442" y="300609"/>
                  </a:lnTo>
                  <a:lnTo>
                    <a:pt x="728218" y="290322"/>
                  </a:lnTo>
                  <a:lnTo>
                    <a:pt x="709930" y="286258"/>
                  </a:lnTo>
                  <a:lnTo>
                    <a:pt x="693674" y="290322"/>
                  </a:lnTo>
                  <a:lnTo>
                    <a:pt x="675386" y="286258"/>
                  </a:lnTo>
                  <a:lnTo>
                    <a:pt x="657098" y="275971"/>
                  </a:lnTo>
                  <a:lnTo>
                    <a:pt x="642874" y="253365"/>
                  </a:lnTo>
                  <a:lnTo>
                    <a:pt x="651002" y="253365"/>
                  </a:lnTo>
                  <a:lnTo>
                    <a:pt x="655066" y="247142"/>
                  </a:lnTo>
                  <a:lnTo>
                    <a:pt x="657098" y="243078"/>
                  </a:lnTo>
                  <a:lnTo>
                    <a:pt x="657098" y="241046"/>
                  </a:lnTo>
                  <a:lnTo>
                    <a:pt x="661162" y="241046"/>
                  </a:lnTo>
                  <a:lnTo>
                    <a:pt x="665226" y="241046"/>
                  </a:lnTo>
                  <a:lnTo>
                    <a:pt x="671322" y="241046"/>
                  </a:lnTo>
                  <a:lnTo>
                    <a:pt x="683514" y="236982"/>
                  </a:lnTo>
                  <a:lnTo>
                    <a:pt x="703834" y="243205"/>
                  </a:lnTo>
                  <a:lnTo>
                    <a:pt x="728218" y="241173"/>
                  </a:lnTo>
                  <a:lnTo>
                    <a:pt x="756666" y="237109"/>
                  </a:lnTo>
                  <a:lnTo>
                    <a:pt x="781050" y="237109"/>
                  </a:lnTo>
                  <a:lnTo>
                    <a:pt x="781050" y="214376"/>
                  </a:lnTo>
                  <a:close/>
                  <a:moveTo>
                    <a:pt x="518668" y="208153"/>
                  </a:moveTo>
                  <a:lnTo>
                    <a:pt x="522732" y="214376"/>
                  </a:lnTo>
                  <a:lnTo>
                    <a:pt x="526796" y="218440"/>
                  </a:lnTo>
                  <a:lnTo>
                    <a:pt x="528828" y="226695"/>
                  </a:lnTo>
                  <a:lnTo>
                    <a:pt x="528828" y="232918"/>
                  </a:lnTo>
                  <a:lnTo>
                    <a:pt x="532892" y="241173"/>
                  </a:lnTo>
                  <a:lnTo>
                    <a:pt x="532892" y="253492"/>
                  </a:lnTo>
                  <a:lnTo>
                    <a:pt x="526796" y="253492"/>
                  </a:lnTo>
                  <a:lnTo>
                    <a:pt x="526796" y="261747"/>
                  </a:lnTo>
                  <a:lnTo>
                    <a:pt x="532892" y="261747"/>
                  </a:lnTo>
                  <a:lnTo>
                    <a:pt x="543052" y="265811"/>
                  </a:lnTo>
                  <a:lnTo>
                    <a:pt x="555244" y="267843"/>
                  </a:lnTo>
                  <a:lnTo>
                    <a:pt x="565404" y="267843"/>
                  </a:lnTo>
                  <a:lnTo>
                    <a:pt x="579628" y="267843"/>
                  </a:lnTo>
                  <a:lnTo>
                    <a:pt x="585724" y="261620"/>
                  </a:lnTo>
                  <a:lnTo>
                    <a:pt x="589788" y="257556"/>
                  </a:lnTo>
                  <a:lnTo>
                    <a:pt x="593852" y="257556"/>
                  </a:lnTo>
                  <a:lnTo>
                    <a:pt x="597916" y="257556"/>
                  </a:lnTo>
                  <a:lnTo>
                    <a:pt x="604012" y="261620"/>
                  </a:lnTo>
                  <a:lnTo>
                    <a:pt x="608076" y="265684"/>
                  </a:lnTo>
                  <a:lnTo>
                    <a:pt x="608076" y="267716"/>
                  </a:lnTo>
                  <a:lnTo>
                    <a:pt x="608076" y="271780"/>
                  </a:lnTo>
                  <a:lnTo>
                    <a:pt x="612140" y="275844"/>
                  </a:lnTo>
                  <a:lnTo>
                    <a:pt x="612140" y="282067"/>
                  </a:lnTo>
                  <a:lnTo>
                    <a:pt x="608076" y="290322"/>
                  </a:lnTo>
                  <a:lnTo>
                    <a:pt x="608076" y="294386"/>
                  </a:lnTo>
                  <a:lnTo>
                    <a:pt x="608076" y="296418"/>
                  </a:lnTo>
                  <a:lnTo>
                    <a:pt x="608076" y="300482"/>
                  </a:lnTo>
                  <a:lnTo>
                    <a:pt x="604012" y="308737"/>
                  </a:lnTo>
                  <a:lnTo>
                    <a:pt x="583692" y="319024"/>
                  </a:lnTo>
                  <a:lnTo>
                    <a:pt x="557276" y="319024"/>
                  </a:lnTo>
                  <a:lnTo>
                    <a:pt x="528828" y="319024"/>
                  </a:lnTo>
                  <a:lnTo>
                    <a:pt x="500380" y="325247"/>
                  </a:lnTo>
                  <a:lnTo>
                    <a:pt x="480060" y="339725"/>
                  </a:lnTo>
                  <a:lnTo>
                    <a:pt x="455676" y="358267"/>
                  </a:lnTo>
                  <a:lnTo>
                    <a:pt x="433324" y="376809"/>
                  </a:lnTo>
                  <a:lnTo>
                    <a:pt x="402844" y="387096"/>
                  </a:lnTo>
                  <a:lnTo>
                    <a:pt x="398780" y="380873"/>
                  </a:lnTo>
                  <a:lnTo>
                    <a:pt x="394716" y="372618"/>
                  </a:lnTo>
                  <a:lnTo>
                    <a:pt x="394716" y="366395"/>
                  </a:lnTo>
                  <a:lnTo>
                    <a:pt x="390652" y="354076"/>
                  </a:lnTo>
                  <a:lnTo>
                    <a:pt x="402844" y="347853"/>
                  </a:lnTo>
                  <a:lnTo>
                    <a:pt x="413004" y="339598"/>
                  </a:lnTo>
                  <a:lnTo>
                    <a:pt x="419100" y="329311"/>
                  </a:lnTo>
                  <a:lnTo>
                    <a:pt x="427228" y="319024"/>
                  </a:lnTo>
                  <a:lnTo>
                    <a:pt x="431292" y="308737"/>
                  </a:lnTo>
                  <a:lnTo>
                    <a:pt x="390652" y="308737"/>
                  </a:lnTo>
                  <a:lnTo>
                    <a:pt x="366268" y="319024"/>
                  </a:lnTo>
                  <a:lnTo>
                    <a:pt x="337820" y="323088"/>
                  </a:lnTo>
                  <a:lnTo>
                    <a:pt x="305308" y="319024"/>
                  </a:lnTo>
                  <a:lnTo>
                    <a:pt x="284988" y="308737"/>
                  </a:lnTo>
                  <a:lnTo>
                    <a:pt x="274828" y="308737"/>
                  </a:lnTo>
                  <a:lnTo>
                    <a:pt x="274828" y="300482"/>
                  </a:lnTo>
                  <a:lnTo>
                    <a:pt x="284988" y="296418"/>
                  </a:lnTo>
                  <a:lnTo>
                    <a:pt x="293116" y="294386"/>
                  </a:lnTo>
                  <a:lnTo>
                    <a:pt x="295148" y="290322"/>
                  </a:lnTo>
                  <a:lnTo>
                    <a:pt x="303276" y="286258"/>
                  </a:lnTo>
                  <a:lnTo>
                    <a:pt x="305308" y="275971"/>
                  </a:lnTo>
                  <a:lnTo>
                    <a:pt x="299212" y="275971"/>
                  </a:lnTo>
                  <a:lnTo>
                    <a:pt x="299212" y="267716"/>
                  </a:lnTo>
                  <a:lnTo>
                    <a:pt x="309372" y="267716"/>
                  </a:lnTo>
                  <a:lnTo>
                    <a:pt x="317500" y="265684"/>
                  </a:lnTo>
                  <a:lnTo>
                    <a:pt x="323596" y="265684"/>
                  </a:lnTo>
                  <a:lnTo>
                    <a:pt x="331724" y="261620"/>
                  </a:lnTo>
                  <a:lnTo>
                    <a:pt x="327660" y="257556"/>
                  </a:lnTo>
                  <a:lnTo>
                    <a:pt x="323596" y="253492"/>
                  </a:lnTo>
                  <a:lnTo>
                    <a:pt x="319532" y="251460"/>
                  </a:lnTo>
                  <a:lnTo>
                    <a:pt x="319532" y="247396"/>
                  </a:lnTo>
                  <a:lnTo>
                    <a:pt x="317500" y="243332"/>
                  </a:lnTo>
                  <a:lnTo>
                    <a:pt x="313436" y="237109"/>
                  </a:lnTo>
                  <a:lnTo>
                    <a:pt x="319532" y="237109"/>
                  </a:lnTo>
                  <a:lnTo>
                    <a:pt x="323596" y="233045"/>
                  </a:lnTo>
                  <a:lnTo>
                    <a:pt x="327660" y="233045"/>
                  </a:lnTo>
                  <a:lnTo>
                    <a:pt x="331470" y="228727"/>
                  </a:lnTo>
                  <a:lnTo>
                    <a:pt x="370078" y="241046"/>
                  </a:lnTo>
                  <a:lnTo>
                    <a:pt x="402590" y="253365"/>
                  </a:lnTo>
                  <a:lnTo>
                    <a:pt x="431038" y="267843"/>
                  </a:lnTo>
                  <a:lnTo>
                    <a:pt x="461518" y="280162"/>
                  </a:lnTo>
                  <a:lnTo>
                    <a:pt x="500126" y="282194"/>
                  </a:lnTo>
                  <a:lnTo>
                    <a:pt x="494030" y="265684"/>
                  </a:lnTo>
                  <a:lnTo>
                    <a:pt x="487934" y="251206"/>
                  </a:lnTo>
                  <a:lnTo>
                    <a:pt x="483870" y="240919"/>
                  </a:lnTo>
                  <a:lnTo>
                    <a:pt x="479806" y="214122"/>
                  </a:lnTo>
                  <a:lnTo>
                    <a:pt x="487934" y="212090"/>
                  </a:lnTo>
                  <a:lnTo>
                    <a:pt x="494030" y="208026"/>
                  </a:lnTo>
                  <a:lnTo>
                    <a:pt x="504190" y="208026"/>
                  </a:lnTo>
                  <a:lnTo>
                    <a:pt x="518414" y="208026"/>
                  </a:lnTo>
                  <a:close/>
                  <a:moveTo>
                    <a:pt x="1508887" y="164719"/>
                  </a:moveTo>
                  <a:lnTo>
                    <a:pt x="1533271" y="175006"/>
                  </a:lnTo>
                  <a:lnTo>
                    <a:pt x="1533271" y="183261"/>
                  </a:lnTo>
                  <a:lnTo>
                    <a:pt x="1523111" y="183261"/>
                  </a:lnTo>
                  <a:lnTo>
                    <a:pt x="1517015" y="183261"/>
                  </a:lnTo>
                  <a:lnTo>
                    <a:pt x="1512951" y="183261"/>
                  </a:lnTo>
                  <a:lnTo>
                    <a:pt x="1508887" y="179197"/>
                  </a:lnTo>
                  <a:lnTo>
                    <a:pt x="1508887" y="175133"/>
                  </a:lnTo>
                  <a:lnTo>
                    <a:pt x="1508887" y="164846"/>
                  </a:lnTo>
                  <a:close/>
                  <a:moveTo>
                    <a:pt x="284480" y="164846"/>
                  </a:moveTo>
                  <a:lnTo>
                    <a:pt x="284480" y="179324"/>
                  </a:lnTo>
                  <a:lnTo>
                    <a:pt x="284480" y="189611"/>
                  </a:lnTo>
                  <a:lnTo>
                    <a:pt x="288544" y="199898"/>
                  </a:lnTo>
                  <a:lnTo>
                    <a:pt x="284480" y="208153"/>
                  </a:lnTo>
                  <a:lnTo>
                    <a:pt x="284480" y="214376"/>
                  </a:lnTo>
                  <a:lnTo>
                    <a:pt x="274320" y="222631"/>
                  </a:lnTo>
                  <a:lnTo>
                    <a:pt x="264160" y="228854"/>
                  </a:lnTo>
                  <a:lnTo>
                    <a:pt x="251968" y="237109"/>
                  </a:lnTo>
                  <a:lnTo>
                    <a:pt x="245872" y="247396"/>
                  </a:lnTo>
                  <a:lnTo>
                    <a:pt x="231648" y="241173"/>
                  </a:lnTo>
                  <a:lnTo>
                    <a:pt x="223520" y="237109"/>
                  </a:lnTo>
                  <a:lnTo>
                    <a:pt x="217424" y="233045"/>
                  </a:lnTo>
                  <a:lnTo>
                    <a:pt x="213360" y="228981"/>
                  </a:lnTo>
                  <a:lnTo>
                    <a:pt x="207264" y="222758"/>
                  </a:lnTo>
                  <a:lnTo>
                    <a:pt x="203200" y="257810"/>
                  </a:lnTo>
                  <a:lnTo>
                    <a:pt x="193040" y="276352"/>
                  </a:lnTo>
                  <a:lnTo>
                    <a:pt x="166624" y="282575"/>
                  </a:lnTo>
                  <a:lnTo>
                    <a:pt x="146304" y="282575"/>
                  </a:lnTo>
                  <a:lnTo>
                    <a:pt x="124079" y="282575"/>
                  </a:lnTo>
                  <a:lnTo>
                    <a:pt x="97663" y="282575"/>
                  </a:lnTo>
                  <a:lnTo>
                    <a:pt x="97663" y="253492"/>
                  </a:lnTo>
                  <a:lnTo>
                    <a:pt x="136271" y="226695"/>
                  </a:lnTo>
                  <a:lnTo>
                    <a:pt x="178943" y="199898"/>
                  </a:lnTo>
                  <a:lnTo>
                    <a:pt x="227711" y="179324"/>
                  </a:lnTo>
                  <a:lnTo>
                    <a:pt x="284607" y="164846"/>
                  </a:lnTo>
                  <a:close/>
                  <a:moveTo>
                    <a:pt x="7466457" y="164846"/>
                  </a:moveTo>
                  <a:lnTo>
                    <a:pt x="7484745" y="164846"/>
                  </a:lnTo>
                  <a:lnTo>
                    <a:pt x="7490841" y="183388"/>
                  </a:lnTo>
                  <a:lnTo>
                    <a:pt x="7490841" y="203962"/>
                  </a:lnTo>
                  <a:lnTo>
                    <a:pt x="7490841" y="228727"/>
                  </a:lnTo>
                  <a:lnTo>
                    <a:pt x="7523353" y="218440"/>
                  </a:lnTo>
                  <a:lnTo>
                    <a:pt x="7547737" y="203962"/>
                  </a:lnTo>
                  <a:lnTo>
                    <a:pt x="7576185" y="189484"/>
                  </a:lnTo>
                  <a:lnTo>
                    <a:pt x="7576185" y="300736"/>
                  </a:lnTo>
                  <a:lnTo>
                    <a:pt x="7576185" y="304927"/>
                  </a:lnTo>
                  <a:lnTo>
                    <a:pt x="7572121" y="304927"/>
                  </a:lnTo>
                  <a:lnTo>
                    <a:pt x="7570089" y="308991"/>
                  </a:lnTo>
                  <a:lnTo>
                    <a:pt x="7543800" y="308991"/>
                  </a:lnTo>
                  <a:lnTo>
                    <a:pt x="7509256" y="311023"/>
                  </a:lnTo>
                  <a:lnTo>
                    <a:pt x="7474712" y="315087"/>
                  </a:lnTo>
                  <a:lnTo>
                    <a:pt x="7446264" y="319151"/>
                  </a:lnTo>
                  <a:lnTo>
                    <a:pt x="7423912" y="323215"/>
                  </a:lnTo>
                  <a:lnTo>
                    <a:pt x="7413752" y="325247"/>
                  </a:lnTo>
                  <a:lnTo>
                    <a:pt x="7389241" y="304927"/>
                  </a:lnTo>
                  <a:lnTo>
                    <a:pt x="7370953" y="276098"/>
                  </a:lnTo>
                  <a:lnTo>
                    <a:pt x="7360793" y="236982"/>
                  </a:lnTo>
                  <a:lnTo>
                    <a:pt x="7362825" y="226695"/>
                  </a:lnTo>
                  <a:lnTo>
                    <a:pt x="7366889" y="218440"/>
                  </a:lnTo>
                  <a:lnTo>
                    <a:pt x="7370953" y="212217"/>
                  </a:lnTo>
                  <a:lnTo>
                    <a:pt x="7375017" y="203962"/>
                  </a:lnTo>
                  <a:lnTo>
                    <a:pt x="7377049" y="197739"/>
                  </a:lnTo>
                  <a:lnTo>
                    <a:pt x="7391273" y="189484"/>
                  </a:lnTo>
                  <a:lnTo>
                    <a:pt x="7409561" y="179197"/>
                  </a:lnTo>
                  <a:lnTo>
                    <a:pt x="7438010" y="168910"/>
                  </a:lnTo>
                  <a:lnTo>
                    <a:pt x="7466457" y="164846"/>
                  </a:lnTo>
                  <a:close/>
                  <a:moveTo>
                    <a:pt x="931545" y="150495"/>
                  </a:moveTo>
                  <a:lnTo>
                    <a:pt x="937641" y="171069"/>
                  </a:lnTo>
                  <a:lnTo>
                    <a:pt x="951865" y="179324"/>
                  </a:lnTo>
                  <a:lnTo>
                    <a:pt x="974217" y="179324"/>
                  </a:lnTo>
                  <a:lnTo>
                    <a:pt x="1008761" y="175260"/>
                  </a:lnTo>
                  <a:lnTo>
                    <a:pt x="1008761" y="183515"/>
                  </a:lnTo>
                  <a:lnTo>
                    <a:pt x="1012825" y="193802"/>
                  </a:lnTo>
                  <a:lnTo>
                    <a:pt x="1016889" y="204089"/>
                  </a:lnTo>
                  <a:lnTo>
                    <a:pt x="1016889" y="212344"/>
                  </a:lnTo>
                  <a:lnTo>
                    <a:pt x="1016889" y="222631"/>
                  </a:lnTo>
                  <a:lnTo>
                    <a:pt x="1016889" y="228727"/>
                  </a:lnTo>
                  <a:lnTo>
                    <a:pt x="1055497" y="251333"/>
                  </a:lnTo>
                  <a:lnTo>
                    <a:pt x="1100201" y="261620"/>
                  </a:lnTo>
                  <a:lnTo>
                    <a:pt x="1151001" y="261620"/>
                  </a:lnTo>
                  <a:lnTo>
                    <a:pt x="1199769" y="261620"/>
                  </a:lnTo>
                  <a:lnTo>
                    <a:pt x="1254633" y="257556"/>
                  </a:lnTo>
                  <a:lnTo>
                    <a:pt x="1299337" y="261620"/>
                  </a:lnTo>
                  <a:lnTo>
                    <a:pt x="1299337" y="271907"/>
                  </a:lnTo>
                  <a:lnTo>
                    <a:pt x="1303401" y="282194"/>
                  </a:lnTo>
                  <a:lnTo>
                    <a:pt x="1307465" y="290449"/>
                  </a:lnTo>
                  <a:lnTo>
                    <a:pt x="1307465" y="294513"/>
                  </a:lnTo>
                  <a:lnTo>
                    <a:pt x="1307465" y="300736"/>
                  </a:lnTo>
                  <a:lnTo>
                    <a:pt x="1307465" y="308991"/>
                  </a:lnTo>
                  <a:lnTo>
                    <a:pt x="1299337" y="333756"/>
                  </a:lnTo>
                  <a:lnTo>
                    <a:pt x="1279017" y="333756"/>
                  </a:lnTo>
                  <a:lnTo>
                    <a:pt x="1254633" y="329692"/>
                  </a:lnTo>
                  <a:lnTo>
                    <a:pt x="1236345" y="325628"/>
                  </a:lnTo>
                  <a:lnTo>
                    <a:pt x="1228217" y="325628"/>
                  </a:lnTo>
                  <a:lnTo>
                    <a:pt x="1222121" y="329692"/>
                  </a:lnTo>
                  <a:lnTo>
                    <a:pt x="1218057" y="337947"/>
                  </a:lnTo>
                  <a:lnTo>
                    <a:pt x="1213993" y="339979"/>
                  </a:lnTo>
                  <a:lnTo>
                    <a:pt x="1207897" y="339979"/>
                  </a:lnTo>
                  <a:lnTo>
                    <a:pt x="1203833" y="344043"/>
                  </a:lnTo>
                  <a:lnTo>
                    <a:pt x="1193673" y="348107"/>
                  </a:lnTo>
                  <a:lnTo>
                    <a:pt x="1183513" y="348107"/>
                  </a:lnTo>
                  <a:lnTo>
                    <a:pt x="1171321" y="352171"/>
                  </a:lnTo>
                  <a:lnTo>
                    <a:pt x="1165225" y="354203"/>
                  </a:lnTo>
                  <a:lnTo>
                    <a:pt x="1155065" y="354203"/>
                  </a:lnTo>
                  <a:lnTo>
                    <a:pt x="1142873" y="354203"/>
                  </a:lnTo>
                  <a:lnTo>
                    <a:pt x="1136777" y="343916"/>
                  </a:lnTo>
                  <a:lnTo>
                    <a:pt x="1132713" y="333629"/>
                  </a:lnTo>
                  <a:lnTo>
                    <a:pt x="1126617" y="325374"/>
                  </a:lnTo>
                  <a:lnTo>
                    <a:pt x="1126617" y="333629"/>
                  </a:lnTo>
                  <a:lnTo>
                    <a:pt x="1118489" y="339852"/>
                  </a:lnTo>
                  <a:lnTo>
                    <a:pt x="1114425" y="348107"/>
                  </a:lnTo>
                  <a:lnTo>
                    <a:pt x="1112393" y="354330"/>
                  </a:lnTo>
                  <a:lnTo>
                    <a:pt x="1094232" y="354330"/>
                  </a:lnTo>
                  <a:lnTo>
                    <a:pt x="1086104" y="344043"/>
                  </a:lnTo>
                  <a:lnTo>
                    <a:pt x="1080008" y="329565"/>
                  </a:lnTo>
                  <a:lnTo>
                    <a:pt x="1073912" y="315087"/>
                  </a:lnTo>
                  <a:lnTo>
                    <a:pt x="1069848" y="325374"/>
                  </a:lnTo>
                  <a:lnTo>
                    <a:pt x="1065784" y="333629"/>
                  </a:lnTo>
                  <a:lnTo>
                    <a:pt x="1061720" y="337693"/>
                  </a:lnTo>
                  <a:lnTo>
                    <a:pt x="1055624" y="337693"/>
                  </a:lnTo>
                  <a:lnTo>
                    <a:pt x="1047496" y="333629"/>
                  </a:lnTo>
                  <a:lnTo>
                    <a:pt x="1041400" y="329565"/>
                  </a:lnTo>
                  <a:lnTo>
                    <a:pt x="1037336" y="325501"/>
                  </a:lnTo>
                  <a:lnTo>
                    <a:pt x="1037336" y="323469"/>
                  </a:lnTo>
                  <a:lnTo>
                    <a:pt x="1037336" y="319405"/>
                  </a:lnTo>
                  <a:lnTo>
                    <a:pt x="1037336" y="315341"/>
                  </a:lnTo>
                  <a:lnTo>
                    <a:pt x="1037336" y="311277"/>
                  </a:lnTo>
                  <a:lnTo>
                    <a:pt x="1033272" y="309245"/>
                  </a:lnTo>
                  <a:lnTo>
                    <a:pt x="1031240" y="309245"/>
                  </a:lnTo>
                  <a:lnTo>
                    <a:pt x="1027176" y="311277"/>
                  </a:lnTo>
                  <a:lnTo>
                    <a:pt x="1019048" y="311277"/>
                  </a:lnTo>
                  <a:lnTo>
                    <a:pt x="1008888" y="315341"/>
                  </a:lnTo>
                  <a:lnTo>
                    <a:pt x="1002792" y="315341"/>
                  </a:lnTo>
                  <a:lnTo>
                    <a:pt x="990600" y="319405"/>
                  </a:lnTo>
                  <a:lnTo>
                    <a:pt x="988568" y="315341"/>
                  </a:lnTo>
                  <a:lnTo>
                    <a:pt x="984504" y="315341"/>
                  </a:lnTo>
                  <a:lnTo>
                    <a:pt x="976376" y="311277"/>
                  </a:lnTo>
                  <a:lnTo>
                    <a:pt x="974344" y="309245"/>
                  </a:lnTo>
                  <a:lnTo>
                    <a:pt x="966216" y="305181"/>
                  </a:lnTo>
                  <a:lnTo>
                    <a:pt x="962152" y="301117"/>
                  </a:lnTo>
                  <a:lnTo>
                    <a:pt x="966216" y="280543"/>
                  </a:lnTo>
                  <a:lnTo>
                    <a:pt x="962152" y="266065"/>
                  </a:lnTo>
                  <a:lnTo>
                    <a:pt x="956056" y="253746"/>
                  </a:lnTo>
                  <a:lnTo>
                    <a:pt x="947928" y="237236"/>
                  </a:lnTo>
                  <a:lnTo>
                    <a:pt x="947928" y="214376"/>
                  </a:lnTo>
                  <a:lnTo>
                    <a:pt x="913384" y="212344"/>
                  </a:lnTo>
                  <a:lnTo>
                    <a:pt x="880872" y="200025"/>
                  </a:lnTo>
                  <a:lnTo>
                    <a:pt x="852424" y="189738"/>
                  </a:lnTo>
                  <a:lnTo>
                    <a:pt x="850392" y="185674"/>
                  </a:lnTo>
                  <a:lnTo>
                    <a:pt x="850392" y="183642"/>
                  </a:lnTo>
                  <a:lnTo>
                    <a:pt x="850392" y="179578"/>
                  </a:lnTo>
                  <a:lnTo>
                    <a:pt x="846328" y="175514"/>
                  </a:lnTo>
                  <a:lnTo>
                    <a:pt x="846328" y="165227"/>
                  </a:lnTo>
                  <a:lnTo>
                    <a:pt x="860552" y="161163"/>
                  </a:lnTo>
                  <a:lnTo>
                    <a:pt x="878840" y="161163"/>
                  </a:lnTo>
                  <a:lnTo>
                    <a:pt x="899160" y="157099"/>
                  </a:lnTo>
                  <a:lnTo>
                    <a:pt x="905256" y="155067"/>
                  </a:lnTo>
                  <a:lnTo>
                    <a:pt x="913384" y="155067"/>
                  </a:lnTo>
                  <a:lnTo>
                    <a:pt x="919480" y="151003"/>
                  </a:lnTo>
                  <a:lnTo>
                    <a:pt x="931672" y="151003"/>
                  </a:lnTo>
                  <a:close/>
                  <a:moveTo>
                    <a:pt x="766953" y="151003"/>
                  </a:moveTo>
                  <a:lnTo>
                    <a:pt x="831850" y="151003"/>
                  </a:lnTo>
                  <a:lnTo>
                    <a:pt x="831850" y="157226"/>
                  </a:lnTo>
                  <a:lnTo>
                    <a:pt x="835914" y="165481"/>
                  </a:lnTo>
                  <a:lnTo>
                    <a:pt x="835914" y="171704"/>
                  </a:lnTo>
                  <a:lnTo>
                    <a:pt x="837946" y="184023"/>
                  </a:lnTo>
                  <a:lnTo>
                    <a:pt x="821690" y="184023"/>
                  </a:lnTo>
                  <a:lnTo>
                    <a:pt x="813562" y="184023"/>
                  </a:lnTo>
                  <a:lnTo>
                    <a:pt x="807466" y="184023"/>
                  </a:lnTo>
                  <a:lnTo>
                    <a:pt x="793242" y="179959"/>
                  </a:lnTo>
                  <a:lnTo>
                    <a:pt x="781050" y="179959"/>
                  </a:lnTo>
                  <a:lnTo>
                    <a:pt x="766826" y="175895"/>
                  </a:lnTo>
                  <a:lnTo>
                    <a:pt x="766826" y="150495"/>
                  </a:lnTo>
                  <a:close/>
                  <a:moveTo>
                    <a:pt x="612267" y="142240"/>
                  </a:moveTo>
                  <a:lnTo>
                    <a:pt x="626491" y="150495"/>
                  </a:lnTo>
                  <a:lnTo>
                    <a:pt x="640715" y="156718"/>
                  </a:lnTo>
                  <a:lnTo>
                    <a:pt x="646811" y="169037"/>
                  </a:lnTo>
                  <a:lnTo>
                    <a:pt x="654939" y="183515"/>
                  </a:lnTo>
                  <a:lnTo>
                    <a:pt x="656971" y="197993"/>
                  </a:lnTo>
                  <a:lnTo>
                    <a:pt x="636651" y="197993"/>
                  </a:lnTo>
                  <a:lnTo>
                    <a:pt x="636651" y="189738"/>
                  </a:lnTo>
                  <a:lnTo>
                    <a:pt x="626491" y="183515"/>
                  </a:lnTo>
                  <a:lnTo>
                    <a:pt x="622427" y="175260"/>
                  </a:lnTo>
                  <a:lnTo>
                    <a:pt x="618363" y="169037"/>
                  </a:lnTo>
                  <a:lnTo>
                    <a:pt x="614299" y="156718"/>
                  </a:lnTo>
                  <a:lnTo>
                    <a:pt x="612267" y="142240"/>
                  </a:lnTo>
                  <a:close/>
                  <a:moveTo>
                    <a:pt x="994664" y="125730"/>
                  </a:moveTo>
                  <a:lnTo>
                    <a:pt x="1027176" y="125730"/>
                  </a:lnTo>
                  <a:lnTo>
                    <a:pt x="1027176" y="142240"/>
                  </a:lnTo>
                  <a:lnTo>
                    <a:pt x="994537" y="142240"/>
                  </a:lnTo>
                  <a:lnTo>
                    <a:pt x="994537" y="125730"/>
                  </a:lnTo>
                  <a:close/>
                  <a:moveTo>
                    <a:pt x="390398" y="125730"/>
                  </a:moveTo>
                  <a:lnTo>
                    <a:pt x="408686" y="127762"/>
                  </a:lnTo>
                  <a:lnTo>
                    <a:pt x="422910" y="127762"/>
                  </a:lnTo>
                  <a:lnTo>
                    <a:pt x="437134" y="131826"/>
                  </a:lnTo>
                  <a:lnTo>
                    <a:pt x="447294" y="135890"/>
                  </a:lnTo>
                  <a:lnTo>
                    <a:pt x="441198" y="146177"/>
                  </a:lnTo>
                  <a:lnTo>
                    <a:pt x="433070" y="156464"/>
                  </a:lnTo>
                  <a:lnTo>
                    <a:pt x="426974" y="164719"/>
                  </a:lnTo>
                  <a:lnTo>
                    <a:pt x="416814" y="175006"/>
                  </a:lnTo>
                  <a:lnTo>
                    <a:pt x="404622" y="183261"/>
                  </a:lnTo>
                  <a:lnTo>
                    <a:pt x="394462" y="185293"/>
                  </a:lnTo>
                  <a:lnTo>
                    <a:pt x="388366" y="185293"/>
                  </a:lnTo>
                  <a:lnTo>
                    <a:pt x="376174" y="183261"/>
                  </a:lnTo>
                  <a:lnTo>
                    <a:pt x="370078" y="175006"/>
                  </a:lnTo>
                  <a:lnTo>
                    <a:pt x="366014" y="168783"/>
                  </a:lnTo>
                  <a:lnTo>
                    <a:pt x="361950" y="160528"/>
                  </a:lnTo>
                  <a:lnTo>
                    <a:pt x="361950" y="150241"/>
                  </a:lnTo>
                  <a:lnTo>
                    <a:pt x="376174" y="139954"/>
                  </a:lnTo>
                  <a:lnTo>
                    <a:pt x="390398" y="125476"/>
                  </a:lnTo>
                  <a:close/>
                  <a:moveTo>
                    <a:pt x="884809" y="111379"/>
                  </a:moveTo>
                  <a:lnTo>
                    <a:pt x="894969" y="111379"/>
                  </a:lnTo>
                  <a:lnTo>
                    <a:pt x="903097" y="111379"/>
                  </a:lnTo>
                  <a:lnTo>
                    <a:pt x="909193" y="111379"/>
                  </a:lnTo>
                  <a:lnTo>
                    <a:pt x="913257" y="111379"/>
                  </a:lnTo>
                  <a:lnTo>
                    <a:pt x="919353" y="111379"/>
                  </a:lnTo>
                  <a:lnTo>
                    <a:pt x="927481" y="111379"/>
                  </a:lnTo>
                  <a:lnTo>
                    <a:pt x="937641" y="111379"/>
                  </a:lnTo>
                  <a:lnTo>
                    <a:pt x="937641" y="125730"/>
                  </a:lnTo>
                  <a:lnTo>
                    <a:pt x="890905" y="136017"/>
                  </a:lnTo>
                  <a:lnTo>
                    <a:pt x="884809" y="111252"/>
                  </a:lnTo>
                  <a:close/>
                  <a:moveTo>
                    <a:pt x="447421" y="88646"/>
                  </a:moveTo>
                  <a:lnTo>
                    <a:pt x="461645" y="92710"/>
                  </a:lnTo>
                  <a:lnTo>
                    <a:pt x="475869" y="96774"/>
                  </a:lnTo>
                  <a:lnTo>
                    <a:pt x="488061" y="102997"/>
                  </a:lnTo>
                  <a:lnTo>
                    <a:pt x="480060" y="102997"/>
                  </a:lnTo>
                  <a:lnTo>
                    <a:pt x="461772" y="111252"/>
                  </a:lnTo>
                  <a:lnTo>
                    <a:pt x="441452" y="111252"/>
                  </a:lnTo>
                  <a:lnTo>
                    <a:pt x="417068" y="111252"/>
                  </a:lnTo>
                  <a:lnTo>
                    <a:pt x="417068" y="103124"/>
                  </a:lnTo>
                  <a:lnTo>
                    <a:pt x="423164" y="103124"/>
                  </a:lnTo>
                  <a:lnTo>
                    <a:pt x="431292" y="96901"/>
                  </a:lnTo>
                  <a:lnTo>
                    <a:pt x="441452" y="92837"/>
                  </a:lnTo>
                  <a:lnTo>
                    <a:pt x="447548" y="88773"/>
                  </a:lnTo>
                  <a:close/>
                  <a:moveTo>
                    <a:pt x="5432679" y="84709"/>
                  </a:moveTo>
                  <a:lnTo>
                    <a:pt x="5467223" y="88773"/>
                  </a:lnTo>
                  <a:lnTo>
                    <a:pt x="5475351" y="97028"/>
                  </a:lnTo>
                  <a:lnTo>
                    <a:pt x="5479415" y="103251"/>
                  </a:lnTo>
                  <a:lnTo>
                    <a:pt x="5485511" y="111506"/>
                  </a:lnTo>
                  <a:lnTo>
                    <a:pt x="5481447" y="117729"/>
                  </a:lnTo>
                  <a:lnTo>
                    <a:pt x="5481447" y="121793"/>
                  </a:lnTo>
                  <a:lnTo>
                    <a:pt x="5479415" y="125857"/>
                  </a:lnTo>
                  <a:lnTo>
                    <a:pt x="5457063" y="154686"/>
                  </a:lnTo>
                  <a:lnTo>
                    <a:pt x="5428615" y="175260"/>
                  </a:lnTo>
                  <a:lnTo>
                    <a:pt x="5396103" y="193802"/>
                  </a:lnTo>
                  <a:lnTo>
                    <a:pt x="5357495" y="208280"/>
                  </a:lnTo>
                  <a:lnTo>
                    <a:pt x="5322951" y="222758"/>
                  </a:lnTo>
                  <a:lnTo>
                    <a:pt x="5290439" y="237236"/>
                  </a:lnTo>
                  <a:lnTo>
                    <a:pt x="5255895" y="266065"/>
                  </a:lnTo>
                  <a:lnTo>
                    <a:pt x="5215255" y="309372"/>
                  </a:lnTo>
                  <a:lnTo>
                    <a:pt x="5174615" y="358775"/>
                  </a:lnTo>
                  <a:lnTo>
                    <a:pt x="5133975" y="416433"/>
                  </a:lnTo>
                  <a:lnTo>
                    <a:pt x="5103495" y="474091"/>
                  </a:lnTo>
                  <a:lnTo>
                    <a:pt x="5081143" y="531749"/>
                  </a:lnTo>
                  <a:lnTo>
                    <a:pt x="5070983" y="585343"/>
                  </a:lnTo>
                  <a:lnTo>
                    <a:pt x="5075047" y="603885"/>
                  </a:lnTo>
                  <a:lnTo>
                    <a:pt x="5089271" y="624459"/>
                  </a:lnTo>
                  <a:lnTo>
                    <a:pt x="5105527" y="647065"/>
                  </a:lnTo>
                  <a:lnTo>
                    <a:pt x="5127879" y="663575"/>
                  </a:lnTo>
                  <a:lnTo>
                    <a:pt x="5127879" y="671830"/>
                  </a:lnTo>
                  <a:lnTo>
                    <a:pt x="5117719" y="671830"/>
                  </a:lnTo>
                  <a:lnTo>
                    <a:pt x="5109591" y="690372"/>
                  </a:lnTo>
                  <a:lnTo>
                    <a:pt x="5081143" y="678053"/>
                  </a:lnTo>
                  <a:lnTo>
                    <a:pt x="5048631" y="671830"/>
                  </a:lnTo>
                  <a:lnTo>
                    <a:pt x="5038471" y="643001"/>
                  </a:lnTo>
                  <a:lnTo>
                    <a:pt x="5020183" y="618236"/>
                  </a:lnTo>
                  <a:lnTo>
                    <a:pt x="5003927" y="599694"/>
                  </a:lnTo>
                  <a:lnTo>
                    <a:pt x="4985639" y="581152"/>
                  </a:lnTo>
                  <a:lnTo>
                    <a:pt x="4971415" y="552323"/>
                  </a:lnTo>
                  <a:lnTo>
                    <a:pt x="4991735" y="537845"/>
                  </a:lnTo>
                  <a:lnTo>
                    <a:pt x="5003927" y="531622"/>
                  </a:lnTo>
                  <a:lnTo>
                    <a:pt x="5003927" y="521335"/>
                  </a:lnTo>
                  <a:lnTo>
                    <a:pt x="4999863" y="513080"/>
                  </a:lnTo>
                  <a:lnTo>
                    <a:pt x="4995799" y="498602"/>
                  </a:lnTo>
                  <a:lnTo>
                    <a:pt x="4999863" y="484124"/>
                  </a:lnTo>
                  <a:lnTo>
                    <a:pt x="5010023" y="465582"/>
                  </a:lnTo>
                  <a:lnTo>
                    <a:pt x="5024247" y="455295"/>
                  </a:lnTo>
                  <a:lnTo>
                    <a:pt x="5038471" y="440817"/>
                  </a:lnTo>
                  <a:lnTo>
                    <a:pt x="5048631" y="420243"/>
                  </a:lnTo>
                  <a:lnTo>
                    <a:pt x="5042535" y="416179"/>
                  </a:lnTo>
                  <a:lnTo>
                    <a:pt x="5034407" y="412115"/>
                  </a:lnTo>
                  <a:lnTo>
                    <a:pt x="5034407" y="410083"/>
                  </a:lnTo>
                  <a:lnTo>
                    <a:pt x="5032375" y="410083"/>
                  </a:lnTo>
                  <a:lnTo>
                    <a:pt x="5032375" y="406019"/>
                  </a:lnTo>
                  <a:lnTo>
                    <a:pt x="5032375" y="401955"/>
                  </a:lnTo>
                  <a:lnTo>
                    <a:pt x="5048631" y="383413"/>
                  </a:lnTo>
                  <a:lnTo>
                    <a:pt x="5066919" y="366903"/>
                  </a:lnTo>
                  <a:lnTo>
                    <a:pt x="5077079" y="340106"/>
                  </a:lnTo>
                  <a:lnTo>
                    <a:pt x="5081143" y="333883"/>
                  </a:lnTo>
                  <a:lnTo>
                    <a:pt x="5077079" y="323596"/>
                  </a:lnTo>
                  <a:lnTo>
                    <a:pt x="5077079" y="315341"/>
                  </a:lnTo>
                  <a:lnTo>
                    <a:pt x="5075047" y="311277"/>
                  </a:lnTo>
                  <a:lnTo>
                    <a:pt x="5075047" y="300990"/>
                  </a:lnTo>
                  <a:lnTo>
                    <a:pt x="5075047" y="294767"/>
                  </a:lnTo>
                  <a:lnTo>
                    <a:pt x="5077079" y="282448"/>
                  </a:lnTo>
                  <a:lnTo>
                    <a:pt x="5105527" y="251587"/>
                  </a:lnTo>
                  <a:lnTo>
                    <a:pt x="5142103" y="218694"/>
                  </a:lnTo>
                  <a:lnTo>
                    <a:pt x="5186807" y="185801"/>
                  </a:lnTo>
                  <a:lnTo>
                    <a:pt x="5233543" y="161036"/>
                  </a:lnTo>
                  <a:lnTo>
                    <a:pt x="5272151" y="142494"/>
                  </a:lnTo>
                  <a:lnTo>
                    <a:pt x="5337175" y="142494"/>
                  </a:lnTo>
                  <a:lnTo>
                    <a:pt x="5357495" y="132207"/>
                  </a:lnTo>
                  <a:lnTo>
                    <a:pt x="5371719" y="121920"/>
                  </a:lnTo>
                  <a:lnTo>
                    <a:pt x="5381879" y="107442"/>
                  </a:lnTo>
                  <a:lnTo>
                    <a:pt x="5394071" y="99187"/>
                  </a:lnTo>
                  <a:lnTo>
                    <a:pt x="5408295" y="92964"/>
                  </a:lnTo>
                  <a:lnTo>
                    <a:pt x="5432679" y="84709"/>
                  </a:lnTo>
                  <a:close/>
                  <a:moveTo>
                    <a:pt x="813562" y="30988"/>
                  </a:moveTo>
                  <a:lnTo>
                    <a:pt x="846074" y="30988"/>
                  </a:lnTo>
                  <a:lnTo>
                    <a:pt x="856234" y="45466"/>
                  </a:lnTo>
                  <a:lnTo>
                    <a:pt x="870585" y="59817"/>
                  </a:lnTo>
                  <a:lnTo>
                    <a:pt x="884809" y="70104"/>
                  </a:lnTo>
                  <a:lnTo>
                    <a:pt x="878713" y="78359"/>
                  </a:lnTo>
                  <a:lnTo>
                    <a:pt x="874649" y="82423"/>
                  </a:lnTo>
                  <a:lnTo>
                    <a:pt x="870585" y="84455"/>
                  </a:lnTo>
                  <a:lnTo>
                    <a:pt x="866521" y="92710"/>
                  </a:lnTo>
                  <a:lnTo>
                    <a:pt x="864489" y="98933"/>
                  </a:lnTo>
                  <a:lnTo>
                    <a:pt x="860425" y="111252"/>
                  </a:lnTo>
                  <a:lnTo>
                    <a:pt x="850265" y="111252"/>
                  </a:lnTo>
                  <a:lnTo>
                    <a:pt x="836041" y="111252"/>
                  </a:lnTo>
                  <a:lnTo>
                    <a:pt x="827913" y="107188"/>
                  </a:lnTo>
                  <a:lnTo>
                    <a:pt x="817753" y="107188"/>
                  </a:lnTo>
                  <a:lnTo>
                    <a:pt x="807593" y="103124"/>
                  </a:lnTo>
                  <a:lnTo>
                    <a:pt x="807593" y="88646"/>
                  </a:lnTo>
                  <a:lnTo>
                    <a:pt x="809625" y="78359"/>
                  </a:lnTo>
                  <a:lnTo>
                    <a:pt x="813689" y="63881"/>
                  </a:lnTo>
                  <a:lnTo>
                    <a:pt x="813689" y="49530"/>
                  </a:lnTo>
                  <a:lnTo>
                    <a:pt x="813689" y="30988"/>
                  </a:lnTo>
                  <a:close/>
                  <a:moveTo>
                    <a:pt x="6437376" y="127"/>
                  </a:moveTo>
                  <a:lnTo>
                    <a:pt x="6475984" y="127"/>
                  </a:lnTo>
                  <a:lnTo>
                    <a:pt x="6484112" y="10414"/>
                  </a:lnTo>
                  <a:lnTo>
                    <a:pt x="6486144" y="14478"/>
                  </a:lnTo>
                  <a:lnTo>
                    <a:pt x="6490208" y="20701"/>
                  </a:lnTo>
                  <a:lnTo>
                    <a:pt x="6498336" y="28956"/>
                  </a:lnTo>
                  <a:lnTo>
                    <a:pt x="6500368" y="39243"/>
                  </a:lnTo>
                  <a:lnTo>
                    <a:pt x="6490208" y="43307"/>
                  </a:lnTo>
                  <a:lnTo>
                    <a:pt x="6486144" y="45339"/>
                  </a:lnTo>
                  <a:lnTo>
                    <a:pt x="6480048" y="49403"/>
                  </a:lnTo>
                  <a:lnTo>
                    <a:pt x="6475984" y="55626"/>
                  </a:lnTo>
                  <a:lnTo>
                    <a:pt x="6471920" y="59690"/>
                  </a:lnTo>
                  <a:lnTo>
                    <a:pt x="6469888" y="69977"/>
                  </a:lnTo>
                  <a:lnTo>
                    <a:pt x="6498336" y="78232"/>
                  </a:lnTo>
                  <a:lnTo>
                    <a:pt x="6512560" y="84455"/>
                  </a:lnTo>
                  <a:lnTo>
                    <a:pt x="6526784" y="98933"/>
                  </a:lnTo>
                  <a:lnTo>
                    <a:pt x="6541008" y="117475"/>
                  </a:lnTo>
                  <a:lnTo>
                    <a:pt x="6565392" y="107188"/>
                  </a:lnTo>
                  <a:lnTo>
                    <a:pt x="6589776" y="103124"/>
                  </a:lnTo>
                  <a:lnTo>
                    <a:pt x="6618224" y="99060"/>
                  </a:lnTo>
                  <a:lnTo>
                    <a:pt x="6650736" y="88773"/>
                  </a:lnTo>
                  <a:lnTo>
                    <a:pt x="6652768" y="84709"/>
                  </a:lnTo>
                  <a:lnTo>
                    <a:pt x="6656832" y="88773"/>
                  </a:lnTo>
                  <a:lnTo>
                    <a:pt x="6656832" y="92837"/>
                  </a:lnTo>
                  <a:lnTo>
                    <a:pt x="6656832" y="96901"/>
                  </a:lnTo>
                  <a:lnTo>
                    <a:pt x="6685280" y="111379"/>
                  </a:lnTo>
                  <a:lnTo>
                    <a:pt x="6707632" y="127889"/>
                  </a:lnTo>
                  <a:lnTo>
                    <a:pt x="6723888" y="150495"/>
                  </a:lnTo>
                  <a:lnTo>
                    <a:pt x="6742176" y="175260"/>
                  </a:lnTo>
                  <a:lnTo>
                    <a:pt x="6742176" y="222631"/>
                  </a:lnTo>
                  <a:lnTo>
                    <a:pt x="6717792" y="241173"/>
                  </a:lnTo>
                  <a:lnTo>
                    <a:pt x="6707632" y="257683"/>
                  </a:lnTo>
                  <a:lnTo>
                    <a:pt x="6699504" y="276225"/>
                  </a:lnTo>
                  <a:lnTo>
                    <a:pt x="6689344" y="294767"/>
                  </a:lnTo>
                  <a:lnTo>
                    <a:pt x="6660896" y="311277"/>
                  </a:lnTo>
                  <a:lnTo>
                    <a:pt x="6628384" y="329819"/>
                  </a:lnTo>
                  <a:lnTo>
                    <a:pt x="6595872" y="352425"/>
                  </a:lnTo>
                  <a:lnTo>
                    <a:pt x="6571615" y="381127"/>
                  </a:lnTo>
                  <a:lnTo>
                    <a:pt x="6579743" y="381127"/>
                  </a:lnTo>
                  <a:lnTo>
                    <a:pt x="6604127" y="366649"/>
                  </a:lnTo>
                  <a:lnTo>
                    <a:pt x="6632575" y="362585"/>
                  </a:lnTo>
                  <a:lnTo>
                    <a:pt x="6665087" y="366649"/>
                  </a:lnTo>
                  <a:lnTo>
                    <a:pt x="6665087" y="372872"/>
                  </a:lnTo>
                  <a:lnTo>
                    <a:pt x="6661023" y="381127"/>
                  </a:lnTo>
                  <a:lnTo>
                    <a:pt x="6661023" y="383159"/>
                  </a:lnTo>
                  <a:lnTo>
                    <a:pt x="6661023" y="387223"/>
                  </a:lnTo>
                  <a:lnTo>
                    <a:pt x="6661023" y="391287"/>
                  </a:lnTo>
                  <a:lnTo>
                    <a:pt x="6665087" y="391287"/>
                  </a:lnTo>
                  <a:lnTo>
                    <a:pt x="6671183" y="395351"/>
                  </a:lnTo>
                  <a:lnTo>
                    <a:pt x="6681343" y="383032"/>
                  </a:lnTo>
                  <a:lnTo>
                    <a:pt x="6695567" y="372745"/>
                  </a:lnTo>
                  <a:lnTo>
                    <a:pt x="6709791" y="362458"/>
                  </a:lnTo>
                  <a:lnTo>
                    <a:pt x="6728079" y="354203"/>
                  </a:lnTo>
                  <a:lnTo>
                    <a:pt x="6728079" y="366522"/>
                  </a:lnTo>
                  <a:lnTo>
                    <a:pt x="6721983" y="376809"/>
                  </a:lnTo>
                  <a:lnTo>
                    <a:pt x="6717919" y="387096"/>
                  </a:lnTo>
                  <a:lnTo>
                    <a:pt x="6713855" y="401574"/>
                  </a:lnTo>
                  <a:lnTo>
                    <a:pt x="6709791" y="420116"/>
                  </a:lnTo>
                  <a:lnTo>
                    <a:pt x="6713855" y="424180"/>
                  </a:lnTo>
                  <a:lnTo>
                    <a:pt x="6717919" y="424180"/>
                  </a:lnTo>
                  <a:lnTo>
                    <a:pt x="6717919" y="426212"/>
                  </a:lnTo>
                  <a:lnTo>
                    <a:pt x="6736207" y="426212"/>
                  </a:lnTo>
                  <a:lnTo>
                    <a:pt x="6736207" y="401828"/>
                  </a:lnTo>
                  <a:lnTo>
                    <a:pt x="6770751" y="397764"/>
                  </a:lnTo>
                  <a:lnTo>
                    <a:pt x="6803263" y="397764"/>
                  </a:lnTo>
                  <a:lnTo>
                    <a:pt x="6827647" y="401828"/>
                  </a:lnTo>
                  <a:lnTo>
                    <a:pt x="6852031" y="420370"/>
                  </a:lnTo>
                  <a:lnTo>
                    <a:pt x="6852031" y="424434"/>
                  </a:lnTo>
                  <a:lnTo>
                    <a:pt x="6852031" y="434721"/>
                  </a:lnTo>
                  <a:lnTo>
                    <a:pt x="6856095" y="445008"/>
                  </a:lnTo>
                  <a:lnTo>
                    <a:pt x="6856095" y="455295"/>
                  </a:lnTo>
                  <a:lnTo>
                    <a:pt x="6860159" y="465582"/>
                  </a:lnTo>
                  <a:lnTo>
                    <a:pt x="6961886" y="473837"/>
                  </a:lnTo>
                  <a:lnTo>
                    <a:pt x="6970014" y="451231"/>
                  </a:lnTo>
                  <a:lnTo>
                    <a:pt x="6970014" y="445008"/>
                  </a:lnTo>
                  <a:lnTo>
                    <a:pt x="6970014" y="440944"/>
                  </a:lnTo>
                  <a:lnTo>
                    <a:pt x="6970014" y="434721"/>
                  </a:lnTo>
                  <a:lnTo>
                    <a:pt x="6970014" y="424434"/>
                  </a:lnTo>
                  <a:lnTo>
                    <a:pt x="6970014" y="412115"/>
                  </a:lnTo>
                  <a:lnTo>
                    <a:pt x="6976110" y="410083"/>
                  </a:lnTo>
                  <a:lnTo>
                    <a:pt x="6980174" y="410083"/>
                  </a:lnTo>
                  <a:lnTo>
                    <a:pt x="6980174" y="406019"/>
                  </a:lnTo>
                  <a:lnTo>
                    <a:pt x="6984238" y="401955"/>
                  </a:lnTo>
                  <a:lnTo>
                    <a:pt x="7004558" y="412242"/>
                  </a:lnTo>
                  <a:lnTo>
                    <a:pt x="7026910" y="424561"/>
                  </a:lnTo>
                  <a:lnTo>
                    <a:pt x="7047230" y="434848"/>
                  </a:lnTo>
                  <a:lnTo>
                    <a:pt x="7069582" y="416306"/>
                  </a:lnTo>
                  <a:lnTo>
                    <a:pt x="7093966" y="406019"/>
                  </a:lnTo>
                  <a:lnTo>
                    <a:pt x="7132574" y="401955"/>
                  </a:lnTo>
                  <a:lnTo>
                    <a:pt x="7132574" y="412242"/>
                  </a:lnTo>
                  <a:lnTo>
                    <a:pt x="7138670" y="412242"/>
                  </a:lnTo>
                  <a:lnTo>
                    <a:pt x="7156958" y="484378"/>
                  </a:lnTo>
                  <a:lnTo>
                    <a:pt x="7132574" y="509143"/>
                  </a:lnTo>
                  <a:lnTo>
                    <a:pt x="7118350" y="546227"/>
                  </a:lnTo>
                  <a:lnTo>
                    <a:pt x="7122414" y="552450"/>
                  </a:lnTo>
                  <a:lnTo>
                    <a:pt x="7126478" y="560705"/>
                  </a:lnTo>
                  <a:lnTo>
                    <a:pt x="7126478" y="566928"/>
                  </a:lnTo>
                  <a:lnTo>
                    <a:pt x="7128510" y="575183"/>
                  </a:lnTo>
                  <a:lnTo>
                    <a:pt x="7132574" y="585470"/>
                  </a:lnTo>
                  <a:lnTo>
                    <a:pt x="7150862" y="604012"/>
                  </a:lnTo>
                  <a:lnTo>
                    <a:pt x="7175247" y="618490"/>
                  </a:lnTo>
                  <a:lnTo>
                    <a:pt x="7195566" y="632968"/>
                  </a:lnTo>
                  <a:lnTo>
                    <a:pt x="7199630" y="628904"/>
                  </a:lnTo>
                  <a:lnTo>
                    <a:pt x="7203694" y="624840"/>
                  </a:lnTo>
                  <a:lnTo>
                    <a:pt x="7213854" y="608330"/>
                  </a:lnTo>
                  <a:lnTo>
                    <a:pt x="7221982" y="585724"/>
                  </a:lnTo>
                  <a:lnTo>
                    <a:pt x="7228078" y="565150"/>
                  </a:lnTo>
                  <a:lnTo>
                    <a:pt x="7242302" y="546608"/>
                  </a:lnTo>
                  <a:lnTo>
                    <a:pt x="7242302" y="565150"/>
                  </a:lnTo>
                  <a:lnTo>
                    <a:pt x="7246366" y="579628"/>
                  </a:lnTo>
                  <a:lnTo>
                    <a:pt x="7252462" y="589915"/>
                  </a:lnTo>
                  <a:lnTo>
                    <a:pt x="7264654" y="596138"/>
                  </a:lnTo>
                  <a:lnTo>
                    <a:pt x="7278878" y="600202"/>
                  </a:lnTo>
                  <a:lnTo>
                    <a:pt x="7295134" y="604266"/>
                  </a:lnTo>
                  <a:lnTo>
                    <a:pt x="7321550" y="560959"/>
                  </a:lnTo>
                  <a:lnTo>
                    <a:pt x="7331710" y="571246"/>
                  </a:lnTo>
                  <a:lnTo>
                    <a:pt x="7341870" y="579501"/>
                  </a:lnTo>
                  <a:lnTo>
                    <a:pt x="7347966" y="589788"/>
                  </a:lnTo>
                  <a:lnTo>
                    <a:pt x="7360158" y="596011"/>
                  </a:lnTo>
                  <a:lnTo>
                    <a:pt x="7374382" y="604266"/>
                  </a:lnTo>
                  <a:lnTo>
                    <a:pt x="7380478" y="596011"/>
                  </a:lnTo>
                  <a:lnTo>
                    <a:pt x="7388606" y="589788"/>
                  </a:lnTo>
                  <a:lnTo>
                    <a:pt x="7394702" y="589788"/>
                  </a:lnTo>
                  <a:lnTo>
                    <a:pt x="7398766" y="589788"/>
                  </a:lnTo>
                  <a:lnTo>
                    <a:pt x="7408926" y="589788"/>
                  </a:lnTo>
                  <a:lnTo>
                    <a:pt x="7417054" y="593852"/>
                  </a:lnTo>
                  <a:lnTo>
                    <a:pt x="7431278" y="593852"/>
                  </a:lnTo>
                  <a:lnTo>
                    <a:pt x="7427214" y="556768"/>
                  </a:lnTo>
                  <a:lnTo>
                    <a:pt x="7419086" y="532003"/>
                  </a:lnTo>
                  <a:lnTo>
                    <a:pt x="7412990" y="499110"/>
                  </a:lnTo>
                  <a:lnTo>
                    <a:pt x="7437374" y="492887"/>
                  </a:lnTo>
                  <a:lnTo>
                    <a:pt x="7459726" y="484632"/>
                  </a:lnTo>
                  <a:lnTo>
                    <a:pt x="7494270" y="484632"/>
                  </a:lnTo>
                  <a:lnTo>
                    <a:pt x="7532878" y="488696"/>
                  </a:lnTo>
                  <a:lnTo>
                    <a:pt x="7571486" y="498983"/>
                  </a:lnTo>
                  <a:lnTo>
                    <a:pt x="7608062" y="509270"/>
                  </a:lnTo>
                  <a:lnTo>
                    <a:pt x="7640574" y="521589"/>
                  </a:lnTo>
                  <a:lnTo>
                    <a:pt x="7654798" y="531876"/>
                  </a:lnTo>
                  <a:lnTo>
                    <a:pt x="7660894" y="538099"/>
                  </a:lnTo>
                  <a:lnTo>
                    <a:pt x="7664958" y="550418"/>
                  </a:lnTo>
                  <a:lnTo>
                    <a:pt x="7664958" y="556641"/>
                  </a:lnTo>
                  <a:lnTo>
                    <a:pt x="7669022" y="560705"/>
                  </a:lnTo>
                  <a:lnTo>
                    <a:pt x="7669022" y="566928"/>
                  </a:lnTo>
                  <a:lnTo>
                    <a:pt x="7675118" y="570992"/>
                  </a:lnTo>
                  <a:lnTo>
                    <a:pt x="7683247" y="575056"/>
                  </a:lnTo>
                  <a:lnTo>
                    <a:pt x="7693406" y="579120"/>
                  </a:lnTo>
                  <a:lnTo>
                    <a:pt x="7713726" y="570865"/>
                  </a:lnTo>
                  <a:lnTo>
                    <a:pt x="7738110" y="570865"/>
                  </a:lnTo>
                  <a:lnTo>
                    <a:pt x="7764526" y="570865"/>
                  </a:lnTo>
                  <a:lnTo>
                    <a:pt x="7774686" y="593471"/>
                  </a:lnTo>
                  <a:lnTo>
                    <a:pt x="7788910" y="614045"/>
                  </a:lnTo>
                  <a:lnTo>
                    <a:pt x="7809230" y="632587"/>
                  </a:lnTo>
                  <a:lnTo>
                    <a:pt x="7835647" y="642874"/>
                  </a:lnTo>
                  <a:lnTo>
                    <a:pt x="7860030" y="632587"/>
                  </a:lnTo>
                  <a:lnTo>
                    <a:pt x="7894574" y="632587"/>
                  </a:lnTo>
                  <a:lnTo>
                    <a:pt x="7927086" y="636651"/>
                  </a:lnTo>
                  <a:lnTo>
                    <a:pt x="7959598" y="642874"/>
                  </a:lnTo>
                  <a:lnTo>
                    <a:pt x="7983982" y="649097"/>
                  </a:lnTo>
                  <a:lnTo>
                    <a:pt x="7994142" y="681990"/>
                  </a:lnTo>
                  <a:lnTo>
                    <a:pt x="7998206" y="710819"/>
                  </a:lnTo>
                  <a:lnTo>
                    <a:pt x="8004302" y="735584"/>
                  </a:lnTo>
                  <a:lnTo>
                    <a:pt x="8012430" y="739648"/>
                  </a:lnTo>
                  <a:lnTo>
                    <a:pt x="8016494" y="747903"/>
                  </a:lnTo>
                  <a:lnTo>
                    <a:pt x="8022590" y="749935"/>
                  </a:lnTo>
                  <a:lnTo>
                    <a:pt x="8089773" y="743712"/>
                  </a:lnTo>
                  <a:lnTo>
                    <a:pt x="8156956" y="743712"/>
                  </a:lnTo>
                  <a:lnTo>
                    <a:pt x="8226172" y="743712"/>
                  </a:lnTo>
                  <a:lnTo>
                    <a:pt x="8232267" y="758190"/>
                  </a:lnTo>
                  <a:lnTo>
                    <a:pt x="8242427" y="768477"/>
                  </a:lnTo>
                  <a:lnTo>
                    <a:pt x="8254619" y="782955"/>
                  </a:lnTo>
                  <a:lnTo>
                    <a:pt x="8264779" y="791210"/>
                  </a:lnTo>
                  <a:lnTo>
                    <a:pt x="8279003" y="801497"/>
                  </a:lnTo>
                  <a:lnTo>
                    <a:pt x="8279003" y="791210"/>
                  </a:lnTo>
                  <a:lnTo>
                    <a:pt x="8283067" y="787146"/>
                  </a:lnTo>
                  <a:lnTo>
                    <a:pt x="8285099" y="778891"/>
                  </a:lnTo>
                  <a:lnTo>
                    <a:pt x="8285099" y="772668"/>
                  </a:lnTo>
                  <a:lnTo>
                    <a:pt x="8289163" y="762381"/>
                  </a:lnTo>
                  <a:lnTo>
                    <a:pt x="8283067" y="750062"/>
                  </a:lnTo>
                  <a:lnTo>
                    <a:pt x="8279003" y="743839"/>
                  </a:lnTo>
                  <a:lnTo>
                    <a:pt x="8274939" y="739775"/>
                  </a:lnTo>
                  <a:lnTo>
                    <a:pt x="8274939" y="733552"/>
                  </a:lnTo>
                  <a:lnTo>
                    <a:pt x="8279003" y="725297"/>
                  </a:lnTo>
                  <a:lnTo>
                    <a:pt x="8279003" y="715010"/>
                  </a:lnTo>
                  <a:lnTo>
                    <a:pt x="8279003" y="704723"/>
                  </a:lnTo>
                  <a:lnTo>
                    <a:pt x="8313547" y="710946"/>
                  </a:lnTo>
                  <a:lnTo>
                    <a:pt x="8337931" y="725424"/>
                  </a:lnTo>
                  <a:lnTo>
                    <a:pt x="8366379" y="735711"/>
                  </a:lnTo>
                  <a:lnTo>
                    <a:pt x="8378572" y="735711"/>
                  </a:lnTo>
                  <a:lnTo>
                    <a:pt x="8388731" y="735711"/>
                  </a:lnTo>
                  <a:lnTo>
                    <a:pt x="8398891" y="733679"/>
                  </a:lnTo>
                  <a:lnTo>
                    <a:pt x="8407019" y="725424"/>
                  </a:lnTo>
                  <a:lnTo>
                    <a:pt x="8413115" y="721360"/>
                  </a:lnTo>
                  <a:lnTo>
                    <a:pt x="8421243" y="719328"/>
                  </a:lnTo>
                  <a:lnTo>
                    <a:pt x="8537194" y="768731"/>
                  </a:lnTo>
                  <a:lnTo>
                    <a:pt x="8602218" y="836676"/>
                  </a:lnTo>
                  <a:lnTo>
                    <a:pt x="8612378" y="844931"/>
                  </a:lnTo>
                  <a:lnTo>
                    <a:pt x="8622538" y="844931"/>
                  </a:lnTo>
                  <a:lnTo>
                    <a:pt x="8632698" y="846963"/>
                  </a:lnTo>
                  <a:lnTo>
                    <a:pt x="8644890" y="846963"/>
                  </a:lnTo>
                  <a:lnTo>
                    <a:pt x="8655050" y="855218"/>
                  </a:lnTo>
                  <a:lnTo>
                    <a:pt x="8675370" y="873760"/>
                  </a:lnTo>
                  <a:lnTo>
                    <a:pt x="8689594" y="894334"/>
                  </a:lnTo>
                  <a:lnTo>
                    <a:pt x="8703818" y="912876"/>
                  </a:lnTo>
                  <a:lnTo>
                    <a:pt x="8722106" y="927354"/>
                  </a:lnTo>
                  <a:lnTo>
                    <a:pt x="8756650" y="933577"/>
                  </a:lnTo>
                  <a:lnTo>
                    <a:pt x="8760714" y="931545"/>
                  </a:lnTo>
                  <a:lnTo>
                    <a:pt x="8764778" y="931545"/>
                  </a:lnTo>
                  <a:lnTo>
                    <a:pt x="8768842" y="927481"/>
                  </a:lnTo>
                  <a:lnTo>
                    <a:pt x="8770874" y="927481"/>
                  </a:lnTo>
                  <a:lnTo>
                    <a:pt x="8779002" y="927481"/>
                  </a:lnTo>
                  <a:lnTo>
                    <a:pt x="8799322" y="952246"/>
                  </a:lnTo>
                  <a:lnTo>
                    <a:pt x="8821674" y="977011"/>
                  </a:lnTo>
                  <a:lnTo>
                    <a:pt x="8839962" y="1003808"/>
                  </a:lnTo>
                  <a:lnTo>
                    <a:pt x="8850122" y="1038860"/>
                  </a:lnTo>
                  <a:lnTo>
                    <a:pt x="8778875" y="1038860"/>
                  </a:lnTo>
                  <a:lnTo>
                    <a:pt x="8774811" y="1045083"/>
                  </a:lnTo>
                  <a:lnTo>
                    <a:pt x="8768715" y="1053338"/>
                  </a:lnTo>
                  <a:lnTo>
                    <a:pt x="8764651" y="1057402"/>
                  </a:lnTo>
                  <a:lnTo>
                    <a:pt x="8760587" y="1067689"/>
                  </a:lnTo>
                  <a:lnTo>
                    <a:pt x="8756523" y="1077976"/>
                  </a:lnTo>
                  <a:lnTo>
                    <a:pt x="8764651" y="1082040"/>
                  </a:lnTo>
                  <a:lnTo>
                    <a:pt x="8768715" y="1086104"/>
                  </a:lnTo>
                  <a:lnTo>
                    <a:pt x="8770747" y="1088136"/>
                  </a:lnTo>
                  <a:lnTo>
                    <a:pt x="8774811" y="1096391"/>
                  </a:lnTo>
                  <a:lnTo>
                    <a:pt x="8774811" y="1100455"/>
                  </a:lnTo>
                  <a:lnTo>
                    <a:pt x="8770747" y="1106678"/>
                  </a:lnTo>
                  <a:lnTo>
                    <a:pt x="8764651" y="1116965"/>
                  </a:lnTo>
                  <a:lnTo>
                    <a:pt x="8760587" y="1121029"/>
                  </a:lnTo>
                  <a:lnTo>
                    <a:pt x="8754491" y="1125093"/>
                  </a:lnTo>
                  <a:lnTo>
                    <a:pt x="8746363" y="1125093"/>
                  </a:lnTo>
                  <a:lnTo>
                    <a:pt x="8740267" y="1125093"/>
                  </a:lnTo>
                  <a:lnTo>
                    <a:pt x="8726043" y="1125093"/>
                  </a:lnTo>
                  <a:lnTo>
                    <a:pt x="8711819" y="1102487"/>
                  </a:lnTo>
                  <a:lnTo>
                    <a:pt x="8689467" y="1092200"/>
                  </a:lnTo>
                  <a:lnTo>
                    <a:pt x="8661019" y="1085977"/>
                  </a:lnTo>
                  <a:lnTo>
                    <a:pt x="8661019" y="1058799"/>
                  </a:lnTo>
                  <a:lnTo>
                    <a:pt x="8654923" y="1056767"/>
                  </a:lnTo>
                  <a:lnTo>
                    <a:pt x="8646795" y="1052703"/>
                  </a:lnTo>
                  <a:lnTo>
                    <a:pt x="8644763" y="1048639"/>
                  </a:lnTo>
                  <a:lnTo>
                    <a:pt x="8636635" y="1044575"/>
                  </a:lnTo>
                  <a:lnTo>
                    <a:pt x="8622411" y="1044575"/>
                  </a:lnTo>
                  <a:lnTo>
                    <a:pt x="8618347" y="1044575"/>
                  </a:lnTo>
                  <a:lnTo>
                    <a:pt x="8616315" y="1048639"/>
                  </a:lnTo>
                  <a:lnTo>
                    <a:pt x="8612251" y="1048639"/>
                  </a:lnTo>
                  <a:lnTo>
                    <a:pt x="8608187" y="1048639"/>
                  </a:lnTo>
                  <a:lnTo>
                    <a:pt x="8602091" y="1052703"/>
                  </a:lnTo>
                  <a:lnTo>
                    <a:pt x="8593963" y="1038225"/>
                  </a:lnTo>
                  <a:lnTo>
                    <a:pt x="8583803" y="1023747"/>
                  </a:lnTo>
                  <a:lnTo>
                    <a:pt x="8575675" y="1013460"/>
                  </a:lnTo>
                  <a:lnTo>
                    <a:pt x="8575675" y="1038225"/>
                  </a:lnTo>
                  <a:lnTo>
                    <a:pt x="8569579" y="1067054"/>
                  </a:lnTo>
                  <a:lnTo>
                    <a:pt x="8561451" y="1091819"/>
                  </a:lnTo>
                  <a:lnTo>
                    <a:pt x="8545195" y="1106297"/>
                  </a:lnTo>
                  <a:lnTo>
                    <a:pt x="8537067" y="1110361"/>
                  </a:lnTo>
                  <a:lnTo>
                    <a:pt x="8530972" y="1110361"/>
                  </a:lnTo>
                  <a:lnTo>
                    <a:pt x="8526907" y="1110361"/>
                  </a:lnTo>
                  <a:lnTo>
                    <a:pt x="8522843" y="1110361"/>
                  </a:lnTo>
                  <a:lnTo>
                    <a:pt x="8518779" y="1106297"/>
                  </a:lnTo>
                  <a:lnTo>
                    <a:pt x="8516747" y="1106297"/>
                  </a:lnTo>
                  <a:lnTo>
                    <a:pt x="8512683" y="1106297"/>
                  </a:lnTo>
                  <a:lnTo>
                    <a:pt x="8508619" y="1110361"/>
                  </a:lnTo>
                  <a:lnTo>
                    <a:pt x="8504555" y="1114425"/>
                  </a:lnTo>
                  <a:lnTo>
                    <a:pt x="8498459" y="1124712"/>
                  </a:lnTo>
                  <a:lnTo>
                    <a:pt x="8518779" y="1149477"/>
                  </a:lnTo>
                  <a:lnTo>
                    <a:pt x="8541131" y="1192784"/>
                  </a:lnTo>
                  <a:lnTo>
                    <a:pt x="8551291" y="1242187"/>
                  </a:lnTo>
                  <a:lnTo>
                    <a:pt x="8545195" y="1242187"/>
                  </a:lnTo>
                  <a:lnTo>
                    <a:pt x="8541131" y="1246251"/>
                  </a:lnTo>
                  <a:lnTo>
                    <a:pt x="8534400" y="1246251"/>
                  </a:lnTo>
                  <a:lnTo>
                    <a:pt x="8524240" y="1250315"/>
                  </a:lnTo>
                  <a:lnTo>
                    <a:pt x="8510016" y="1240028"/>
                  </a:lnTo>
                  <a:lnTo>
                    <a:pt x="8499856" y="1231773"/>
                  </a:lnTo>
                  <a:lnTo>
                    <a:pt x="8485632" y="1229741"/>
                  </a:lnTo>
                  <a:lnTo>
                    <a:pt x="8467344" y="1225677"/>
                  </a:lnTo>
                  <a:lnTo>
                    <a:pt x="8457184" y="1254506"/>
                  </a:lnTo>
                  <a:lnTo>
                    <a:pt x="8436864" y="1268984"/>
                  </a:lnTo>
                  <a:lnTo>
                    <a:pt x="8410448" y="1279271"/>
                  </a:lnTo>
                  <a:lnTo>
                    <a:pt x="8382000" y="1289558"/>
                  </a:lnTo>
                  <a:lnTo>
                    <a:pt x="8379968" y="1318387"/>
                  </a:lnTo>
                  <a:lnTo>
                    <a:pt x="8371840" y="1340993"/>
                  </a:lnTo>
                  <a:lnTo>
                    <a:pt x="8357616" y="1361567"/>
                  </a:lnTo>
                  <a:lnTo>
                    <a:pt x="8329168" y="1365631"/>
                  </a:lnTo>
                  <a:lnTo>
                    <a:pt x="8308848" y="1371854"/>
                  </a:lnTo>
                  <a:lnTo>
                    <a:pt x="8294624" y="1380109"/>
                  </a:lnTo>
                  <a:lnTo>
                    <a:pt x="8280400" y="1384173"/>
                  </a:lnTo>
                  <a:lnTo>
                    <a:pt x="8270240" y="1375918"/>
                  </a:lnTo>
                  <a:lnTo>
                    <a:pt x="8258048" y="1365631"/>
                  </a:lnTo>
                  <a:lnTo>
                    <a:pt x="8251952" y="1355344"/>
                  </a:lnTo>
                  <a:lnTo>
                    <a:pt x="8237728" y="1357376"/>
                  </a:lnTo>
                  <a:lnTo>
                    <a:pt x="8219440" y="1361440"/>
                  </a:lnTo>
                  <a:lnTo>
                    <a:pt x="8205216" y="1369695"/>
                  </a:lnTo>
                  <a:lnTo>
                    <a:pt x="8195056" y="1375918"/>
                  </a:lnTo>
                  <a:lnTo>
                    <a:pt x="8195056" y="1390396"/>
                  </a:lnTo>
                  <a:lnTo>
                    <a:pt x="8184896" y="1394460"/>
                  </a:lnTo>
                  <a:lnTo>
                    <a:pt x="8166608" y="1394460"/>
                  </a:lnTo>
                  <a:lnTo>
                    <a:pt x="8142224" y="1394460"/>
                  </a:lnTo>
                  <a:lnTo>
                    <a:pt x="8119872" y="1398524"/>
                  </a:lnTo>
                  <a:lnTo>
                    <a:pt x="8109712" y="1400556"/>
                  </a:lnTo>
                  <a:lnTo>
                    <a:pt x="8091424" y="1443863"/>
                  </a:lnTo>
                  <a:lnTo>
                    <a:pt x="8089392" y="1491234"/>
                  </a:lnTo>
                  <a:lnTo>
                    <a:pt x="8089392" y="1544828"/>
                  </a:lnTo>
                  <a:lnTo>
                    <a:pt x="8095488" y="1592199"/>
                  </a:lnTo>
                  <a:lnTo>
                    <a:pt x="8085328" y="1592199"/>
                  </a:lnTo>
                  <a:lnTo>
                    <a:pt x="8081264" y="1592199"/>
                  </a:lnTo>
                  <a:lnTo>
                    <a:pt x="8077200" y="1592199"/>
                  </a:lnTo>
                  <a:lnTo>
                    <a:pt x="8075168" y="1596263"/>
                  </a:lnTo>
                  <a:lnTo>
                    <a:pt x="8071104" y="1598295"/>
                  </a:lnTo>
                  <a:lnTo>
                    <a:pt x="8067040" y="1610614"/>
                  </a:lnTo>
                  <a:lnTo>
                    <a:pt x="8062976" y="1620901"/>
                  </a:lnTo>
                  <a:lnTo>
                    <a:pt x="8062976" y="1635379"/>
                  </a:lnTo>
                  <a:lnTo>
                    <a:pt x="8062976" y="1651889"/>
                  </a:lnTo>
                  <a:lnTo>
                    <a:pt x="8038592" y="1651889"/>
                  </a:lnTo>
                  <a:lnTo>
                    <a:pt x="8024368" y="1674495"/>
                  </a:lnTo>
                  <a:lnTo>
                    <a:pt x="8014208" y="1688973"/>
                  </a:lnTo>
                  <a:lnTo>
                    <a:pt x="8010144" y="1703451"/>
                  </a:lnTo>
                  <a:lnTo>
                    <a:pt x="8006080" y="1732280"/>
                  </a:lnTo>
                  <a:lnTo>
                    <a:pt x="7999984" y="1732280"/>
                  </a:lnTo>
                  <a:lnTo>
                    <a:pt x="7991856" y="1732280"/>
                  </a:lnTo>
                  <a:lnTo>
                    <a:pt x="7989824" y="1732280"/>
                  </a:lnTo>
                  <a:lnTo>
                    <a:pt x="7985760" y="1732280"/>
                  </a:lnTo>
                  <a:lnTo>
                    <a:pt x="7977632" y="1732280"/>
                  </a:lnTo>
                  <a:lnTo>
                    <a:pt x="7962900" y="1761109"/>
                  </a:lnTo>
                  <a:lnTo>
                    <a:pt x="7952740" y="1796161"/>
                  </a:lnTo>
                  <a:lnTo>
                    <a:pt x="7928356" y="1796161"/>
                  </a:lnTo>
                  <a:lnTo>
                    <a:pt x="7920228" y="1835277"/>
                  </a:lnTo>
                  <a:lnTo>
                    <a:pt x="7908036" y="1835277"/>
                  </a:lnTo>
                  <a:lnTo>
                    <a:pt x="7908036" y="1824990"/>
                  </a:lnTo>
                  <a:lnTo>
                    <a:pt x="7879588" y="1785874"/>
                  </a:lnTo>
                  <a:lnTo>
                    <a:pt x="7861300" y="1738503"/>
                  </a:lnTo>
                  <a:lnTo>
                    <a:pt x="7857236" y="1684909"/>
                  </a:lnTo>
                  <a:lnTo>
                    <a:pt x="7861300" y="1621028"/>
                  </a:lnTo>
                  <a:lnTo>
                    <a:pt x="7871460" y="1612773"/>
                  </a:lnTo>
                  <a:lnTo>
                    <a:pt x="7879588" y="1606550"/>
                  </a:lnTo>
                  <a:lnTo>
                    <a:pt x="7889748" y="1598295"/>
                  </a:lnTo>
                  <a:lnTo>
                    <a:pt x="7893812" y="1588008"/>
                  </a:lnTo>
                  <a:lnTo>
                    <a:pt x="7899908" y="1573530"/>
                  </a:lnTo>
                  <a:lnTo>
                    <a:pt x="7889748" y="1554988"/>
                  </a:lnTo>
                  <a:lnTo>
                    <a:pt x="7885684" y="1530223"/>
                  </a:lnTo>
                  <a:lnTo>
                    <a:pt x="7899908" y="1501394"/>
                  </a:lnTo>
                  <a:lnTo>
                    <a:pt x="7914132" y="1491107"/>
                  </a:lnTo>
                  <a:lnTo>
                    <a:pt x="7932420" y="1482852"/>
                  </a:lnTo>
                  <a:lnTo>
                    <a:pt x="7952740" y="1476629"/>
                  </a:lnTo>
                  <a:lnTo>
                    <a:pt x="7966964" y="1462151"/>
                  </a:lnTo>
                  <a:lnTo>
                    <a:pt x="7995412" y="1418844"/>
                  </a:lnTo>
                  <a:lnTo>
                    <a:pt x="8023860" y="1375537"/>
                  </a:lnTo>
                  <a:lnTo>
                    <a:pt x="8046212" y="1356995"/>
                  </a:lnTo>
                  <a:lnTo>
                    <a:pt x="8070596" y="1340485"/>
                  </a:lnTo>
                  <a:lnTo>
                    <a:pt x="8094980" y="1321943"/>
                  </a:lnTo>
                  <a:lnTo>
                    <a:pt x="8105140" y="1297178"/>
                  </a:lnTo>
                  <a:lnTo>
                    <a:pt x="8113268" y="1268349"/>
                  </a:lnTo>
                  <a:lnTo>
                    <a:pt x="8123428" y="1241552"/>
                  </a:lnTo>
                  <a:lnTo>
                    <a:pt x="8123428" y="1239520"/>
                  </a:lnTo>
                  <a:lnTo>
                    <a:pt x="8119364" y="1239520"/>
                  </a:lnTo>
                  <a:lnTo>
                    <a:pt x="8119364" y="1235456"/>
                  </a:lnTo>
                  <a:lnTo>
                    <a:pt x="8115300" y="1231392"/>
                  </a:lnTo>
                  <a:lnTo>
                    <a:pt x="8109204" y="1235456"/>
                  </a:lnTo>
                  <a:lnTo>
                    <a:pt x="8105140" y="1239520"/>
                  </a:lnTo>
                  <a:lnTo>
                    <a:pt x="8103108" y="1241552"/>
                  </a:lnTo>
                  <a:lnTo>
                    <a:pt x="8084820" y="1268349"/>
                  </a:lnTo>
                  <a:lnTo>
                    <a:pt x="8066532" y="1297178"/>
                  </a:lnTo>
                  <a:lnTo>
                    <a:pt x="8048244" y="1321943"/>
                  </a:lnTo>
                  <a:lnTo>
                    <a:pt x="8023860" y="1340485"/>
                  </a:lnTo>
                  <a:lnTo>
                    <a:pt x="7991348" y="1354963"/>
                  </a:lnTo>
                  <a:lnTo>
                    <a:pt x="7989316" y="1342644"/>
                  </a:lnTo>
                  <a:lnTo>
                    <a:pt x="7989316" y="1340612"/>
                  </a:lnTo>
                  <a:lnTo>
                    <a:pt x="7985252" y="1332357"/>
                  </a:lnTo>
                  <a:lnTo>
                    <a:pt x="7985252" y="1322070"/>
                  </a:lnTo>
                  <a:lnTo>
                    <a:pt x="7989316" y="1318006"/>
                  </a:lnTo>
                  <a:lnTo>
                    <a:pt x="7989316" y="1313942"/>
                  </a:lnTo>
                  <a:lnTo>
                    <a:pt x="7989316" y="1311910"/>
                  </a:lnTo>
                  <a:lnTo>
                    <a:pt x="7991348" y="1303655"/>
                  </a:lnTo>
                  <a:lnTo>
                    <a:pt x="7991348" y="1297432"/>
                  </a:lnTo>
                  <a:lnTo>
                    <a:pt x="7981188" y="1289177"/>
                  </a:lnTo>
                  <a:lnTo>
                    <a:pt x="7971028" y="1285113"/>
                  </a:lnTo>
                  <a:lnTo>
                    <a:pt x="7962900" y="1283081"/>
                  </a:lnTo>
                  <a:lnTo>
                    <a:pt x="7952740" y="1279017"/>
                  </a:lnTo>
                  <a:lnTo>
                    <a:pt x="7946644" y="1283081"/>
                  </a:lnTo>
                  <a:lnTo>
                    <a:pt x="7928356" y="1293368"/>
                  </a:lnTo>
                  <a:lnTo>
                    <a:pt x="7903972" y="1313942"/>
                  </a:lnTo>
                  <a:lnTo>
                    <a:pt x="7881620" y="1340739"/>
                  </a:lnTo>
                  <a:lnTo>
                    <a:pt x="7861300" y="1365504"/>
                  </a:lnTo>
                  <a:lnTo>
                    <a:pt x="7851140" y="1384046"/>
                  </a:lnTo>
                  <a:lnTo>
                    <a:pt x="7851140" y="1390269"/>
                  </a:lnTo>
                  <a:lnTo>
                    <a:pt x="7851140" y="1398524"/>
                  </a:lnTo>
                  <a:lnTo>
                    <a:pt x="7853172" y="1404747"/>
                  </a:lnTo>
                  <a:lnTo>
                    <a:pt x="7857236" y="1415034"/>
                  </a:lnTo>
                  <a:lnTo>
                    <a:pt x="7861300" y="1423289"/>
                  </a:lnTo>
                  <a:lnTo>
                    <a:pt x="7861300" y="1429512"/>
                  </a:lnTo>
                  <a:lnTo>
                    <a:pt x="7838948" y="1439799"/>
                  </a:lnTo>
                  <a:lnTo>
                    <a:pt x="7814564" y="1443863"/>
                  </a:lnTo>
                  <a:lnTo>
                    <a:pt x="7782052" y="1447927"/>
                  </a:lnTo>
                  <a:lnTo>
                    <a:pt x="7751572" y="1447927"/>
                  </a:lnTo>
                  <a:lnTo>
                    <a:pt x="7751572" y="1408811"/>
                  </a:lnTo>
                  <a:lnTo>
                    <a:pt x="7719060" y="1415034"/>
                  </a:lnTo>
                  <a:lnTo>
                    <a:pt x="7690612" y="1427353"/>
                  </a:lnTo>
                  <a:lnTo>
                    <a:pt x="7666228" y="1423289"/>
                  </a:lnTo>
                  <a:lnTo>
                    <a:pt x="7647940" y="1400683"/>
                  </a:lnTo>
                  <a:lnTo>
                    <a:pt x="7576693" y="1390396"/>
                  </a:lnTo>
                  <a:lnTo>
                    <a:pt x="7552309" y="1415161"/>
                  </a:lnTo>
                  <a:lnTo>
                    <a:pt x="7523861" y="1433703"/>
                  </a:lnTo>
                  <a:lnTo>
                    <a:pt x="7499477" y="1454277"/>
                  </a:lnTo>
                  <a:lnTo>
                    <a:pt x="7485253" y="1481074"/>
                  </a:lnTo>
                  <a:lnTo>
                    <a:pt x="7471029" y="1505839"/>
                  </a:lnTo>
                  <a:lnTo>
                    <a:pt x="7456805" y="1530604"/>
                  </a:lnTo>
                  <a:lnTo>
                    <a:pt x="7438517" y="1549146"/>
                  </a:lnTo>
                  <a:lnTo>
                    <a:pt x="7381621" y="1567688"/>
                  </a:lnTo>
                  <a:lnTo>
                    <a:pt x="7367397" y="1582166"/>
                  </a:lnTo>
                  <a:lnTo>
                    <a:pt x="7357237" y="1598676"/>
                  </a:lnTo>
                  <a:lnTo>
                    <a:pt x="7347077" y="1613154"/>
                  </a:lnTo>
                  <a:lnTo>
                    <a:pt x="7322693" y="1631696"/>
                  </a:lnTo>
                  <a:lnTo>
                    <a:pt x="7322693" y="1652270"/>
                  </a:lnTo>
                  <a:lnTo>
                    <a:pt x="7353173" y="1652270"/>
                  </a:lnTo>
                  <a:lnTo>
                    <a:pt x="7357237" y="1664589"/>
                  </a:lnTo>
                  <a:lnTo>
                    <a:pt x="7361301" y="1670812"/>
                  </a:lnTo>
                  <a:lnTo>
                    <a:pt x="7363333" y="1679067"/>
                  </a:lnTo>
                  <a:lnTo>
                    <a:pt x="7371461" y="1685290"/>
                  </a:lnTo>
                  <a:lnTo>
                    <a:pt x="7377557" y="1689354"/>
                  </a:lnTo>
                  <a:lnTo>
                    <a:pt x="7391781" y="1693418"/>
                  </a:lnTo>
                  <a:lnTo>
                    <a:pt x="7399909" y="1685163"/>
                  </a:lnTo>
                  <a:lnTo>
                    <a:pt x="7406005" y="1681099"/>
                  </a:lnTo>
                  <a:lnTo>
                    <a:pt x="7418197" y="1679067"/>
                  </a:lnTo>
                  <a:lnTo>
                    <a:pt x="7428357" y="1679067"/>
                  </a:lnTo>
                  <a:lnTo>
                    <a:pt x="7446645" y="1679067"/>
                  </a:lnTo>
                  <a:lnTo>
                    <a:pt x="7460869" y="1695577"/>
                  </a:lnTo>
                  <a:lnTo>
                    <a:pt x="7471029" y="1710055"/>
                  </a:lnTo>
                  <a:lnTo>
                    <a:pt x="7477125" y="1728597"/>
                  </a:lnTo>
                  <a:lnTo>
                    <a:pt x="7485253" y="1757426"/>
                  </a:lnTo>
                  <a:lnTo>
                    <a:pt x="7489317" y="1775968"/>
                  </a:lnTo>
                  <a:lnTo>
                    <a:pt x="7485253" y="1786255"/>
                  </a:lnTo>
                  <a:lnTo>
                    <a:pt x="7475093" y="1796542"/>
                  </a:lnTo>
                  <a:lnTo>
                    <a:pt x="7471029" y="1815084"/>
                  </a:lnTo>
                  <a:lnTo>
                    <a:pt x="7471029" y="1835658"/>
                  </a:lnTo>
                  <a:lnTo>
                    <a:pt x="7477125" y="1854200"/>
                  </a:lnTo>
                  <a:lnTo>
                    <a:pt x="7485253" y="1872742"/>
                  </a:lnTo>
                  <a:lnTo>
                    <a:pt x="7491349" y="1897507"/>
                  </a:lnTo>
                  <a:lnTo>
                    <a:pt x="7471029" y="1920113"/>
                  </a:lnTo>
                  <a:lnTo>
                    <a:pt x="7456805" y="1944878"/>
                  </a:lnTo>
                  <a:lnTo>
                    <a:pt x="7446645" y="1969643"/>
                  </a:lnTo>
                  <a:lnTo>
                    <a:pt x="7432421" y="2002536"/>
                  </a:lnTo>
                  <a:lnTo>
                    <a:pt x="7424293" y="2008759"/>
                  </a:lnTo>
                  <a:lnTo>
                    <a:pt x="7406005" y="2031365"/>
                  </a:lnTo>
                  <a:lnTo>
                    <a:pt x="7385685" y="2056130"/>
                  </a:lnTo>
                  <a:lnTo>
                    <a:pt x="7363333" y="2084959"/>
                  </a:lnTo>
                  <a:lnTo>
                    <a:pt x="7338949" y="2109724"/>
                  </a:lnTo>
                  <a:lnTo>
                    <a:pt x="7318629" y="2134489"/>
                  </a:lnTo>
                  <a:lnTo>
                    <a:pt x="7304405" y="2153031"/>
                  </a:lnTo>
                  <a:lnTo>
                    <a:pt x="7296277" y="2161286"/>
                  </a:lnTo>
                  <a:lnTo>
                    <a:pt x="7271893" y="2167509"/>
                  </a:lnTo>
                  <a:lnTo>
                    <a:pt x="7247509" y="2163445"/>
                  </a:lnTo>
                  <a:lnTo>
                    <a:pt x="7225157" y="2163445"/>
                  </a:lnTo>
                  <a:lnTo>
                    <a:pt x="7204837" y="2167509"/>
                  </a:lnTo>
                  <a:lnTo>
                    <a:pt x="7186549" y="2186051"/>
                  </a:lnTo>
                  <a:lnTo>
                    <a:pt x="7172325" y="2206625"/>
                  </a:lnTo>
                  <a:lnTo>
                    <a:pt x="7162165" y="2229231"/>
                  </a:lnTo>
                  <a:lnTo>
                    <a:pt x="7147941" y="2249805"/>
                  </a:lnTo>
                  <a:lnTo>
                    <a:pt x="7127621" y="2264283"/>
                  </a:lnTo>
                  <a:lnTo>
                    <a:pt x="7123557" y="2264283"/>
                  </a:lnTo>
                  <a:lnTo>
                    <a:pt x="7119493" y="2268347"/>
                  </a:lnTo>
                  <a:lnTo>
                    <a:pt x="7115429" y="2268347"/>
                  </a:lnTo>
                  <a:lnTo>
                    <a:pt x="7109333" y="2268347"/>
                  </a:lnTo>
                  <a:lnTo>
                    <a:pt x="7101205" y="2272411"/>
                  </a:lnTo>
                  <a:lnTo>
                    <a:pt x="7109333" y="2292985"/>
                  </a:lnTo>
                  <a:lnTo>
                    <a:pt x="7123557" y="2315591"/>
                  </a:lnTo>
                  <a:lnTo>
                    <a:pt x="7133717" y="2340356"/>
                  </a:lnTo>
                  <a:lnTo>
                    <a:pt x="7147941" y="2365121"/>
                  </a:lnTo>
                  <a:lnTo>
                    <a:pt x="7154037" y="2387727"/>
                  </a:lnTo>
                  <a:lnTo>
                    <a:pt x="7158101" y="2412492"/>
                  </a:lnTo>
                  <a:lnTo>
                    <a:pt x="7152005" y="2429002"/>
                  </a:lnTo>
                  <a:lnTo>
                    <a:pt x="7137781" y="2443480"/>
                  </a:lnTo>
                  <a:lnTo>
                    <a:pt x="7109333" y="2455799"/>
                  </a:lnTo>
                  <a:lnTo>
                    <a:pt x="7062597" y="2462022"/>
                  </a:lnTo>
                  <a:lnTo>
                    <a:pt x="7062597" y="2443480"/>
                  </a:lnTo>
                  <a:lnTo>
                    <a:pt x="7058533" y="2426970"/>
                  </a:lnTo>
                  <a:lnTo>
                    <a:pt x="7058533" y="2401697"/>
                  </a:lnTo>
                  <a:lnTo>
                    <a:pt x="7062597" y="2372868"/>
                  </a:lnTo>
                  <a:lnTo>
                    <a:pt x="7062597" y="2350262"/>
                  </a:lnTo>
                  <a:lnTo>
                    <a:pt x="7052437" y="2350262"/>
                  </a:lnTo>
                  <a:lnTo>
                    <a:pt x="7044309" y="2350262"/>
                  </a:lnTo>
                  <a:lnTo>
                    <a:pt x="7038213" y="2350262"/>
                  </a:lnTo>
                  <a:lnTo>
                    <a:pt x="7034149" y="2350262"/>
                  </a:lnTo>
                  <a:lnTo>
                    <a:pt x="7030085" y="2346198"/>
                  </a:lnTo>
                  <a:lnTo>
                    <a:pt x="7023989" y="2344166"/>
                  </a:lnTo>
                  <a:lnTo>
                    <a:pt x="7015861" y="2331847"/>
                  </a:lnTo>
                  <a:lnTo>
                    <a:pt x="7023989" y="2321560"/>
                  </a:lnTo>
                  <a:lnTo>
                    <a:pt x="7030085" y="2311273"/>
                  </a:lnTo>
                  <a:lnTo>
                    <a:pt x="7034149" y="2300986"/>
                  </a:lnTo>
                  <a:lnTo>
                    <a:pt x="7042277" y="2286508"/>
                  </a:lnTo>
                  <a:lnTo>
                    <a:pt x="7023989" y="2286508"/>
                  </a:lnTo>
                  <a:lnTo>
                    <a:pt x="7001637" y="2282444"/>
                  </a:lnTo>
                  <a:lnTo>
                    <a:pt x="6977253" y="2288667"/>
                  </a:lnTo>
                  <a:lnTo>
                    <a:pt x="6948805" y="2300986"/>
                  </a:lnTo>
                  <a:lnTo>
                    <a:pt x="6924421" y="2311273"/>
                  </a:lnTo>
                  <a:lnTo>
                    <a:pt x="6924421" y="2303018"/>
                  </a:lnTo>
                  <a:lnTo>
                    <a:pt x="6928485" y="2292731"/>
                  </a:lnTo>
                  <a:lnTo>
                    <a:pt x="6932549" y="2286508"/>
                  </a:lnTo>
                  <a:lnTo>
                    <a:pt x="6934581" y="2274189"/>
                  </a:lnTo>
                  <a:lnTo>
                    <a:pt x="6938645" y="2267966"/>
                  </a:lnTo>
                  <a:lnTo>
                    <a:pt x="6944741" y="2253488"/>
                  </a:lnTo>
                  <a:lnTo>
                    <a:pt x="6938645" y="2253488"/>
                  </a:lnTo>
                  <a:lnTo>
                    <a:pt x="6932549" y="2249424"/>
                  </a:lnTo>
                  <a:lnTo>
                    <a:pt x="6924421" y="2249424"/>
                  </a:lnTo>
                  <a:lnTo>
                    <a:pt x="6914261" y="2245360"/>
                  </a:lnTo>
                  <a:lnTo>
                    <a:pt x="6891909" y="2267966"/>
                  </a:lnTo>
                  <a:lnTo>
                    <a:pt x="6867525" y="2286508"/>
                  </a:lnTo>
                  <a:lnTo>
                    <a:pt x="6843141" y="2307082"/>
                  </a:lnTo>
                  <a:lnTo>
                    <a:pt x="6828917" y="2331847"/>
                  </a:lnTo>
                  <a:lnTo>
                    <a:pt x="6843141" y="2340102"/>
                  </a:lnTo>
                  <a:lnTo>
                    <a:pt x="6853301" y="2346325"/>
                  </a:lnTo>
                  <a:lnTo>
                    <a:pt x="6861429" y="2354580"/>
                  </a:lnTo>
                  <a:lnTo>
                    <a:pt x="6867525" y="2360803"/>
                  </a:lnTo>
                  <a:lnTo>
                    <a:pt x="6875653" y="2373122"/>
                  </a:lnTo>
                  <a:lnTo>
                    <a:pt x="6895973" y="2360803"/>
                  </a:lnTo>
                  <a:lnTo>
                    <a:pt x="6914261" y="2354580"/>
                  </a:lnTo>
                  <a:lnTo>
                    <a:pt x="6932549" y="2354580"/>
                  </a:lnTo>
                  <a:lnTo>
                    <a:pt x="6952869" y="2364867"/>
                  </a:lnTo>
                  <a:lnTo>
                    <a:pt x="6963029" y="2364867"/>
                  </a:lnTo>
                  <a:lnTo>
                    <a:pt x="6963029" y="2389632"/>
                  </a:lnTo>
                  <a:lnTo>
                    <a:pt x="6924421" y="2389632"/>
                  </a:lnTo>
                  <a:lnTo>
                    <a:pt x="6910197" y="2408174"/>
                  </a:lnTo>
                  <a:lnTo>
                    <a:pt x="6895973" y="2422652"/>
                  </a:lnTo>
                  <a:lnTo>
                    <a:pt x="6885813" y="2437130"/>
                  </a:lnTo>
                  <a:lnTo>
                    <a:pt x="6875653" y="2461895"/>
                  </a:lnTo>
                  <a:lnTo>
                    <a:pt x="6904101" y="2480437"/>
                  </a:lnTo>
                  <a:lnTo>
                    <a:pt x="6920357" y="2509266"/>
                  </a:lnTo>
                  <a:lnTo>
                    <a:pt x="6934581" y="2548382"/>
                  </a:lnTo>
                  <a:lnTo>
                    <a:pt x="6942709" y="2587498"/>
                  </a:lnTo>
                  <a:lnTo>
                    <a:pt x="6944741" y="2630805"/>
                  </a:lnTo>
                  <a:lnTo>
                    <a:pt x="6944741" y="2667889"/>
                  </a:lnTo>
                  <a:lnTo>
                    <a:pt x="6920357" y="2684399"/>
                  </a:lnTo>
                  <a:lnTo>
                    <a:pt x="6906133" y="2713228"/>
                  </a:lnTo>
                  <a:lnTo>
                    <a:pt x="6891909" y="2740025"/>
                  </a:lnTo>
                  <a:lnTo>
                    <a:pt x="6875653" y="2768854"/>
                  </a:lnTo>
                  <a:lnTo>
                    <a:pt x="6839077" y="2807970"/>
                  </a:lnTo>
                  <a:lnTo>
                    <a:pt x="6792341" y="2836799"/>
                  </a:lnTo>
                  <a:lnTo>
                    <a:pt x="6743573" y="2857373"/>
                  </a:lnTo>
                  <a:lnTo>
                    <a:pt x="6686677" y="2875915"/>
                  </a:lnTo>
                  <a:lnTo>
                    <a:pt x="6633845" y="2886202"/>
                  </a:lnTo>
                  <a:lnTo>
                    <a:pt x="6633845" y="2900680"/>
                  </a:lnTo>
                  <a:lnTo>
                    <a:pt x="6633845" y="2908935"/>
                  </a:lnTo>
                  <a:lnTo>
                    <a:pt x="6633845" y="2915158"/>
                  </a:lnTo>
                  <a:lnTo>
                    <a:pt x="6633845" y="2919222"/>
                  </a:lnTo>
                  <a:lnTo>
                    <a:pt x="6637909" y="2923286"/>
                  </a:lnTo>
                  <a:lnTo>
                    <a:pt x="6637909" y="2933573"/>
                  </a:lnTo>
                  <a:lnTo>
                    <a:pt x="6639941" y="2943860"/>
                  </a:lnTo>
                  <a:lnTo>
                    <a:pt x="6633845" y="2952115"/>
                  </a:lnTo>
                  <a:lnTo>
                    <a:pt x="6625717" y="2958338"/>
                  </a:lnTo>
                  <a:lnTo>
                    <a:pt x="6623685" y="2962402"/>
                  </a:lnTo>
                  <a:lnTo>
                    <a:pt x="6615557" y="2968625"/>
                  </a:lnTo>
                  <a:lnTo>
                    <a:pt x="6601333" y="2976880"/>
                  </a:lnTo>
                  <a:lnTo>
                    <a:pt x="6597269" y="2976880"/>
                  </a:lnTo>
                  <a:lnTo>
                    <a:pt x="6595237" y="2980944"/>
                  </a:lnTo>
                  <a:lnTo>
                    <a:pt x="6591173" y="2980944"/>
                  </a:lnTo>
                  <a:lnTo>
                    <a:pt x="6587109" y="2980944"/>
                  </a:lnTo>
                  <a:lnTo>
                    <a:pt x="6581013" y="2982976"/>
                  </a:lnTo>
                  <a:lnTo>
                    <a:pt x="6576949" y="2972689"/>
                  </a:lnTo>
                  <a:lnTo>
                    <a:pt x="6572885" y="2962402"/>
                  </a:lnTo>
                  <a:lnTo>
                    <a:pt x="6572885" y="2952115"/>
                  </a:lnTo>
                  <a:lnTo>
                    <a:pt x="6572885" y="2933573"/>
                  </a:lnTo>
                  <a:lnTo>
                    <a:pt x="6581013" y="2929509"/>
                  </a:lnTo>
                  <a:lnTo>
                    <a:pt x="6587109" y="2929509"/>
                  </a:lnTo>
                  <a:lnTo>
                    <a:pt x="6595237" y="2925445"/>
                  </a:lnTo>
                  <a:lnTo>
                    <a:pt x="6597269" y="2919222"/>
                  </a:lnTo>
                  <a:lnTo>
                    <a:pt x="6601333" y="2910967"/>
                  </a:lnTo>
                  <a:lnTo>
                    <a:pt x="6597269" y="2904744"/>
                  </a:lnTo>
                  <a:lnTo>
                    <a:pt x="6591173" y="2894457"/>
                  </a:lnTo>
                  <a:lnTo>
                    <a:pt x="6587109" y="2886202"/>
                  </a:lnTo>
                  <a:lnTo>
                    <a:pt x="6581013" y="2882138"/>
                  </a:lnTo>
                  <a:lnTo>
                    <a:pt x="6576949" y="2882138"/>
                  </a:lnTo>
                  <a:lnTo>
                    <a:pt x="6566789" y="2880106"/>
                  </a:lnTo>
                  <a:lnTo>
                    <a:pt x="6554597" y="2880106"/>
                  </a:lnTo>
                  <a:lnTo>
                    <a:pt x="6542405" y="2896616"/>
                  </a:lnTo>
                  <a:lnTo>
                    <a:pt x="6528181" y="2908935"/>
                  </a:lnTo>
                  <a:lnTo>
                    <a:pt x="6515989" y="2919222"/>
                  </a:lnTo>
                  <a:lnTo>
                    <a:pt x="6505829" y="2937764"/>
                  </a:lnTo>
                  <a:lnTo>
                    <a:pt x="6501765" y="2966593"/>
                  </a:lnTo>
                  <a:lnTo>
                    <a:pt x="6534277" y="2997454"/>
                  </a:lnTo>
                  <a:lnTo>
                    <a:pt x="6558661" y="3030347"/>
                  </a:lnTo>
                  <a:lnTo>
                    <a:pt x="6581013" y="3065399"/>
                  </a:lnTo>
                  <a:lnTo>
                    <a:pt x="6591173" y="3112770"/>
                  </a:lnTo>
                  <a:lnTo>
                    <a:pt x="6595237" y="3170428"/>
                  </a:lnTo>
                  <a:lnTo>
                    <a:pt x="6477254" y="3267202"/>
                  </a:lnTo>
                  <a:lnTo>
                    <a:pt x="6461760" y="3267202"/>
                  </a:lnTo>
                  <a:lnTo>
                    <a:pt x="6451600" y="3228086"/>
                  </a:lnTo>
                  <a:lnTo>
                    <a:pt x="6429248" y="3199257"/>
                  </a:lnTo>
                  <a:lnTo>
                    <a:pt x="6400800" y="3174492"/>
                  </a:lnTo>
                  <a:lnTo>
                    <a:pt x="6370320" y="3149727"/>
                  </a:lnTo>
                  <a:lnTo>
                    <a:pt x="6337808" y="3122930"/>
                  </a:lnTo>
                  <a:lnTo>
                    <a:pt x="6323584" y="3180588"/>
                  </a:lnTo>
                  <a:lnTo>
                    <a:pt x="6305296" y="3227959"/>
                  </a:lnTo>
                  <a:lnTo>
                    <a:pt x="6323584" y="3238246"/>
                  </a:lnTo>
                  <a:lnTo>
                    <a:pt x="6331712" y="3252724"/>
                  </a:lnTo>
                  <a:lnTo>
                    <a:pt x="6333744" y="3271266"/>
                  </a:lnTo>
                  <a:lnTo>
                    <a:pt x="6345936" y="3291840"/>
                  </a:lnTo>
                  <a:lnTo>
                    <a:pt x="6347968" y="3295904"/>
                  </a:lnTo>
                  <a:lnTo>
                    <a:pt x="6356096" y="3295904"/>
                  </a:lnTo>
                  <a:lnTo>
                    <a:pt x="6362192" y="3295904"/>
                  </a:lnTo>
                  <a:lnTo>
                    <a:pt x="6370320" y="3295904"/>
                  </a:lnTo>
                  <a:lnTo>
                    <a:pt x="6376416" y="3299968"/>
                  </a:lnTo>
                  <a:lnTo>
                    <a:pt x="6404864" y="3328797"/>
                  </a:lnTo>
                  <a:lnTo>
                    <a:pt x="6427216" y="3372104"/>
                  </a:lnTo>
                  <a:lnTo>
                    <a:pt x="6441440" y="3421507"/>
                  </a:lnTo>
                  <a:lnTo>
                    <a:pt x="6443472" y="3472942"/>
                  </a:lnTo>
                  <a:lnTo>
                    <a:pt x="6423152" y="3472942"/>
                  </a:lnTo>
                  <a:lnTo>
                    <a:pt x="6400800" y="3454273"/>
                  </a:lnTo>
                  <a:lnTo>
                    <a:pt x="6380480" y="3443986"/>
                  </a:lnTo>
                  <a:lnTo>
                    <a:pt x="6376416" y="3439922"/>
                  </a:lnTo>
                  <a:lnTo>
                    <a:pt x="6358128" y="3425444"/>
                  </a:lnTo>
                  <a:lnTo>
                    <a:pt x="6345936" y="3396615"/>
                  </a:lnTo>
                  <a:lnTo>
                    <a:pt x="6337808" y="3363722"/>
                  </a:lnTo>
                  <a:lnTo>
                    <a:pt x="6327648" y="3334893"/>
                  </a:lnTo>
                  <a:lnTo>
                    <a:pt x="6317488" y="3306064"/>
                  </a:lnTo>
                  <a:lnTo>
                    <a:pt x="6299200" y="3281299"/>
                  </a:lnTo>
                  <a:lnTo>
                    <a:pt x="6299200" y="3275076"/>
                  </a:lnTo>
                  <a:lnTo>
                    <a:pt x="6280912" y="3281299"/>
                  </a:lnTo>
                  <a:lnTo>
                    <a:pt x="6280912" y="3275076"/>
                  </a:lnTo>
                  <a:lnTo>
                    <a:pt x="6274816" y="3246247"/>
                  </a:lnTo>
                  <a:lnTo>
                    <a:pt x="6274816" y="3209163"/>
                  </a:lnTo>
                  <a:lnTo>
                    <a:pt x="6274816" y="3170047"/>
                  </a:lnTo>
                  <a:lnTo>
                    <a:pt x="6274816" y="3126740"/>
                  </a:lnTo>
                  <a:lnTo>
                    <a:pt x="6270752" y="3087624"/>
                  </a:lnTo>
                  <a:lnTo>
                    <a:pt x="6256528" y="3054731"/>
                  </a:lnTo>
                  <a:lnTo>
                    <a:pt x="6234176" y="3029966"/>
                  </a:lnTo>
                  <a:lnTo>
                    <a:pt x="6228080" y="3036189"/>
                  </a:lnTo>
                  <a:lnTo>
                    <a:pt x="6217920" y="3044444"/>
                  </a:lnTo>
                  <a:lnTo>
                    <a:pt x="6209792" y="3048508"/>
                  </a:lnTo>
                  <a:lnTo>
                    <a:pt x="6195568" y="3050540"/>
                  </a:lnTo>
                  <a:lnTo>
                    <a:pt x="6181090" y="3050540"/>
                  </a:lnTo>
                  <a:lnTo>
                    <a:pt x="6177026" y="3050540"/>
                  </a:lnTo>
                  <a:lnTo>
                    <a:pt x="6177026" y="3048508"/>
                  </a:lnTo>
                  <a:lnTo>
                    <a:pt x="6174994" y="3048508"/>
                  </a:lnTo>
                  <a:lnTo>
                    <a:pt x="6170930" y="3044444"/>
                  </a:lnTo>
                  <a:lnTo>
                    <a:pt x="6170930" y="3001137"/>
                  </a:lnTo>
                  <a:lnTo>
                    <a:pt x="6160770" y="2966085"/>
                  </a:lnTo>
                  <a:lnTo>
                    <a:pt x="6146546" y="2937256"/>
                  </a:lnTo>
                  <a:lnTo>
                    <a:pt x="6124194" y="2910459"/>
                  </a:lnTo>
                  <a:lnTo>
                    <a:pt x="6107938" y="2881630"/>
                  </a:lnTo>
                  <a:lnTo>
                    <a:pt x="6085586" y="2846578"/>
                  </a:lnTo>
                  <a:lnTo>
                    <a:pt x="6079490" y="2852801"/>
                  </a:lnTo>
                  <a:lnTo>
                    <a:pt x="6075426" y="2856865"/>
                  </a:lnTo>
                  <a:lnTo>
                    <a:pt x="6071362" y="2865120"/>
                  </a:lnTo>
                  <a:lnTo>
                    <a:pt x="6067298" y="2867152"/>
                  </a:lnTo>
                  <a:lnTo>
                    <a:pt x="6065266" y="2871216"/>
                  </a:lnTo>
                  <a:lnTo>
                    <a:pt x="6032754" y="2875280"/>
                  </a:lnTo>
                  <a:lnTo>
                    <a:pt x="6004306" y="2871216"/>
                  </a:lnTo>
                  <a:lnTo>
                    <a:pt x="5975858" y="2871216"/>
                  </a:lnTo>
                  <a:lnTo>
                    <a:pt x="5967730" y="2900045"/>
                  </a:lnTo>
                  <a:lnTo>
                    <a:pt x="5957570" y="2914523"/>
                  </a:lnTo>
                  <a:lnTo>
                    <a:pt x="5951474" y="2918587"/>
                  </a:lnTo>
                  <a:lnTo>
                    <a:pt x="5937250" y="2918587"/>
                  </a:lnTo>
                  <a:lnTo>
                    <a:pt x="5923026" y="2922651"/>
                  </a:lnTo>
                  <a:lnTo>
                    <a:pt x="5908802" y="2932938"/>
                  </a:lnTo>
                  <a:lnTo>
                    <a:pt x="5884418" y="2996819"/>
                  </a:lnTo>
                  <a:lnTo>
                    <a:pt x="5851906" y="2996819"/>
                  </a:lnTo>
                  <a:lnTo>
                    <a:pt x="5833618" y="3011297"/>
                  </a:lnTo>
                  <a:lnTo>
                    <a:pt x="5815330" y="3029839"/>
                  </a:lnTo>
                  <a:lnTo>
                    <a:pt x="5790946" y="3044317"/>
                  </a:lnTo>
                  <a:lnTo>
                    <a:pt x="5784850" y="3116453"/>
                  </a:lnTo>
                  <a:lnTo>
                    <a:pt x="5766562" y="3178302"/>
                  </a:lnTo>
                  <a:lnTo>
                    <a:pt x="5742178" y="3227705"/>
                  </a:lnTo>
                  <a:lnTo>
                    <a:pt x="5703570" y="3275076"/>
                  </a:lnTo>
                  <a:lnTo>
                    <a:pt x="5699506" y="3275076"/>
                  </a:lnTo>
                  <a:lnTo>
                    <a:pt x="5695442" y="3271012"/>
                  </a:lnTo>
                  <a:lnTo>
                    <a:pt x="5691378" y="3271012"/>
                  </a:lnTo>
                  <a:lnTo>
                    <a:pt x="5689346" y="3266948"/>
                  </a:lnTo>
                  <a:lnTo>
                    <a:pt x="5666994" y="3242183"/>
                  </a:lnTo>
                  <a:lnTo>
                    <a:pt x="5646674" y="3203067"/>
                  </a:lnTo>
                  <a:lnTo>
                    <a:pt x="5634482" y="3170174"/>
                  </a:lnTo>
                  <a:lnTo>
                    <a:pt x="5632450" y="3163951"/>
                  </a:lnTo>
                  <a:lnTo>
                    <a:pt x="5634482" y="3155696"/>
                  </a:lnTo>
                  <a:lnTo>
                    <a:pt x="5638546" y="3149473"/>
                  </a:lnTo>
                  <a:lnTo>
                    <a:pt x="5642610" y="3145409"/>
                  </a:lnTo>
                  <a:lnTo>
                    <a:pt x="5642610" y="3141345"/>
                  </a:lnTo>
                  <a:lnTo>
                    <a:pt x="5606034" y="3087751"/>
                  </a:lnTo>
                  <a:lnTo>
                    <a:pt x="5581650" y="3030093"/>
                  </a:lnTo>
                  <a:lnTo>
                    <a:pt x="5565394" y="2968244"/>
                  </a:lnTo>
                  <a:lnTo>
                    <a:pt x="5557266" y="2894076"/>
                  </a:lnTo>
                  <a:lnTo>
                    <a:pt x="5532882" y="2896108"/>
                  </a:lnTo>
                  <a:lnTo>
                    <a:pt x="5514594" y="2896108"/>
                  </a:lnTo>
                  <a:lnTo>
                    <a:pt x="5494274" y="2894076"/>
                  </a:lnTo>
                  <a:lnTo>
                    <a:pt x="5486146" y="2885821"/>
                  </a:lnTo>
                  <a:lnTo>
                    <a:pt x="5475986" y="2879598"/>
                  </a:lnTo>
                  <a:lnTo>
                    <a:pt x="5467858" y="2871343"/>
                  </a:lnTo>
                  <a:lnTo>
                    <a:pt x="5461762" y="2865120"/>
                  </a:lnTo>
                  <a:lnTo>
                    <a:pt x="5467858" y="2838323"/>
                  </a:lnTo>
                  <a:lnTo>
                    <a:pt x="5453634" y="2817749"/>
                  </a:lnTo>
                  <a:lnTo>
                    <a:pt x="5429250" y="2799207"/>
                  </a:lnTo>
                  <a:lnTo>
                    <a:pt x="5404866" y="2782697"/>
                  </a:lnTo>
                  <a:lnTo>
                    <a:pt x="5382514" y="2760091"/>
                  </a:lnTo>
                  <a:lnTo>
                    <a:pt x="5323586" y="2768346"/>
                  </a:lnTo>
                  <a:lnTo>
                    <a:pt x="5262626" y="2768346"/>
                  </a:lnTo>
                  <a:lnTo>
                    <a:pt x="5201666" y="2764282"/>
                  </a:lnTo>
                  <a:lnTo>
                    <a:pt x="5142738" y="2760218"/>
                  </a:lnTo>
                  <a:lnTo>
                    <a:pt x="5132578" y="2739644"/>
                  </a:lnTo>
                  <a:lnTo>
                    <a:pt x="5118354" y="2712847"/>
                  </a:lnTo>
                  <a:lnTo>
                    <a:pt x="5096002" y="2721102"/>
                  </a:lnTo>
                  <a:lnTo>
                    <a:pt x="5081778" y="2725166"/>
                  </a:lnTo>
                  <a:lnTo>
                    <a:pt x="5063490" y="2727198"/>
                  </a:lnTo>
                  <a:lnTo>
                    <a:pt x="5038090" y="2727198"/>
                  </a:lnTo>
                  <a:lnTo>
                    <a:pt x="5017770" y="2712720"/>
                  </a:lnTo>
                  <a:lnTo>
                    <a:pt x="4995418" y="2702433"/>
                  </a:lnTo>
                  <a:lnTo>
                    <a:pt x="4971034" y="2687955"/>
                  </a:lnTo>
                  <a:lnTo>
                    <a:pt x="4952746" y="2673477"/>
                  </a:lnTo>
                  <a:lnTo>
                    <a:pt x="4946650" y="2652903"/>
                  </a:lnTo>
                  <a:lnTo>
                    <a:pt x="4936490" y="2634361"/>
                  </a:lnTo>
                  <a:lnTo>
                    <a:pt x="4914138" y="2615819"/>
                  </a:lnTo>
                  <a:lnTo>
                    <a:pt x="4910074" y="2615819"/>
                  </a:lnTo>
                  <a:lnTo>
                    <a:pt x="4908042" y="2615819"/>
                  </a:lnTo>
                  <a:lnTo>
                    <a:pt x="4903978" y="2615819"/>
                  </a:lnTo>
                  <a:lnTo>
                    <a:pt x="4895850" y="2615819"/>
                  </a:lnTo>
                  <a:lnTo>
                    <a:pt x="4881626" y="2615819"/>
                  </a:lnTo>
                  <a:lnTo>
                    <a:pt x="4889754" y="2644648"/>
                  </a:lnTo>
                  <a:lnTo>
                    <a:pt x="4899914" y="2677541"/>
                  </a:lnTo>
                  <a:lnTo>
                    <a:pt x="4918202" y="2710434"/>
                  </a:lnTo>
                  <a:lnTo>
                    <a:pt x="4932426" y="2739263"/>
                  </a:lnTo>
                  <a:lnTo>
                    <a:pt x="4946650" y="2759837"/>
                  </a:lnTo>
                  <a:lnTo>
                    <a:pt x="4950714" y="2749550"/>
                  </a:lnTo>
                  <a:lnTo>
                    <a:pt x="4952746" y="2745486"/>
                  </a:lnTo>
                  <a:lnTo>
                    <a:pt x="4952746" y="2741422"/>
                  </a:lnTo>
                  <a:lnTo>
                    <a:pt x="4956810" y="2741422"/>
                  </a:lnTo>
                  <a:lnTo>
                    <a:pt x="4960874" y="2741422"/>
                  </a:lnTo>
                  <a:lnTo>
                    <a:pt x="4971034" y="2745486"/>
                  </a:lnTo>
                  <a:lnTo>
                    <a:pt x="4975098" y="2755773"/>
                  </a:lnTo>
                  <a:lnTo>
                    <a:pt x="4979162" y="2768092"/>
                  </a:lnTo>
                  <a:lnTo>
                    <a:pt x="4979162" y="2778379"/>
                  </a:lnTo>
                  <a:lnTo>
                    <a:pt x="4981194" y="2788666"/>
                  </a:lnTo>
                  <a:lnTo>
                    <a:pt x="4985258" y="2798953"/>
                  </a:lnTo>
                  <a:lnTo>
                    <a:pt x="4999482" y="2796921"/>
                  </a:lnTo>
                  <a:lnTo>
                    <a:pt x="5017770" y="2792857"/>
                  </a:lnTo>
                  <a:lnTo>
                    <a:pt x="5038090" y="2792857"/>
                  </a:lnTo>
                  <a:lnTo>
                    <a:pt x="5070602" y="2755773"/>
                  </a:lnTo>
                  <a:lnTo>
                    <a:pt x="5109210" y="2726944"/>
                  </a:lnTo>
                  <a:lnTo>
                    <a:pt x="5113274" y="2764028"/>
                  </a:lnTo>
                  <a:lnTo>
                    <a:pt x="5117338" y="2792857"/>
                  </a:lnTo>
                  <a:lnTo>
                    <a:pt x="5170170" y="2821686"/>
                  </a:lnTo>
                  <a:lnTo>
                    <a:pt x="5212842" y="2856738"/>
                  </a:lnTo>
                  <a:lnTo>
                    <a:pt x="5198618" y="2875280"/>
                  </a:lnTo>
                  <a:lnTo>
                    <a:pt x="5186426" y="2893822"/>
                  </a:lnTo>
                  <a:lnTo>
                    <a:pt x="5174234" y="2908300"/>
                  </a:lnTo>
                  <a:lnTo>
                    <a:pt x="5147818" y="2918587"/>
                  </a:lnTo>
                  <a:lnTo>
                    <a:pt x="5147818" y="2957703"/>
                  </a:lnTo>
                  <a:lnTo>
                    <a:pt x="5113274" y="2980309"/>
                  </a:lnTo>
                  <a:lnTo>
                    <a:pt x="5076698" y="3005074"/>
                  </a:lnTo>
                  <a:lnTo>
                    <a:pt x="5076698" y="3021584"/>
                  </a:lnTo>
                  <a:lnTo>
                    <a:pt x="5031994" y="3021584"/>
                  </a:lnTo>
                  <a:lnTo>
                    <a:pt x="5005578" y="3036062"/>
                  </a:lnTo>
                  <a:lnTo>
                    <a:pt x="4985258" y="3058668"/>
                  </a:lnTo>
                  <a:lnTo>
                    <a:pt x="4960874" y="3077210"/>
                  </a:lnTo>
                  <a:lnTo>
                    <a:pt x="4928362" y="3091688"/>
                  </a:lnTo>
                  <a:lnTo>
                    <a:pt x="4895850" y="3097911"/>
                  </a:lnTo>
                  <a:lnTo>
                    <a:pt x="4861306" y="3108198"/>
                  </a:lnTo>
                  <a:lnTo>
                    <a:pt x="4832858" y="3120517"/>
                  </a:lnTo>
                  <a:lnTo>
                    <a:pt x="4808474" y="3134995"/>
                  </a:lnTo>
                  <a:lnTo>
                    <a:pt x="4784090" y="3141218"/>
                  </a:lnTo>
                  <a:lnTo>
                    <a:pt x="4765802" y="3141218"/>
                  </a:lnTo>
                  <a:lnTo>
                    <a:pt x="4757674" y="3137154"/>
                  </a:lnTo>
                  <a:lnTo>
                    <a:pt x="4755642" y="3137154"/>
                  </a:lnTo>
                  <a:lnTo>
                    <a:pt x="4751578" y="3135122"/>
                  </a:lnTo>
                  <a:lnTo>
                    <a:pt x="4747514" y="3131058"/>
                  </a:lnTo>
                  <a:lnTo>
                    <a:pt x="4743450" y="3122803"/>
                  </a:lnTo>
                  <a:lnTo>
                    <a:pt x="4733290" y="3102229"/>
                  </a:lnTo>
                  <a:lnTo>
                    <a:pt x="4729226" y="3079623"/>
                  </a:lnTo>
                  <a:lnTo>
                    <a:pt x="4729226" y="3059049"/>
                  </a:lnTo>
                  <a:lnTo>
                    <a:pt x="4727194" y="3036443"/>
                  </a:lnTo>
                  <a:lnTo>
                    <a:pt x="4708906" y="3001391"/>
                  </a:lnTo>
                  <a:lnTo>
                    <a:pt x="4684522" y="2968498"/>
                  </a:lnTo>
                  <a:lnTo>
                    <a:pt x="4658106" y="2939669"/>
                  </a:lnTo>
                  <a:lnTo>
                    <a:pt x="4633722" y="2910840"/>
                  </a:lnTo>
                  <a:lnTo>
                    <a:pt x="4627626" y="2890266"/>
                  </a:lnTo>
                  <a:lnTo>
                    <a:pt x="4623562" y="2865501"/>
                  </a:lnTo>
                  <a:lnTo>
                    <a:pt x="4619498" y="2838704"/>
                  </a:lnTo>
                  <a:lnTo>
                    <a:pt x="4609338" y="2818130"/>
                  </a:lnTo>
                  <a:lnTo>
                    <a:pt x="4570730" y="2793365"/>
                  </a:lnTo>
                  <a:lnTo>
                    <a:pt x="4560570" y="2768600"/>
                  </a:lnTo>
                  <a:lnTo>
                    <a:pt x="4548378" y="2741803"/>
                  </a:lnTo>
                  <a:lnTo>
                    <a:pt x="4538218" y="2717038"/>
                  </a:lnTo>
                  <a:lnTo>
                    <a:pt x="4523994" y="2696464"/>
                  </a:lnTo>
                  <a:lnTo>
                    <a:pt x="4503674" y="2681986"/>
                  </a:lnTo>
                  <a:lnTo>
                    <a:pt x="4491482" y="2677922"/>
                  </a:lnTo>
                  <a:lnTo>
                    <a:pt x="4489450" y="2669667"/>
                  </a:lnTo>
                  <a:lnTo>
                    <a:pt x="4481322" y="2667635"/>
                  </a:lnTo>
                  <a:lnTo>
                    <a:pt x="4475226" y="2663571"/>
                  </a:lnTo>
                  <a:lnTo>
                    <a:pt x="4467098" y="2659507"/>
                  </a:lnTo>
                  <a:lnTo>
                    <a:pt x="4461002" y="2653284"/>
                  </a:lnTo>
                  <a:lnTo>
                    <a:pt x="4452874" y="2640965"/>
                  </a:lnTo>
                  <a:lnTo>
                    <a:pt x="4446778" y="2626487"/>
                  </a:lnTo>
                  <a:lnTo>
                    <a:pt x="4438650" y="2626487"/>
                  </a:lnTo>
                  <a:lnTo>
                    <a:pt x="4438650" y="2640965"/>
                  </a:lnTo>
                  <a:lnTo>
                    <a:pt x="4463034" y="2673858"/>
                  </a:lnTo>
                  <a:lnTo>
                    <a:pt x="4485386" y="2710942"/>
                  </a:lnTo>
                  <a:lnTo>
                    <a:pt x="4499610" y="2754249"/>
                  </a:lnTo>
                  <a:lnTo>
                    <a:pt x="4513834" y="2793365"/>
                  </a:lnTo>
                  <a:lnTo>
                    <a:pt x="4532122" y="2832481"/>
                  </a:lnTo>
                  <a:lnTo>
                    <a:pt x="4538218" y="2838704"/>
                  </a:lnTo>
                  <a:lnTo>
                    <a:pt x="4548378" y="2846959"/>
                  </a:lnTo>
                  <a:lnTo>
                    <a:pt x="4556506" y="2853182"/>
                  </a:lnTo>
                  <a:lnTo>
                    <a:pt x="4566666" y="2861437"/>
                  </a:lnTo>
                  <a:lnTo>
                    <a:pt x="4570730" y="2871724"/>
                  </a:lnTo>
                  <a:lnTo>
                    <a:pt x="4570730" y="2943860"/>
                  </a:lnTo>
                  <a:lnTo>
                    <a:pt x="4576826" y="2952115"/>
                  </a:lnTo>
                  <a:lnTo>
                    <a:pt x="4584954" y="2962402"/>
                  </a:lnTo>
                  <a:lnTo>
                    <a:pt x="4595114" y="2968625"/>
                  </a:lnTo>
                  <a:lnTo>
                    <a:pt x="4605274" y="2976880"/>
                  </a:lnTo>
                  <a:lnTo>
                    <a:pt x="4609338" y="2983103"/>
                  </a:lnTo>
                  <a:lnTo>
                    <a:pt x="4615434" y="3005709"/>
                  </a:lnTo>
                  <a:lnTo>
                    <a:pt x="4619498" y="3022219"/>
                  </a:lnTo>
                  <a:lnTo>
                    <a:pt x="4627626" y="3044825"/>
                  </a:lnTo>
                  <a:lnTo>
                    <a:pt x="4647946" y="3069590"/>
                  </a:lnTo>
                  <a:lnTo>
                    <a:pt x="4680458" y="3092196"/>
                  </a:lnTo>
                  <a:lnTo>
                    <a:pt x="4715002" y="3112770"/>
                  </a:lnTo>
                  <a:lnTo>
                    <a:pt x="4743450" y="3135376"/>
                  </a:lnTo>
                  <a:lnTo>
                    <a:pt x="4751578" y="3145663"/>
                  </a:lnTo>
                  <a:lnTo>
                    <a:pt x="4751578" y="3160141"/>
                  </a:lnTo>
                  <a:lnTo>
                    <a:pt x="4751578" y="3170428"/>
                  </a:lnTo>
                  <a:lnTo>
                    <a:pt x="4755642" y="3180715"/>
                  </a:lnTo>
                  <a:lnTo>
                    <a:pt x="4765802" y="3193034"/>
                  </a:lnTo>
                  <a:lnTo>
                    <a:pt x="4796282" y="3195066"/>
                  </a:lnTo>
                  <a:lnTo>
                    <a:pt x="4832858" y="3178556"/>
                  </a:lnTo>
                  <a:lnTo>
                    <a:pt x="4881626" y="3166237"/>
                  </a:lnTo>
                  <a:lnTo>
                    <a:pt x="4928362" y="3155950"/>
                  </a:lnTo>
                  <a:lnTo>
                    <a:pt x="4971034" y="3149727"/>
                  </a:lnTo>
                  <a:lnTo>
                    <a:pt x="4971034" y="3155950"/>
                  </a:lnTo>
                  <a:lnTo>
                    <a:pt x="4960874" y="3174492"/>
                  </a:lnTo>
                  <a:lnTo>
                    <a:pt x="4960874" y="3195066"/>
                  </a:lnTo>
                  <a:lnTo>
                    <a:pt x="4952746" y="3219831"/>
                  </a:lnTo>
                  <a:lnTo>
                    <a:pt x="4938522" y="3256915"/>
                  </a:lnTo>
                  <a:lnTo>
                    <a:pt x="4918202" y="3300222"/>
                  </a:lnTo>
                  <a:lnTo>
                    <a:pt x="4893818" y="3343529"/>
                  </a:lnTo>
                  <a:lnTo>
                    <a:pt x="4867402" y="3378581"/>
                  </a:lnTo>
                  <a:lnTo>
                    <a:pt x="4828794" y="3417697"/>
                  </a:lnTo>
                  <a:lnTo>
                    <a:pt x="4786122" y="3454781"/>
                  </a:lnTo>
                  <a:lnTo>
                    <a:pt x="4741418" y="3489833"/>
                  </a:lnTo>
                  <a:lnTo>
                    <a:pt x="4698746" y="3530981"/>
                  </a:lnTo>
                  <a:lnTo>
                    <a:pt x="4662170" y="3574288"/>
                  </a:lnTo>
                  <a:lnTo>
                    <a:pt x="4633722" y="3623691"/>
                  </a:lnTo>
                  <a:lnTo>
                    <a:pt x="4623562" y="3671062"/>
                  </a:lnTo>
                  <a:lnTo>
                    <a:pt x="4629658" y="3714369"/>
                  </a:lnTo>
                  <a:lnTo>
                    <a:pt x="4643882" y="3757676"/>
                  </a:lnTo>
                  <a:lnTo>
                    <a:pt x="4658106" y="3796792"/>
                  </a:lnTo>
                  <a:lnTo>
                    <a:pt x="4672330" y="3840099"/>
                  </a:lnTo>
                  <a:lnTo>
                    <a:pt x="4684522" y="3883406"/>
                  </a:lnTo>
                  <a:lnTo>
                    <a:pt x="4680458" y="3926713"/>
                  </a:lnTo>
                  <a:lnTo>
                    <a:pt x="4658106" y="3972052"/>
                  </a:lnTo>
                  <a:lnTo>
                    <a:pt x="4627626" y="3994658"/>
                  </a:lnTo>
                  <a:lnTo>
                    <a:pt x="4591050" y="4011168"/>
                  </a:lnTo>
                  <a:lnTo>
                    <a:pt x="4556506" y="4029710"/>
                  </a:lnTo>
                  <a:lnTo>
                    <a:pt x="4528058" y="4054475"/>
                  </a:lnTo>
                  <a:lnTo>
                    <a:pt x="4509770" y="4091559"/>
                  </a:lnTo>
                  <a:lnTo>
                    <a:pt x="4528058" y="4112133"/>
                  </a:lnTo>
                  <a:lnTo>
                    <a:pt x="4542282" y="4145026"/>
                  </a:lnTo>
                  <a:lnTo>
                    <a:pt x="4548378" y="4184142"/>
                  </a:lnTo>
                  <a:lnTo>
                    <a:pt x="4538218" y="4192397"/>
                  </a:lnTo>
                  <a:lnTo>
                    <a:pt x="4532122" y="4198620"/>
                  </a:lnTo>
                  <a:lnTo>
                    <a:pt x="4528058" y="4202684"/>
                  </a:lnTo>
                  <a:lnTo>
                    <a:pt x="4519930" y="4208907"/>
                  </a:lnTo>
                  <a:lnTo>
                    <a:pt x="4517898" y="4217162"/>
                  </a:lnTo>
                  <a:lnTo>
                    <a:pt x="4509770" y="4223385"/>
                  </a:lnTo>
                  <a:lnTo>
                    <a:pt x="4471162" y="4231640"/>
                  </a:lnTo>
                  <a:lnTo>
                    <a:pt x="4461002" y="4256405"/>
                  </a:lnTo>
                  <a:lnTo>
                    <a:pt x="4456938" y="4285234"/>
                  </a:lnTo>
                  <a:lnTo>
                    <a:pt x="4452874" y="4314063"/>
                  </a:lnTo>
                  <a:lnTo>
                    <a:pt x="4446778" y="4342892"/>
                  </a:lnTo>
                  <a:lnTo>
                    <a:pt x="4400042" y="4382008"/>
                  </a:lnTo>
                  <a:lnTo>
                    <a:pt x="4385818" y="4414901"/>
                  </a:lnTo>
                  <a:lnTo>
                    <a:pt x="4367530" y="4447794"/>
                  </a:lnTo>
                  <a:lnTo>
                    <a:pt x="4332986" y="4478655"/>
                  </a:lnTo>
                  <a:lnTo>
                    <a:pt x="4290314" y="4505452"/>
                  </a:lnTo>
                  <a:lnTo>
                    <a:pt x="4237482" y="4519930"/>
                  </a:lnTo>
                  <a:lnTo>
                    <a:pt x="4184650" y="4534408"/>
                  </a:lnTo>
                  <a:lnTo>
                    <a:pt x="4129786" y="4544695"/>
                  </a:lnTo>
                  <a:lnTo>
                    <a:pt x="4081018" y="4554982"/>
                  </a:lnTo>
                  <a:lnTo>
                    <a:pt x="4070858" y="4548759"/>
                  </a:lnTo>
                  <a:lnTo>
                    <a:pt x="4062730" y="4540504"/>
                  </a:lnTo>
                  <a:lnTo>
                    <a:pt x="4056634" y="4536440"/>
                  </a:lnTo>
                  <a:lnTo>
                    <a:pt x="4048506" y="4526153"/>
                  </a:lnTo>
                  <a:lnTo>
                    <a:pt x="4042410" y="4519930"/>
                  </a:lnTo>
                  <a:lnTo>
                    <a:pt x="4038346" y="4501388"/>
                  </a:lnTo>
                  <a:lnTo>
                    <a:pt x="4038346" y="4478782"/>
                  </a:lnTo>
                  <a:lnTo>
                    <a:pt x="4038346" y="4454017"/>
                  </a:lnTo>
                  <a:lnTo>
                    <a:pt x="4034282" y="4429252"/>
                  </a:lnTo>
                  <a:lnTo>
                    <a:pt x="4013962" y="4394200"/>
                  </a:lnTo>
                  <a:lnTo>
                    <a:pt x="3985514" y="4361307"/>
                  </a:lnTo>
                  <a:lnTo>
                    <a:pt x="3957066" y="4324223"/>
                  </a:lnTo>
                  <a:lnTo>
                    <a:pt x="3938778" y="4289171"/>
                  </a:lnTo>
                  <a:lnTo>
                    <a:pt x="3946906" y="4264406"/>
                  </a:lnTo>
                  <a:lnTo>
                    <a:pt x="3946906" y="4260342"/>
                  </a:lnTo>
                  <a:lnTo>
                    <a:pt x="3938778" y="4252087"/>
                  </a:lnTo>
                  <a:lnTo>
                    <a:pt x="3932682" y="4250055"/>
                  </a:lnTo>
                  <a:lnTo>
                    <a:pt x="3928618" y="4241800"/>
                  </a:lnTo>
                  <a:lnTo>
                    <a:pt x="3924554" y="4241800"/>
                  </a:lnTo>
                  <a:lnTo>
                    <a:pt x="3920490" y="4231513"/>
                  </a:lnTo>
                  <a:lnTo>
                    <a:pt x="3924554" y="4221226"/>
                  </a:lnTo>
                  <a:lnTo>
                    <a:pt x="3924554" y="4212971"/>
                  </a:lnTo>
                  <a:lnTo>
                    <a:pt x="3928618" y="4206748"/>
                  </a:lnTo>
                  <a:lnTo>
                    <a:pt x="3932682" y="4198493"/>
                  </a:lnTo>
                  <a:lnTo>
                    <a:pt x="3918458" y="4192270"/>
                  </a:lnTo>
                  <a:lnTo>
                    <a:pt x="3918458" y="4184015"/>
                  </a:lnTo>
                  <a:lnTo>
                    <a:pt x="3918458" y="4177792"/>
                  </a:lnTo>
                  <a:lnTo>
                    <a:pt x="3920490" y="4167505"/>
                  </a:lnTo>
                  <a:lnTo>
                    <a:pt x="3924554" y="4159250"/>
                  </a:lnTo>
                  <a:lnTo>
                    <a:pt x="3924554" y="4148963"/>
                  </a:lnTo>
                  <a:lnTo>
                    <a:pt x="3924554" y="4138676"/>
                  </a:lnTo>
                  <a:lnTo>
                    <a:pt x="3910330" y="4109847"/>
                  </a:lnTo>
                  <a:lnTo>
                    <a:pt x="3890010" y="4076954"/>
                  </a:lnTo>
                  <a:lnTo>
                    <a:pt x="3867658" y="4048125"/>
                  </a:lnTo>
                  <a:lnTo>
                    <a:pt x="3853434" y="4019296"/>
                  </a:lnTo>
                  <a:lnTo>
                    <a:pt x="3849370" y="3984244"/>
                  </a:lnTo>
                  <a:lnTo>
                    <a:pt x="3857498" y="3943096"/>
                  </a:lnTo>
                  <a:lnTo>
                    <a:pt x="3871722" y="3908044"/>
                  </a:lnTo>
                  <a:lnTo>
                    <a:pt x="3892042" y="3868928"/>
                  </a:lnTo>
                  <a:lnTo>
                    <a:pt x="3906266" y="3836035"/>
                  </a:lnTo>
                  <a:lnTo>
                    <a:pt x="3918458" y="3807206"/>
                  </a:lnTo>
                  <a:lnTo>
                    <a:pt x="3904234" y="3778377"/>
                  </a:lnTo>
                  <a:lnTo>
                    <a:pt x="3900170" y="3753612"/>
                  </a:lnTo>
                  <a:lnTo>
                    <a:pt x="3900170" y="3728847"/>
                  </a:lnTo>
                  <a:lnTo>
                    <a:pt x="3892042" y="3695954"/>
                  </a:lnTo>
                  <a:lnTo>
                    <a:pt x="3871722" y="3652647"/>
                  </a:lnTo>
                  <a:lnTo>
                    <a:pt x="3839210" y="3609340"/>
                  </a:lnTo>
                  <a:lnTo>
                    <a:pt x="3808730" y="3570224"/>
                  </a:lnTo>
                  <a:lnTo>
                    <a:pt x="3776218" y="3537331"/>
                  </a:lnTo>
                  <a:lnTo>
                    <a:pt x="3786378" y="3494024"/>
                  </a:lnTo>
                  <a:lnTo>
                    <a:pt x="3796538" y="3454908"/>
                  </a:lnTo>
                  <a:lnTo>
                    <a:pt x="3808730" y="3411601"/>
                  </a:lnTo>
                  <a:lnTo>
                    <a:pt x="3796538" y="3405378"/>
                  </a:lnTo>
                  <a:lnTo>
                    <a:pt x="3790442" y="3401314"/>
                  </a:lnTo>
                  <a:lnTo>
                    <a:pt x="3782314" y="3393059"/>
                  </a:lnTo>
                  <a:lnTo>
                    <a:pt x="3776218" y="3391027"/>
                  </a:lnTo>
                  <a:lnTo>
                    <a:pt x="3766058" y="3391027"/>
                  </a:lnTo>
                  <a:lnTo>
                    <a:pt x="3751834" y="3386963"/>
                  </a:lnTo>
                  <a:lnTo>
                    <a:pt x="3743706" y="3393186"/>
                  </a:lnTo>
                  <a:lnTo>
                    <a:pt x="3739642" y="3397250"/>
                  </a:lnTo>
                  <a:lnTo>
                    <a:pt x="3729482" y="3401314"/>
                  </a:lnTo>
                  <a:lnTo>
                    <a:pt x="3719322" y="3401314"/>
                  </a:lnTo>
                  <a:lnTo>
                    <a:pt x="3705098" y="3401314"/>
                  </a:lnTo>
                  <a:lnTo>
                    <a:pt x="3666490" y="3339465"/>
                  </a:lnTo>
                  <a:lnTo>
                    <a:pt x="3640074" y="3335401"/>
                  </a:lnTo>
                  <a:lnTo>
                    <a:pt x="3615690" y="3333369"/>
                  </a:lnTo>
                  <a:lnTo>
                    <a:pt x="3587242" y="3329305"/>
                  </a:lnTo>
                  <a:lnTo>
                    <a:pt x="3552698" y="3343783"/>
                  </a:lnTo>
                  <a:lnTo>
                    <a:pt x="3516122" y="3358261"/>
                  </a:lnTo>
                  <a:lnTo>
                    <a:pt x="3487674" y="3368548"/>
                  </a:lnTo>
                  <a:lnTo>
                    <a:pt x="3418459" y="3354070"/>
                  </a:lnTo>
                  <a:lnTo>
                    <a:pt x="3410331" y="3378835"/>
                  </a:lnTo>
                  <a:lnTo>
                    <a:pt x="3385947" y="3378835"/>
                  </a:lnTo>
                  <a:lnTo>
                    <a:pt x="3363595" y="3372612"/>
                  </a:lnTo>
                  <a:lnTo>
                    <a:pt x="3347339" y="3368548"/>
                  </a:lnTo>
                  <a:lnTo>
                    <a:pt x="3339211" y="3372612"/>
                  </a:lnTo>
                  <a:lnTo>
                    <a:pt x="3333115" y="3378835"/>
                  </a:lnTo>
                  <a:lnTo>
                    <a:pt x="3320923" y="3382899"/>
                  </a:lnTo>
                  <a:lnTo>
                    <a:pt x="3306699" y="3386963"/>
                  </a:lnTo>
                  <a:lnTo>
                    <a:pt x="3286379" y="3362198"/>
                  </a:lnTo>
                  <a:lnTo>
                    <a:pt x="3257931" y="3347720"/>
                  </a:lnTo>
                  <a:lnTo>
                    <a:pt x="3229483" y="3333242"/>
                  </a:lnTo>
                  <a:lnTo>
                    <a:pt x="3201035" y="3318764"/>
                  </a:lnTo>
                  <a:lnTo>
                    <a:pt x="3176651" y="3300222"/>
                  </a:lnTo>
                  <a:lnTo>
                    <a:pt x="3158363" y="3252851"/>
                  </a:lnTo>
                  <a:lnTo>
                    <a:pt x="3138043" y="3228086"/>
                  </a:lnTo>
                  <a:lnTo>
                    <a:pt x="3105531" y="3203321"/>
                  </a:lnTo>
                  <a:lnTo>
                    <a:pt x="3077083" y="3178556"/>
                  </a:lnTo>
                  <a:lnTo>
                    <a:pt x="3058795" y="3155950"/>
                  </a:lnTo>
                  <a:lnTo>
                    <a:pt x="3058795" y="3108579"/>
                  </a:lnTo>
                  <a:lnTo>
                    <a:pt x="3052699" y="3088005"/>
                  </a:lnTo>
                  <a:lnTo>
                    <a:pt x="3054731" y="3055112"/>
                  </a:lnTo>
                  <a:lnTo>
                    <a:pt x="3062859" y="3026283"/>
                  </a:lnTo>
                  <a:lnTo>
                    <a:pt x="3068955" y="3001518"/>
                  </a:lnTo>
                  <a:lnTo>
                    <a:pt x="3073019" y="2982976"/>
                  </a:lnTo>
                  <a:lnTo>
                    <a:pt x="3073019" y="2954147"/>
                  </a:lnTo>
                  <a:lnTo>
                    <a:pt x="3066923" y="2937637"/>
                  </a:lnTo>
                  <a:lnTo>
                    <a:pt x="3054731" y="2919095"/>
                  </a:lnTo>
                  <a:lnTo>
                    <a:pt x="3048635" y="2904617"/>
                  </a:lnTo>
                  <a:lnTo>
                    <a:pt x="3048635" y="2882011"/>
                  </a:lnTo>
                  <a:lnTo>
                    <a:pt x="3054731" y="2853182"/>
                  </a:lnTo>
                  <a:lnTo>
                    <a:pt x="3068955" y="2822321"/>
                  </a:lnTo>
                  <a:lnTo>
                    <a:pt x="3083179" y="2785237"/>
                  </a:lnTo>
                  <a:lnTo>
                    <a:pt x="3097403" y="2754376"/>
                  </a:lnTo>
                  <a:lnTo>
                    <a:pt x="3111627" y="2727579"/>
                  </a:lnTo>
                  <a:lnTo>
                    <a:pt x="3119755" y="2713101"/>
                  </a:lnTo>
                  <a:lnTo>
                    <a:pt x="3144139" y="2692527"/>
                  </a:lnTo>
                  <a:lnTo>
                    <a:pt x="3172587" y="2673985"/>
                  </a:lnTo>
                  <a:lnTo>
                    <a:pt x="3201035" y="2659507"/>
                  </a:lnTo>
                  <a:lnTo>
                    <a:pt x="3229483" y="2640965"/>
                  </a:lnTo>
                  <a:lnTo>
                    <a:pt x="3235579" y="2624455"/>
                  </a:lnTo>
                  <a:lnTo>
                    <a:pt x="3235579" y="2601849"/>
                  </a:lnTo>
                  <a:lnTo>
                    <a:pt x="3233547" y="2577084"/>
                  </a:lnTo>
                  <a:lnTo>
                    <a:pt x="3235579" y="2556510"/>
                  </a:lnTo>
                  <a:lnTo>
                    <a:pt x="3253867" y="2527681"/>
                  </a:lnTo>
                  <a:lnTo>
                    <a:pt x="3278251" y="2505075"/>
                  </a:lnTo>
                  <a:lnTo>
                    <a:pt x="3304667" y="2484501"/>
                  </a:lnTo>
                  <a:lnTo>
                    <a:pt x="3329051" y="2461895"/>
                  </a:lnTo>
                  <a:lnTo>
                    <a:pt x="3349371" y="2437130"/>
                  </a:lnTo>
                  <a:lnTo>
                    <a:pt x="3361563" y="2404237"/>
                  </a:lnTo>
                  <a:lnTo>
                    <a:pt x="3361563" y="2402205"/>
                  </a:lnTo>
                  <a:lnTo>
                    <a:pt x="3357499" y="2402205"/>
                  </a:lnTo>
                  <a:lnTo>
                    <a:pt x="3357499" y="2398141"/>
                  </a:lnTo>
                  <a:lnTo>
                    <a:pt x="3357499" y="2394077"/>
                  </a:lnTo>
                  <a:lnTo>
                    <a:pt x="3353435" y="2390013"/>
                  </a:lnTo>
                  <a:lnTo>
                    <a:pt x="3347339" y="2387981"/>
                  </a:lnTo>
                  <a:lnTo>
                    <a:pt x="3339211" y="2383917"/>
                  </a:lnTo>
                  <a:lnTo>
                    <a:pt x="3333115" y="2383917"/>
                  </a:lnTo>
                  <a:lnTo>
                    <a:pt x="3320923" y="2379853"/>
                  </a:lnTo>
                  <a:lnTo>
                    <a:pt x="3314827" y="2388108"/>
                  </a:lnTo>
                  <a:lnTo>
                    <a:pt x="3306699" y="2388108"/>
                  </a:lnTo>
                  <a:lnTo>
                    <a:pt x="3296539" y="2390140"/>
                  </a:lnTo>
                  <a:lnTo>
                    <a:pt x="3282315" y="2390140"/>
                  </a:lnTo>
                  <a:lnTo>
                    <a:pt x="3282315" y="2379853"/>
                  </a:lnTo>
                  <a:lnTo>
                    <a:pt x="3276219" y="2379853"/>
                  </a:lnTo>
                  <a:lnTo>
                    <a:pt x="3276219" y="2351024"/>
                  </a:lnTo>
                  <a:lnTo>
                    <a:pt x="3272155" y="2311908"/>
                  </a:lnTo>
                  <a:lnTo>
                    <a:pt x="3268091" y="2264537"/>
                  </a:lnTo>
                  <a:lnTo>
                    <a:pt x="3268091" y="2219198"/>
                  </a:lnTo>
                  <a:lnTo>
                    <a:pt x="3268091" y="2178050"/>
                  </a:lnTo>
                  <a:lnTo>
                    <a:pt x="3276219" y="2153285"/>
                  </a:lnTo>
                  <a:lnTo>
                    <a:pt x="3278251" y="2142998"/>
                  </a:lnTo>
                  <a:lnTo>
                    <a:pt x="3282315" y="2134743"/>
                  </a:lnTo>
                  <a:lnTo>
                    <a:pt x="3286379" y="2132711"/>
                  </a:lnTo>
                  <a:lnTo>
                    <a:pt x="3290443" y="2132711"/>
                  </a:lnTo>
                  <a:lnTo>
                    <a:pt x="3296539" y="2132711"/>
                  </a:lnTo>
                  <a:lnTo>
                    <a:pt x="3304667" y="2128647"/>
                  </a:lnTo>
                  <a:lnTo>
                    <a:pt x="3314827" y="2128647"/>
                  </a:lnTo>
                  <a:lnTo>
                    <a:pt x="3343275" y="2138934"/>
                  </a:lnTo>
                  <a:lnTo>
                    <a:pt x="3375787" y="2147189"/>
                  </a:lnTo>
                  <a:lnTo>
                    <a:pt x="3410331" y="2147189"/>
                  </a:lnTo>
                  <a:lnTo>
                    <a:pt x="3444875" y="2138934"/>
                  </a:lnTo>
                  <a:lnTo>
                    <a:pt x="3471291" y="2128647"/>
                  </a:lnTo>
                  <a:lnTo>
                    <a:pt x="3473323" y="2124583"/>
                  </a:lnTo>
                  <a:lnTo>
                    <a:pt x="3473323" y="2120519"/>
                  </a:lnTo>
                  <a:lnTo>
                    <a:pt x="3477387" y="2120519"/>
                  </a:lnTo>
                  <a:lnTo>
                    <a:pt x="3477387" y="2118487"/>
                  </a:lnTo>
                  <a:lnTo>
                    <a:pt x="3477387" y="2114423"/>
                  </a:lnTo>
                  <a:lnTo>
                    <a:pt x="3485515" y="2085594"/>
                  </a:lnTo>
                  <a:lnTo>
                    <a:pt x="3485515" y="2052701"/>
                  </a:lnTo>
                  <a:lnTo>
                    <a:pt x="3481451" y="2021840"/>
                  </a:lnTo>
                  <a:lnTo>
                    <a:pt x="3477387" y="1984756"/>
                  </a:lnTo>
                  <a:lnTo>
                    <a:pt x="3453003" y="1978533"/>
                  </a:lnTo>
                  <a:lnTo>
                    <a:pt x="3428619" y="1970278"/>
                  </a:lnTo>
                  <a:lnTo>
                    <a:pt x="3404235" y="1955800"/>
                  </a:lnTo>
                  <a:lnTo>
                    <a:pt x="3385947" y="1937258"/>
                  </a:lnTo>
                  <a:lnTo>
                    <a:pt x="3392043" y="1935226"/>
                  </a:lnTo>
                  <a:lnTo>
                    <a:pt x="3400171" y="1931162"/>
                  </a:lnTo>
                  <a:lnTo>
                    <a:pt x="3404235" y="1927098"/>
                  </a:lnTo>
                  <a:lnTo>
                    <a:pt x="3410331" y="1927098"/>
                  </a:lnTo>
                  <a:lnTo>
                    <a:pt x="3418459" y="1923034"/>
                  </a:lnTo>
                  <a:lnTo>
                    <a:pt x="3430651" y="1923034"/>
                  </a:lnTo>
                  <a:lnTo>
                    <a:pt x="3438779" y="1921002"/>
                  </a:lnTo>
                  <a:lnTo>
                    <a:pt x="3448939" y="1916938"/>
                  </a:lnTo>
                  <a:lnTo>
                    <a:pt x="3459099" y="1916938"/>
                  </a:lnTo>
                  <a:lnTo>
                    <a:pt x="3471291" y="1916938"/>
                  </a:lnTo>
                  <a:lnTo>
                    <a:pt x="3471291" y="1877822"/>
                  </a:lnTo>
                  <a:lnTo>
                    <a:pt x="3481451" y="1877822"/>
                  </a:lnTo>
                  <a:lnTo>
                    <a:pt x="3491611" y="1879854"/>
                  </a:lnTo>
                  <a:lnTo>
                    <a:pt x="3495675" y="1883918"/>
                  </a:lnTo>
                  <a:lnTo>
                    <a:pt x="3501771" y="1883918"/>
                  </a:lnTo>
                  <a:lnTo>
                    <a:pt x="3509899" y="1887982"/>
                  </a:lnTo>
                  <a:lnTo>
                    <a:pt x="3515995" y="1892046"/>
                  </a:lnTo>
                  <a:lnTo>
                    <a:pt x="3524123" y="1883791"/>
                  </a:lnTo>
                  <a:lnTo>
                    <a:pt x="3534283" y="1879727"/>
                  </a:lnTo>
                  <a:lnTo>
                    <a:pt x="3542411" y="1877695"/>
                  </a:lnTo>
                  <a:lnTo>
                    <a:pt x="3552571" y="1873631"/>
                  </a:lnTo>
                  <a:lnTo>
                    <a:pt x="3556635" y="1869567"/>
                  </a:lnTo>
                  <a:lnTo>
                    <a:pt x="3558667" y="1863344"/>
                  </a:lnTo>
                  <a:lnTo>
                    <a:pt x="3558667" y="1855089"/>
                  </a:lnTo>
                  <a:lnTo>
                    <a:pt x="3558667" y="1848866"/>
                  </a:lnTo>
                  <a:lnTo>
                    <a:pt x="3558667" y="1840611"/>
                  </a:lnTo>
                  <a:lnTo>
                    <a:pt x="3562731" y="1834388"/>
                  </a:lnTo>
                  <a:lnTo>
                    <a:pt x="3566795" y="1826133"/>
                  </a:lnTo>
                  <a:lnTo>
                    <a:pt x="3633978" y="1805559"/>
                  </a:lnTo>
                  <a:lnTo>
                    <a:pt x="3648202" y="1782953"/>
                  </a:lnTo>
                  <a:lnTo>
                    <a:pt x="3652266" y="1762379"/>
                  </a:lnTo>
                  <a:lnTo>
                    <a:pt x="3662426" y="1739773"/>
                  </a:lnTo>
                  <a:lnTo>
                    <a:pt x="3682746" y="1725295"/>
                  </a:lnTo>
                  <a:lnTo>
                    <a:pt x="3709162" y="1715008"/>
                  </a:lnTo>
                  <a:lnTo>
                    <a:pt x="3739642" y="1704721"/>
                  </a:lnTo>
                  <a:lnTo>
                    <a:pt x="3768090" y="1694434"/>
                  </a:lnTo>
                  <a:lnTo>
                    <a:pt x="3772154" y="1690370"/>
                  </a:lnTo>
                  <a:lnTo>
                    <a:pt x="3772154" y="1686306"/>
                  </a:lnTo>
                  <a:lnTo>
                    <a:pt x="3772154" y="1682242"/>
                  </a:lnTo>
                  <a:lnTo>
                    <a:pt x="3776218" y="1680210"/>
                  </a:lnTo>
                  <a:lnTo>
                    <a:pt x="3761994" y="1643126"/>
                  </a:lnTo>
                  <a:lnTo>
                    <a:pt x="3753866" y="1599819"/>
                  </a:lnTo>
                  <a:lnTo>
                    <a:pt x="3753866" y="1560703"/>
                  </a:lnTo>
                  <a:lnTo>
                    <a:pt x="3751834" y="1527810"/>
                  </a:lnTo>
                  <a:lnTo>
                    <a:pt x="3782314" y="1525778"/>
                  </a:lnTo>
                  <a:lnTo>
                    <a:pt x="3804666" y="1517523"/>
                  </a:lnTo>
                  <a:lnTo>
                    <a:pt x="3829050" y="1511300"/>
                  </a:lnTo>
                  <a:lnTo>
                    <a:pt x="3829050" y="1527810"/>
                  </a:lnTo>
                  <a:lnTo>
                    <a:pt x="3824986" y="1542288"/>
                  </a:lnTo>
                  <a:lnTo>
                    <a:pt x="3820922" y="1569085"/>
                  </a:lnTo>
                  <a:lnTo>
                    <a:pt x="3818890" y="1604137"/>
                  </a:lnTo>
                  <a:lnTo>
                    <a:pt x="3814826" y="1637030"/>
                  </a:lnTo>
                  <a:lnTo>
                    <a:pt x="3814826" y="1661795"/>
                  </a:lnTo>
                  <a:lnTo>
                    <a:pt x="3824986" y="1668018"/>
                  </a:lnTo>
                  <a:lnTo>
                    <a:pt x="3833114" y="1672082"/>
                  </a:lnTo>
                  <a:lnTo>
                    <a:pt x="3835146" y="1676146"/>
                  </a:lnTo>
                  <a:lnTo>
                    <a:pt x="3843274" y="1680210"/>
                  </a:lnTo>
                  <a:lnTo>
                    <a:pt x="3853434" y="1686433"/>
                  </a:lnTo>
                  <a:lnTo>
                    <a:pt x="3875786" y="1676146"/>
                  </a:lnTo>
                  <a:lnTo>
                    <a:pt x="3890010" y="1676146"/>
                  </a:lnTo>
                  <a:lnTo>
                    <a:pt x="3900170" y="1682369"/>
                  </a:lnTo>
                  <a:lnTo>
                    <a:pt x="3914394" y="1694688"/>
                  </a:lnTo>
                  <a:lnTo>
                    <a:pt x="3932682" y="1694688"/>
                  </a:lnTo>
                  <a:lnTo>
                    <a:pt x="3953002" y="1686433"/>
                  </a:lnTo>
                  <a:lnTo>
                    <a:pt x="3971290" y="1676146"/>
                  </a:lnTo>
                  <a:lnTo>
                    <a:pt x="3981450" y="1665859"/>
                  </a:lnTo>
                  <a:lnTo>
                    <a:pt x="3995674" y="1657604"/>
                  </a:lnTo>
                  <a:lnTo>
                    <a:pt x="4013962" y="1651381"/>
                  </a:lnTo>
                  <a:lnTo>
                    <a:pt x="4042410" y="1653413"/>
                  </a:lnTo>
                  <a:lnTo>
                    <a:pt x="4081018" y="1661668"/>
                  </a:lnTo>
                  <a:lnTo>
                    <a:pt x="4085082" y="1651381"/>
                  </a:lnTo>
                  <a:lnTo>
                    <a:pt x="4087114" y="1647317"/>
                  </a:lnTo>
                  <a:lnTo>
                    <a:pt x="4095242" y="1639062"/>
                  </a:lnTo>
                  <a:lnTo>
                    <a:pt x="4101338" y="1637030"/>
                  </a:lnTo>
                  <a:lnTo>
                    <a:pt x="4109466" y="1637030"/>
                  </a:lnTo>
                  <a:lnTo>
                    <a:pt x="4119626" y="1632966"/>
                  </a:lnTo>
                  <a:lnTo>
                    <a:pt x="4119626" y="1571117"/>
                  </a:lnTo>
                  <a:lnTo>
                    <a:pt x="4127754" y="1521714"/>
                  </a:lnTo>
                  <a:lnTo>
                    <a:pt x="4133850" y="1513459"/>
                  </a:lnTo>
                  <a:lnTo>
                    <a:pt x="4141978" y="1511427"/>
                  </a:lnTo>
                  <a:lnTo>
                    <a:pt x="4148074" y="1503172"/>
                  </a:lnTo>
                  <a:lnTo>
                    <a:pt x="4156202" y="1499108"/>
                  </a:lnTo>
                  <a:lnTo>
                    <a:pt x="4166362" y="1497076"/>
                  </a:lnTo>
                  <a:lnTo>
                    <a:pt x="4166362" y="1503299"/>
                  </a:lnTo>
                  <a:lnTo>
                    <a:pt x="4172458" y="1511554"/>
                  </a:lnTo>
                  <a:lnTo>
                    <a:pt x="4176522" y="1517777"/>
                  </a:lnTo>
                  <a:lnTo>
                    <a:pt x="4180586" y="1526032"/>
                  </a:lnTo>
                  <a:lnTo>
                    <a:pt x="4184650" y="1528064"/>
                  </a:lnTo>
                  <a:lnTo>
                    <a:pt x="4194810" y="1532128"/>
                  </a:lnTo>
                  <a:lnTo>
                    <a:pt x="4204970" y="1536192"/>
                  </a:lnTo>
                  <a:lnTo>
                    <a:pt x="4200906" y="1503299"/>
                  </a:lnTo>
                  <a:lnTo>
                    <a:pt x="4198874" y="1482725"/>
                  </a:lnTo>
                  <a:lnTo>
                    <a:pt x="4190746" y="1468247"/>
                  </a:lnTo>
                  <a:lnTo>
                    <a:pt x="4186682" y="1449705"/>
                  </a:lnTo>
                  <a:lnTo>
                    <a:pt x="4180586" y="1416812"/>
                  </a:lnTo>
                  <a:lnTo>
                    <a:pt x="4198874" y="1414780"/>
                  </a:lnTo>
                  <a:lnTo>
                    <a:pt x="4211066" y="1406525"/>
                  </a:lnTo>
                  <a:lnTo>
                    <a:pt x="4223258" y="1400302"/>
                  </a:lnTo>
                  <a:lnTo>
                    <a:pt x="4237482" y="1392047"/>
                  </a:lnTo>
                  <a:lnTo>
                    <a:pt x="4261866" y="1392047"/>
                  </a:lnTo>
                  <a:lnTo>
                    <a:pt x="4286250" y="1396111"/>
                  </a:lnTo>
                  <a:lnTo>
                    <a:pt x="4304538" y="1400175"/>
                  </a:lnTo>
                  <a:lnTo>
                    <a:pt x="4322826" y="1391920"/>
                  </a:lnTo>
                  <a:lnTo>
                    <a:pt x="4337050" y="1371346"/>
                  </a:lnTo>
                  <a:lnTo>
                    <a:pt x="4324858" y="1367282"/>
                  </a:lnTo>
                  <a:lnTo>
                    <a:pt x="4314698" y="1363218"/>
                  </a:lnTo>
                  <a:lnTo>
                    <a:pt x="4308602" y="1359154"/>
                  </a:lnTo>
                  <a:lnTo>
                    <a:pt x="4296410" y="1357122"/>
                  </a:lnTo>
                  <a:lnTo>
                    <a:pt x="4282186" y="1357122"/>
                  </a:lnTo>
                  <a:lnTo>
                    <a:pt x="4247642" y="1373632"/>
                  </a:lnTo>
                  <a:lnTo>
                    <a:pt x="4209034" y="1385951"/>
                  </a:lnTo>
                  <a:lnTo>
                    <a:pt x="4166362" y="1392174"/>
                  </a:lnTo>
                  <a:lnTo>
                    <a:pt x="4158234" y="1373632"/>
                  </a:lnTo>
                  <a:lnTo>
                    <a:pt x="4148074" y="1359154"/>
                  </a:lnTo>
                  <a:lnTo>
                    <a:pt x="4137914" y="1344676"/>
                  </a:lnTo>
                  <a:lnTo>
                    <a:pt x="4129786" y="1328166"/>
                  </a:lnTo>
                  <a:lnTo>
                    <a:pt x="4127754" y="1299337"/>
                  </a:lnTo>
                  <a:lnTo>
                    <a:pt x="4129786" y="1276731"/>
                  </a:lnTo>
                  <a:lnTo>
                    <a:pt x="4127754" y="1251966"/>
                  </a:lnTo>
                  <a:lnTo>
                    <a:pt x="4123690" y="1223137"/>
                  </a:lnTo>
                  <a:lnTo>
                    <a:pt x="4127754" y="1198372"/>
                  </a:lnTo>
                  <a:lnTo>
                    <a:pt x="4144010" y="1161288"/>
                  </a:lnTo>
                  <a:lnTo>
                    <a:pt x="4172458" y="1136523"/>
                  </a:lnTo>
                  <a:lnTo>
                    <a:pt x="4200906" y="1107694"/>
                  </a:lnTo>
                  <a:lnTo>
                    <a:pt x="4225290" y="1078865"/>
                  </a:lnTo>
                  <a:lnTo>
                    <a:pt x="4243578" y="1045972"/>
                  </a:lnTo>
                  <a:lnTo>
                    <a:pt x="4233418" y="1035685"/>
                  </a:lnTo>
                  <a:lnTo>
                    <a:pt x="4223258" y="1025398"/>
                  </a:lnTo>
                  <a:lnTo>
                    <a:pt x="4211066" y="1015111"/>
                  </a:lnTo>
                  <a:lnTo>
                    <a:pt x="4184650" y="1019175"/>
                  </a:lnTo>
                  <a:lnTo>
                    <a:pt x="4152138" y="1021207"/>
                  </a:lnTo>
                  <a:lnTo>
                    <a:pt x="4141978" y="1072642"/>
                  </a:lnTo>
                  <a:lnTo>
                    <a:pt x="4123690" y="1111758"/>
                  </a:lnTo>
                  <a:lnTo>
                    <a:pt x="4099306" y="1144651"/>
                  </a:lnTo>
                  <a:lnTo>
                    <a:pt x="4070858" y="1175512"/>
                  </a:lnTo>
                  <a:lnTo>
                    <a:pt x="4044442" y="1212596"/>
                  </a:lnTo>
                  <a:lnTo>
                    <a:pt x="4028186" y="1255903"/>
                  </a:lnTo>
                  <a:lnTo>
                    <a:pt x="4015994" y="1305306"/>
                  </a:lnTo>
                  <a:lnTo>
                    <a:pt x="4038346" y="1323848"/>
                  </a:lnTo>
                  <a:lnTo>
                    <a:pt x="4058666" y="1344422"/>
                  </a:lnTo>
                  <a:lnTo>
                    <a:pt x="4072890" y="1371219"/>
                  </a:lnTo>
                  <a:lnTo>
                    <a:pt x="4081018" y="1402080"/>
                  </a:lnTo>
                  <a:lnTo>
                    <a:pt x="4070858" y="1406144"/>
                  </a:lnTo>
                  <a:lnTo>
                    <a:pt x="4066794" y="1410208"/>
                  </a:lnTo>
                  <a:lnTo>
                    <a:pt x="4062730" y="1414272"/>
                  </a:lnTo>
                  <a:lnTo>
                    <a:pt x="4062730" y="1416304"/>
                  </a:lnTo>
                  <a:lnTo>
                    <a:pt x="4058666" y="1420368"/>
                  </a:lnTo>
                  <a:lnTo>
                    <a:pt x="4058666" y="1428623"/>
                  </a:lnTo>
                  <a:lnTo>
                    <a:pt x="4056634" y="1430655"/>
                  </a:lnTo>
                  <a:lnTo>
                    <a:pt x="4009898" y="1449197"/>
                  </a:lnTo>
                  <a:lnTo>
                    <a:pt x="4003802" y="1492504"/>
                  </a:lnTo>
                  <a:lnTo>
                    <a:pt x="3989578" y="1525397"/>
                  </a:lnTo>
                  <a:lnTo>
                    <a:pt x="3975354" y="1550162"/>
                  </a:lnTo>
                  <a:lnTo>
                    <a:pt x="3953002" y="1570736"/>
                  </a:lnTo>
                  <a:lnTo>
                    <a:pt x="3934714" y="1593342"/>
                  </a:lnTo>
                  <a:lnTo>
                    <a:pt x="3918458" y="1622171"/>
                  </a:lnTo>
                  <a:lnTo>
                    <a:pt x="3906266" y="1622171"/>
                  </a:lnTo>
                  <a:lnTo>
                    <a:pt x="3906266" y="1613916"/>
                  </a:lnTo>
                  <a:lnTo>
                    <a:pt x="3877818" y="1574800"/>
                  </a:lnTo>
                  <a:lnTo>
                    <a:pt x="3861562" y="1531493"/>
                  </a:lnTo>
                  <a:lnTo>
                    <a:pt x="3849370" y="1484122"/>
                  </a:lnTo>
                  <a:lnTo>
                    <a:pt x="3829050" y="1430528"/>
                  </a:lnTo>
                  <a:lnTo>
                    <a:pt x="3800602" y="1445006"/>
                  </a:lnTo>
                  <a:lnTo>
                    <a:pt x="3782314" y="1463548"/>
                  </a:lnTo>
                  <a:lnTo>
                    <a:pt x="3761994" y="1478026"/>
                  </a:lnTo>
                  <a:lnTo>
                    <a:pt x="3739642" y="1488313"/>
                  </a:lnTo>
                  <a:lnTo>
                    <a:pt x="3705098" y="1496568"/>
                  </a:lnTo>
                  <a:lnTo>
                    <a:pt x="3701034" y="1492504"/>
                  </a:lnTo>
                  <a:lnTo>
                    <a:pt x="3695700" y="1492504"/>
                  </a:lnTo>
                  <a:lnTo>
                    <a:pt x="3693668" y="1492504"/>
                  </a:lnTo>
                  <a:lnTo>
                    <a:pt x="3689604" y="1488440"/>
                  </a:lnTo>
                  <a:lnTo>
                    <a:pt x="3681476" y="1488440"/>
                  </a:lnTo>
                  <a:lnTo>
                    <a:pt x="3679444" y="1445133"/>
                  </a:lnTo>
                  <a:lnTo>
                    <a:pt x="3675380" y="1410081"/>
                  </a:lnTo>
                  <a:lnTo>
                    <a:pt x="3667252" y="1381252"/>
                  </a:lnTo>
                  <a:lnTo>
                    <a:pt x="3661156" y="1348359"/>
                  </a:lnTo>
                  <a:lnTo>
                    <a:pt x="3657092" y="1305052"/>
                  </a:lnTo>
                  <a:lnTo>
                    <a:pt x="3675380" y="1286510"/>
                  </a:lnTo>
                  <a:lnTo>
                    <a:pt x="3681476" y="1270000"/>
                  </a:lnTo>
                  <a:lnTo>
                    <a:pt x="3685540" y="1247394"/>
                  </a:lnTo>
                  <a:lnTo>
                    <a:pt x="3695700" y="1218565"/>
                  </a:lnTo>
                  <a:lnTo>
                    <a:pt x="3703828" y="1212342"/>
                  </a:lnTo>
                  <a:lnTo>
                    <a:pt x="3713988" y="1202055"/>
                  </a:lnTo>
                  <a:lnTo>
                    <a:pt x="3724148" y="1189736"/>
                  </a:lnTo>
                  <a:lnTo>
                    <a:pt x="3736340" y="1179449"/>
                  </a:lnTo>
                  <a:lnTo>
                    <a:pt x="3742436" y="1183513"/>
                  </a:lnTo>
                  <a:lnTo>
                    <a:pt x="3746500" y="1187577"/>
                  </a:lnTo>
                  <a:lnTo>
                    <a:pt x="3750564" y="1189609"/>
                  </a:lnTo>
                  <a:lnTo>
                    <a:pt x="3752596" y="1193673"/>
                  </a:lnTo>
                  <a:lnTo>
                    <a:pt x="3760724" y="1187450"/>
                  </a:lnTo>
                  <a:lnTo>
                    <a:pt x="3764788" y="1179195"/>
                  </a:lnTo>
                  <a:lnTo>
                    <a:pt x="3766820" y="1172972"/>
                  </a:lnTo>
                  <a:lnTo>
                    <a:pt x="3770884" y="1160653"/>
                  </a:lnTo>
                  <a:lnTo>
                    <a:pt x="3774948" y="1154430"/>
                  </a:lnTo>
                  <a:lnTo>
                    <a:pt x="3799332" y="1139952"/>
                  </a:lnTo>
                  <a:lnTo>
                    <a:pt x="3819652" y="1131697"/>
                  </a:lnTo>
                  <a:lnTo>
                    <a:pt x="3837940" y="1115187"/>
                  </a:lnTo>
                  <a:lnTo>
                    <a:pt x="3831844" y="1111123"/>
                  </a:lnTo>
                  <a:lnTo>
                    <a:pt x="3827780" y="1111123"/>
                  </a:lnTo>
                  <a:lnTo>
                    <a:pt x="3823716" y="1111123"/>
                  </a:lnTo>
                  <a:lnTo>
                    <a:pt x="3823716" y="1107059"/>
                  </a:lnTo>
                  <a:lnTo>
                    <a:pt x="3823716" y="1100836"/>
                  </a:lnTo>
                  <a:lnTo>
                    <a:pt x="3819652" y="1092581"/>
                  </a:lnTo>
                  <a:lnTo>
                    <a:pt x="3846068" y="1059688"/>
                  </a:lnTo>
                  <a:lnTo>
                    <a:pt x="3870452" y="1020572"/>
                  </a:lnTo>
                  <a:lnTo>
                    <a:pt x="3890772" y="975233"/>
                  </a:lnTo>
                  <a:lnTo>
                    <a:pt x="3913124" y="927862"/>
                  </a:lnTo>
                  <a:lnTo>
                    <a:pt x="3933444" y="880491"/>
                  </a:lnTo>
                  <a:lnTo>
                    <a:pt x="3959860" y="837184"/>
                  </a:lnTo>
                  <a:lnTo>
                    <a:pt x="3984244" y="808355"/>
                  </a:lnTo>
                  <a:lnTo>
                    <a:pt x="4014724" y="791845"/>
                  </a:lnTo>
                  <a:lnTo>
                    <a:pt x="4014724" y="762254"/>
                  </a:lnTo>
                  <a:lnTo>
                    <a:pt x="4047236" y="762254"/>
                  </a:lnTo>
                  <a:lnTo>
                    <a:pt x="4065524" y="729361"/>
                  </a:lnTo>
                  <a:lnTo>
                    <a:pt x="4093972" y="706755"/>
                  </a:lnTo>
                  <a:lnTo>
                    <a:pt x="4132580" y="696468"/>
                  </a:lnTo>
                  <a:lnTo>
                    <a:pt x="4136644" y="700532"/>
                  </a:lnTo>
                  <a:lnTo>
                    <a:pt x="4140708" y="700532"/>
                  </a:lnTo>
                  <a:lnTo>
                    <a:pt x="4142740" y="700532"/>
                  </a:lnTo>
                  <a:lnTo>
                    <a:pt x="4150868" y="704596"/>
                  </a:lnTo>
                  <a:lnTo>
                    <a:pt x="4150868" y="677799"/>
                  </a:lnTo>
                  <a:lnTo>
                    <a:pt x="4161028" y="677799"/>
                  </a:lnTo>
                  <a:lnTo>
                    <a:pt x="4169156" y="677799"/>
                  </a:lnTo>
                  <a:lnTo>
                    <a:pt x="4175252" y="677799"/>
                  </a:lnTo>
                  <a:lnTo>
                    <a:pt x="4179316" y="677799"/>
                  </a:lnTo>
                  <a:lnTo>
                    <a:pt x="4183380" y="681863"/>
                  </a:lnTo>
                  <a:lnTo>
                    <a:pt x="4185412" y="681863"/>
                  </a:lnTo>
                  <a:lnTo>
                    <a:pt x="4197604" y="690118"/>
                  </a:lnTo>
                  <a:lnTo>
                    <a:pt x="4209796" y="661289"/>
                  </a:lnTo>
                  <a:lnTo>
                    <a:pt x="4232148" y="642747"/>
                  </a:lnTo>
                  <a:lnTo>
                    <a:pt x="4256532" y="636524"/>
                  </a:lnTo>
                  <a:lnTo>
                    <a:pt x="4289044" y="628269"/>
                  </a:lnTo>
                  <a:lnTo>
                    <a:pt x="4321556" y="624205"/>
                  </a:lnTo>
                  <a:lnTo>
                    <a:pt x="4335780" y="638683"/>
                  </a:lnTo>
                  <a:lnTo>
                    <a:pt x="4352036" y="646938"/>
                  </a:lnTo>
                  <a:lnTo>
                    <a:pt x="4366260" y="648970"/>
                  </a:lnTo>
                  <a:lnTo>
                    <a:pt x="4380484" y="653034"/>
                  </a:lnTo>
                  <a:lnTo>
                    <a:pt x="4392676" y="667512"/>
                  </a:lnTo>
                  <a:lnTo>
                    <a:pt x="4398772" y="696341"/>
                  </a:lnTo>
                  <a:lnTo>
                    <a:pt x="4394708" y="700405"/>
                  </a:lnTo>
                  <a:lnTo>
                    <a:pt x="4392676" y="704469"/>
                  </a:lnTo>
                  <a:lnTo>
                    <a:pt x="4388612" y="704469"/>
                  </a:lnTo>
                  <a:lnTo>
                    <a:pt x="4388612" y="706501"/>
                  </a:lnTo>
                  <a:lnTo>
                    <a:pt x="4384548" y="710565"/>
                  </a:lnTo>
                  <a:lnTo>
                    <a:pt x="4384548" y="718820"/>
                  </a:lnTo>
                  <a:lnTo>
                    <a:pt x="4388612" y="725043"/>
                  </a:lnTo>
                  <a:lnTo>
                    <a:pt x="4392676" y="725043"/>
                  </a:lnTo>
                  <a:lnTo>
                    <a:pt x="4394708" y="729107"/>
                  </a:lnTo>
                  <a:lnTo>
                    <a:pt x="4398772" y="735330"/>
                  </a:lnTo>
                  <a:lnTo>
                    <a:pt x="4423156" y="725043"/>
                  </a:lnTo>
                  <a:lnTo>
                    <a:pt x="4437380" y="720979"/>
                  </a:lnTo>
                  <a:lnTo>
                    <a:pt x="4447540" y="720979"/>
                  </a:lnTo>
                  <a:lnTo>
                    <a:pt x="4451604" y="729234"/>
                  </a:lnTo>
                  <a:lnTo>
                    <a:pt x="4455668" y="739521"/>
                  </a:lnTo>
                  <a:lnTo>
                    <a:pt x="4465828" y="749808"/>
                  </a:lnTo>
                  <a:lnTo>
                    <a:pt x="4475988" y="762127"/>
                  </a:lnTo>
                  <a:lnTo>
                    <a:pt x="4541012" y="768350"/>
                  </a:lnTo>
                  <a:lnTo>
                    <a:pt x="4565396" y="782828"/>
                  </a:lnTo>
                  <a:lnTo>
                    <a:pt x="4593844" y="805434"/>
                  </a:lnTo>
                  <a:lnTo>
                    <a:pt x="4622292" y="834263"/>
                  </a:lnTo>
                  <a:lnTo>
                    <a:pt x="4646676" y="865124"/>
                  </a:lnTo>
                  <a:lnTo>
                    <a:pt x="4669028" y="898017"/>
                  </a:lnTo>
                  <a:lnTo>
                    <a:pt x="4675124" y="930910"/>
                  </a:lnTo>
                  <a:lnTo>
                    <a:pt x="4671060" y="961771"/>
                  </a:lnTo>
                  <a:lnTo>
                    <a:pt x="4646676" y="988568"/>
                  </a:lnTo>
                  <a:lnTo>
                    <a:pt x="4614164" y="1005078"/>
                  </a:lnTo>
                  <a:lnTo>
                    <a:pt x="4579620" y="1005078"/>
                  </a:lnTo>
                  <a:lnTo>
                    <a:pt x="4547108" y="990600"/>
                  </a:lnTo>
                  <a:lnTo>
                    <a:pt x="4518660" y="976122"/>
                  </a:lnTo>
                  <a:lnTo>
                    <a:pt x="4490212" y="965835"/>
                  </a:lnTo>
                  <a:lnTo>
                    <a:pt x="4494276" y="990600"/>
                  </a:lnTo>
                  <a:lnTo>
                    <a:pt x="4498340" y="1023493"/>
                  </a:lnTo>
                  <a:lnTo>
                    <a:pt x="4502404" y="1058545"/>
                  </a:lnTo>
                  <a:lnTo>
                    <a:pt x="4508500" y="1087374"/>
                  </a:lnTo>
                  <a:lnTo>
                    <a:pt x="4516628" y="1105916"/>
                  </a:lnTo>
                  <a:lnTo>
                    <a:pt x="4522724" y="1116203"/>
                  </a:lnTo>
                  <a:lnTo>
                    <a:pt x="4532884" y="1120267"/>
                  </a:lnTo>
                  <a:lnTo>
                    <a:pt x="4541012" y="1128522"/>
                  </a:lnTo>
                  <a:lnTo>
                    <a:pt x="4555236" y="1130554"/>
                  </a:lnTo>
                  <a:lnTo>
                    <a:pt x="4551172" y="1105789"/>
                  </a:lnTo>
                  <a:lnTo>
                    <a:pt x="4547108" y="1087247"/>
                  </a:lnTo>
                  <a:lnTo>
                    <a:pt x="4547108" y="1067054"/>
                  </a:lnTo>
                  <a:lnTo>
                    <a:pt x="4555236" y="1067054"/>
                  </a:lnTo>
                  <a:lnTo>
                    <a:pt x="4555236" y="1058799"/>
                  </a:lnTo>
                  <a:lnTo>
                    <a:pt x="4579620" y="1073277"/>
                  </a:lnTo>
                  <a:lnTo>
                    <a:pt x="4604004" y="1087755"/>
                  </a:lnTo>
                  <a:lnTo>
                    <a:pt x="4632452" y="1100074"/>
                  </a:lnTo>
                  <a:lnTo>
                    <a:pt x="4636516" y="1091819"/>
                  </a:lnTo>
                  <a:lnTo>
                    <a:pt x="4640580" y="1085596"/>
                  </a:lnTo>
                  <a:lnTo>
                    <a:pt x="4642612" y="1081532"/>
                  </a:lnTo>
                  <a:lnTo>
                    <a:pt x="4646676" y="1071245"/>
                  </a:lnTo>
                  <a:lnTo>
                    <a:pt x="4646676" y="1058926"/>
                  </a:lnTo>
                  <a:lnTo>
                    <a:pt x="4642612" y="1056894"/>
                  </a:lnTo>
                  <a:lnTo>
                    <a:pt x="4640580" y="1052830"/>
                  </a:lnTo>
                  <a:lnTo>
                    <a:pt x="4636516" y="1048766"/>
                  </a:lnTo>
                  <a:lnTo>
                    <a:pt x="4636516" y="1044702"/>
                  </a:lnTo>
                  <a:lnTo>
                    <a:pt x="4636516" y="1038479"/>
                  </a:lnTo>
                  <a:lnTo>
                    <a:pt x="4632452" y="1028192"/>
                  </a:lnTo>
                  <a:lnTo>
                    <a:pt x="4664964" y="1013714"/>
                  </a:lnTo>
                  <a:lnTo>
                    <a:pt x="4685284" y="991108"/>
                  </a:lnTo>
                  <a:lnTo>
                    <a:pt x="4703572" y="966343"/>
                  </a:lnTo>
                  <a:lnTo>
                    <a:pt x="4713732" y="970407"/>
                  </a:lnTo>
                  <a:lnTo>
                    <a:pt x="4727956" y="974471"/>
                  </a:lnTo>
                  <a:lnTo>
                    <a:pt x="4742180" y="976503"/>
                  </a:lnTo>
                  <a:lnTo>
                    <a:pt x="4756404" y="980567"/>
                  </a:lnTo>
                  <a:lnTo>
                    <a:pt x="4750308" y="902335"/>
                  </a:lnTo>
                  <a:lnTo>
                    <a:pt x="4736084" y="815848"/>
                  </a:lnTo>
                  <a:lnTo>
                    <a:pt x="4795012" y="815848"/>
                  </a:lnTo>
                  <a:lnTo>
                    <a:pt x="4809236" y="830326"/>
                  </a:lnTo>
                  <a:lnTo>
                    <a:pt x="4823460" y="850900"/>
                  </a:lnTo>
                  <a:lnTo>
                    <a:pt x="4835652" y="869442"/>
                  </a:lnTo>
                  <a:lnTo>
                    <a:pt x="4835652" y="887857"/>
                  </a:lnTo>
                  <a:lnTo>
                    <a:pt x="4827524" y="889889"/>
                  </a:lnTo>
                  <a:lnTo>
                    <a:pt x="4823460" y="889889"/>
                  </a:lnTo>
                  <a:lnTo>
                    <a:pt x="4817364" y="893953"/>
                  </a:lnTo>
                  <a:lnTo>
                    <a:pt x="4803140" y="893953"/>
                  </a:lnTo>
                  <a:lnTo>
                    <a:pt x="4803140" y="933069"/>
                  </a:lnTo>
                  <a:lnTo>
                    <a:pt x="4813300" y="937133"/>
                  </a:lnTo>
                  <a:lnTo>
                    <a:pt x="4817364" y="941197"/>
                  </a:lnTo>
                  <a:lnTo>
                    <a:pt x="4823460" y="945261"/>
                  </a:lnTo>
                  <a:lnTo>
                    <a:pt x="4831588" y="947293"/>
                  </a:lnTo>
                  <a:lnTo>
                    <a:pt x="4841748" y="947293"/>
                  </a:lnTo>
                  <a:lnTo>
                    <a:pt x="4845812" y="947293"/>
                  </a:lnTo>
                  <a:lnTo>
                    <a:pt x="4849876" y="945261"/>
                  </a:lnTo>
                  <a:lnTo>
                    <a:pt x="4851908" y="945261"/>
                  </a:lnTo>
                  <a:lnTo>
                    <a:pt x="4860036" y="941197"/>
                  </a:lnTo>
                  <a:lnTo>
                    <a:pt x="4864100" y="930910"/>
                  </a:lnTo>
                  <a:lnTo>
                    <a:pt x="4864100" y="922655"/>
                  </a:lnTo>
                  <a:lnTo>
                    <a:pt x="4864100" y="912368"/>
                  </a:lnTo>
                  <a:lnTo>
                    <a:pt x="4864100" y="904113"/>
                  </a:lnTo>
                  <a:lnTo>
                    <a:pt x="4860036" y="893826"/>
                  </a:lnTo>
                  <a:lnTo>
                    <a:pt x="4884420" y="860933"/>
                  </a:lnTo>
                  <a:lnTo>
                    <a:pt x="4912868" y="834136"/>
                  </a:lnTo>
                  <a:lnTo>
                    <a:pt x="4937252" y="801243"/>
                  </a:lnTo>
                  <a:lnTo>
                    <a:pt x="4949444" y="797179"/>
                  </a:lnTo>
                  <a:lnTo>
                    <a:pt x="4959604" y="797179"/>
                  </a:lnTo>
                  <a:lnTo>
                    <a:pt x="4963668" y="793115"/>
                  </a:lnTo>
                  <a:lnTo>
                    <a:pt x="4969764" y="797179"/>
                  </a:lnTo>
                  <a:lnTo>
                    <a:pt x="4977892" y="801243"/>
                  </a:lnTo>
                  <a:lnTo>
                    <a:pt x="4979924" y="807466"/>
                  </a:lnTo>
                  <a:lnTo>
                    <a:pt x="4983988" y="815721"/>
                  </a:lnTo>
                  <a:lnTo>
                    <a:pt x="4988052" y="819785"/>
                  </a:lnTo>
                  <a:lnTo>
                    <a:pt x="4990084" y="826008"/>
                  </a:lnTo>
                  <a:lnTo>
                    <a:pt x="4998212" y="830072"/>
                  </a:lnTo>
                  <a:lnTo>
                    <a:pt x="4998212" y="821817"/>
                  </a:lnTo>
                  <a:lnTo>
                    <a:pt x="5004308" y="815594"/>
                  </a:lnTo>
                  <a:lnTo>
                    <a:pt x="5008372" y="807339"/>
                  </a:lnTo>
                  <a:lnTo>
                    <a:pt x="5012436" y="801116"/>
                  </a:lnTo>
                  <a:lnTo>
                    <a:pt x="5012436" y="790829"/>
                  </a:lnTo>
                  <a:lnTo>
                    <a:pt x="5016500" y="776351"/>
                  </a:lnTo>
                  <a:lnTo>
                    <a:pt x="5046980" y="776351"/>
                  </a:lnTo>
                  <a:lnTo>
                    <a:pt x="5075428" y="782574"/>
                  </a:lnTo>
                  <a:lnTo>
                    <a:pt x="5101844" y="790829"/>
                  </a:lnTo>
                  <a:lnTo>
                    <a:pt x="5083556" y="805307"/>
                  </a:lnTo>
                  <a:lnTo>
                    <a:pt x="5065268" y="815594"/>
                  </a:lnTo>
                  <a:lnTo>
                    <a:pt x="5051044" y="825881"/>
                  </a:lnTo>
                  <a:lnTo>
                    <a:pt x="5036820" y="846455"/>
                  </a:lnTo>
                  <a:lnTo>
                    <a:pt x="5055108" y="846455"/>
                  </a:lnTo>
                  <a:lnTo>
                    <a:pt x="5065268" y="836168"/>
                  </a:lnTo>
                  <a:lnTo>
                    <a:pt x="5089652" y="825881"/>
                  </a:lnTo>
                  <a:lnTo>
                    <a:pt x="5116068" y="815594"/>
                  </a:lnTo>
                  <a:lnTo>
                    <a:pt x="5136388" y="807339"/>
                  </a:lnTo>
                  <a:lnTo>
                    <a:pt x="5158740" y="801116"/>
                  </a:lnTo>
                  <a:lnTo>
                    <a:pt x="5164836" y="801116"/>
                  </a:lnTo>
                  <a:lnTo>
                    <a:pt x="5168900" y="805180"/>
                  </a:lnTo>
                  <a:lnTo>
                    <a:pt x="5174996" y="811403"/>
                  </a:lnTo>
                  <a:lnTo>
                    <a:pt x="5179060" y="815467"/>
                  </a:lnTo>
                  <a:lnTo>
                    <a:pt x="5183124" y="819531"/>
                  </a:lnTo>
                  <a:lnTo>
                    <a:pt x="5189220" y="819531"/>
                  </a:lnTo>
                  <a:lnTo>
                    <a:pt x="5203444" y="821563"/>
                  </a:lnTo>
                  <a:lnTo>
                    <a:pt x="5207508" y="815340"/>
                  </a:lnTo>
                  <a:lnTo>
                    <a:pt x="5211572" y="807085"/>
                  </a:lnTo>
                  <a:lnTo>
                    <a:pt x="5213604" y="805053"/>
                  </a:lnTo>
                  <a:lnTo>
                    <a:pt x="5213604" y="796798"/>
                  </a:lnTo>
                  <a:lnTo>
                    <a:pt x="5217668" y="786511"/>
                  </a:lnTo>
                  <a:lnTo>
                    <a:pt x="5217668" y="776224"/>
                  </a:lnTo>
                  <a:lnTo>
                    <a:pt x="5211572" y="767969"/>
                  </a:lnTo>
                  <a:lnTo>
                    <a:pt x="5207508" y="761746"/>
                  </a:lnTo>
                  <a:lnTo>
                    <a:pt x="5203444" y="753491"/>
                  </a:lnTo>
                  <a:lnTo>
                    <a:pt x="5203444" y="743204"/>
                  </a:lnTo>
                  <a:lnTo>
                    <a:pt x="5203444" y="728726"/>
                  </a:lnTo>
                  <a:lnTo>
                    <a:pt x="5213604" y="720471"/>
                  </a:lnTo>
                  <a:lnTo>
                    <a:pt x="5221732" y="714248"/>
                  </a:lnTo>
                  <a:lnTo>
                    <a:pt x="5227828" y="710184"/>
                  </a:lnTo>
                  <a:lnTo>
                    <a:pt x="5242052" y="703961"/>
                  </a:lnTo>
                  <a:lnTo>
                    <a:pt x="5250180" y="705993"/>
                  </a:lnTo>
                  <a:lnTo>
                    <a:pt x="5260340" y="710057"/>
                  </a:lnTo>
                  <a:lnTo>
                    <a:pt x="5274564" y="710057"/>
                  </a:lnTo>
                  <a:lnTo>
                    <a:pt x="5288788" y="710057"/>
                  </a:lnTo>
                  <a:lnTo>
                    <a:pt x="5308600" y="733425"/>
                  </a:lnTo>
                  <a:lnTo>
                    <a:pt x="5332984" y="758190"/>
                  </a:lnTo>
                  <a:lnTo>
                    <a:pt x="5369560" y="782955"/>
                  </a:lnTo>
                  <a:lnTo>
                    <a:pt x="5400040" y="807720"/>
                  </a:lnTo>
                  <a:lnTo>
                    <a:pt x="5428488" y="822198"/>
                  </a:lnTo>
                  <a:lnTo>
                    <a:pt x="5446776" y="830453"/>
                  </a:lnTo>
                  <a:lnTo>
                    <a:pt x="5450840" y="826389"/>
                  </a:lnTo>
                  <a:lnTo>
                    <a:pt x="5450840" y="822325"/>
                  </a:lnTo>
                  <a:lnTo>
                    <a:pt x="5452872" y="816102"/>
                  </a:lnTo>
                  <a:lnTo>
                    <a:pt x="5442712" y="805815"/>
                  </a:lnTo>
                  <a:lnTo>
                    <a:pt x="5436616" y="797560"/>
                  </a:lnTo>
                  <a:lnTo>
                    <a:pt x="5432552" y="787273"/>
                  </a:lnTo>
                  <a:lnTo>
                    <a:pt x="5424424" y="776986"/>
                  </a:lnTo>
                  <a:lnTo>
                    <a:pt x="5422392" y="762508"/>
                  </a:lnTo>
                  <a:lnTo>
                    <a:pt x="5389880" y="762508"/>
                  </a:lnTo>
                  <a:lnTo>
                    <a:pt x="5393944" y="719201"/>
                  </a:lnTo>
                  <a:lnTo>
                    <a:pt x="5385816" y="686308"/>
                  </a:lnTo>
                  <a:lnTo>
                    <a:pt x="5381752" y="657479"/>
                  </a:lnTo>
                  <a:lnTo>
                    <a:pt x="5375656" y="618363"/>
                  </a:lnTo>
                  <a:lnTo>
                    <a:pt x="5395976" y="603885"/>
                  </a:lnTo>
                  <a:lnTo>
                    <a:pt x="5410200" y="585343"/>
                  </a:lnTo>
                  <a:lnTo>
                    <a:pt x="5418328" y="564769"/>
                  </a:lnTo>
                  <a:lnTo>
                    <a:pt x="5424424" y="537972"/>
                  </a:lnTo>
                  <a:lnTo>
                    <a:pt x="5432552" y="517398"/>
                  </a:lnTo>
                  <a:lnTo>
                    <a:pt x="5442712" y="494792"/>
                  </a:lnTo>
                  <a:lnTo>
                    <a:pt x="5456936" y="478282"/>
                  </a:lnTo>
                  <a:lnTo>
                    <a:pt x="5475224" y="465963"/>
                  </a:lnTo>
                  <a:lnTo>
                    <a:pt x="5507736" y="463931"/>
                  </a:lnTo>
                  <a:lnTo>
                    <a:pt x="5546344" y="465963"/>
                  </a:lnTo>
                  <a:lnTo>
                    <a:pt x="5556504" y="484505"/>
                  </a:lnTo>
                  <a:lnTo>
                    <a:pt x="5570728" y="498983"/>
                  </a:lnTo>
                  <a:lnTo>
                    <a:pt x="5566664" y="527812"/>
                  </a:lnTo>
                  <a:lnTo>
                    <a:pt x="5560568" y="556641"/>
                  </a:lnTo>
                  <a:lnTo>
                    <a:pt x="5552440" y="581406"/>
                  </a:lnTo>
                  <a:lnTo>
                    <a:pt x="5550408" y="604012"/>
                  </a:lnTo>
                  <a:lnTo>
                    <a:pt x="5546344" y="618490"/>
                  </a:lnTo>
                  <a:lnTo>
                    <a:pt x="5552440" y="637032"/>
                  </a:lnTo>
                  <a:lnTo>
                    <a:pt x="5564632" y="661797"/>
                  </a:lnTo>
                  <a:lnTo>
                    <a:pt x="5570728" y="690626"/>
                  </a:lnTo>
                  <a:lnTo>
                    <a:pt x="5576824" y="711200"/>
                  </a:lnTo>
                  <a:lnTo>
                    <a:pt x="5576824" y="735457"/>
                  </a:lnTo>
                  <a:lnTo>
                    <a:pt x="5570728" y="758063"/>
                  </a:lnTo>
                  <a:lnTo>
                    <a:pt x="5564632" y="776605"/>
                  </a:lnTo>
                  <a:lnTo>
                    <a:pt x="5564632" y="791083"/>
                  </a:lnTo>
                  <a:lnTo>
                    <a:pt x="5566664" y="801370"/>
                  </a:lnTo>
                  <a:lnTo>
                    <a:pt x="5570728" y="807593"/>
                  </a:lnTo>
                  <a:lnTo>
                    <a:pt x="5576824" y="815848"/>
                  </a:lnTo>
                  <a:lnTo>
                    <a:pt x="5584952" y="822071"/>
                  </a:lnTo>
                  <a:lnTo>
                    <a:pt x="5589016" y="834390"/>
                  </a:lnTo>
                  <a:lnTo>
                    <a:pt x="5595112" y="846709"/>
                  </a:lnTo>
                  <a:lnTo>
                    <a:pt x="5584952" y="869315"/>
                  </a:lnTo>
                  <a:lnTo>
                    <a:pt x="5576824" y="894080"/>
                  </a:lnTo>
                  <a:lnTo>
                    <a:pt x="5576824" y="926973"/>
                  </a:lnTo>
                  <a:lnTo>
                    <a:pt x="5566664" y="933196"/>
                  </a:lnTo>
                  <a:lnTo>
                    <a:pt x="5560568" y="941451"/>
                  </a:lnTo>
                  <a:lnTo>
                    <a:pt x="5550408" y="945515"/>
                  </a:lnTo>
                  <a:lnTo>
                    <a:pt x="5538216" y="951738"/>
                  </a:lnTo>
                  <a:lnTo>
                    <a:pt x="5523992" y="955802"/>
                  </a:lnTo>
                  <a:lnTo>
                    <a:pt x="5523992" y="966089"/>
                  </a:lnTo>
                  <a:lnTo>
                    <a:pt x="5564632" y="966089"/>
                  </a:lnTo>
                  <a:lnTo>
                    <a:pt x="5566664" y="962025"/>
                  </a:lnTo>
                  <a:lnTo>
                    <a:pt x="5570728" y="959993"/>
                  </a:lnTo>
                  <a:lnTo>
                    <a:pt x="5576824" y="955929"/>
                  </a:lnTo>
                  <a:lnTo>
                    <a:pt x="5591048" y="931164"/>
                  </a:lnTo>
                  <a:lnTo>
                    <a:pt x="5605272" y="902335"/>
                  </a:lnTo>
                  <a:lnTo>
                    <a:pt x="5617464" y="879729"/>
                  </a:lnTo>
                  <a:lnTo>
                    <a:pt x="5623560" y="844677"/>
                  </a:lnTo>
                  <a:lnTo>
                    <a:pt x="5617464" y="811784"/>
                  </a:lnTo>
                  <a:lnTo>
                    <a:pt x="5613400" y="778891"/>
                  </a:lnTo>
                  <a:lnTo>
                    <a:pt x="5609336" y="750062"/>
                  </a:lnTo>
                  <a:lnTo>
                    <a:pt x="5647944" y="750062"/>
                  </a:lnTo>
                  <a:lnTo>
                    <a:pt x="5684520" y="750062"/>
                  </a:lnTo>
                  <a:lnTo>
                    <a:pt x="5719064" y="762381"/>
                  </a:lnTo>
                  <a:lnTo>
                    <a:pt x="5719064" y="750062"/>
                  </a:lnTo>
                  <a:lnTo>
                    <a:pt x="5684520" y="735584"/>
                  </a:lnTo>
                  <a:lnTo>
                    <a:pt x="5641848" y="719074"/>
                  </a:lnTo>
                  <a:lnTo>
                    <a:pt x="5603240" y="704596"/>
                  </a:lnTo>
                  <a:lnTo>
                    <a:pt x="5595112" y="667512"/>
                  </a:lnTo>
                  <a:lnTo>
                    <a:pt x="5584952" y="642747"/>
                  </a:lnTo>
                  <a:lnTo>
                    <a:pt x="5574792" y="622173"/>
                  </a:lnTo>
                  <a:lnTo>
                    <a:pt x="5564632" y="593344"/>
                  </a:lnTo>
                  <a:lnTo>
                    <a:pt x="5609336" y="552196"/>
                  </a:lnTo>
                  <a:lnTo>
                    <a:pt x="5609336" y="484124"/>
                  </a:lnTo>
                  <a:lnTo>
                    <a:pt x="5617464" y="484124"/>
                  </a:lnTo>
                  <a:lnTo>
                    <a:pt x="5623560" y="484124"/>
                  </a:lnTo>
                  <a:lnTo>
                    <a:pt x="5627624" y="484124"/>
                  </a:lnTo>
                  <a:lnTo>
                    <a:pt x="5627624" y="488188"/>
                  </a:lnTo>
                  <a:lnTo>
                    <a:pt x="5633720" y="492252"/>
                  </a:lnTo>
                  <a:lnTo>
                    <a:pt x="5641848" y="512826"/>
                  </a:lnTo>
                  <a:lnTo>
                    <a:pt x="5647944" y="535432"/>
                  </a:lnTo>
                  <a:lnTo>
                    <a:pt x="5662168" y="551942"/>
                  </a:lnTo>
                  <a:lnTo>
                    <a:pt x="5688584" y="537464"/>
                  </a:lnTo>
                  <a:lnTo>
                    <a:pt x="5719064" y="531241"/>
                  </a:lnTo>
                  <a:lnTo>
                    <a:pt x="5759704" y="531241"/>
                  </a:lnTo>
                  <a:lnTo>
                    <a:pt x="5780024" y="560070"/>
                  </a:lnTo>
                  <a:lnTo>
                    <a:pt x="5812536" y="588899"/>
                  </a:lnTo>
                  <a:lnTo>
                    <a:pt x="5843016" y="609473"/>
                  </a:lnTo>
                  <a:lnTo>
                    <a:pt x="5843016" y="592963"/>
                  </a:lnTo>
                  <a:lnTo>
                    <a:pt x="5819140" y="566547"/>
                  </a:lnTo>
                  <a:lnTo>
                    <a:pt x="5800852" y="535686"/>
                  </a:lnTo>
                  <a:lnTo>
                    <a:pt x="5790692" y="494538"/>
                  </a:lnTo>
                  <a:lnTo>
                    <a:pt x="5780532" y="455422"/>
                  </a:lnTo>
                  <a:lnTo>
                    <a:pt x="5772404" y="412115"/>
                  </a:lnTo>
                  <a:lnTo>
                    <a:pt x="5819140" y="397637"/>
                  </a:lnTo>
                  <a:lnTo>
                    <a:pt x="5869940" y="387350"/>
                  </a:lnTo>
                  <a:lnTo>
                    <a:pt x="5884164" y="420243"/>
                  </a:lnTo>
                  <a:lnTo>
                    <a:pt x="5890260" y="420243"/>
                  </a:lnTo>
                  <a:lnTo>
                    <a:pt x="5898388" y="387350"/>
                  </a:lnTo>
                  <a:lnTo>
                    <a:pt x="5904484" y="352298"/>
                  </a:lnTo>
                  <a:lnTo>
                    <a:pt x="5914644" y="315214"/>
                  </a:lnTo>
                  <a:lnTo>
                    <a:pt x="5947156" y="296672"/>
                  </a:lnTo>
                  <a:lnTo>
                    <a:pt x="5971540" y="276098"/>
                  </a:lnTo>
                  <a:lnTo>
                    <a:pt x="5999988" y="253492"/>
                  </a:lnTo>
                  <a:lnTo>
                    <a:pt x="6028436" y="241173"/>
                  </a:lnTo>
                  <a:lnTo>
                    <a:pt x="6060948" y="228854"/>
                  </a:lnTo>
                  <a:lnTo>
                    <a:pt x="6103620" y="228854"/>
                  </a:lnTo>
                  <a:lnTo>
                    <a:pt x="6107684" y="214376"/>
                  </a:lnTo>
                  <a:lnTo>
                    <a:pt x="6113780" y="204089"/>
                  </a:lnTo>
                  <a:lnTo>
                    <a:pt x="6117844" y="193802"/>
                  </a:lnTo>
                  <a:lnTo>
                    <a:pt x="6123940" y="183515"/>
                  </a:lnTo>
                  <a:lnTo>
                    <a:pt x="6146292" y="183515"/>
                  </a:lnTo>
                  <a:lnTo>
                    <a:pt x="6174740" y="183515"/>
                  </a:lnTo>
                  <a:lnTo>
                    <a:pt x="6203188" y="183515"/>
                  </a:lnTo>
                  <a:lnTo>
                    <a:pt x="6223508" y="183515"/>
                  </a:lnTo>
                  <a:lnTo>
                    <a:pt x="6233668" y="183515"/>
                  </a:lnTo>
                  <a:lnTo>
                    <a:pt x="6247892" y="171196"/>
                  </a:lnTo>
                  <a:lnTo>
                    <a:pt x="6262116" y="160909"/>
                  </a:lnTo>
                  <a:lnTo>
                    <a:pt x="6276340" y="146431"/>
                  </a:lnTo>
                  <a:lnTo>
                    <a:pt x="6288532" y="136144"/>
                  </a:lnTo>
                  <a:lnTo>
                    <a:pt x="6298692" y="140208"/>
                  </a:lnTo>
                  <a:lnTo>
                    <a:pt x="6304788" y="140208"/>
                  </a:lnTo>
                  <a:lnTo>
                    <a:pt x="6316980" y="142240"/>
                  </a:lnTo>
                  <a:lnTo>
                    <a:pt x="6327140" y="142240"/>
                  </a:lnTo>
                  <a:lnTo>
                    <a:pt x="6327140" y="103124"/>
                  </a:lnTo>
                  <a:lnTo>
                    <a:pt x="6357620" y="88646"/>
                  </a:lnTo>
                  <a:lnTo>
                    <a:pt x="6384036" y="74168"/>
                  </a:lnTo>
                  <a:lnTo>
                    <a:pt x="6408420" y="55626"/>
                  </a:lnTo>
                  <a:lnTo>
                    <a:pt x="6428740" y="35052"/>
                  </a:lnTo>
                  <a:lnTo>
                    <a:pt x="6436868" y="0"/>
                  </a:lnTo>
                  <a:close/>
                </a:path>
              </a:pathLst>
            </a:custGeom>
            <a:solidFill>
              <a:srgbClr val="0070C0"/>
            </a:solidFill>
          </p:spPr>
        </p:sp>
      </p:grpSp>
      <p:grpSp>
        <p:nvGrpSpPr>
          <p:cNvPr id="26" name="Group 26"/>
          <p:cNvGrpSpPr/>
          <p:nvPr/>
        </p:nvGrpSpPr>
        <p:grpSpPr>
          <a:xfrm>
            <a:off x="6768360" y="2298240"/>
            <a:ext cx="4375080" cy="1507680"/>
            <a:chOff x="0" y="0"/>
            <a:chExt cx="5833440" cy="2010240"/>
          </a:xfrm>
        </p:grpSpPr>
        <p:sp>
          <p:nvSpPr>
            <p:cNvPr id="27" name="Freeform 27"/>
            <p:cNvSpPr/>
            <p:nvPr/>
          </p:nvSpPr>
          <p:spPr>
            <a:xfrm>
              <a:off x="0" y="0"/>
              <a:ext cx="5833364" cy="2010664"/>
            </a:xfrm>
            <a:custGeom>
              <a:avLst/>
              <a:gdLst/>
              <a:ahLst/>
              <a:cxnLst/>
              <a:rect l="l" t="t" r="r" b="b"/>
              <a:pathLst>
                <a:path w="5833364" h="2010664">
                  <a:moveTo>
                    <a:pt x="14224" y="500507"/>
                  </a:moveTo>
                  <a:lnTo>
                    <a:pt x="50800" y="510794"/>
                  </a:lnTo>
                  <a:lnTo>
                    <a:pt x="75184" y="529336"/>
                  </a:lnTo>
                  <a:lnTo>
                    <a:pt x="95504" y="545846"/>
                  </a:lnTo>
                  <a:lnTo>
                    <a:pt x="117856" y="568452"/>
                  </a:lnTo>
                  <a:lnTo>
                    <a:pt x="138176" y="584962"/>
                  </a:lnTo>
                  <a:lnTo>
                    <a:pt x="138176" y="578739"/>
                  </a:lnTo>
                  <a:lnTo>
                    <a:pt x="150368" y="578739"/>
                  </a:lnTo>
                  <a:lnTo>
                    <a:pt x="150368" y="584962"/>
                  </a:lnTo>
                  <a:lnTo>
                    <a:pt x="152400" y="593217"/>
                  </a:lnTo>
                  <a:lnTo>
                    <a:pt x="160528" y="603504"/>
                  </a:lnTo>
                  <a:lnTo>
                    <a:pt x="164592" y="617982"/>
                  </a:lnTo>
                  <a:lnTo>
                    <a:pt x="150495" y="617982"/>
                  </a:lnTo>
                  <a:lnTo>
                    <a:pt x="142367" y="617982"/>
                  </a:lnTo>
                  <a:lnTo>
                    <a:pt x="142367" y="622046"/>
                  </a:lnTo>
                  <a:lnTo>
                    <a:pt x="138303" y="622046"/>
                  </a:lnTo>
                  <a:lnTo>
                    <a:pt x="132207" y="622046"/>
                  </a:lnTo>
                  <a:lnTo>
                    <a:pt x="124079" y="626110"/>
                  </a:lnTo>
                  <a:lnTo>
                    <a:pt x="95631" y="603504"/>
                  </a:lnTo>
                  <a:lnTo>
                    <a:pt x="67183" y="593217"/>
                  </a:lnTo>
                  <a:lnTo>
                    <a:pt x="32639" y="584962"/>
                  </a:lnTo>
                  <a:lnTo>
                    <a:pt x="0" y="568452"/>
                  </a:lnTo>
                  <a:lnTo>
                    <a:pt x="12192" y="558165"/>
                  </a:lnTo>
                  <a:lnTo>
                    <a:pt x="14224" y="545846"/>
                  </a:lnTo>
                  <a:lnTo>
                    <a:pt x="12192" y="535559"/>
                  </a:lnTo>
                  <a:lnTo>
                    <a:pt x="12192" y="521081"/>
                  </a:lnTo>
                  <a:lnTo>
                    <a:pt x="14224" y="500507"/>
                  </a:lnTo>
                  <a:close/>
                  <a:moveTo>
                    <a:pt x="2485517" y="486029"/>
                  </a:moveTo>
                  <a:lnTo>
                    <a:pt x="2493645" y="486029"/>
                  </a:lnTo>
                  <a:lnTo>
                    <a:pt x="2499741" y="488061"/>
                  </a:lnTo>
                  <a:lnTo>
                    <a:pt x="2503805" y="492125"/>
                  </a:lnTo>
                  <a:lnTo>
                    <a:pt x="2507869" y="496189"/>
                  </a:lnTo>
                  <a:lnTo>
                    <a:pt x="2509901" y="500253"/>
                  </a:lnTo>
                  <a:lnTo>
                    <a:pt x="2509901" y="502285"/>
                  </a:lnTo>
                  <a:lnTo>
                    <a:pt x="2509901" y="506349"/>
                  </a:lnTo>
                  <a:lnTo>
                    <a:pt x="2513965" y="514604"/>
                  </a:lnTo>
                  <a:lnTo>
                    <a:pt x="2499741" y="514604"/>
                  </a:lnTo>
                  <a:lnTo>
                    <a:pt x="2493645" y="516636"/>
                  </a:lnTo>
                  <a:lnTo>
                    <a:pt x="2485517" y="516636"/>
                  </a:lnTo>
                  <a:lnTo>
                    <a:pt x="2479421" y="520700"/>
                  </a:lnTo>
                  <a:lnTo>
                    <a:pt x="2467229" y="520700"/>
                  </a:lnTo>
                  <a:lnTo>
                    <a:pt x="2467229" y="514477"/>
                  </a:lnTo>
                  <a:lnTo>
                    <a:pt x="2461133" y="514477"/>
                  </a:lnTo>
                  <a:lnTo>
                    <a:pt x="2461133" y="488188"/>
                  </a:lnTo>
                  <a:lnTo>
                    <a:pt x="2471293" y="488188"/>
                  </a:lnTo>
                  <a:lnTo>
                    <a:pt x="2481453" y="486156"/>
                  </a:lnTo>
                  <a:lnTo>
                    <a:pt x="2485517" y="486156"/>
                  </a:lnTo>
                  <a:close/>
                  <a:moveTo>
                    <a:pt x="124079" y="467487"/>
                  </a:moveTo>
                  <a:lnTo>
                    <a:pt x="156591" y="467487"/>
                  </a:lnTo>
                  <a:lnTo>
                    <a:pt x="156591" y="473710"/>
                  </a:lnTo>
                  <a:lnTo>
                    <a:pt x="150495" y="473710"/>
                  </a:lnTo>
                  <a:lnTo>
                    <a:pt x="142367" y="473710"/>
                  </a:lnTo>
                  <a:lnTo>
                    <a:pt x="138303" y="477774"/>
                  </a:lnTo>
                  <a:lnTo>
                    <a:pt x="136271" y="477774"/>
                  </a:lnTo>
                  <a:lnTo>
                    <a:pt x="132207" y="477774"/>
                  </a:lnTo>
                  <a:lnTo>
                    <a:pt x="128143" y="473710"/>
                  </a:lnTo>
                  <a:lnTo>
                    <a:pt x="124079" y="467487"/>
                  </a:lnTo>
                  <a:close/>
                  <a:moveTo>
                    <a:pt x="3490341" y="416052"/>
                  </a:moveTo>
                  <a:lnTo>
                    <a:pt x="3514725" y="416052"/>
                  </a:lnTo>
                  <a:lnTo>
                    <a:pt x="3522853" y="444881"/>
                  </a:lnTo>
                  <a:lnTo>
                    <a:pt x="3528949" y="463423"/>
                  </a:lnTo>
                  <a:lnTo>
                    <a:pt x="3543173" y="471678"/>
                  </a:lnTo>
                  <a:lnTo>
                    <a:pt x="3567557" y="481965"/>
                  </a:lnTo>
                  <a:lnTo>
                    <a:pt x="3557397" y="525272"/>
                  </a:lnTo>
                  <a:lnTo>
                    <a:pt x="3543173" y="568579"/>
                  </a:lnTo>
                  <a:lnTo>
                    <a:pt x="3522853" y="599440"/>
                  </a:lnTo>
                  <a:lnTo>
                    <a:pt x="3522853" y="560197"/>
                  </a:lnTo>
                  <a:lnTo>
                    <a:pt x="3476117" y="560197"/>
                  </a:lnTo>
                  <a:lnTo>
                    <a:pt x="3480181" y="514858"/>
                  </a:lnTo>
                  <a:lnTo>
                    <a:pt x="3484245" y="471551"/>
                  </a:lnTo>
                  <a:lnTo>
                    <a:pt x="3490341" y="415925"/>
                  </a:lnTo>
                  <a:close/>
                  <a:moveTo>
                    <a:pt x="5733796" y="323215"/>
                  </a:moveTo>
                  <a:lnTo>
                    <a:pt x="5741924" y="323215"/>
                  </a:lnTo>
                  <a:lnTo>
                    <a:pt x="5741924" y="331470"/>
                  </a:lnTo>
                  <a:lnTo>
                    <a:pt x="5743956" y="341757"/>
                  </a:lnTo>
                  <a:lnTo>
                    <a:pt x="5748020" y="345821"/>
                  </a:lnTo>
                  <a:lnTo>
                    <a:pt x="5752084" y="352044"/>
                  </a:lnTo>
                  <a:lnTo>
                    <a:pt x="5756148" y="356108"/>
                  </a:lnTo>
                  <a:lnTo>
                    <a:pt x="5762244" y="362331"/>
                  </a:lnTo>
                  <a:lnTo>
                    <a:pt x="5770372" y="356108"/>
                  </a:lnTo>
                  <a:lnTo>
                    <a:pt x="5772404" y="347853"/>
                  </a:lnTo>
                  <a:lnTo>
                    <a:pt x="5776468" y="345821"/>
                  </a:lnTo>
                  <a:lnTo>
                    <a:pt x="5784596" y="345821"/>
                  </a:lnTo>
                  <a:lnTo>
                    <a:pt x="5794756" y="341757"/>
                  </a:lnTo>
                  <a:lnTo>
                    <a:pt x="5800852" y="362331"/>
                  </a:lnTo>
                  <a:lnTo>
                    <a:pt x="5813044" y="376809"/>
                  </a:lnTo>
                  <a:lnTo>
                    <a:pt x="5823204" y="391287"/>
                  </a:lnTo>
                  <a:lnTo>
                    <a:pt x="5829300" y="409829"/>
                  </a:lnTo>
                  <a:lnTo>
                    <a:pt x="5833364" y="434594"/>
                  </a:lnTo>
                  <a:lnTo>
                    <a:pt x="5833364" y="438658"/>
                  </a:lnTo>
                  <a:lnTo>
                    <a:pt x="5829300" y="442722"/>
                  </a:lnTo>
                  <a:lnTo>
                    <a:pt x="5829300" y="444754"/>
                  </a:lnTo>
                  <a:lnTo>
                    <a:pt x="5829300" y="448818"/>
                  </a:lnTo>
                  <a:lnTo>
                    <a:pt x="5829300" y="452882"/>
                  </a:lnTo>
                  <a:lnTo>
                    <a:pt x="5827268" y="459105"/>
                  </a:lnTo>
                  <a:lnTo>
                    <a:pt x="5804916" y="473583"/>
                  </a:lnTo>
                  <a:lnTo>
                    <a:pt x="5772404" y="488061"/>
                  </a:lnTo>
                  <a:lnTo>
                    <a:pt x="5733796" y="496316"/>
                  </a:lnTo>
                  <a:lnTo>
                    <a:pt x="5695188" y="502539"/>
                  </a:lnTo>
                  <a:lnTo>
                    <a:pt x="5662676" y="506603"/>
                  </a:lnTo>
                  <a:lnTo>
                    <a:pt x="5666740" y="488061"/>
                  </a:lnTo>
                  <a:lnTo>
                    <a:pt x="5670804" y="481838"/>
                  </a:lnTo>
                  <a:lnTo>
                    <a:pt x="5674868" y="473583"/>
                  </a:lnTo>
                  <a:lnTo>
                    <a:pt x="5676900" y="471551"/>
                  </a:lnTo>
                  <a:lnTo>
                    <a:pt x="5680964" y="471551"/>
                  </a:lnTo>
                  <a:lnTo>
                    <a:pt x="5689092" y="467487"/>
                  </a:lnTo>
                  <a:lnTo>
                    <a:pt x="5691124" y="467487"/>
                  </a:lnTo>
                  <a:lnTo>
                    <a:pt x="5695188" y="463423"/>
                  </a:lnTo>
                  <a:lnTo>
                    <a:pt x="5703316" y="459359"/>
                  </a:lnTo>
                  <a:lnTo>
                    <a:pt x="5713476" y="430530"/>
                  </a:lnTo>
                  <a:lnTo>
                    <a:pt x="5713476" y="401574"/>
                  </a:lnTo>
                  <a:lnTo>
                    <a:pt x="5709412" y="374777"/>
                  </a:lnTo>
                  <a:lnTo>
                    <a:pt x="5715508" y="352171"/>
                  </a:lnTo>
                  <a:lnTo>
                    <a:pt x="5733796" y="331597"/>
                  </a:lnTo>
                  <a:lnTo>
                    <a:pt x="5733796" y="323342"/>
                  </a:lnTo>
                  <a:close/>
                  <a:moveTo>
                    <a:pt x="288798" y="308991"/>
                  </a:moveTo>
                  <a:lnTo>
                    <a:pt x="327406" y="352298"/>
                  </a:lnTo>
                  <a:lnTo>
                    <a:pt x="376174" y="385191"/>
                  </a:lnTo>
                  <a:lnTo>
                    <a:pt x="437134" y="409956"/>
                  </a:lnTo>
                  <a:lnTo>
                    <a:pt x="441198" y="445008"/>
                  </a:lnTo>
                  <a:lnTo>
                    <a:pt x="451358" y="471805"/>
                  </a:lnTo>
                  <a:lnTo>
                    <a:pt x="461518" y="486283"/>
                  </a:lnTo>
                  <a:lnTo>
                    <a:pt x="475742" y="500761"/>
                  </a:lnTo>
                  <a:lnTo>
                    <a:pt x="489966" y="521335"/>
                  </a:lnTo>
                  <a:lnTo>
                    <a:pt x="465582" y="525399"/>
                  </a:lnTo>
                  <a:lnTo>
                    <a:pt x="441198" y="529463"/>
                  </a:lnTo>
                  <a:lnTo>
                    <a:pt x="418846" y="539750"/>
                  </a:lnTo>
                  <a:lnTo>
                    <a:pt x="404622" y="554228"/>
                  </a:lnTo>
                  <a:lnTo>
                    <a:pt x="402590" y="560451"/>
                  </a:lnTo>
                  <a:lnTo>
                    <a:pt x="398526" y="568706"/>
                  </a:lnTo>
                  <a:lnTo>
                    <a:pt x="394462" y="574929"/>
                  </a:lnTo>
                  <a:lnTo>
                    <a:pt x="390398" y="578993"/>
                  </a:lnTo>
                  <a:lnTo>
                    <a:pt x="384302" y="585216"/>
                  </a:lnTo>
                  <a:lnTo>
                    <a:pt x="361950" y="589280"/>
                  </a:lnTo>
                  <a:lnTo>
                    <a:pt x="331470" y="593344"/>
                  </a:lnTo>
                  <a:lnTo>
                    <a:pt x="294894" y="589280"/>
                  </a:lnTo>
                  <a:lnTo>
                    <a:pt x="266446" y="585216"/>
                  </a:lnTo>
                  <a:lnTo>
                    <a:pt x="260350" y="564642"/>
                  </a:lnTo>
                  <a:lnTo>
                    <a:pt x="256286" y="550164"/>
                  </a:lnTo>
                  <a:lnTo>
                    <a:pt x="252222" y="539877"/>
                  </a:lnTo>
                  <a:lnTo>
                    <a:pt x="242062" y="521335"/>
                  </a:lnTo>
                  <a:lnTo>
                    <a:pt x="288798" y="506857"/>
                  </a:lnTo>
                  <a:lnTo>
                    <a:pt x="288798" y="500634"/>
                  </a:lnTo>
                  <a:lnTo>
                    <a:pt x="252222" y="496570"/>
                  </a:lnTo>
                  <a:lnTo>
                    <a:pt x="227838" y="488315"/>
                  </a:lnTo>
                  <a:lnTo>
                    <a:pt x="209550" y="473710"/>
                  </a:lnTo>
                  <a:lnTo>
                    <a:pt x="207518" y="463423"/>
                  </a:lnTo>
                  <a:lnTo>
                    <a:pt x="199390" y="453136"/>
                  </a:lnTo>
                  <a:lnTo>
                    <a:pt x="195326" y="442849"/>
                  </a:lnTo>
                  <a:lnTo>
                    <a:pt x="195326" y="430530"/>
                  </a:lnTo>
                  <a:lnTo>
                    <a:pt x="195326" y="424307"/>
                  </a:lnTo>
                  <a:lnTo>
                    <a:pt x="195326" y="416052"/>
                  </a:lnTo>
                  <a:lnTo>
                    <a:pt x="199390" y="416052"/>
                  </a:lnTo>
                  <a:lnTo>
                    <a:pt x="203454" y="414020"/>
                  </a:lnTo>
                  <a:lnTo>
                    <a:pt x="207518" y="414020"/>
                  </a:lnTo>
                  <a:lnTo>
                    <a:pt x="209550" y="414020"/>
                  </a:lnTo>
                  <a:lnTo>
                    <a:pt x="217678" y="409956"/>
                  </a:lnTo>
                  <a:lnTo>
                    <a:pt x="221742" y="399669"/>
                  </a:lnTo>
                  <a:lnTo>
                    <a:pt x="221742" y="387350"/>
                  </a:lnTo>
                  <a:lnTo>
                    <a:pt x="221742" y="381000"/>
                  </a:lnTo>
                  <a:lnTo>
                    <a:pt x="223774" y="376936"/>
                  </a:lnTo>
                  <a:lnTo>
                    <a:pt x="227838" y="370713"/>
                  </a:lnTo>
                  <a:lnTo>
                    <a:pt x="231902" y="370713"/>
                  </a:lnTo>
                  <a:lnTo>
                    <a:pt x="235966" y="366649"/>
                  </a:lnTo>
                  <a:lnTo>
                    <a:pt x="237998" y="366649"/>
                  </a:lnTo>
                  <a:lnTo>
                    <a:pt x="242062" y="366649"/>
                  </a:lnTo>
                  <a:lnTo>
                    <a:pt x="248158" y="362585"/>
                  </a:lnTo>
                  <a:lnTo>
                    <a:pt x="252222" y="348107"/>
                  </a:lnTo>
                  <a:lnTo>
                    <a:pt x="256286" y="337820"/>
                  </a:lnTo>
                  <a:lnTo>
                    <a:pt x="260350" y="327533"/>
                  </a:lnTo>
                  <a:lnTo>
                    <a:pt x="266446" y="317246"/>
                  </a:lnTo>
                  <a:lnTo>
                    <a:pt x="270510" y="313182"/>
                  </a:lnTo>
                  <a:lnTo>
                    <a:pt x="274574" y="313182"/>
                  </a:lnTo>
                  <a:lnTo>
                    <a:pt x="276606" y="309118"/>
                  </a:lnTo>
                  <a:lnTo>
                    <a:pt x="280670" y="309118"/>
                  </a:lnTo>
                  <a:lnTo>
                    <a:pt x="288798" y="309118"/>
                  </a:lnTo>
                  <a:close/>
                  <a:moveTo>
                    <a:pt x="2383790" y="269875"/>
                  </a:moveTo>
                  <a:lnTo>
                    <a:pt x="2393950" y="273939"/>
                  </a:lnTo>
                  <a:lnTo>
                    <a:pt x="2404110" y="275971"/>
                  </a:lnTo>
                  <a:lnTo>
                    <a:pt x="2410206" y="280035"/>
                  </a:lnTo>
                  <a:lnTo>
                    <a:pt x="2422398" y="284099"/>
                  </a:lnTo>
                  <a:lnTo>
                    <a:pt x="2422398" y="294386"/>
                  </a:lnTo>
                  <a:lnTo>
                    <a:pt x="2424430" y="302641"/>
                  </a:lnTo>
                  <a:lnTo>
                    <a:pt x="2424430" y="308864"/>
                  </a:lnTo>
                  <a:lnTo>
                    <a:pt x="2428494" y="317119"/>
                  </a:lnTo>
                  <a:lnTo>
                    <a:pt x="2404110" y="317119"/>
                  </a:lnTo>
                  <a:lnTo>
                    <a:pt x="2400046" y="308864"/>
                  </a:lnTo>
                  <a:lnTo>
                    <a:pt x="2395982" y="302641"/>
                  </a:lnTo>
                  <a:lnTo>
                    <a:pt x="2389886" y="294386"/>
                  </a:lnTo>
                  <a:lnTo>
                    <a:pt x="2385822" y="290322"/>
                  </a:lnTo>
                  <a:lnTo>
                    <a:pt x="2385822" y="280035"/>
                  </a:lnTo>
                  <a:lnTo>
                    <a:pt x="2383790" y="269748"/>
                  </a:lnTo>
                  <a:close/>
                  <a:moveTo>
                    <a:pt x="3372358" y="222377"/>
                  </a:moveTo>
                  <a:lnTo>
                    <a:pt x="3384550" y="240919"/>
                  </a:lnTo>
                  <a:lnTo>
                    <a:pt x="3394710" y="275971"/>
                  </a:lnTo>
                  <a:lnTo>
                    <a:pt x="3408934" y="308864"/>
                  </a:lnTo>
                  <a:lnTo>
                    <a:pt x="3427222" y="341757"/>
                  </a:lnTo>
                  <a:lnTo>
                    <a:pt x="3437382" y="356235"/>
                  </a:lnTo>
                  <a:lnTo>
                    <a:pt x="3443478" y="347980"/>
                  </a:lnTo>
                  <a:lnTo>
                    <a:pt x="3447542" y="345948"/>
                  </a:lnTo>
                  <a:lnTo>
                    <a:pt x="3455670" y="345948"/>
                  </a:lnTo>
                  <a:lnTo>
                    <a:pt x="3461766" y="341884"/>
                  </a:lnTo>
                  <a:lnTo>
                    <a:pt x="3475990" y="341884"/>
                  </a:lnTo>
                  <a:lnTo>
                    <a:pt x="3475990" y="348107"/>
                  </a:lnTo>
                  <a:lnTo>
                    <a:pt x="3484118" y="348107"/>
                  </a:lnTo>
                  <a:lnTo>
                    <a:pt x="3484118" y="370713"/>
                  </a:lnTo>
                  <a:lnTo>
                    <a:pt x="3429254" y="376936"/>
                  </a:lnTo>
                  <a:lnTo>
                    <a:pt x="3423158" y="434594"/>
                  </a:lnTo>
                  <a:lnTo>
                    <a:pt x="3404870" y="481965"/>
                  </a:lnTo>
                  <a:lnTo>
                    <a:pt x="3390646" y="529336"/>
                  </a:lnTo>
                  <a:lnTo>
                    <a:pt x="3384550" y="568452"/>
                  </a:lnTo>
                  <a:lnTo>
                    <a:pt x="3380486" y="607568"/>
                  </a:lnTo>
                  <a:lnTo>
                    <a:pt x="3380486" y="640461"/>
                  </a:lnTo>
                  <a:lnTo>
                    <a:pt x="3372358" y="671322"/>
                  </a:lnTo>
                  <a:lnTo>
                    <a:pt x="3366262" y="671322"/>
                  </a:lnTo>
                  <a:lnTo>
                    <a:pt x="3366262" y="665099"/>
                  </a:lnTo>
                  <a:lnTo>
                    <a:pt x="3356102" y="650621"/>
                  </a:lnTo>
                  <a:lnTo>
                    <a:pt x="3337814" y="632079"/>
                  </a:lnTo>
                  <a:lnTo>
                    <a:pt x="3317494" y="607314"/>
                  </a:lnTo>
                  <a:lnTo>
                    <a:pt x="3299206" y="582549"/>
                  </a:lnTo>
                  <a:lnTo>
                    <a:pt x="3284982" y="557784"/>
                  </a:lnTo>
                  <a:lnTo>
                    <a:pt x="3276854" y="535178"/>
                  </a:lnTo>
                  <a:lnTo>
                    <a:pt x="3280918" y="520700"/>
                  </a:lnTo>
                  <a:lnTo>
                    <a:pt x="3289046" y="516636"/>
                  </a:lnTo>
                  <a:lnTo>
                    <a:pt x="3295142" y="516636"/>
                  </a:lnTo>
                  <a:lnTo>
                    <a:pt x="3299206" y="516636"/>
                  </a:lnTo>
                  <a:lnTo>
                    <a:pt x="3303270" y="516636"/>
                  </a:lnTo>
                  <a:lnTo>
                    <a:pt x="3305302" y="516636"/>
                  </a:lnTo>
                  <a:lnTo>
                    <a:pt x="3309366" y="516636"/>
                  </a:lnTo>
                  <a:lnTo>
                    <a:pt x="3313430" y="514604"/>
                  </a:lnTo>
                  <a:lnTo>
                    <a:pt x="3319526" y="506349"/>
                  </a:lnTo>
                  <a:lnTo>
                    <a:pt x="3313430" y="506349"/>
                  </a:lnTo>
                  <a:lnTo>
                    <a:pt x="3313430" y="500126"/>
                  </a:lnTo>
                  <a:lnTo>
                    <a:pt x="3280918" y="496062"/>
                  </a:lnTo>
                  <a:lnTo>
                    <a:pt x="3262630" y="485775"/>
                  </a:lnTo>
                  <a:lnTo>
                    <a:pt x="3248406" y="467233"/>
                  </a:lnTo>
                  <a:lnTo>
                    <a:pt x="3262630" y="463169"/>
                  </a:lnTo>
                  <a:lnTo>
                    <a:pt x="3274822" y="459105"/>
                  </a:lnTo>
                  <a:lnTo>
                    <a:pt x="3280918" y="457073"/>
                  </a:lnTo>
                  <a:lnTo>
                    <a:pt x="3289046" y="453009"/>
                  </a:lnTo>
                  <a:lnTo>
                    <a:pt x="3295142" y="448945"/>
                  </a:lnTo>
                  <a:lnTo>
                    <a:pt x="3303270" y="442722"/>
                  </a:lnTo>
                  <a:lnTo>
                    <a:pt x="3303270" y="434467"/>
                  </a:lnTo>
                  <a:lnTo>
                    <a:pt x="3274822" y="434467"/>
                  </a:lnTo>
                  <a:lnTo>
                    <a:pt x="3266694" y="438531"/>
                  </a:lnTo>
                  <a:lnTo>
                    <a:pt x="3260598" y="438531"/>
                  </a:lnTo>
                  <a:lnTo>
                    <a:pt x="3252470" y="442595"/>
                  </a:lnTo>
                  <a:lnTo>
                    <a:pt x="3242310" y="442595"/>
                  </a:lnTo>
                  <a:lnTo>
                    <a:pt x="3224022" y="409702"/>
                  </a:lnTo>
                  <a:lnTo>
                    <a:pt x="3203702" y="376809"/>
                  </a:lnTo>
                  <a:lnTo>
                    <a:pt x="3205734" y="366522"/>
                  </a:lnTo>
                  <a:lnTo>
                    <a:pt x="3205734" y="360299"/>
                  </a:lnTo>
                  <a:lnTo>
                    <a:pt x="3209798" y="356235"/>
                  </a:lnTo>
                  <a:lnTo>
                    <a:pt x="3213862" y="347980"/>
                  </a:lnTo>
                  <a:lnTo>
                    <a:pt x="3213862" y="341757"/>
                  </a:lnTo>
                  <a:lnTo>
                    <a:pt x="3217926" y="331470"/>
                  </a:lnTo>
                  <a:lnTo>
                    <a:pt x="3209798" y="331470"/>
                  </a:lnTo>
                  <a:lnTo>
                    <a:pt x="3209798" y="323215"/>
                  </a:lnTo>
                  <a:lnTo>
                    <a:pt x="3203702" y="327279"/>
                  </a:lnTo>
                  <a:lnTo>
                    <a:pt x="3199638" y="327279"/>
                  </a:lnTo>
                  <a:lnTo>
                    <a:pt x="3195574" y="327279"/>
                  </a:lnTo>
                  <a:lnTo>
                    <a:pt x="3191510" y="327279"/>
                  </a:lnTo>
                  <a:lnTo>
                    <a:pt x="3191510" y="323215"/>
                  </a:lnTo>
                  <a:lnTo>
                    <a:pt x="3185414" y="316992"/>
                  </a:lnTo>
                  <a:lnTo>
                    <a:pt x="3181350" y="308737"/>
                  </a:lnTo>
                  <a:lnTo>
                    <a:pt x="3177286" y="302514"/>
                  </a:lnTo>
                  <a:lnTo>
                    <a:pt x="3175254" y="298450"/>
                  </a:lnTo>
                  <a:lnTo>
                    <a:pt x="3175254" y="288163"/>
                  </a:lnTo>
                  <a:lnTo>
                    <a:pt x="3171190" y="275844"/>
                  </a:lnTo>
                  <a:lnTo>
                    <a:pt x="3209798" y="251079"/>
                  </a:lnTo>
                  <a:lnTo>
                    <a:pt x="3248406" y="230505"/>
                  </a:lnTo>
                  <a:lnTo>
                    <a:pt x="3252470" y="240792"/>
                  </a:lnTo>
                  <a:lnTo>
                    <a:pt x="3256534" y="251079"/>
                  </a:lnTo>
                  <a:lnTo>
                    <a:pt x="3260598" y="255143"/>
                  </a:lnTo>
                  <a:lnTo>
                    <a:pt x="3266694" y="259207"/>
                  </a:lnTo>
                  <a:lnTo>
                    <a:pt x="3270758" y="259207"/>
                  </a:lnTo>
                  <a:lnTo>
                    <a:pt x="3274822" y="261239"/>
                  </a:lnTo>
                  <a:lnTo>
                    <a:pt x="3280918" y="265303"/>
                  </a:lnTo>
                  <a:lnTo>
                    <a:pt x="3289046" y="269367"/>
                  </a:lnTo>
                  <a:lnTo>
                    <a:pt x="3295142" y="289941"/>
                  </a:lnTo>
                  <a:lnTo>
                    <a:pt x="3299206" y="316738"/>
                  </a:lnTo>
                  <a:lnTo>
                    <a:pt x="3303270" y="341503"/>
                  </a:lnTo>
                  <a:lnTo>
                    <a:pt x="3319526" y="341503"/>
                  </a:lnTo>
                  <a:lnTo>
                    <a:pt x="3319526" y="323342"/>
                  </a:lnTo>
                  <a:lnTo>
                    <a:pt x="3313430" y="302768"/>
                  </a:lnTo>
                  <a:lnTo>
                    <a:pt x="3313430" y="275971"/>
                  </a:lnTo>
                  <a:lnTo>
                    <a:pt x="3319526" y="251206"/>
                  </a:lnTo>
                  <a:lnTo>
                    <a:pt x="3327654" y="230632"/>
                  </a:lnTo>
                  <a:lnTo>
                    <a:pt x="3372358" y="222377"/>
                  </a:lnTo>
                  <a:close/>
                  <a:moveTo>
                    <a:pt x="5371719" y="203835"/>
                  </a:moveTo>
                  <a:lnTo>
                    <a:pt x="5381879" y="212090"/>
                  </a:lnTo>
                  <a:lnTo>
                    <a:pt x="5390007" y="218313"/>
                  </a:lnTo>
                  <a:lnTo>
                    <a:pt x="5400167" y="218313"/>
                  </a:lnTo>
                  <a:lnTo>
                    <a:pt x="5410327" y="218313"/>
                  </a:lnTo>
                  <a:lnTo>
                    <a:pt x="5428615" y="222377"/>
                  </a:lnTo>
                  <a:lnTo>
                    <a:pt x="5424551" y="230632"/>
                  </a:lnTo>
                  <a:lnTo>
                    <a:pt x="5424551" y="232664"/>
                  </a:lnTo>
                  <a:lnTo>
                    <a:pt x="5424551" y="236728"/>
                  </a:lnTo>
                  <a:lnTo>
                    <a:pt x="5422519" y="240792"/>
                  </a:lnTo>
                  <a:lnTo>
                    <a:pt x="5422519" y="244856"/>
                  </a:lnTo>
                  <a:lnTo>
                    <a:pt x="5396103" y="259334"/>
                  </a:lnTo>
                  <a:lnTo>
                    <a:pt x="5361559" y="265557"/>
                  </a:lnTo>
                  <a:lnTo>
                    <a:pt x="5324983" y="269621"/>
                  </a:lnTo>
                  <a:lnTo>
                    <a:pt x="5322951" y="261366"/>
                  </a:lnTo>
                  <a:lnTo>
                    <a:pt x="5322951" y="255143"/>
                  </a:lnTo>
                  <a:lnTo>
                    <a:pt x="5318887" y="246888"/>
                  </a:lnTo>
                  <a:lnTo>
                    <a:pt x="5318887" y="236601"/>
                  </a:lnTo>
                  <a:lnTo>
                    <a:pt x="5329047" y="230378"/>
                  </a:lnTo>
                  <a:lnTo>
                    <a:pt x="5337175" y="222123"/>
                  </a:lnTo>
                  <a:lnTo>
                    <a:pt x="5343271" y="218059"/>
                  </a:lnTo>
                  <a:lnTo>
                    <a:pt x="5351399" y="211836"/>
                  </a:lnTo>
                  <a:lnTo>
                    <a:pt x="5357495" y="207772"/>
                  </a:lnTo>
                  <a:lnTo>
                    <a:pt x="5371719" y="203708"/>
                  </a:lnTo>
                  <a:close/>
                  <a:moveTo>
                    <a:pt x="4279519" y="203708"/>
                  </a:moveTo>
                  <a:lnTo>
                    <a:pt x="4307967" y="207772"/>
                  </a:lnTo>
                  <a:lnTo>
                    <a:pt x="4328287" y="218059"/>
                  </a:lnTo>
                  <a:lnTo>
                    <a:pt x="4348607" y="230378"/>
                  </a:lnTo>
                  <a:lnTo>
                    <a:pt x="4342511" y="236601"/>
                  </a:lnTo>
                  <a:lnTo>
                    <a:pt x="4338447" y="246888"/>
                  </a:lnTo>
                  <a:lnTo>
                    <a:pt x="4332351" y="250952"/>
                  </a:lnTo>
                  <a:lnTo>
                    <a:pt x="4322191" y="255016"/>
                  </a:lnTo>
                  <a:lnTo>
                    <a:pt x="4309999" y="259080"/>
                  </a:lnTo>
                  <a:lnTo>
                    <a:pt x="4295775" y="259080"/>
                  </a:lnTo>
                  <a:lnTo>
                    <a:pt x="4285615" y="265303"/>
                  </a:lnTo>
                  <a:lnTo>
                    <a:pt x="4275455" y="265303"/>
                  </a:lnTo>
                  <a:lnTo>
                    <a:pt x="4265295" y="269367"/>
                  </a:lnTo>
                  <a:lnTo>
                    <a:pt x="4251071" y="269367"/>
                  </a:lnTo>
                  <a:lnTo>
                    <a:pt x="4251071" y="247142"/>
                  </a:lnTo>
                  <a:lnTo>
                    <a:pt x="4253103" y="232664"/>
                  </a:lnTo>
                  <a:lnTo>
                    <a:pt x="4267327" y="222377"/>
                  </a:lnTo>
                  <a:lnTo>
                    <a:pt x="4279519" y="203835"/>
                  </a:lnTo>
                  <a:close/>
                  <a:moveTo>
                    <a:pt x="1556004" y="203835"/>
                  </a:moveTo>
                  <a:lnTo>
                    <a:pt x="1584452" y="203835"/>
                  </a:lnTo>
                  <a:lnTo>
                    <a:pt x="1590548" y="222377"/>
                  </a:lnTo>
                  <a:lnTo>
                    <a:pt x="1598676" y="232664"/>
                  </a:lnTo>
                  <a:lnTo>
                    <a:pt x="1604772" y="247142"/>
                  </a:lnTo>
                  <a:lnTo>
                    <a:pt x="1608836" y="269748"/>
                  </a:lnTo>
                  <a:lnTo>
                    <a:pt x="1602740" y="269748"/>
                  </a:lnTo>
                  <a:lnTo>
                    <a:pt x="1580388" y="255270"/>
                  </a:lnTo>
                  <a:lnTo>
                    <a:pt x="1566164" y="240792"/>
                  </a:lnTo>
                  <a:lnTo>
                    <a:pt x="1556004" y="226314"/>
                  </a:lnTo>
                  <a:lnTo>
                    <a:pt x="1556004" y="203962"/>
                  </a:lnTo>
                  <a:close/>
                  <a:moveTo>
                    <a:pt x="5560949" y="158623"/>
                  </a:moveTo>
                  <a:lnTo>
                    <a:pt x="5567045" y="158623"/>
                  </a:lnTo>
                  <a:lnTo>
                    <a:pt x="5575173" y="162687"/>
                  </a:lnTo>
                  <a:lnTo>
                    <a:pt x="5577205" y="162687"/>
                  </a:lnTo>
                  <a:lnTo>
                    <a:pt x="5581269" y="162687"/>
                  </a:lnTo>
                  <a:lnTo>
                    <a:pt x="5585333" y="164719"/>
                  </a:lnTo>
                  <a:lnTo>
                    <a:pt x="5577205" y="172974"/>
                  </a:lnTo>
                  <a:lnTo>
                    <a:pt x="5571109" y="179197"/>
                  </a:lnTo>
                  <a:lnTo>
                    <a:pt x="5567045" y="189484"/>
                  </a:lnTo>
                  <a:lnTo>
                    <a:pt x="5562981" y="197739"/>
                  </a:lnTo>
                  <a:lnTo>
                    <a:pt x="5560949" y="212217"/>
                  </a:lnTo>
                  <a:lnTo>
                    <a:pt x="5567045" y="212217"/>
                  </a:lnTo>
                  <a:lnTo>
                    <a:pt x="5575173" y="201930"/>
                  </a:lnTo>
                  <a:lnTo>
                    <a:pt x="5581269" y="193675"/>
                  </a:lnTo>
                  <a:lnTo>
                    <a:pt x="5589397" y="187452"/>
                  </a:lnTo>
                  <a:lnTo>
                    <a:pt x="5599557" y="183388"/>
                  </a:lnTo>
                  <a:lnTo>
                    <a:pt x="5619877" y="203962"/>
                  </a:lnTo>
                  <a:lnTo>
                    <a:pt x="5646293" y="222504"/>
                  </a:lnTo>
                  <a:lnTo>
                    <a:pt x="5662549" y="236982"/>
                  </a:lnTo>
                  <a:lnTo>
                    <a:pt x="5662549" y="284353"/>
                  </a:lnTo>
                  <a:lnTo>
                    <a:pt x="5674741" y="294640"/>
                  </a:lnTo>
                  <a:lnTo>
                    <a:pt x="5684901" y="302895"/>
                  </a:lnTo>
                  <a:lnTo>
                    <a:pt x="5695061" y="304927"/>
                  </a:lnTo>
                  <a:lnTo>
                    <a:pt x="5703189" y="319405"/>
                  </a:lnTo>
                  <a:lnTo>
                    <a:pt x="5709285" y="348234"/>
                  </a:lnTo>
                  <a:lnTo>
                    <a:pt x="5695061" y="366776"/>
                  </a:lnTo>
                  <a:lnTo>
                    <a:pt x="5688965" y="385318"/>
                  </a:lnTo>
                  <a:lnTo>
                    <a:pt x="5674741" y="395605"/>
                  </a:lnTo>
                  <a:lnTo>
                    <a:pt x="5656453" y="399669"/>
                  </a:lnTo>
                  <a:lnTo>
                    <a:pt x="5623941" y="401701"/>
                  </a:lnTo>
                  <a:lnTo>
                    <a:pt x="5599557" y="381000"/>
                  </a:lnTo>
                  <a:lnTo>
                    <a:pt x="5562981" y="362458"/>
                  </a:lnTo>
                  <a:lnTo>
                    <a:pt x="5524373" y="352171"/>
                  </a:lnTo>
                  <a:lnTo>
                    <a:pt x="5485765" y="337693"/>
                  </a:lnTo>
                  <a:lnTo>
                    <a:pt x="5451221" y="323215"/>
                  </a:lnTo>
                  <a:lnTo>
                    <a:pt x="5428869" y="302641"/>
                  </a:lnTo>
                  <a:lnTo>
                    <a:pt x="5443093" y="294386"/>
                  </a:lnTo>
                  <a:lnTo>
                    <a:pt x="5453253" y="288163"/>
                  </a:lnTo>
                  <a:lnTo>
                    <a:pt x="5461381" y="279908"/>
                  </a:lnTo>
                  <a:lnTo>
                    <a:pt x="5465445" y="269621"/>
                  </a:lnTo>
                  <a:lnTo>
                    <a:pt x="5467477" y="251079"/>
                  </a:lnTo>
                  <a:lnTo>
                    <a:pt x="5465445" y="244856"/>
                  </a:lnTo>
                  <a:lnTo>
                    <a:pt x="5461381" y="232537"/>
                  </a:lnTo>
                  <a:lnTo>
                    <a:pt x="5461381" y="218313"/>
                  </a:lnTo>
                  <a:lnTo>
                    <a:pt x="5461381" y="203962"/>
                  </a:lnTo>
                  <a:lnTo>
                    <a:pt x="5461381" y="201930"/>
                  </a:lnTo>
                  <a:lnTo>
                    <a:pt x="5465445" y="201930"/>
                  </a:lnTo>
                  <a:lnTo>
                    <a:pt x="5467477" y="197866"/>
                  </a:lnTo>
                  <a:lnTo>
                    <a:pt x="5499989" y="189611"/>
                  </a:lnTo>
                  <a:lnTo>
                    <a:pt x="5534533" y="173101"/>
                  </a:lnTo>
                  <a:lnTo>
                    <a:pt x="5560949" y="158623"/>
                  </a:lnTo>
                  <a:close/>
                  <a:moveTo>
                    <a:pt x="5109464" y="150368"/>
                  </a:moveTo>
                  <a:lnTo>
                    <a:pt x="5129784" y="150368"/>
                  </a:lnTo>
                  <a:lnTo>
                    <a:pt x="5158232" y="179197"/>
                  </a:lnTo>
                  <a:lnTo>
                    <a:pt x="5194808" y="203962"/>
                  </a:lnTo>
                  <a:lnTo>
                    <a:pt x="5194808" y="212217"/>
                  </a:lnTo>
                  <a:lnTo>
                    <a:pt x="5186680" y="212217"/>
                  </a:lnTo>
                  <a:lnTo>
                    <a:pt x="5186680" y="222504"/>
                  </a:lnTo>
                  <a:lnTo>
                    <a:pt x="5152136" y="203962"/>
                  </a:lnTo>
                  <a:lnTo>
                    <a:pt x="5127752" y="179197"/>
                  </a:lnTo>
                  <a:lnTo>
                    <a:pt x="5109464" y="150368"/>
                  </a:lnTo>
                  <a:close/>
                  <a:moveTo>
                    <a:pt x="4395597" y="140081"/>
                  </a:moveTo>
                  <a:lnTo>
                    <a:pt x="4424045" y="148336"/>
                  </a:lnTo>
                  <a:lnTo>
                    <a:pt x="4446397" y="154559"/>
                  </a:lnTo>
                  <a:lnTo>
                    <a:pt x="4466717" y="164846"/>
                  </a:lnTo>
                  <a:lnTo>
                    <a:pt x="4466717" y="183388"/>
                  </a:lnTo>
                  <a:lnTo>
                    <a:pt x="4448429" y="187452"/>
                  </a:lnTo>
                  <a:lnTo>
                    <a:pt x="4432173" y="193675"/>
                  </a:lnTo>
                  <a:lnTo>
                    <a:pt x="4405757" y="197739"/>
                  </a:lnTo>
                  <a:lnTo>
                    <a:pt x="4395597" y="201803"/>
                  </a:lnTo>
                  <a:lnTo>
                    <a:pt x="4389501" y="203835"/>
                  </a:lnTo>
                  <a:lnTo>
                    <a:pt x="4377309" y="203835"/>
                  </a:lnTo>
                  <a:lnTo>
                    <a:pt x="4367149" y="203835"/>
                  </a:lnTo>
                  <a:lnTo>
                    <a:pt x="4367149" y="183261"/>
                  </a:lnTo>
                  <a:lnTo>
                    <a:pt x="4375277" y="172974"/>
                  </a:lnTo>
                  <a:lnTo>
                    <a:pt x="4385437" y="158496"/>
                  </a:lnTo>
                  <a:lnTo>
                    <a:pt x="4395597" y="139954"/>
                  </a:lnTo>
                  <a:close/>
                  <a:moveTo>
                    <a:pt x="3528949" y="119507"/>
                  </a:moveTo>
                  <a:lnTo>
                    <a:pt x="3528949" y="158623"/>
                  </a:lnTo>
                  <a:lnTo>
                    <a:pt x="3543173" y="158623"/>
                  </a:lnTo>
                  <a:lnTo>
                    <a:pt x="3551301" y="154559"/>
                  </a:lnTo>
                  <a:lnTo>
                    <a:pt x="3557397" y="154559"/>
                  </a:lnTo>
                  <a:lnTo>
                    <a:pt x="3565525" y="154559"/>
                  </a:lnTo>
                  <a:lnTo>
                    <a:pt x="3567557" y="154559"/>
                  </a:lnTo>
                  <a:lnTo>
                    <a:pt x="3575685" y="158623"/>
                  </a:lnTo>
                  <a:lnTo>
                    <a:pt x="3585845" y="164846"/>
                  </a:lnTo>
                  <a:lnTo>
                    <a:pt x="3585845" y="183388"/>
                  </a:lnTo>
                  <a:lnTo>
                    <a:pt x="3593973" y="187452"/>
                  </a:lnTo>
                  <a:lnTo>
                    <a:pt x="3604133" y="187452"/>
                  </a:lnTo>
                  <a:lnTo>
                    <a:pt x="3610229" y="183388"/>
                  </a:lnTo>
                  <a:lnTo>
                    <a:pt x="3622421" y="183388"/>
                  </a:lnTo>
                  <a:lnTo>
                    <a:pt x="3624453" y="179324"/>
                  </a:lnTo>
                  <a:lnTo>
                    <a:pt x="3632581" y="183388"/>
                  </a:lnTo>
                  <a:lnTo>
                    <a:pt x="3638677" y="189611"/>
                  </a:lnTo>
                  <a:lnTo>
                    <a:pt x="3646805" y="201930"/>
                  </a:lnTo>
                  <a:lnTo>
                    <a:pt x="3652901" y="212217"/>
                  </a:lnTo>
                  <a:lnTo>
                    <a:pt x="3642741" y="236982"/>
                  </a:lnTo>
                  <a:lnTo>
                    <a:pt x="3632581" y="261747"/>
                  </a:lnTo>
                  <a:lnTo>
                    <a:pt x="3624453" y="290576"/>
                  </a:lnTo>
                  <a:lnTo>
                    <a:pt x="3600069" y="290576"/>
                  </a:lnTo>
                  <a:lnTo>
                    <a:pt x="3581781" y="298831"/>
                  </a:lnTo>
                  <a:lnTo>
                    <a:pt x="3565525" y="309118"/>
                  </a:lnTo>
                  <a:lnTo>
                    <a:pt x="3537077" y="317373"/>
                  </a:lnTo>
                  <a:lnTo>
                    <a:pt x="3518789" y="302895"/>
                  </a:lnTo>
                  <a:lnTo>
                    <a:pt x="3494405" y="294640"/>
                  </a:lnTo>
                  <a:lnTo>
                    <a:pt x="3470021" y="284353"/>
                  </a:lnTo>
                  <a:lnTo>
                    <a:pt x="3465957" y="276098"/>
                  </a:lnTo>
                  <a:lnTo>
                    <a:pt x="3465957" y="269875"/>
                  </a:lnTo>
                  <a:lnTo>
                    <a:pt x="3461893" y="261620"/>
                  </a:lnTo>
                  <a:lnTo>
                    <a:pt x="3457829" y="251333"/>
                  </a:lnTo>
                  <a:lnTo>
                    <a:pt x="3447669" y="241046"/>
                  </a:lnTo>
                  <a:lnTo>
                    <a:pt x="3437509" y="230759"/>
                  </a:lnTo>
                  <a:lnTo>
                    <a:pt x="3429381" y="222504"/>
                  </a:lnTo>
                  <a:lnTo>
                    <a:pt x="3423285" y="208026"/>
                  </a:lnTo>
                  <a:lnTo>
                    <a:pt x="3419221" y="183261"/>
                  </a:lnTo>
                  <a:lnTo>
                    <a:pt x="3433445" y="164719"/>
                  </a:lnTo>
                  <a:lnTo>
                    <a:pt x="3443605" y="150241"/>
                  </a:lnTo>
                  <a:lnTo>
                    <a:pt x="3457829" y="150241"/>
                  </a:lnTo>
                  <a:lnTo>
                    <a:pt x="3470021" y="154305"/>
                  </a:lnTo>
                  <a:lnTo>
                    <a:pt x="3484245" y="158369"/>
                  </a:lnTo>
                  <a:lnTo>
                    <a:pt x="3498469" y="158369"/>
                  </a:lnTo>
                  <a:lnTo>
                    <a:pt x="3498469" y="133858"/>
                  </a:lnTo>
                  <a:lnTo>
                    <a:pt x="3504565" y="129794"/>
                  </a:lnTo>
                  <a:lnTo>
                    <a:pt x="3512693" y="125730"/>
                  </a:lnTo>
                  <a:lnTo>
                    <a:pt x="3514725" y="125730"/>
                  </a:lnTo>
                  <a:lnTo>
                    <a:pt x="3522853" y="121666"/>
                  </a:lnTo>
                  <a:lnTo>
                    <a:pt x="3528949" y="119634"/>
                  </a:lnTo>
                  <a:close/>
                  <a:moveTo>
                    <a:pt x="4446270" y="92710"/>
                  </a:moveTo>
                  <a:lnTo>
                    <a:pt x="4474718" y="92710"/>
                  </a:lnTo>
                  <a:lnTo>
                    <a:pt x="4490974" y="111252"/>
                  </a:lnTo>
                  <a:lnTo>
                    <a:pt x="4509262" y="121539"/>
                  </a:lnTo>
                  <a:lnTo>
                    <a:pt x="4523486" y="136017"/>
                  </a:lnTo>
                  <a:lnTo>
                    <a:pt x="4537710" y="158623"/>
                  </a:lnTo>
                  <a:lnTo>
                    <a:pt x="4505198" y="158623"/>
                  </a:lnTo>
                  <a:lnTo>
                    <a:pt x="4484878" y="136017"/>
                  </a:lnTo>
                  <a:lnTo>
                    <a:pt x="4462526" y="119507"/>
                  </a:lnTo>
                  <a:lnTo>
                    <a:pt x="4446270" y="92710"/>
                  </a:lnTo>
                  <a:close/>
                  <a:moveTo>
                    <a:pt x="856361" y="92710"/>
                  </a:moveTo>
                  <a:lnTo>
                    <a:pt x="880745" y="92710"/>
                  </a:lnTo>
                  <a:lnTo>
                    <a:pt x="890905" y="100965"/>
                  </a:lnTo>
                  <a:lnTo>
                    <a:pt x="899033" y="107188"/>
                  </a:lnTo>
                  <a:lnTo>
                    <a:pt x="903097" y="115443"/>
                  </a:lnTo>
                  <a:lnTo>
                    <a:pt x="909193" y="125730"/>
                  </a:lnTo>
                  <a:lnTo>
                    <a:pt x="913257" y="133985"/>
                  </a:lnTo>
                  <a:lnTo>
                    <a:pt x="931545" y="115443"/>
                  </a:lnTo>
                  <a:lnTo>
                    <a:pt x="951865" y="107188"/>
                  </a:lnTo>
                  <a:lnTo>
                    <a:pt x="984377" y="111252"/>
                  </a:lnTo>
                  <a:lnTo>
                    <a:pt x="984377" y="140081"/>
                  </a:lnTo>
                  <a:lnTo>
                    <a:pt x="1029081" y="144145"/>
                  </a:lnTo>
                  <a:lnTo>
                    <a:pt x="1069721" y="150368"/>
                  </a:lnTo>
                  <a:lnTo>
                    <a:pt x="1104265" y="158623"/>
                  </a:lnTo>
                  <a:lnTo>
                    <a:pt x="1142873" y="162687"/>
                  </a:lnTo>
                  <a:lnTo>
                    <a:pt x="1185545" y="158623"/>
                  </a:lnTo>
                  <a:lnTo>
                    <a:pt x="1185545" y="183388"/>
                  </a:lnTo>
                  <a:lnTo>
                    <a:pt x="1193673" y="183388"/>
                  </a:lnTo>
                  <a:lnTo>
                    <a:pt x="1199769" y="183388"/>
                  </a:lnTo>
                  <a:lnTo>
                    <a:pt x="1203833" y="183388"/>
                  </a:lnTo>
                  <a:lnTo>
                    <a:pt x="1207897" y="187452"/>
                  </a:lnTo>
                  <a:lnTo>
                    <a:pt x="1211961" y="189484"/>
                  </a:lnTo>
                  <a:lnTo>
                    <a:pt x="1203833" y="189484"/>
                  </a:lnTo>
                  <a:lnTo>
                    <a:pt x="1171575" y="212090"/>
                  </a:lnTo>
                  <a:lnTo>
                    <a:pt x="1132967" y="236855"/>
                  </a:lnTo>
                  <a:lnTo>
                    <a:pt x="1086231" y="259461"/>
                  </a:lnTo>
                  <a:lnTo>
                    <a:pt x="1043559" y="284226"/>
                  </a:lnTo>
                  <a:lnTo>
                    <a:pt x="1012952" y="304800"/>
                  </a:lnTo>
                  <a:lnTo>
                    <a:pt x="990600" y="323342"/>
                  </a:lnTo>
                  <a:lnTo>
                    <a:pt x="1023112" y="323342"/>
                  </a:lnTo>
                  <a:lnTo>
                    <a:pt x="1033272" y="317119"/>
                  </a:lnTo>
                  <a:lnTo>
                    <a:pt x="1043432" y="313055"/>
                  </a:lnTo>
                  <a:lnTo>
                    <a:pt x="1055624" y="308991"/>
                  </a:lnTo>
                  <a:lnTo>
                    <a:pt x="1069848" y="308991"/>
                  </a:lnTo>
                  <a:lnTo>
                    <a:pt x="1069848" y="317246"/>
                  </a:lnTo>
                  <a:lnTo>
                    <a:pt x="1027176" y="348107"/>
                  </a:lnTo>
                  <a:lnTo>
                    <a:pt x="990600" y="381000"/>
                  </a:lnTo>
                  <a:lnTo>
                    <a:pt x="960120" y="413893"/>
                  </a:lnTo>
                  <a:lnTo>
                    <a:pt x="923544" y="442722"/>
                  </a:lnTo>
                  <a:lnTo>
                    <a:pt x="884936" y="467487"/>
                  </a:lnTo>
                  <a:lnTo>
                    <a:pt x="834136" y="481965"/>
                  </a:lnTo>
                  <a:lnTo>
                    <a:pt x="834136" y="506730"/>
                  </a:lnTo>
                  <a:lnTo>
                    <a:pt x="809752" y="510794"/>
                  </a:lnTo>
                  <a:lnTo>
                    <a:pt x="781304" y="521081"/>
                  </a:lnTo>
                  <a:lnTo>
                    <a:pt x="765048" y="535559"/>
                  </a:lnTo>
                  <a:lnTo>
                    <a:pt x="775208" y="543814"/>
                  </a:lnTo>
                  <a:lnTo>
                    <a:pt x="781304" y="550037"/>
                  </a:lnTo>
                  <a:lnTo>
                    <a:pt x="785368" y="554101"/>
                  </a:lnTo>
                  <a:lnTo>
                    <a:pt x="785368" y="560324"/>
                  </a:lnTo>
                  <a:lnTo>
                    <a:pt x="785368" y="568579"/>
                  </a:lnTo>
                  <a:lnTo>
                    <a:pt x="781304" y="578866"/>
                  </a:lnTo>
                  <a:lnTo>
                    <a:pt x="781304" y="593344"/>
                  </a:lnTo>
                  <a:lnTo>
                    <a:pt x="703961" y="599567"/>
                  </a:lnTo>
                  <a:lnTo>
                    <a:pt x="703961" y="607822"/>
                  </a:lnTo>
                  <a:lnTo>
                    <a:pt x="714121" y="611886"/>
                  </a:lnTo>
                  <a:lnTo>
                    <a:pt x="718185" y="611886"/>
                  </a:lnTo>
                  <a:lnTo>
                    <a:pt x="724281" y="611886"/>
                  </a:lnTo>
                  <a:lnTo>
                    <a:pt x="728345" y="613918"/>
                  </a:lnTo>
                  <a:lnTo>
                    <a:pt x="728345" y="617982"/>
                  </a:lnTo>
                  <a:lnTo>
                    <a:pt x="736473" y="626237"/>
                  </a:lnTo>
                  <a:lnTo>
                    <a:pt x="724281" y="626237"/>
                  </a:lnTo>
                  <a:lnTo>
                    <a:pt x="708025" y="632460"/>
                  </a:lnTo>
                  <a:lnTo>
                    <a:pt x="685673" y="640715"/>
                  </a:lnTo>
                  <a:lnTo>
                    <a:pt x="665353" y="646938"/>
                  </a:lnTo>
                  <a:lnTo>
                    <a:pt x="671449" y="651002"/>
                  </a:lnTo>
                  <a:lnTo>
                    <a:pt x="675513" y="651002"/>
                  </a:lnTo>
                  <a:lnTo>
                    <a:pt x="679577" y="651002"/>
                  </a:lnTo>
                  <a:lnTo>
                    <a:pt x="681609" y="655066"/>
                  </a:lnTo>
                  <a:lnTo>
                    <a:pt x="685673" y="655066"/>
                  </a:lnTo>
                  <a:lnTo>
                    <a:pt x="681609" y="661289"/>
                  </a:lnTo>
                  <a:lnTo>
                    <a:pt x="679577" y="669544"/>
                  </a:lnTo>
                  <a:lnTo>
                    <a:pt x="675513" y="671576"/>
                  </a:lnTo>
                  <a:lnTo>
                    <a:pt x="679577" y="675640"/>
                  </a:lnTo>
                  <a:lnTo>
                    <a:pt x="679577" y="679704"/>
                  </a:lnTo>
                  <a:lnTo>
                    <a:pt x="681609" y="685927"/>
                  </a:lnTo>
                  <a:lnTo>
                    <a:pt x="685673" y="694182"/>
                  </a:lnTo>
                  <a:lnTo>
                    <a:pt x="671449" y="698246"/>
                  </a:lnTo>
                  <a:lnTo>
                    <a:pt x="661289" y="698246"/>
                  </a:lnTo>
                  <a:lnTo>
                    <a:pt x="651129" y="698246"/>
                  </a:lnTo>
                  <a:lnTo>
                    <a:pt x="638937" y="704469"/>
                  </a:lnTo>
                  <a:lnTo>
                    <a:pt x="675513" y="704469"/>
                  </a:lnTo>
                  <a:lnTo>
                    <a:pt x="703961" y="712724"/>
                  </a:lnTo>
                  <a:lnTo>
                    <a:pt x="703961" y="727202"/>
                  </a:lnTo>
                  <a:lnTo>
                    <a:pt x="656971" y="727202"/>
                  </a:lnTo>
                  <a:lnTo>
                    <a:pt x="652907" y="737489"/>
                  </a:lnTo>
                  <a:lnTo>
                    <a:pt x="652907" y="741553"/>
                  </a:lnTo>
                  <a:lnTo>
                    <a:pt x="652907" y="743585"/>
                  </a:lnTo>
                  <a:lnTo>
                    <a:pt x="650875" y="747649"/>
                  </a:lnTo>
                  <a:lnTo>
                    <a:pt x="646811" y="751713"/>
                  </a:lnTo>
                  <a:lnTo>
                    <a:pt x="628523" y="757936"/>
                  </a:lnTo>
                  <a:lnTo>
                    <a:pt x="604139" y="757936"/>
                  </a:lnTo>
                  <a:lnTo>
                    <a:pt x="579628" y="757936"/>
                  </a:lnTo>
                  <a:lnTo>
                    <a:pt x="555244" y="743458"/>
                  </a:lnTo>
                  <a:lnTo>
                    <a:pt x="522732" y="743458"/>
                  </a:lnTo>
                  <a:lnTo>
                    <a:pt x="490220" y="747522"/>
                  </a:lnTo>
                  <a:lnTo>
                    <a:pt x="455676" y="751586"/>
                  </a:lnTo>
                  <a:lnTo>
                    <a:pt x="423164" y="747522"/>
                  </a:lnTo>
                  <a:lnTo>
                    <a:pt x="390652" y="737235"/>
                  </a:lnTo>
                  <a:lnTo>
                    <a:pt x="388620" y="733171"/>
                  </a:lnTo>
                  <a:lnTo>
                    <a:pt x="388620" y="729107"/>
                  </a:lnTo>
                  <a:lnTo>
                    <a:pt x="384556" y="729107"/>
                  </a:lnTo>
                  <a:lnTo>
                    <a:pt x="384556" y="727075"/>
                  </a:lnTo>
                  <a:lnTo>
                    <a:pt x="384556" y="718820"/>
                  </a:lnTo>
                  <a:lnTo>
                    <a:pt x="390652" y="718820"/>
                  </a:lnTo>
                  <a:lnTo>
                    <a:pt x="394716" y="712597"/>
                  </a:lnTo>
                  <a:lnTo>
                    <a:pt x="402844" y="704342"/>
                  </a:lnTo>
                  <a:lnTo>
                    <a:pt x="404876" y="700278"/>
                  </a:lnTo>
                  <a:lnTo>
                    <a:pt x="413004" y="698246"/>
                  </a:lnTo>
                  <a:lnTo>
                    <a:pt x="417068" y="689991"/>
                  </a:lnTo>
                  <a:lnTo>
                    <a:pt x="423164" y="679704"/>
                  </a:lnTo>
                  <a:lnTo>
                    <a:pt x="408940" y="675640"/>
                  </a:lnTo>
                  <a:lnTo>
                    <a:pt x="398780" y="669417"/>
                  </a:lnTo>
                  <a:lnTo>
                    <a:pt x="390652" y="657098"/>
                  </a:lnTo>
                  <a:lnTo>
                    <a:pt x="388620" y="646811"/>
                  </a:lnTo>
                  <a:lnTo>
                    <a:pt x="384556" y="632333"/>
                  </a:lnTo>
                  <a:lnTo>
                    <a:pt x="398780" y="632333"/>
                  </a:lnTo>
                  <a:lnTo>
                    <a:pt x="423164" y="626110"/>
                  </a:lnTo>
                  <a:lnTo>
                    <a:pt x="451612" y="632333"/>
                  </a:lnTo>
                  <a:lnTo>
                    <a:pt x="475996" y="642620"/>
                  </a:lnTo>
                  <a:lnTo>
                    <a:pt x="500380" y="654939"/>
                  </a:lnTo>
                  <a:lnTo>
                    <a:pt x="500380" y="640588"/>
                  </a:lnTo>
                  <a:lnTo>
                    <a:pt x="475996" y="628269"/>
                  </a:lnTo>
                  <a:lnTo>
                    <a:pt x="455676" y="617982"/>
                  </a:lnTo>
                  <a:lnTo>
                    <a:pt x="437388" y="599440"/>
                  </a:lnTo>
                  <a:lnTo>
                    <a:pt x="443484" y="599440"/>
                  </a:lnTo>
                  <a:lnTo>
                    <a:pt x="461772" y="572643"/>
                  </a:lnTo>
                  <a:lnTo>
                    <a:pt x="484124" y="554101"/>
                  </a:lnTo>
                  <a:lnTo>
                    <a:pt x="512572" y="539623"/>
                  </a:lnTo>
                  <a:lnTo>
                    <a:pt x="547116" y="529336"/>
                  </a:lnTo>
                  <a:lnTo>
                    <a:pt x="547116" y="521081"/>
                  </a:lnTo>
                  <a:lnTo>
                    <a:pt x="514604" y="510794"/>
                  </a:lnTo>
                  <a:lnTo>
                    <a:pt x="490220" y="492252"/>
                  </a:lnTo>
                  <a:lnTo>
                    <a:pt x="469900" y="467487"/>
                  </a:lnTo>
                  <a:lnTo>
                    <a:pt x="451612" y="442722"/>
                  </a:lnTo>
                  <a:lnTo>
                    <a:pt x="461772" y="438658"/>
                  </a:lnTo>
                  <a:lnTo>
                    <a:pt x="469900" y="438658"/>
                  </a:lnTo>
                  <a:lnTo>
                    <a:pt x="480060" y="434594"/>
                  </a:lnTo>
                  <a:lnTo>
                    <a:pt x="490220" y="434594"/>
                  </a:lnTo>
                  <a:lnTo>
                    <a:pt x="504444" y="444881"/>
                  </a:lnTo>
                  <a:lnTo>
                    <a:pt x="514604" y="457200"/>
                  </a:lnTo>
                  <a:lnTo>
                    <a:pt x="528828" y="467487"/>
                  </a:lnTo>
                  <a:lnTo>
                    <a:pt x="528828" y="459232"/>
                  </a:lnTo>
                  <a:lnTo>
                    <a:pt x="526796" y="453009"/>
                  </a:lnTo>
                  <a:lnTo>
                    <a:pt x="522732" y="453009"/>
                  </a:lnTo>
                  <a:lnTo>
                    <a:pt x="522732" y="448945"/>
                  </a:lnTo>
                  <a:lnTo>
                    <a:pt x="518668" y="444881"/>
                  </a:lnTo>
                  <a:lnTo>
                    <a:pt x="518668" y="442849"/>
                  </a:lnTo>
                  <a:lnTo>
                    <a:pt x="514604" y="434594"/>
                  </a:lnTo>
                  <a:lnTo>
                    <a:pt x="522732" y="434594"/>
                  </a:lnTo>
                  <a:lnTo>
                    <a:pt x="522732" y="428371"/>
                  </a:lnTo>
                  <a:lnTo>
                    <a:pt x="555244" y="416052"/>
                  </a:lnTo>
                  <a:lnTo>
                    <a:pt x="585724" y="409829"/>
                  </a:lnTo>
                  <a:lnTo>
                    <a:pt x="618236" y="405765"/>
                  </a:lnTo>
                  <a:lnTo>
                    <a:pt x="656844" y="409829"/>
                  </a:lnTo>
                  <a:lnTo>
                    <a:pt x="638556" y="387223"/>
                  </a:lnTo>
                  <a:lnTo>
                    <a:pt x="661035" y="381000"/>
                  </a:lnTo>
                  <a:lnTo>
                    <a:pt x="685419" y="370713"/>
                  </a:lnTo>
                  <a:lnTo>
                    <a:pt x="709803" y="360426"/>
                  </a:lnTo>
                  <a:lnTo>
                    <a:pt x="724027" y="348107"/>
                  </a:lnTo>
                  <a:lnTo>
                    <a:pt x="736219" y="348107"/>
                  </a:lnTo>
                  <a:lnTo>
                    <a:pt x="736219" y="341884"/>
                  </a:lnTo>
                  <a:lnTo>
                    <a:pt x="717931" y="341884"/>
                  </a:lnTo>
                  <a:lnTo>
                    <a:pt x="709803" y="345948"/>
                  </a:lnTo>
                  <a:lnTo>
                    <a:pt x="703707" y="347980"/>
                  </a:lnTo>
                  <a:lnTo>
                    <a:pt x="699643" y="347980"/>
                  </a:lnTo>
                  <a:lnTo>
                    <a:pt x="695579" y="347980"/>
                  </a:lnTo>
                  <a:lnTo>
                    <a:pt x="693547" y="347980"/>
                  </a:lnTo>
                  <a:lnTo>
                    <a:pt x="689483" y="345948"/>
                  </a:lnTo>
                  <a:lnTo>
                    <a:pt x="685419" y="341884"/>
                  </a:lnTo>
                  <a:lnTo>
                    <a:pt x="679323" y="341884"/>
                  </a:lnTo>
                  <a:lnTo>
                    <a:pt x="671195" y="348107"/>
                  </a:lnTo>
                  <a:lnTo>
                    <a:pt x="661035" y="360426"/>
                  </a:lnTo>
                  <a:lnTo>
                    <a:pt x="650875" y="370713"/>
                  </a:lnTo>
                  <a:lnTo>
                    <a:pt x="642747" y="381000"/>
                  </a:lnTo>
                  <a:lnTo>
                    <a:pt x="632587" y="387223"/>
                  </a:lnTo>
                  <a:lnTo>
                    <a:pt x="593979" y="399542"/>
                  </a:lnTo>
                  <a:lnTo>
                    <a:pt x="557276" y="399542"/>
                  </a:lnTo>
                  <a:lnTo>
                    <a:pt x="522732" y="391287"/>
                  </a:lnTo>
                  <a:lnTo>
                    <a:pt x="490220" y="376809"/>
                  </a:lnTo>
                  <a:lnTo>
                    <a:pt x="486156" y="376809"/>
                  </a:lnTo>
                  <a:lnTo>
                    <a:pt x="480060" y="381000"/>
                  </a:lnTo>
                  <a:lnTo>
                    <a:pt x="469900" y="385064"/>
                  </a:lnTo>
                  <a:lnTo>
                    <a:pt x="461772" y="387096"/>
                  </a:lnTo>
                  <a:lnTo>
                    <a:pt x="455676" y="391160"/>
                  </a:lnTo>
                  <a:lnTo>
                    <a:pt x="443484" y="395224"/>
                  </a:lnTo>
                  <a:lnTo>
                    <a:pt x="437388" y="376682"/>
                  </a:lnTo>
                  <a:lnTo>
                    <a:pt x="443484" y="374650"/>
                  </a:lnTo>
                  <a:lnTo>
                    <a:pt x="447548" y="370586"/>
                  </a:lnTo>
                  <a:lnTo>
                    <a:pt x="451612" y="362331"/>
                  </a:lnTo>
                  <a:lnTo>
                    <a:pt x="431292" y="362331"/>
                  </a:lnTo>
                  <a:lnTo>
                    <a:pt x="423164" y="366395"/>
                  </a:lnTo>
                  <a:lnTo>
                    <a:pt x="413004" y="370459"/>
                  </a:lnTo>
                  <a:lnTo>
                    <a:pt x="402844" y="370459"/>
                  </a:lnTo>
                  <a:lnTo>
                    <a:pt x="390652" y="370459"/>
                  </a:lnTo>
                  <a:lnTo>
                    <a:pt x="384556" y="347853"/>
                  </a:lnTo>
                  <a:lnTo>
                    <a:pt x="390652" y="345821"/>
                  </a:lnTo>
                  <a:lnTo>
                    <a:pt x="394716" y="345821"/>
                  </a:lnTo>
                  <a:lnTo>
                    <a:pt x="398780" y="345821"/>
                  </a:lnTo>
                  <a:lnTo>
                    <a:pt x="402844" y="341757"/>
                  </a:lnTo>
                  <a:lnTo>
                    <a:pt x="404876" y="341757"/>
                  </a:lnTo>
                  <a:lnTo>
                    <a:pt x="360172" y="347980"/>
                  </a:lnTo>
                  <a:lnTo>
                    <a:pt x="356108" y="337693"/>
                  </a:lnTo>
                  <a:lnTo>
                    <a:pt x="347980" y="331470"/>
                  </a:lnTo>
                  <a:lnTo>
                    <a:pt x="345948" y="327406"/>
                  </a:lnTo>
                  <a:lnTo>
                    <a:pt x="341884" y="319151"/>
                  </a:lnTo>
                  <a:lnTo>
                    <a:pt x="333756" y="308864"/>
                  </a:lnTo>
                  <a:lnTo>
                    <a:pt x="345948" y="304800"/>
                  </a:lnTo>
                  <a:lnTo>
                    <a:pt x="352044" y="304800"/>
                  </a:lnTo>
                  <a:lnTo>
                    <a:pt x="356108" y="304800"/>
                  </a:lnTo>
                  <a:lnTo>
                    <a:pt x="360172" y="304800"/>
                  </a:lnTo>
                  <a:lnTo>
                    <a:pt x="360172" y="302768"/>
                  </a:lnTo>
                  <a:lnTo>
                    <a:pt x="362204" y="298704"/>
                  </a:lnTo>
                  <a:lnTo>
                    <a:pt x="366268" y="290449"/>
                  </a:lnTo>
                  <a:lnTo>
                    <a:pt x="352044" y="288417"/>
                  </a:lnTo>
                  <a:lnTo>
                    <a:pt x="337820" y="284353"/>
                  </a:lnTo>
                  <a:lnTo>
                    <a:pt x="331724" y="276098"/>
                  </a:lnTo>
                  <a:lnTo>
                    <a:pt x="319532" y="269875"/>
                  </a:lnTo>
                  <a:lnTo>
                    <a:pt x="327660" y="269875"/>
                  </a:lnTo>
                  <a:lnTo>
                    <a:pt x="327660" y="259588"/>
                  </a:lnTo>
                  <a:lnTo>
                    <a:pt x="362204" y="265811"/>
                  </a:lnTo>
                  <a:lnTo>
                    <a:pt x="380492" y="261747"/>
                  </a:lnTo>
                  <a:lnTo>
                    <a:pt x="394716" y="255524"/>
                  </a:lnTo>
                  <a:lnTo>
                    <a:pt x="402844" y="245237"/>
                  </a:lnTo>
                  <a:lnTo>
                    <a:pt x="413004" y="230759"/>
                  </a:lnTo>
                  <a:lnTo>
                    <a:pt x="431292" y="222504"/>
                  </a:lnTo>
                  <a:lnTo>
                    <a:pt x="451612" y="216281"/>
                  </a:lnTo>
                  <a:lnTo>
                    <a:pt x="465836" y="222504"/>
                  </a:lnTo>
                  <a:lnTo>
                    <a:pt x="484124" y="230759"/>
                  </a:lnTo>
                  <a:lnTo>
                    <a:pt x="498348" y="232791"/>
                  </a:lnTo>
                  <a:lnTo>
                    <a:pt x="514604" y="230759"/>
                  </a:lnTo>
                  <a:lnTo>
                    <a:pt x="508508" y="226695"/>
                  </a:lnTo>
                  <a:lnTo>
                    <a:pt x="500380" y="222631"/>
                  </a:lnTo>
                  <a:lnTo>
                    <a:pt x="498348" y="222631"/>
                  </a:lnTo>
                  <a:lnTo>
                    <a:pt x="498348" y="218567"/>
                  </a:lnTo>
                  <a:lnTo>
                    <a:pt x="494284" y="216535"/>
                  </a:lnTo>
                  <a:lnTo>
                    <a:pt x="494284" y="208280"/>
                  </a:lnTo>
                  <a:lnTo>
                    <a:pt x="490220" y="197993"/>
                  </a:lnTo>
                  <a:lnTo>
                    <a:pt x="500380" y="193929"/>
                  </a:lnTo>
                  <a:lnTo>
                    <a:pt x="508508" y="189865"/>
                  </a:lnTo>
                  <a:lnTo>
                    <a:pt x="514604" y="189865"/>
                  </a:lnTo>
                  <a:lnTo>
                    <a:pt x="518668" y="187833"/>
                  </a:lnTo>
                  <a:lnTo>
                    <a:pt x="526796" y="183769"/>
                  </a:lnTo>
                  <a:lnTo>
                    <a:pt x="541020" y="183769"/>
                  </a:lnTo>
                  <a:lnTo>
                    <a:pt x="547116" y="187833"/>
                  </a:lnTo>
                  <a:lnTo>
                    <a:pt x="555244" y="194056"/>
                  </a:lnTo>
                  <a:lnTo>
                    <a:pt x="561340" y="198120"/>
                  </a:lnTo>
                  <a:lnTo>
                    <a:pt x="561340" y="189865"/>
                  </a:lnTo>
                  <a:lnTo>
                    <a:pt x="557276" y="187833"/>
                  </a:lnTo>
                  <a:lnTo>
                    <a:pt x="557276" y="183769"/>
                  </a:lnTo>
                  <a:lnTo>
                    <a:pt x="557276" y="179705"/>
                  </a:lnTo>
                  <a:lnTo>
                    <a:pt x="555244" y="173482"/>
                  </a:lnTo>
                  <a:lnTo>
                    <a:pt x="565404" y="169418"/>
                  </a:lnTo>
                  <a:lnTo>
                    <a:pt x="571500" y="165354"/>
                  </a:lnTo>
                  <a:lnTo>
                    <a:pt x="583692" y="159131"/>
                  </a:lnTo>
                  <a:lnTo>
                    <a:pt x="589788" y="150876"/>
                  </a:lnTo>
                  <a:lnTo>
                    <a:pt x="593852" y="150876"/>
                  </a:lnTo>
                  <a:lnTo>
                    <a:pt x="608076" y="150876"/>
                  </a:lnTo>
                  <a:lnTo>
                    <a:pt x="618236" y="154940"/>
                  </a:lnTo>
                  <a:lnTo>
                    <a:pt x="626364" y="163195"/>
                  </a:lnTo>
                  <a:lnTo>
                    <a:pt x="638556" y="163195"/>
                  </a:lnTo>
                  <a:lnTo>
                    <a:pt x="656844" y="159131"/>
                  </a:lnTo>
                  <a:lnTo>
                    <a:pt x="664972" y="134366"/>
                  </a:lnTo>
                  <a:lnTo>
                    <a:pt x="675132" y="130302"/>
                  </a:lnTo>
                  <a:lnTo>
                    <a:pt x="685292" y="130302"/>
                  </a:lnTo>
                  <a:lnTo>
                    <a:pt x="695452" y="130302"/>
                  </a:lnTo>
                  <a:lnTo>
                    <a:pt x="703580" y="134366"/>
                  </a:lnTo>
                  <a:lnTo>
                    <a:pt x="709676" y="134366"/>
                  </a:lnTo>
                  <a:lnTo>
                    <a:pt x="723900" y="111760"/>
                  </a:lnTo>
                  <a:lnTo>
                    <a:pt x="746252" y="107696"/>
                  </a:lnTo>
                  <a:lnTo>
                    <a:pt x="760476" y="115951"/>
                  </a:lnTo>
                  <a:lnTo>
                    <a:pt x="774700" y="122174"/>
                  </a:lnTo>
                  <a:lnTo>
                    <a:pt x="788924" y="126238"/>
                  </a:lnTo>
                  <a:lnTo>
                    <a:pt x="807212" y="120015"/>
                  </a:lnTo>
                  <a:lnTo>
                    <a:pt x="831850" y="105029"/>
                  </a:lnTo>
                  <a:lnTo>
                    <a:pt x="856234" y="92710"/>
                  </a:lnTo>
                  <a:close/>
                  <a:moveTo>
                    <a:pt x="4279392" y="86487"/>
                  </a:moveTo>
                  <a:lnTo>
                    <a:pt x="4293616" y="90551"/>
                  </a:lnTo>
                  <a:lnTo>
                    <a:pt x="4307840" y="96774"/>
                  </a:lnTo>
                  <a:lnTo>
                    <a:pt x="4313936" y="105029"/>
                  </a:lnTo>
                  <a:lnTo>
                    <a:pt x="4324096" y="111252"/>
                  </a:lnTo>
                  <a:lnTo>
                    <a:pt x="4336288" y="119507"/>
                  </a:lnTo>
                  <a:lnTo>
                    <a:pt x="4328160" y="140081"/>
                  </a:lnTo>
                  <a:lnTo>
                    <a:pt x="4285488" y="164846"/>
                  </a:lnTo>
                  <a:lnTo>
                    <a:pt x="4252976" y="193675"/>
                  </a:lnTo>
                  <a:lnTo>
                    <a:pt x="4224528" y="230759"/>
                  </a:lnTo>
                  <a:lnTo>
                    <a:pt x="4218432" y="230759"/>
                  </a:lnTo>
                  <a:lnTo>
                    <a:pt x="4218432" y="222504"/>
                  </a:lnTo>
                  <a:lnTo>
                    <a:pt x="4208272" y="216281"/>
                  </a:lnTo>
                  <a:lnTo>
                    <a:pt x="4200144" y="208026"/>
                  </a:lnTo>
                  <a:lnTo>
                    <a:pt x="4196080" y="201803"/>
                  </a:lnTo>
                  <a:lnTo>
                    <a:pt x="4189984" y="193548"/>
                  </a:lnTo>
                  <a:lnTo>
                    <a:pt x="4185920" y="183261"/>
                  </a:lnTo>
                  <a:lnTo>
                    <a:pt x="4194048" y="168783"/>
                  </a:lnTo>
                  <a:lnTo>
                    <a:pt x="4196080" y="158496"/>
                  </a:lnTo>
                  <a:lnTo>
                    <a:pt x="4200144" y="139954"/>
                  </a:lnTo>
                  <a:lnTo>
                    <a:pt x="4147312" y="139954"/>
                  </a:lnTo>
                  <a:lnTo>
                    <a:pt x="4147312" y="125603"/>
                  </a:lnTo>
                  <a:lnTo>
                    <a:pt x="4175760" y="115316"/>
                  </a:lnTo>
                  <a:lnTo>
                    <a:pt x="4204208" y="107061"/>
                  </a:lnTo>
                  <a:lnTo>
                    <a:pt x="4238752" y="100838"/>
                  </a:lnTo>
                  <a:lnTo>
                    <a:pt x="4242816" y="111125"/>
                  </a:lnTo>
                  <a:lnTo>
                    <a:pt x="4246880" y="115189"/>
                  </a:lnTo>
                  <a:lnTo>
                    <a:pt x="4246880" y="119253"/>
                  </a:lnTo>
                  <a:lnTo>
                    <a:pt x="4250944" y="119253"/>
                  </a:lnTo>
                  <a:lnTo>
                    <a:pt x="4250944" y="121285"/>
                  </a:lnTo>
                  <a:lnTo>
                    <a:pt x="4257040" y="125349"/>
                  </a:lnTo>
                  <a:lnTo>
                    <a:pt x="4261104" y="115062"/>
                  </a:lnTo>
                  <a:lnTo>
                    <a:pt x="4265168" y="106807"/>
                  </a:lnTo>
                  <a:lnTo>
                    <a:pt x="4267200" y="100584"/>
                  </a:lnTo>
                  <a:lnTo>
                    <a:pt x="4275328" y="92329"/>
                  </a:lnTo>
                  <a:lnTo>
                    <a:pt x="4279392" y="86106"/>
                  </a:lnTo>
                  <a:close/>
                  <a:moveTo>
                    <a:pt x="4366895" y="46990"/>
                  </a:moveTo>
                  <a:lnTo>
                    <a:pt x="4375023" y="49022"/>
                  </a:lnTo>
                  <a:lnTo>
                    <a:pt x="4377055" y="49022"/>
                  </a:lnTo>
                  <a:lnTo>
                    <a:pt x="4381119" y="53086"/>
                  </a:lnTo>
                  <a:lnTo>
                    <a:pt x="4385183" y="57150"/>
                  </a:lnTo>
                  <a:lnTo>
                    <a:pt x="4389247" y="63373"/>
                  </a:lnTo>
                  <a:lnTo>
                    <a:pt x="4395343" y="75692"/>
                  </a:lnTo>
                  <a:lnTo>
                    <a:pt x="4403471" y="85979"/>
                  </a:lnTo>
                  <a:lnTo>
                    <a:pt x="4405503" y="100457"/>
                  </a:lnTo>
                  <a:lnTo>
                    <a:pt x="4389247" y="100457"/>
                  </a:lnTo>
                  <a:lnTo>
                    <a:pt x="4389247" y="92710"/>
                  </a:lnTo>
                  <a:lnTo>
                    <a:pt x="4381119" y="86487"/>
                  </a:lnTo>
                  <a:lnTo>
                    <a:pt x="4375023" y="78232"/>
                  </a:lnTo>
                  <a:lnTo>
                    <a:pt x="4370959" y="72009"/>
                  </a:lnTo>
                  <a:lnTo>
                    <a:pt x="4366895" y="61722"/>
                  </a:lnTo>
                  <a:lnTo>
                    <a:pt x="4366895" y="47371"/>
                  </a:lnTo>
                  <a:close/>
                  <a:moveTo>
                    <a:pt x="1918081" y="39116"/>
                  </a:moveTo>
                  <a:lnTo>
                    <a:pt x="1966849" y="39116"/>
                  </a:lnTo>
                  <a:lnTo>
                    <a:pt x="2017649" y="47371"/>
                  </a:lnTo>
                  <a:lnTo>
                    <a:pt x="2062353" y="53594"/>
                  </a:lnTo>
                  <a:lnTo>
                    <a:pt x="2102993" y="63881"/>
                  </a:lnTo>
                  <a:lnTo>
                    <a:pt x="2161921" y="53594"/>
                  </a:lnTo>
                  <a:lnTo>
                    <a:pt x="2170049" y="61849"/>
                  </a:lnTo>
                  <a:lnTo>
                    <a:pt x="2176145" y="63881"/>
                  </a:lnTo>
                  <a:lnTo>
                    <a:pt x="2184273" y="76200"/>
                  </a:lnTo>
                  <a:lnTo>
                    <a:pt x="2188337" y="82423"/>
                  </a:lnTo>
                  <a:lnTo>
                    <a:pt x="2194433" y="86487"/>
                  </a:lnTo>
                  <a:lnTo>
                    <a:pt x="2228977" y="100965"/>
                  </a:lnTo>
                  <a:lnTo>
                    <a:pt x="2269617" y="111252"/>
                  </a:lnTo>
                  <a:lnTo>
                    <a:pt x="2304161" y="119507"/>
                  </a:lnTo>
                  <a:lnTo>
                    <a:pt x="2304161" y="133985"/>
                  </a:lnTo>
                  <a:lnTo>
                    <a:pt x="2247265" y="133985"/>
                  </a:lnTo>
                  <a:lnTo>
                    <a:pt x="2222881" y="121666"/>
                  </a:lnTo>
                  <a:lnTo>
                    <a:pt x="2194433" y="121666"/>
                  </a:lnTo>
                  <a:lnTo>
                    <a:pt x="2161921" y="125730"/>
                  </a:lnTo>
                  <a:lnTo>
                    <a:pt x="2131441" y="133985"/>
                  </a:lnTo>
                  <a:lnTo>
                    <a:pt x="2131441" y="150495"/>
                  </a:lnTo>
                  <a:lnTo>
                    <a:pt x="2170049" y="150495"/>
                  </a:lnTo>
                  <a:lnTo>
                    <a:pt x="2198497" y="144272"/>
                  </a:lnTo>
                  <a:lnTo>
                    <a:pt x="2233041" y="140208"/>
                  </a:lnTo>
                  <a:lnTo>
                    <a:pt x="2275713" y="140208"/>
                  </a:lnTo>
                  <a:lnTo>
                    <a:pt x="2318385" y="140208"/>
                  </a:lnTo>
                  <a:lnTo>
                    <a:pt x="2350897" y="140208"/>
                  </a:lnTo>
                  <a:lnTo>
                    <a:pt x="2379345" y="169037"/>
                  </a:lnTo>
                  <a:lnTo>
                    <a:pt x="2413889" y="189611"/>
                  </a:lnTo>
                  <a:lnTo>
                    <a:pt x="2403729" y="212217"/>
                  </a:lnTo>
                  <a:lnTo>
                    <a:pt x="2383409" y="226695"/>
                  </a:lnTo>
                  <a:lnTo>
                    <a:pt x="2365121" y="236982"/>
                  </a:lnTo>
                  <a:lnTo>
                    <a:pt x="2340737" y="245237"/>
                  </a:lnTo>
                  <a:lnTo>
                    <a:pt x="2304161" y="245237"/>
                  </a:lnTo>
                  <a:lnTo>
                    <a:pt x="2271649" y="255524"/>
                  </a:lnTo>
                  <a:lnTo>
                    <a:pt x="2237105" y="255524"/>
                  </a:lnTo>
                  <a:lnTo>
                    <a:pt x="2198497" y="251460"/>
                  </a:lnTo>
                  <a:lnTo>
                    <a:pt x="2161921" y="247396"/>
                  </a:lnTo>
                  <a:lnTo>
                    <a:pt x="2127377" y="247396"/>
                  </a:lnTo>
                  <a:lnTo>
                    <a:pt x="2098929" y="255651"/>
                  </a:lnTo>
                  <a:lnTo>
                    <a:pt x="2076577" y="276225"/>
                  </a:lnTo>
                  <a:lnTo>
                    <a:pt x="2162048" y="276225"/>
                  </a:lnTo>
                  <a:lnTo>
                    <a:pt x="2188464" y="270002"/>
                  </a:lnTo>
                  <a:lnTo>
                    <a:pt x="2218944" y="265938"/>
                  </a:lnTo>
                  <a:lnTo>
                    <a:pt x="2255520" y="270002"/>
                  </a:lnTo>
                  <a:lnTo>
                    <a:pt x="2279904" y="276225"/>
                  </a:lnTo>
                  <a:lnTo>
                    <a:pt x="2286000" y="303022"/>
                  </a:lnTo>
                  <a:lnTo>
                    <a:pt x="2298192" y="298958"/>
                  </a:lnTo>
                  <a:lnTo>
                    <a:pt x="2314448" y="288671"/>
                  </a:lnTo>
                  <a:lnTo>
                    <a:pt x="2336800" y="280416"/>
                  </a:lnTo>
                  <a:lnTo>
                    <a:pt x="2357120" y="276352"/>
                  </a:lnTo>
                  <a:lnTo>
                    <a:pt x="2361184" y="288671"/>
                  </a:lnTo>
                  <a:lnTo>
                    <a:pt x="2365248" y="294894"/>
                  </a:lnTo>
                  <a:lnTo>
                    <a:pt x="2369312" y="298958"/>
                  </a:lnTo>
                  <a:lnTo>
                    <a:pt x="2375408" y="303022"/>
                  </a:lnTo>
                  <a:lnTo>
                    <a:pt x="2383536" y="309245"/>
                  </a:lnTo>
                  <a:lnTo>
                    <a:pt x="2351024" y="371094"/>
                  </a:lnTo>
                  <a:lnTo>
                    <a:pt x="2365248" y="371094"/>
                  </a:lnTo>
                  <a:lnTo>
                    <a:pt x="2389632" y="356616"/>
                  </a:lnTo>
                  <a:lnTo>
                    <a:pt x="2422144" y="338074"/>
                  </a:lnTo>
                  <a:lnTo>
                    <a:pt x="2460752" y="323596"/>
                  </a:lnTo>
                  <a:lnTo>
                    <a:pt x="2503424" y="309118"/>
                  </a:lnTo>
                  <a:lnTo>
                    <a:pt x="2550160" y="298831"/>
                  </a:lnTo>
                  <a:lnTo>
                    <a:pt x="2590800" y="298831"/>
                  </a:lnTo>
                  <a:lnTo>
                    <a:pt x="2631440" y="302895"/>
                  </a:lnTo>
                  <a:lnTo>
                    <a:pt x="2659888" y="319405"/>
                  </a:lnTo>
                  <a:lnTo>
                    <a:pt x="2676144" y="348234"/>
                  </a:lnTo>
                  <a:lnTo>
                    <a:pt x="2688336" y="348234"/>
                  </a:lnTo>
                  <a:lnTo>
                    <a:pt x="2688336" y="352298"/>
                  </a:lnTo>
                  <a:lnTo>
                    <a:pt x="2684272" y="356362"/>
                  </a:lnTo>
                  <a:lnTo>
                    <a:pt x="2680208" y="356362"/>
                  </a:lnTo>
                  <a:lnTo>
                    <a:pt x="2676144" y="356362"/>
                  </a:lnTo>
                  <a:lnTo>
                    <a:pt x="2670048" y="362585"/>
                  </a:lnTo>
                  <a:lnTo>
                    <a:pt x="2659888" y="366649"/>
                  </a:lnTo>
                  <a:lnTo>
                    <a:pt x="2647696" y="370713"/>
                  </a:lnTo>
                  <a:lnTo>
                    <a:pt x="2633472" y="374777"/>
                  </a:lnTo>
                  <a:lnTo>
                    <a:pt x="2623312" y="376809"/>
                  </a:lnTo>
                  <a:lnTo>
                    <a:pt x="2598928" y="415925"/>
                  </a:lnTo>
                  <a:lnTo>
                    <a:pt x="2552700" y="444881"/>
                  </a:lnTo>
                  <a:lnTo>
                    <a:pt x="2499868" y="463423"/>
                  </a:lnTo>
                  <a:lnTo>
                    <a:pt x="2436876" y="473710"/>
                  </a:lnTo>
                  <a:lnTo>
                    <a:pt x="2436876" y="486029"/>
                  </a:lnTo>
                  <a:lnTo>
                    <a:pt x="2436876" y="492252"/>
                  </a:lnTo>
                  <a:lnTo>
                    <a:pt x="2436876" y="496316"/>
                  </a:lnTo>
                  <a:lnTo>
                    <a:pt x="2432812" y="500380"/>
                  </a:lnTo>
                  <a:lnTo>
                    <a:pt x="2436876" y="502412"/>
                  </a:lnTo>
                  <a:lnTo>
                    <a:pt x="2436876" y="506476"/>
                  </a:lnTo>
                  <a:lnTo>
                    <a:pt x="2442972" y="514731"/>
                  </a:lnTo>
                  <a:lnTo>
                    <a:pt x="2453132" y="520954"/>
                  </a:lnTo>
                  <a:lnTo>
                    <a:pt x="2461260" y="525018"/>
                  </a:lnTo>
                  <a:lnTo>
                    <a:pt x="2467356" y="531241"/>
                  </a:lnTo>
                  <a:lnTo>
                    <a:pt x="2475484" y="535305"/>
                  </a:lnTo>
                  <a:lnTo>
                    <a:pt x="2481580" y="545592"/>
                  </a:lnTo>
                  <a:lnTo>
                    <a:pt x="2475484" y="560070"/>
                  </a:lnTo>
                  <a:lnTo>
                    <a:pt x="2467356" y="592963"/>
                  </a:lnTo>
                  <a:lnTo>
                    <a:pt x="2461260" y="632079"/>
                  </a:lnTo>
                  <a:lnTo>
                    <a:pt x="2453132" y="671195"/>
                  </a:lnTo>
                  <a:lnTo>
                    <a:pt x="2453132" y="704088"/>
                  </a:lnTo>
                  <a:lnTo>
                    <a:pt x="2461260" y="700024"/>
                  </a:lnTo>
                  <a:lnTo>
                    <a:pt x="2467356" y="700024"/>
                  </a:lnTo>
                  <a:lnTo>
                    <a:pt x="2471420" y="700024"/>
                  </a:lnTo>
                  <a:lnTo>
                    <a:pt x="2479548" y="700024"/>
                  </a:lnTo>
                  <a:lnTo>
                    <a:pt x="2481580" y="700024"/>
                  </a:lnTo>
                  <a:lnTo>
                    <a:pt x="2493772" y="704088"/>
                  </a:lnTo>
                  <a:lnTo>
                    <a:pt x="2489708" y="714375"/>
                  </a:lnTo>
                  <a:lnTo>
                    <a:pt x="2489708" y="718439"/>
                  </a:lnTo>
                  <a:lnTo>
                    <a:pt x="2489708" y="726694"/>
                  </a:lnTo>
                  <a:lnTo>
                    <a:pt x="2489708" y="728726"/>
                  </a:lnTo>
                  <a:lnTo>
                    <a:pt x="2489708" y="736981"/>
                  </a:lnTo>
                  <a:lnTo>
                    <a:pt x="2493772" y="751459"/>
                  </a:lnTo>
                  <a:lnTo>
                    <a:pt x="2481580" y="751459"/>
                  </a:lnTo>
                  <a:lnTo>
                    <a:pt x="2481580" y="757682"/>
                  </a:lnTo>
                  <a:lnTo>
                    <a:pt x="2475484" y="755650"/>
                  </a:lnTo>
                  <a:lnTo>
                    <a:pt x="2467356" y="747395"/>
                  </a:lnTo>
                  <a:lnTo>
                    <a:pt x="2465324" y="743331"/>
                  </a:lnTo>
                  <a:lnTo>
                    <a:pt x="2457196" y="741299"/>
                  </a:lnTo>
                  <a:lnTo>
                    <a:pt x="2451100" y="737235"/>
                  </a:lnTo>
                  <a:lnTo>
                    <a:pt x="2436876" y="737235"/>
                  </a:lnTo>
                  <a:lnTo>
                    <a:pt x="2428748" y="741299"/>
                  </a:lnTo>
                  <a:lnTo>
                    <a:pt x="2422652" y="743331"/>
                  </a:lnTo>
                  <a:lnTo>
                    <a:pt x="2414524" y="747395"/>
                  </a:lnTo>
                  <a:lnTo>
                    <a:pt x="2410460" y="751459"/>
                  </a:lnTo>
                  <a:lnTo>
                    <a:pt x="2404364" y="755523"/>
                  </a:lnTo>
                  <a:lnTo>
                    <a:pt x="2400300" y="761746"/>
                  </a:lnTo>
                  <a:lnTo>
                    <a:pt x="2396236" y="776224"/>
                  </a:lnTo>
                  <a:lnTo>
                    <a:pt x="2442972" y="790702"/>
                  </a:lnTo>
                  <a:lnTo>
                    <a:pt x="2453132" y="854583"/>
                  </a:lnTo>
                  <a:lnTo>
                    <a:pt x="2442972" y="854583"/>
                  </a:lnTo>
                  <a:lnTo>
                    <a:pt x="2436876" y="854583"/>
                  </a:lnTo>
                  <a:lnTo>
                    <a:pt x="2428748" y="858647"/>
                  </a:lnTo>
                  <a:lnTo>
                    <a:pt x="2422652" y="862711"/>
                  </a:lnTo>
                  <a:lnTo>
                    <a:pt x="2422652" y="877189"/>
                  </a:lnTo>
                  <a:lnTo>
                    <a:pt x="2438908" y="887476"/>
                  </a:lnTo>
                  <a:lnTo>
                    <a:pt x="2451100" y="901954"/>
                  </a:lnTo>
                  <a:lnTo>
                    <a:pt x="2457196" y="920496"/>
                  </a:lnTo>
                  <a:lnTo>
                    <a:pt x="2461260" y="949325"/>
                  </a:lnTo>
                  <a:lnTo>
                    <a:pt x="2442972" y="949325"/>
                  </a:lnTo>
                  <a:lnTo>
                    <a:pt x="2438908" y="949325"/>
                  </a:lnTo>
                  <a:lnTo>
                    <a:pt x="2428748" y="945261"/>
                  </a:lnTo>
                  <a:lnTo>
                    <a:pt x="2422652" y="949325"/>
                  </a:lnTo>
                  <a:lnTo>
                    <a:pt x="2410460" y="949325"/>
                  </a:lnTo>
                  <a:lnTo>
                    <a:pt x="2404364" y="955548"/>
                  </a:lnTo>
                  <a:lnTo>
                    <a:pt x="2396236" y="963803"/>
                  </a:lnTo>
                  <a:lnTo>
                    <a:pt x="2408428" y="970026"/>
                  </a:lnTo>
                  <a:lnTo>
                    <a:pt x="2414524" y="974090"/>
                  </a:lnTo>
                  <a:lnTo>
                    <a:pt x="2418588" y="978154"/>
                  </a:lnTo>
                  <a:lnTo>
                    <a:pt x="2422652" y="980186"/>
                  </a:lnTo>
                  <a:lnTo>
                    <a:pt x="2424684" y="992505"/>
                  </a:lnTo>
                  <a:lnTo>
                    <a:pt x="2428748" y="1002792"/>
                  </a:lnTo>
                  <a:lnTo>
                    <a:pt x="2424684" y="1006856"/>
                  </a:lnTo>
                  <a:lnTo>
                    <a:pt x="2424684" y="1008888"/>
                  </a:lnTo>
                  <a:lnTo>
                    <a:pt x="2422652" y="1012952"/>
                  </a:lnTo>
                  <a:lnTo>
                    <a:pt x="2422652" y="1021207"/>
                  </a:lnTo>
                  <a:lnTo>
                    <a:pt x="2393950" y="1021207"/>
                  </a:lnTo>
                  <a:lnTo>
                    <a:pt x="2365502" y="1027430"/>
                  </a:lnTo>
                  <a:lnTo>
                    <a:pt x="2343150" y="1035685"/>
                  </a:lnTo>
                  <a:lnTo>
                    <a:pt x="2351278" y="1035685"/>
                  </a:lnTo>
                  <a:lnTo>
                    <a:pt x="2361438" y="1041908"/>
                  </a:lnTo>
                  <a:lnTo>
                    <a:pt x="2369566" y="1045972"/>
                  </a:lnTo>
                  <a:lnTo>
                    <a:pt x="2375662" y="1045972"/>
                  </a:lnTo>
                  <a:lnTo>
                    <a:pt x="2383790" y="1050036"/>
                  </a:lnTo>
                  <a:lnTo>
                    <a:pt x="2389886" y="1056259"/>
                  </a:lnTo>
                  <a:lnTo>
                    <a:pt x="2395982" y="1066546"/>
                  </a:lnTo>
                  <a:lnTo>
                    <a:pt x="2383790" y="1085088"/>
                  </a:lnTo>
                  <a:lnTo>
                    <a:pt x="2375662" y="1107694"/>
                  </a:lnTo>
                  <a:lnTo>
                    <a:pt x="2365502" y="1132459"/>
                  </a:lnTo>
                  <a:lnTo>
                    <a:pt x="2361438" y="1122172"/>
                  </a:lnTo>
                  <a:lnTo>
                    <a:pt x="2355342" y="1113917"/>
                  </a:lnTo>
                  <a:lnTo>
                    <a:pt x="2351278" y="1109853"/>
                  </a:lnTo>
                  <a:lnTo>
                    <a:pt x="2343150" y="1109853"/>
                  </a:lnTo>
                  <a:lnTo>
                    <a:pt x="2332990" y="1107821"/>
                  </a:lnTo>
                  <a:lnTo>
                    <a:pt x="2318766" y="1107821"/>
                  </a:lnTo>
                  <a:lnTo>
                    <a:pt x="2318766" y="1114044"/>
                  </a:lnTo>
                  <a:lnTo>
                    <a:pt x="2326894" y="1114044"/>
                  </a:lnTo>
                  <a:lnTo>
                    <a:pt x="2351278" y="1138809"/>
                  </a:lnTo>
                  <a:lnTo>
                    <a:pt x="2371598" y="1167638"/>
                  </a:lnTo>
                  <a:lnTo>
                    <a:pt x="2383790" y="1204722"/>
                  </a:lnTo>
                  <a:lnTo>
                    <a:pt x="2389886" y="1248029"/>
                  </a:lnTo>
                  <a:lnTo>
                    <a:pt x="2383790" y="1248029"/>
                  </a:lnTo>
                  <a:lnTo>
                    <a:pt x="2383790" y="1258316"/>
                  </a:lnTo>
                  <a:lnTo>
                    <a:pt x="2326894" y="1264539"/>
                  </a:lnTo>
                  <a:lnTo>
                    <a:pt x="2326894" y="1225550"/>
                  </a:lnTo>
                  <a:lnTo>
                    <a:pt x="2318766" y="1219327"/>
                  </a:lnTo>
                  <a:lnTo>
                    <a:pt x="2312670" y="1215263"/>
                  </a:lnTo>
                  <a:lnTo>
                    <a:pt x="2308606" y="1211199"/>
                  </a:lnTo>
                  <a:lnTo>
                    <a:pt x="2298446" y="1204976"/>
                  </a:lnTo>
                  <a:lnTo>
                    <a:pt x="2286254" y="1200912"/>
                  </a:lnTo>
                  <a:lnTo>
                    <a:pt x="2269998" y="1211199"/>
                  </a:lnTo>
                  <a:lnTo>
                    <a:pt x="2247646" y="1219454"/>
                  </a:lnTo>
                  <a:lnTo>
                    <a:pt x="2223262" y="1221486"/>
                  </a:lnTo>
                  <a:lnTo>
                    <a:pt x="2200910" y="1229741"/>
                  </a:lnTo>
                  <a:lnTo>
                    <a:pt x="2188718" y="1240028"/>
                  </a:lnTo>
                  <a:lnTo>
                    <a:pt x="2200910" y="1240028"/>
                  </a:lnTo>
                  <a:lnTo>
                    <a:pt x="2219198" y="1240028"/>
                  </a:lnTo>
                  <a:lnTo>
                    <a:pt x="2247646" y="1235964"/>
                  </a:lnTo>
                  <a:lnTo>
                    <a:pt x="2280158" y="1233932"/>
                  </a:lnTo>
                  <a:lnTo>
                    <a:pt x="2280158" y="1248410"/>
                  </a:lnTo>
                  <a:lnTo>
                    <a:pt x="2208911" y="1273175"/>
                  </a:lnTo>
                  <a:lnTo>
                    <a:pt x="2208911" y="1279398"/>
                  </a:lnTo>
                  <a:lnTo>
                    <a:pt x="2227199" y="1279398"/>
                  </a:lnTo>
                  <a:lnTo>
                    <a:pt x="2237359" y="1277366"/>
                  </a:lnTo>
                  <a:lnTo>
                    <a:pt x="2251583" y="1273302"/>
                  </a:lnTo>
                  <a:lnTo>
                    <a:pt x="2265807" y="1269238"/>
                  </a:lnTo>
                  <a:lnTo>
                    <a:pt x="2280031" y="1265174"/>
                  </a:lnTo>
                  <a:lnTo>
                    <a:pt x="2284095" y="1283716"/>
                  </a:lnTo>
                  <a:lnTo>
                    <a:pt x="2298319" y="1291971"/>
                  </a:lnTo>
                  <a:lnTo>
                    <a:pt x="2312543" y="1294003"/>
                  </a:lnTo>
                  <a:lnTo>
                    <a:pt x="2336927" y="1291971"/>
                  </a:lnTo>
                  <a:lnTo>
                    <a:pt x="2365375" y="1291971"/>
                  </a:lnTo>
                  <a:lnTo>
                    <a:pt x="2365375" y="1298194"/>
                  </a:lnTo>
                  <a:lnTo>
                    <a:pt x="2357247" y="1298194"/>
                  </a:lnTo>
                  <a:lnTo>
                    <a:pt x="2318639" y="1335278"/>
                  </a:lnTo>
                  <a:lnTo>
                    <a:pt x="2275967" y="1370330"/>
                  </a:lnTo>
                  <a:lnTo>
                    <a:pt x="2233295" y="1399159"/>
                  </a:lnTo>
                  <a:lnTo>
                    <a:pt x="2184527" y="1423924"/>
                  </a:lnTo>
                  <a:lnTo>
                    <a:pt x="2131695" y="1434211"/>
                  </a:lnTo>
                  <a:lnTo>
                    <a:pt x="2070735" y="1432179"/>
                  </a:lnTo>
                  <a:lnTo>
                    <a:pt x="2070735" y="1442466"/>
                  </a:lnTo>
                  <a:lnTo>
                    <a:pt x="2070735" y="1452753"/>
                  </a:lnTo>
                  <a:lnTo>
                    <a:pt x="2066671" y="1461008"/>
                  </a:lnTo>
                  <a:lnTo>
                    <a:pt x="2062607" y="1463040"/>
                  </a:lnTo>
                  <a:lnTo>
                    <a:pt x="2060575" y="1463040"/>
                  </a:lnTo>
                  <a:lnTo>
                    <a:pt x="2056511" y="1467104"/>
                  </a:lnTo>
                  <a:lnTo>
                    <a:pt x="2048383" y="1471168"/>
                  </a:lnTo>
                  <a:lnTo>
                    <a:pt x="2042287" y="1475232"/>
                  </a:lnTo>
                  <a:lnTo>
                    <a:pt x="2038223" y="1477264"/>
                  </a:lnTo>
                  <a:lnTo>
                    <a:pt x="2032127" y="1485519"/>
                  </a:lnTo>
                  <a:lnTo>
                    <a:pt x="2023999" y="1506093"/>
                  </a:lnTo>
                  <a:lnTo>
                    <a:pt x="2019935" y="1532890"/>
                  </a:lnTo>
                  <a:lnTo>
                    <a:pt x="2013839" y="1549400"/>
                  </a:lnTo>
                  <a:lnTo>
                    <a:pt x="1995551" y="1567942"/>
                  </a:lnTo>
                  <a:lnTo>
                    <a:pt x="1965071" y="1588516"/>
                  </a:lnTo>
                  <a:lnTo>
                    <a:pt x="1924431" y="1607058"/>
                  </a:lnTo>
                  <a:lnTo>
                    <a:pt x="1889887" y="1621536"/>
                  </a:lnTo>
                  <a:lnTo>
                    <a:pt x="1857375" y="1629791"/>
                  </a:lnTo>
                  <a:lnTo>
                    <a:pt x="1857375" y="1621536"/>
                  </a:lnTo>
                  <a:lnTo>
                    <a:pt x="1857375" y="1615313"/>
                  </a:lnTo>
                  <a:lnTo>
                    <a:pt x="1853311" y="1615313"/>
                  </a:lnTo>
                  <a:lnTo>
                    <a:pt x="1853311" y="1611249"/>
                  </a:lnTo>
                  <a:lnTo>
                    <a:pt x="1851279" y="1607185"/>
                  </a:lnTo>
                  <a:lnTo>
                    <a:pt x="1847215" y="1636014"/>
                  </a:lnTo>
                  <a:lnTo>
                    <a:pt x="1837055" y="1660779"/>
                  </a:lnTo>
                  <a:lnTo>
                    <a:pt x="1828927" y="1683385"/>
                  </a:lnTo>
                  <a:lnTo>
                    <a:pt x="1818767" y="1703959"/>
                  </a:lnTo>
                  <a:lnTo>
                    <a:pt x="1810639" y="1732788"/>
                  </a:lnTo>
                  <a:lnTo>
                    <a:pt x="1818767" y="1736852"/>
                  </a:lnTo>
                  <a:lnTo>
                    <a:pt x="1818767" y="1740916"/>
                  </a:lnTo>
                  <a:lnTo>
                    <a:pt x="1822831" y="1740916"/>
                  </a:lnTo>
                  <a:lnTo>
                    <a:pt x="1822831" y="1744980"/>
                  </a:lnTo>
                  <a:lnTo>
                    <a:pt x="1818767" y="1747012"/>
                  </a:lnTo>
                  <a:lnTo>
                    <a:pt x="1810639" y="1755267"/>
                  </a:lnTo>
                  <a:lnTo>
                    <a:pt x="1804543" y="1759331"/>
                  </a:lnTo>
                  <a:lnTo>
                    <a:pt x="1798447" y="1765554"/>
                  </a:lnTo>
                  <a:lnTo>
                    <a:pt x="1790319" y="1769618"/>
                  </a:lnTo>
                  <a:lnTo>
                    <a:pt x="1786255" y="1775841"/>
                  </a:lnTo>
                  <a:lnTo>
                    <a:pt x="1780159" y="1786128"/>
                  </a:lnTo>
                  <a:lnTo>
                    <a:pt x="1765935" y="1827276"/>
                  </a:lnTo>
                  <a:lnTo>
                    <a:pt x="1755775" y="1870583"/>
                  </a:lnTo>
                  <a:lnTo>
                    <a:pt x="1751711" y="1919986"/>
                  </a:lnTo>
                  <a:lnTo>
                    <a:pt x="1743583" y="1967357"/>
                  </a:lnTo>
                  <a:lnTo>
                    <a:pt x="1733423" y="2010664"/>
                  </a:lnTo>
                  <a:lnTo>
                    <a:pt x="1727327" y="2006600"/>
                  </a:lnTo>
                  <a:lnTo>
                    <a:pt x="1723263" y="2006600"/>
                  </a:lnTo>
                  <a:lnTo>
                    <a:pt x="1723263" y="2002536"/>
                  </a:lnTo>
                  <a:lnTo>
                    <a:pt x="1719199" y="2002536"/>
                  </a:lnTo>
                  <a:lnTo>
                    <a:pt x="1709039" y="1996313"/>
                  </a:lnTo>
                  <a:lnTo>
                    <a:pt x="1690751" y="1981835"/>
                  </a:lnTo>
                  <a:lnTo>
                    <a:pt x="1662303" y="1963293"/>
                  </a:lnTo>
                  <a:lnTo>
                    <a:pt x="1629791" y="1944751"/>
                  </a:lnTo>
                  <a:lnTo>
                    <a:pt x="1599311" y="1924177"/>
                  </a:lnTo>
                  <a:lnTo>
                    <a:pt x="1574927" y="1905635"/>
                  </a:lnTo>
                  <a:lnTo>
                    <a:pt x="1552575" y="1895348"/>
                  </a:lnTo>
                  <a:lnTo>
                    <a:pt x="1546479" y="1891284"/>
                  </a:lnTo>
                  <a:lnTo>
                    <a:pt x="1538351" y="1813052"/>
                  </a:lnTo>
                  <a:lnTo>
                    <a:pt x="1534287" y="1804797"/>
                  </a:lnTo>
                  <a:lnTo>
                    <a:pt x="1524127" y="1798574"/>
                  </a:lnTo>
                  <a:lnTo>
                    <a:pt x="1518031" y="1794510"/>
                  </a:lnTo>
                  <a:lnTo>
                    <a:pt x="1505839" y="1786255"/>
                  </a:lnTo>
                  <a:lnTo>
                    <a:pt x="1499743" y="1780032"/>
                  </a:lnTo>
                  <a:lnTo>
                    <a:pt x="1505839" y="1775968"/>
                  </a:lnTo>
                  <a:lnTo>
                    <a:pt x="1505839" y="1771904"/>
                  </a:lnTo>
                  <a:lnTo>
                    <a:pt x="1509903" y="1769872"/>
                  </a:lnTo>
                  <a:lnTo>
                    <a:pt x="1513967" y="1761617"/>
                  </a:lnTo>
                  <a:lnTo>
                    <a:pt x="1518031" y="1755394"/>
                  </a:lnTo>
                  <a:lnTo>
                    <a:pt x="1499743" y="1755394"/>
                  </a:lnTo>
                  <a:lnTo>
                    <a:pt x="1489583" y="1755394"/>
                  </a:lnTo>
                  <a:lnTo>
                    <a:pt x="1481455" y="1755394"/>
                  </a:lnTo>
                  <a:lnTo>
                    <a:pt x="1477391" y="1751330"/>
                  </a:lnTo>
                  <a:lnTo>
                    <a:pt x="1475359" y="1745107"/>
                  </a:lnTo>
                  <a:lnTo>
                    <a:pt x="1467231" y="1732788"/>
                  </a:lnTo>
                  <a:lnTo>
                    <a:pt x="1463167" y="1726565"/>
                  </a:lnTo>
                  <a:lnTo>
                    <a:pt x="1463167" y="1718310"/>
                  </a:lnTo>
                  <a:lnTo>
                    <a:pt x="1463167" y="1716278"/>
                  </a:lnTo>
                  <a:lnTo>
                    <a:pt x="1463167" y="1708023"/>
                  </a:lnTo>
                  <a:lnTo>
                    <a:pt x="1467231" y="1701800"/>
                  </a:lnTo>
                  <a:lnTo>
                    <a:pt x="1467231" y="1693545"/>
                  </a:lnTo>
                  <a:lnTo>
                    <a:pt x="1446911" y="1693545"/>
                  </a:lnTo>
                  <a:lnTo>
                    <a:pt x="1446911" y="1683258"/>
                  </a:lnTo>
                  <a:lnTo>
                    <a:pt x="1448943" y="1672971"/>
                  </a:lnTo>
                  <a:lnTo>
                    <a:pt x="1453007" y="1668907"/>
                  </a:lnTo>
                  <a:lnTo>
                    <a:pt x="1453007" y="1660652"/>
                  </a:lnTo>
                  <a:lnTo>
                    <a:pt x="1457071" y="1654429"/>
                  </a:lnTo>
                  <a:lnTo>
                    <a:pt x="1461135" y="1644142"/>
                  </a:lnTo>
                  <a:lnTo>
                    <a:pt x="1448943" y="1644142"/>
                  </a:lnTo>
                  <a:lnTo>
                    <a:pt x="1438783" y="1644142"/>
                  </a:lnTo>
                  <a:lnTo>
                    <a:pt x="1432687" y="1640078"/>
                  </a:lnTo>
                  <a:lnTo>
                    <a:pt x="1420495" y="1636014"/>
                  </a:lnTo>
                  <a:lnTo>
                    <a:pt x="1418463" y="1582420"/>
                  </a:lnTo>
                  <a:lnTo>
                    <a:pt x="1414399" y="1533017"/>
                  </a:lnTo>
                  <a:lnTo>
                    <a:pt x="1414399" y="1485646"/>
                  </a:lnTo>
                  <a:lnTo>
                    <a:pt x="1428623" y="1438275"/>
                  </a:lnTo>
                  <a:lnTo>
                    <a:pt x="1442847" y="1417701"/>
                  </a:lnTo>
                  <a:lnTo>
                    <a:pt x="1461135" y="1403223"/>
                  </a:lnTo>
                  <a:lnTo>
                    <a:pt x="1475359" y="1390904"/>
                  </a:lnTo>
                  <a:lnTo>
                    <a:pt x="1485519" y="1374394"/>
                  </a:lnTo>
                  <a:lnTo>
                    <a:pt x="1495679" y="1351788"/>
                  </a:lnTo>
                  <a:lnTo>
                    <a:pt x="1499743" y="1312672"/>
                  </a:lnTo>
                  <a:lnTo>
                    <a:pt x="1491615" y="1312672"/>
                  </a:lnTo>
                  <a:lnTo>
                    <a:pt x="1485519" y="1320927"/>
                  </a:lnTo>
                  <a:lnTo>
                    <a:pt x="1477391" y="1322959"/>
                  </a:lnTo>
                  <a:lnTo>
                    <a:pt x="1475359" y="1322959"/>
                  </a:lnTo>
                  <a:lnTo>
                    <a:pt x="1467231" y="1322959"/>
                  </a:lnTo>
                  <a:lnTo>
                    <a:pt x="1461135" y="1320927"/>
                  </a:lnTo>
                  <a:lnTo>
                    <a:pt x="1432687" y="1312672"/>
                  </a:lnTo>
                  <a:lnTo>
                    <a:pt x="1410335" y="1298194"/>
                  </a:lnTo>
                  <a:lnTo>
                    <a:pt x="1396111" y="1277620"/>
                  </a:lnTo>
                  <a:lnTo>
                    <a:pt x="1390015" y="1240536"/>
                  </a:lnTo>
                  <a:lnTo>
                    <a:pt x="1400175" y="1240536"/>
                  </a:lnTo>
                  <a:lnTo>
                    <a:pt x="1400175" y="1234313"/>
                  </a:lnTo>
                  <a:lnTo>
                    <a:pt x="1418463" y="1244600"/>
                  </a:lnTo>
                  <a:lnTo>
                    <a:pt x="1438783" y="1259078"/>
                  </a:lnTo>
                  <a:lnTo>
                    <a:pt x="1457071" y="1265301"/>
                  </a:lnTo>
                  <a:lnTo>
                    <a:pt x="1477391" y="1265301"/>
                  </a:lnTo>
                  <a:lnTo>
                    <a:pt x="1477391" y="1263269"/>
                  </a:lnTo>
                  <a:lnTo>
                    <a:pt x="1481455" y="1259205"/>
                  </a:lnTo>
                  <a:lnTo>
                    <a:pt x="1481455" y="1255141"/>
                  </a:lnTo>
                  <a:lnTo>
                    <a:pt x="1485519" y="1248918"/>
                  </a:lnTo>
                  <a:lnTo>
                    <a:pt x="1446911" y="1220089"/>
                  </a:lnTo>
                  <a:lnTo>
                    <a:pt x="1414399" y="1178941"/>
                  </a:lnTo>
                  <a:lnTo>
                    <a:pt x="1404239" y="1183005"/>
                  </a:lnTo>
                  <a:lnTo>
                    <a:pt x="1396111" y="1187069"/>
                  </a:lnTo>
                  <a:lnTo>
                    <a:pt x="1385951" y="1191133"/>
                  </a:lnTo>
                  <a:lnTo>
                    <a:pt x="1375791" y="1193165"/>
                  </a:lnTo>
                  <a:lnTo>
                    <a:pt x="1367663" y="1186942"/>
                  </a:lnTo>
                  <a:lnTo>
                    <a:pt x="1365631" y="1182878"/>
                  </a:lnTo>
                  <a:lnTo>
                    <a:pt x="1361567" y="1176655"/>
                  </a:lnTo>
                  <a:lnTo>
                    <a:pt x="1357503" y="1172591"/>
                  </a:lnTo>
                  <a:lnTo>
                    <a:pt x="1351407" y="1162304"/>
                  </a:lnTo>
                  <a:lnTo>
                    <a:pt x="1371727" y="1139698"/>
                  </a:lnTo>
                  <a:lnTo>
                    <a:pt x="1375791" y="1108837"/>
                  </a:lnTo>
                  <a:lnTo>
                    <a:pt x="1371727" y="1067689"/>
                  </a:lnTo>
                  <a:lnTo>
                    <a:pt x="1361567" y="1024382"/>
                  </a:lnTo>
                  <a:lnTo>
                    <a:pt x="1343279" y="979043"/>
                  </a:lnTo>
                  <a:lnTo>
                    <a:pt x="1322959" y="935736"/>
                  </a:lnTo>
                  <a:lnTo>
                    <a:pt x="1296543" y="896620"/>
                  </a:lnTo>
                  <a:lnTo>
                    <a:pt x="1276223" y="859536"/>
                  </a:lnTo>
                  <a:lnTo>
                    <a:pt x="1257935" y="830707"/>
                  </a:lnTo>
                  <a:lnTo>
                    <a:pt x="1215263" y="801878"/>
                  </a:lnTo>
                  <a:lnTo>
                    <a:pt x="1166495" y="791591"/>
                  </a:lnTo>
                  <a:lnTo>
                    <a:pt x="1115695" y="791591"/>
                  </a:lnTo>
                  <a:lnTo>
                    <a:pt x="1058799" y="791591"/>
                  </a:lnTo>
                  <a:lnTo>
                    <a:pt x="1003935" y="795655"/>
                  </a:lnTo>
                  <a:lnTo>
                    <a:pt x="947039" y="791591"/>
                  </a:lnTo>
                  <a:lnTo>
                    <a:pt x="947039" y="781304"/>
                  </a:lnTo>
                  <a:lnTo>
                    <a:pt x="947039" y="773049"/>
                  </a:lnTo>
                  <a:lnTo>
                    <a:pt x="949071" y="771017"/>
                  </a:lnTo>
                  <a:lnTo>
                    <a:pt x="949071" y="766953"/>
                  </a:lnTo>
                  <a:lnTo>
                    <a:pt x="949071" y="762889"/>
                  </a:lnTo>
                  <a:lnTo>
                    <a:pt x="947039" y="758825"/>
                  </a:lnTo>
                  <a:lnTo>
                    <a:pt x="924687" y="748538"/>
                  </a:lnTo>
                  <a:lnTo>
                    <a:pt x="904367" y="742315"/>
                  </a:lnTo>
                  <a:lnTo>
                    <a:pt x="882015" y="727837"/>
                  </a:lnTo>
                  <a:lnTo>
                    <a:pt x="900303" y="727837"/>
                  </a:lnTo>
                  <a:lnTo>
                    <a:pt x="920623" y="719582"/>
                  </a:lnTo>
                  <a:lnTo>
                    <a:pt x="949071" y="713359"/>
                  </a:lnTo>
                  <a:lnTo>
                    <a:pt x="981583" y="709295"/>
                  </a:lnTo>
                  <a:lnTo>
                    <a:pt x="1005967" y="701040"/>
                  </a:lnTo>
                  <a:lnTo>
                    <a:pt x="1024255" y="686562"/>
                  </a:lnTo>
                  <a:lnTo>
                    <a:pt x="937641" y="686562"/>
                  </a:lnTo>
                  <a:lnTo>
                    <a:pt x="917321" y="680339"/>
                  </a:lnTo>
                  <a:lnTo>
                    <a:pt x="899033" y="680339"/>
                  </a:lnTo>
                  <a:lnTo>
                    <a:pt x="876681" y="676275"/>
                  </a:lnTo>
                  <a:lnTo>
                    <a:pt x="860425" y="672211"/>
                  </a:lnTo>
                  <a:lnTo>
                    <a:pt x="842137" y="665988"/>
                  </a:lnTo>
                  <a:lnTo>
                    <a:pt x="831977" y="647446"/>
                  </a:lnTo>
                  <a:lnTo>
                    <a:pt x="827913" y="618617"/>
                  </a:lnTo>
                  <a:lnTo>
                    <a:pt x="870585" y="612394"/>
                  </a:lnTo>
                  <a:lnTo>
                    <a:pt x="909193" y="597916"/>
                  </a:lnTo>
                  <a:lnTo>
                    <a:pt x="941705" y="583438"/>
                  </a:lnTo>
                  <a:lnTo>
                    <a:pt x="976249" y="568960"/>
                  </a:lnTo>
                  <a:lnTo>
                    <a:pt x="1047496" y="568960"/>
                  </a:lnTo>
                  <a:lnTo>
                    <a:pt x="1075944" y="474218"/>
                  </a:lnTo>
                  <a:lnTo>
                    <a:pt x="1008888" y="474218"/>
                  </a:lnTo>
                  <a:lnTo>
                    <a:pt x="990600" y="449072"/>
                  </a:lnTo>
                  <a:lnTo>
                    <a:pt x="1012952" y="434594"/>
                  </a:lnTo>
                  <a:lnTo>
                    <a:pt x="1029208" y="420116"/>
                  </a:lnTo>
                  <a:lnTo>
                    <a:pt x="1051560" y="409829"/>
                  </a:lnTo>
                  <a:lnTo>
                    <a:pt x="1075944" y="401574"/>
                  </a:lnTo>
                  <a:lnTo>
                    <a:pt x="1075944" y="376936"/>
                  </a:lnTo>
                  <a:lnTo>
                    <a:pt x="1104392" y="362458"/>
                  </a:lnTo>
                  <a:lnTo>
                    <a:pt x="1118616" y="345948"/>
                  </a:lnTo>
                  <a:lnTo>
                    <a:pt x="1132840" y="323342"/>
                  </a:lnTo>
                  <a:lnTo>
                    <a:pt x="1155192" y="308864"/>
                  </a:lnTo>
                  <a:lnTo>
                    <a:pt x="1179576" y="298577"/>
                  </a:lnTo>
                  <a:lnTo>
                    <a:pt x="1199896" y="298577"/>
                  </a:lnTo>
                  <a:lnTo>
                    <a:pt x="1218184" y="304800"/>
                  </a:lnTo>
                  <a:lnTo>
                    <a:pt x="1242568" y="302768"/>
                  </a:lnTo>
                  <a:lnTo>
                    <a:pt x="1224280" y="294513"/>
                  </a:lnTo>
                  <a:lnTo>
                    <a:pt x="1214120" y="290449"/>
                  </a:lnTo>
                  <a:lnTo>
                    <a:pt x="1203960" y="288417"/>
                  </a:lnTo>
                  <a:lnTo>
                    <a:pt x="1193800" y="276098"/>
                  </a:lnTo>
                  <a:lnTo>
                    <a:pt x="1228344" y="269875"/>
                  </a:lnTo>
                  <a:lnTo>
                    <a:pt x="1260856" y="259588"/>
                  </a:lnTo>
                  <a:lnTo>
                    <a:pt x="1289304" y="251333"/>
                  </a:lnTo>
                  <a:lnTo>
                    <a:pt x="1321816" y="245110"/>
                  </a:lnTo>
                  <a:lnTo>
                    <a:pt x="1323848" y="259588"/>
                  </a:lnTo>
                  <a:lnTo>
                    <a:pt x="1327912" y="265811"/>
                  </a:lnTo>
                  <a:lnTo>
                    <a:pt x="1331976" y="276098"/>
                  </a:lnTo>
                  <a:lnTo>
                    <a:pt x="1336040" y="284353"/>
                  </a:lnTo>
                  <a:lnTo>
                    <a:pt x="1346200" y="288417"/>
                  </a:lnTo>
                  <a:lnTo>
                    <a:pt x="1360424" y="290449"/>
                  </a:lnTo>
                  <a:lnTo>
                    <a:pt x="1360424" y="280162"/>
                  </a:lnTo>
                  <a:lnTo>
                    <a:pt x="1366520" y="269875"/>
                  </a:lnTo>
                  <a:lnTo>
                    <a:pt x="1370584" y="255397"/>
                  </a:lnTo>
                  <a:lnTo>
                    <a:pt x="1374648" y="245110"/>
                  </a:lnTo>
                  <a:lnTo>
                    <a:pt x="1380744" y="255397"/>
                  </a:lnTo>
                  <a:lnTo>
                    <a:pt x="1392936" y="265684"/>
                  </a:lnTo>
                  <a:lnTo>
                    <a:pt x="1399032" y="273939"/>
                  </a:lnTo>
                  <a:lnTo>
                    <a:pt x="1413256" y="280162"/>
                  </a:lnTo>
                  <a:lnTo>
                    <a:pt x="1427480" y="284226"/>
                  </a:lnTo>
                  <a:lnTo>
                    <a:pt x="1419352" y="236855"/>
                  </a:lnTo>
                  <a:lnTo>
                    <a:pt x="1445768" y="230632"/>
                  </a:lnTo>
                  <a:lnTo>
                    <a:pt x="1466088" y="222377"/>
                  </a:lnTo>
                  <a:lnTo>
                    <a:pt x="1498600" y="230632"/>
                  </a:lnTo>
                  <a:lnTo>
                    <a:pt x="1533144" y="245110"/>
                  </a:lnTo>
                  <a:lnTo>
                    <a:pt x="1569720" y="265684"/>
                  </a:lnTo>
                  <a:lnTo>
                    <a:pt x="1608328" y="284226"/>
                  </a:lnTo>
                  <a:lnTo>
                    <a:pt x="1640840" y="298704"/>
                  </a:lnTo>
                  <a:lnTo>
                    <a:pt x="1671320" y="308991"/>
                  </a:lnTo>
                  <a:lnTo>
                    <a:pt x="1671320" y="302768"/>
                  </a:lnTo>
                  <a:lnTo>
                    <a:pt x="1651000" y="284226"/>
                  </a:lnTo>
                  <a:lnTo>
                    <a:pt x="1636776" y="269748"/>
                  </a:lnTo>
                  <a:lnTo>
                    <a:pt x="1628648" y="251206"/>
                  </a:lnTo>
                  <a:lnTo>
                    <a:pt x="1640840" y="230632"/>
                  </a:lnTo>
                  <a:lnTo>
                    <a:pt x="1632712" y="222377"/>
                  </a:lnTo>
                  <a:lnTo>
                    <a:pt x="1622552" y="212090"/>
                  </a:lnTo>
                  <a:lnTo>
                    <a:pt x="1612392" y="203835"/>
                  </a:lnTo>
                  <a:lnTo>
                    <a:pt x="1602232" y="197612"/>
                  </a:lnTo>
                  <a:lnTo>
                    <a:pt x="1594104" y="189357"/>
                  </a:lnTo>
                  <a:lnTo>
                    <a:pt x="1602232" y="172847"/>
                  </a:lnTo>
                  <a:lnTo>
                    <a:pt x="1622552" y="179070"/>
                  </a:lnTo>
                  <a:lnTo>
                    <a:pt x="1651000" y="183134"/>
                  </a:lnTo>
                  <a:lnTo>
                    <a:pt x="1675384" y="179070"/>
                  </a:lnTo>
                  <a:lnTo>
                    <a:pt x="1693672" y="164592"/>
                  </a:lnTo>
                  <a:lnTo>
                    <a:pt x="1608201" y="164592"/>
                  </a:lnTo>
                  <a:lnTo>
                    <a:pt x="1608201" y="158369"/>
                  </a:lnTo>
                  <a:lnTo>
                    <a:pt x="1602105" y="158369"/>
                  </a:lnTo>
                  <a:lnTo>
                    <a:pt x="1602105" y="150114"/>
                  </a:lnTo>
                  <a:lnTo>
                    <a:pt x="1612265" y="143891"/>
                  </a:lnTo>
                  <a:lnTo>
                    <a:pt x="1622425" y="135636"/>
                  </a:lnTo>
                  <a:lnTo>
                    <a:pt x="1632585" y="129413"/>
                  </a:lnTo>
                  <a:lnTo>
                    <a:pt x="1642745" y="121158"/>
                  </a:lnTo>
                  <a:lnTo>
                    <a:pt x="1654937" y="119126"/>
                  </a:lnTo>
                  <a:lnTo>
                    <a:pt x="1699641" y="125349"/>
                  </a:lnTo>
                  <a:lnTo>
                    <a:pt x="1711833" y="92456"/>
                  </a:lnTo>
                  <a:lnTo>
                    <a:pt x="1764665" y="100711"/>
                  </a:lnTo>
                  <a:lnTo>
                    <a:pt x="1768729" y="100711"/>
                  </a:lnTo>
                  <a:lnTo>
                    <a:pt x="1770761" y="92456"/>
                  </a:lnTo>
                  <a:lnTo>
                    <a:pt x="1774825" y="90424"/>
                  </a:lnTo>
                  <a:lnTo>
                    <a:pt x="1778889" y="82169"/>
                  </a:lnTo>
                  <a:lnTo>
                    <a:pt x="1789049" y="78105"/>
                  </a:lnTo>
                  <a:lnTo>
                    <a:pt x="1797177" y="90424"/>
                  </a:lnTo>
                  <a:lnTo>
                    <a:pt x="1807337" y="100711"/>
                  </a:lnTo>
                  <a:lnTo>
                    <a:pt x="1817497" y="110998"/>
                  </a:lnTo>
                  <a:lnTo>
                    <a:pt x="1817497" y="92710"/>
                  </a:lnTo>
                  <a:lnTo>
                    <a:pt x="1821561" y="90678"/>
                  </a:lnTo>
                  <a:lnTo>
                    <a:pt x="1821561" y="86487"/>
                  </a:lnTo>
                  <a:lnTo>
                    <a:pt x="1821561" y="82423"/>
                  </a:lnTo>
                  <a:lnTo>
                    <a:pt x="1821561" y="78232"/>
                  </a:lnTo>
                  <a:lnTo>
                    <a:pt x="1823593" y="72009"/>
                  </a:lnTo>
                  <a:lnTo>
                    <a:pt x="1827657" y="67945"/>
                  </a:lnTo>
                  <a:lnTo>
                    <a:pt x="1835785" y="63881"/>
                  </a:lnTo>
                  <a:lnTo>
                    <a:pt x="1870329" y="47371"/>
                  </a:lnTo>
                  <a:lnTo>
                    <a:pt x="1917065" y="39116"/>
                  </a:lnTo>
                  <a:close/>
                  <a:moveTo>
                    <a:pt x="4483989" y="32893"/>
                  </a:moveTo>
                  <a:lnTo>
                    <a:pt x="4504309" y="39116"/>
                  </a:lnTo>
                  <a:lnTo>
                    <a:pt x="4504309" y="53594"/>
                  </a:lnTo>
                  <a:lnTo>
                    <a:pt x="4473829" y="53594"/>
                  </a:lnTo>
                  <a:lnTo>
                    <a:pt x="4483989" y="33020"/>
                  </a:lnTo>
                  <a:close/>
                  <a:moveTo>
                    <a:pt x="5442966" y="0"/>
                  </a:moveTo>
                  <a:lnTo>
                    <a:pt x="5453126" y="6223"/>
                  </a:lnTo>
                  <a:lnTo>
                    <a:pt x="5461254" y="14478"/>
                  </a:lnTo>
                  <a:lnTo>
                    <a:pt x="5465318" y="20701"/>
                  </a:lnTo>
                  <a:lnTo>
                    <a:pt x="5467350" y="33020"/>
                  </a:lnTo>
                  <a:lnTo>
                    <a:pt x="5471414" y="39243"/>
                  </a:lnTo>
                  <a:lnTo>
                    <a:pt x="5475478" y="49530"/>
                  </a:lnTo>
                  <a:lnTo>
                    <a:pt x="5481574" y="53594"/>
                  </a:lnTo>
                  <a:lnTo>
                    <a:pt x="5503926" y="63881"/>
                  </a:lnTo>
                  <a:lnTo>
                    <a:pt x="5524246" y="67945"/>
                  </a:lnTo>
                  <a:lnTo>
                    <a:pt x="5538470" y="67945"/>
                  </a:lnTo>
                  <a:lnTo>
                    <a:pt x="5548630" y="76200"/>
                  </a:lnTo>
                  <a:lnTo>
                    <a:pt x="5556758" y="90678"/>
                  </a:lnTo>
                  <a:lnTo>
                    <a:pt x="5560822" y="119507"/>
                  </a:lnTo>
                  <a:lnTo>
                    <a:pt x="5556758" y="121539"/>
                  </a:lnTo>
                  <a:lnTo>
                    <a:pt x="5556758" y="125603"/>
                  </a:lnTo>
                  <a:lnTo>
                    <a:pt x="5556758" y="129667"/>
                  </a:lnTo>
                  <a:lnTo>
                    <a:pt x="5552694" y="133731"/>
                  </a:lnTo>
                  <a:lnTo>
                    <a:pt x="5507990" y="133731"/>
                  </a:lnTo>
                  <a:lnTo>
                    <a:pt x="5461254" y="133731"/>
                  </a:lnTo>
                  <a:lnTo>
                    <a:pt x="5422646" y="150241"/>
                  </a:lnTo>
                  <a:lnTo>
                    <a:pt x="5414518" y="154305"/>
                  </a:lnTo>
                  <a:lnTo>
                    <a:pt x="5410454" y="162560"/>
                  </a:lnTo>
                  <a:lnTo>
                    <a:pt x="5408422" y="164592"/>
                  </a:lnTo>
                  <a:lnTo>
                    <a:pt x="5404358" y="168656"/>
                  </a:lnTo>
                  <a:lnTo>
                    <a:pt x="5400294" y="172720"/>
                  </a:lnTo>
                  <a:lnTo>
                    <a:pt x="5394198" y="176784"/>
                  </a:lnTo>
                  <a:lnTo>
                    <a:pt x="5382006" y="183007"/>
                  </a:lnTo>
                  <a:lnTo>
                    <a:pt x="5375910" y="172720"/>
                  </a:lnTo>
                  <a:lnTo>
                    <a:pt x="5371846" y="164465"/>
                  </a:lnTo>
                  <a:lnTo>
                    <a:pt x="5365750" y="158242"/>
                  </a:lnTo>
                  <a:lnTo>
                    <a:pt x="5390134" y="96393"/>
                  </a:lnTo>
                  <a:lnTo>
                    <a:pt x="5414518" y="46990"/>
                  </a:lnTo>
                  <a:lnTo>
                    <a:pt x="5442966" y="0"/>
                  </a:lnTo>
                  <a:close/>
                  <a:moveTo>
                    <a:pt x="5194808" y="0"/>
                  </a:moveTo>
                  <a:lnTo>
                    <a:pt x="5213096" y="18542"/>
                  </a:lnTo>
                  <a:lnTo>
                    <a:pt x="5223256" y="39116"/>
                  </a:lnTo>
                  <a:lnTo>
                    <a:pt x="5233416" y="63881"/>
                  </a:lnTo>
                  <a:lnTo>
                    <a:pt x="5215128" y="63881"/>
                  </a:lnTo>
                  <a:lnTo>
                    <a:pt x="5215128" y="53594"/>
                  </a:lnTo>
                  <a:lnTo>
                    <a:pt x="5209032" y="47371"/>
                  </a:lnTo>
                  <a:lnTo>
                    <a:pt x="5200904" y="39116"/>
                  </a:lnTo>
                  <a:lnTo>
                    <a:pt x="5198872" y="28829"/>
                  </a:lnTo>
                  <a:lnTo>
                    <a:pt x="5194808" y="18542"/>
                  </a:lnTo>
                  <a:lnTo>
                    <a:pt x="5194808" y="0"/>
                  </a:lnTo>
                  <a:close/>
                </a:path>
              </a:pathLst>
            </a:custGeom>
            <a:solidFill>
              <a:srgbClr val="0070C0"/>
            </a:solidFill>
          </p:spPr>
        </p:sp>
      </p:grpSp>
      <p:sp>
        <p:nvSpPr>
          <p:cNvPr id="28" name="TextBox 28"/>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418AB3"/>
              </a:solidFill>
              <a:latin typeface="Montserrat"/>
              <a:cs typeface="B Nazanin" pitchFamily="2" charset="-78"/>
            </a:endParaRPr>
          </a:p>
        </p:txBody>
      </p:sp>
      <p:grpSp>
        <p:nvGrpSpPr>
          <p:cNvPr id="29" name="Group 29"/>
          <p:cNvGrpSpPr/>
          <p:nvPr/>
        </p:nvGrpSpPr>
        <p:grpSpPr>
          <a:xfrm>
            <a:off x="9194040" y="6807780"/>
            <a:ext cx="1129140" cy="1129140"/>
            <a:chOff x="0" y="0"/>
            <a:chExt cx="1505520" cy="1505520"/>
          </a:xfrm>
        </p:grpSpPr>
        <p:sp>
          <p:nvSpPr>
            <p:cNvPr id="30" name="Freeform 30"/>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70C0"/>
            </a:solidFill>
          </p:spPr>
        </p:sp>
      </p:grpSp>
      <p:grpSp>
        <p:nvGrpSpPr>
          <p:cNvPr id="31" name="Group 31"/>
          <p:cNvGrpSpPr/>
          <p:nvPr/>
        </p:nvGrpSpPr>
        <p:grpSpPr>
          <a:xfrm>
            <a:off x="7952040" y="8019540"/>
            <a:ext cx="1129140" cy="1129140"/>
            <a:chOff x="0" y="0"/>
            <a:chExt cx="1505520" cy="1505520"/>
          </a:xfrm>
        </p:grpSpPr>
        <p:sp>
          <p:nvSpPr>
            <p:cNvPr id="32" name="Freeform 32"/>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70C0"/>
            </a:solidFill>
          </p:spPr>
        </p:sp>
      </p:grpSp>
      <p:grpSp>
        <p:nvGrpSpPr>
          <p:cNvPr id="33" name="Group 33"/>
          <p:cNvGrpSpPr/>
          <p:nvPr/>
        </p:nvGrpSpPr>
        <p:grpSpPr>
          <a:xfrm>
            <a:off x="7952040" y="6807780"/>
            <a:ext cx="1129140" cy="1129140"/>
            <a:chOff x="0" y="0"/>
            <a:chExt cx="1505520" cy="1505520"/>
          </a:xfrm>
        </p:grpSpPr>
        <p:sp>
          <p:nvSpPr>
            <p:cNvPr id="34" name="Freeform 34"/>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70C0"/>
            </a:solidFill>
          </p:spPr>
        </p:sp>
      </p:grpSp>
      <p:grpSp>
        <p:nvGrpSpPr>
          <p:cNvPr id="35" name="Group 35"/>
          <p:cNvGrpSpPr/>
          <p:nvPr/>
        </p:nvGrpSpPr>
        <p:grpSpPr>
          <a:xfrm>
            <a:off x="9194040" y="8019540"/>
            <a:ext cx="1129140" cy="1129140"/>
            <a:chOff x="0" y="0"/>
            <a:chExt cx="1505520" cy="1505520"/>
          </a:xfrm>
        </p:grpSpPr>
        <p:sp>
          <p:nvSpPr>
            <p:cNvPr id="36" name="Freeform 36"/>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70C0"/>
            </a:solidFill>
          </p:spPr>
        </p:sp>
      </p:grpSp>
      <p:sp>
        <p:nvSpPr>
          <p:cNvPr id="37" name="TextBox 37"/>
          <p:cNvSpPr txBox="1"/>
          <p:nvPr/>
        </p:nvSpPr>
        <p:spPr>
          <a:xfrm>
            <a:off x="10799100" y="6929640"/>
            <a:ext cx="640512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38" name="TextBox 38"/>
          <p:cNvSpPr txBox="1"/>
          <p:nvPr/>
        </p:nvSpPr>
        <p:spPr>
          <a:xfrm>
            <a:off x="10799100" y="7288935"/>
            <a:ext cx="640512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این قالب پاورپوینت دارای طراحی تمیز و خنثی است که می تواند با هر محتوایی سازگار شود و بخش های مختلف بازار را برآورده کند.</a:t>
            </a:r>
            <a:r>
              <a:rPr lang="en-US" sz="1400" spc="15" dirty="0">
                <a:solidFill>
                  <a:srgbClr val="404040"/>
                </a:solidFill>
                <a:latin typeface="Montserrat"/>
                <a:cs typeface="B Nazanin" pitchFamily="2" charset="-78"/>
              </a:rPr>
              <a:t> </a:t>
            </a:r>
          </a:p>
        </p:txBody>
      </p:sp>
      <p:sp>
        <p:nvSpPr>
          <p:cNvPr id="39" name="TextBox 39"/>
          <p:cNvSpPr txBox="1"/>
          <p:nvPr/>
        </p:nvSpPr>
        <p:spPr>
          <a:xfrm>
            <a:off x="10799100" y="8146260"/>
            <a:ext cx="640512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40" name="TextBox 40"/>
          <p:cNvSpPr txBox="1"/>
          <p:nvPr/>
        </p:nvSpPr>
        <p:spPr>
          <a:xfrm>
            <a:off x="10799100" y="8505555"/>
            <a:ext cx="640512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این قالب پاورپوینت دارای طراحی تمیز و خنثی است که می تواند با هر محتوایی سازگار شود و بخش های مختلف بازار را برآورده کند.</a:t>
            </a:r>
            <a:r>
              <a:rPr lang="en-US" sz="1400" spc="15" dirty="0">
                <a:solidFill>
                  <a:srgbClr val="404040"/>
                </a:solidFill>
                <a:latin typeface="Montserrat"/>
                <a:cs typeface="B Nazanin" pitchFamily="2" charset="-78"/>
              </a:rPr>
              <a:t> </a:t>
            </a:r>
          </a:p>
        </p:txBody>
      </p:sp>
      <p:sp>
        <p:nvSpPr>
          <p:cNvPr id="41" name="TextBox 41"/>
          <p:cNvSpPr txBox="1"/>
          <p:nvPr/>
        </p:nvSpPr>
        <p:spPr>
          <a:xfrm>
            <a:off x="1039140" y="6916140"/>
            <a:ext cx="640512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42" name="TextBox 42"/>
          <p:cNvSpPr txBox="1"/>
          <p:nvPr/>
        </p:nvSpPr>
        <p:spPr>
          <a:xfrm>
            <a:off x="1039140" y="7275435"/>
            <a:ext cx="640512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این قالب پاورپوینت دارای طراحی تمیز و خنثی است که می تواند با هر محتوایی سازگار شود و بخش های مختلف بازار را برآورده کند.</a:t>
            </a:r>
            <a:endParaRPr lang="en-US" sz="1400" spc="15" dirty="0">
              <a:solidFill>
                <a:srgbClr val="404040"/>
              </a:solidFill>
              <a:latin typeface="Montserrat"/>
              <a:cs typeface="B Nazanin" pitchFamily="2" charset="-78"/>
            </a:endParaRPr>
          </a:p>
        </p:txBody>
      </p:sp>
      <p:sp>
        <p:nvSpPr>
          <p:cNvPr id="43" name="TextBox 43"/>
          <p:cNvSpPr txBox="1"/>
          <p:nvPr/>
        </p:nvSpPr>
        <p:spPr>
          <a:xfrm>
            <a:off x="1039140" y="8133300"/>
            <a:ext cx="640512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44" name="TextBox 44"/>
          <p:cNvSpPr txBox="1"/>
          <p:nvPr/>
        </p:nvSpPr>
        <p:spPr>
          <a:xfrm>
            <a:off x="1039140" y="8492595"/>
            <a:ext cx="640512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این قالب پاورپوینت دارای طراحی تمیز و خنثی است که می تواند با هر محتوایی سازگار شود و بخش های مختلف بازار را برآورده کند.</a:t>
            </a:r>
            <a:endParaRPr lang="en-US" sz="1400" spc="15" dirty="0">
              <a:solidFill>
                <a:srgbClr val="404040"/>
              </a:solidFill>
              <a:latin typeface="Montserrat"/>
              <a:cs typeface="B Nazanin" pitchFamily="2" charset="-78"/>
            </a:endParaRPr>
          </a:p>
        </p:txBody>
      </p:sp>
      <p:grpSp>
        <p:nvGrpSpPr>
          <p:cNvPr id="45" name="Group 45"/>
          <p:cNvGrpSpPr/>
          <p:nvPr/>
        </p:nvGrpSpPr>
        <p:grpSpPr>
          <a:xfrm>
            <a:off x="11236590" y="3398490"/>
            <a:ext cx="2858220" cy="465480"/>
            <a:chOff x="0" y="0"/>
            <a:chExt cx="3810960" cy="620640"/>
          </a:xfrm>
        </p:grpSpPr>
        <p:sp>
          <p:nvSpPr>
            <p:cNvPr id="46" name="Freeform 46"/>
            <p:cNvSpPr/>
            <p:nvPr/>
          </p:nvSpPr>
          <p:spPr>
            <a:xfrm>
              <a:off x="25527" y="0"/>
              <a:ext cx="3785362" cy="595122"/>
            </a:xfrm>
            <a:custGeom>
              <a:avLst/>
              <a:gdLst/>
              <a:ahLst/>
              <a:cxnLst/>
              <a:rect l="l" t="t" r="r" b="b"/>
              <a:pathLst>
                <a:path w="3785362" h="595122">
                  <a:moveTo>
                    <a:pt x="0" y="0"/>
                  </a:moveTo>
                  <a:lnTo>
                    <a:pt x="3759835" y="0"/>
                  </a:lnTo>
                  <a:cubicBezTo>
                    <a:pt x="3773932" y="0"/>
                    <a:pt x="3785362" y="11430"/>
                    <a:pt x="3785362" y="25527"/>
                  </a:cubicBezTo>
                  <a:lnTo>
                    <a:pt x="3785362" y="595122"/>
                  </a:lnTo>
                  <a:lnTo>
                    <a:pt x="3734181" y="595122"/>
                  </a:lnTo>
                  <a:lnTo>
                    <a:pt x="3734181" y="25527"/>
                  </a:lnTo>
                  <a:lnTo>
                    <a:pt x="3759708" y="25527"/>
                  </a:lnTo>
                  <a:lnTo>
                    <a:pt x="3759708" y="51181"/>
                  </a:lnTo>
                  <a:lnTo>
                    <a:pt x="0" y="51181"/>
                  </a:lnTo>
                  <a:close/>
                </a:path>
              </a:pathLst>
            </a:custGeom>
            <a:solidFill>
              <a:srgbClr val="002060"/>
            </a:solidFill>
          </p:spPr>
        </p:sp>
      </p:grpSp>
      <p:grpSp>
        <p:nvGrpSpPr>
          <p:cNvPr id="47" name="Group 47"/>
          <p:cNvGrpSpPr/>
          <p:nvPr/>
        </p:nvGrpSpPr>
        <p:grpSpPr>
          <a:xfrm>
            <a:off x="11045430" y="4562190"/>
            <a:ext cx="1935360" cy="1678860"/>
            <a:chOff x="0" y="0"/>
            <a:chExt cx="2580480" cy="2238480"/>
          </a:xfrm>
        </p:grpSpPr>
        <p:sp>
          <p:nvSpPr>
            <p:cNvPr id="48" name="Freeform 48"/>
            <p:cNvSpPr/>
            <p:nvPr/>
          </p:nvSpPr>
          <p:spPr>
            <a:xfrm>
              <a:off x="0" y="25527"/>
              <a:ext cx="2554859" cy="2213102"/>
            </a:xfrm>
            <a:custGeom>
              <a:avLst/>
              <a:gdLst/>
              <a:ahLst/>
              <a:cxnLst/>
              <a:rect l="l" t="t" r="r" b="b"/>
              <a:pathLst>
                <a:path w="2554859" h="2213102">
                  <a:moveTo>
                    <a:pt x="51181" y="0"/>
                  </a:moveTo>
                  <a:lnTo>
                    <a:pt x="51181" y="2187448"/>
                  </a:lnTo>
                  <a:lnTo>
                    <a:pt x="25527" y="2187448"/>
                  </a:lnTo>
                  <a:lnTo>
                    <a:pt x="25527" y="2161921"/>
                  </a:lnTo>
                  <a:lnTo>
                    <a:pt x="2554859" y="2161921"/>
                  </a:lnTo>
                  <a:lnTo>
                    <a:pt x="2554859" y="2213102"/>
                  </a:lnTo>
                  <a:lnTo>
                    <a:pt x="25527" y="2213102"/>
                  </a:lnTo>
                  <a:cubicBezTo>
                    <a:pt x="11430" y="2213102"/>
                    <a:pt x="0" y="2201672"/>
                    <a:pt x="0" y="2187575"/>
                  </a:cubicBezTo>
                  <a:lnTo>
                    <a:pt x="0" y="0"/>
                  </a:lnTo>
                  <a:close/>
                </a:path>
              </a:pathLst>
            </a:custGeom>
            <a:solidFill>
              <a:srgbClr val="002060"/>
            </a:solidFill>
          </p:spPr>
        </p:sp>
      </p:grpSp>
      <p:grpSp>
        <p:nvGrpSpPr>
          <p:cNvPr id="49" name="Group 49"/>
          <p:cNvGrpSpPr/>
          <p:nvPr/>
        </p:nvGrpSpPr>
        <p:grpSpPr>
          <a:xfrm>
            <a:off x="5051970" y="4357530"/>
            <a:ext cx="1574100" cy="788400"/>
            <a:chOff x="0" y="0"/>
            <a:chExt cx="2098800" cy="1051200"/>
          </a:xfrm>
        </p:grpSpPr>
        <p:sp>
          <p:nvSpPr>
            <p:cNvPr id="50" name="Freeform 50"/>
            <p:cNvSpPr/>
            <p:nvPr/>
          </p:nvSpPr>
          <p:spPr>
            <a:xfrm>
              <a:off x="0" y="0"/>
              <a:ext cx="2073275" cy="1025652"/>
            </a:xfrm>
            <a:custGeom>
              <a:avLst/>
              <a:gdLst/>
              <a:ahLst/>
              <a:cxnLst/>
              <a:rect l="l" t="t" r="r" b="b"/>
              <a:pathLst>
                <a:path w="2073275" h="1025652">
                  <a:moveTo>
                    <a:pt x="2073275" y="51181"/>
                  </a:moveTo>
                  <a:lnTo>
                    <a:pt x="25527" y="51181"/>
                  </a:lnTo>
                  <a:lnTo>
                    <a:pt x="25527" y="25527"/>
                  </a:lnTo>
                  <a:lnTo>
                    <a:pt x="51181" y="25527"/>
                  </a:lnTo>
                  <a:lnTo>
                    <a:pt x="51181" y="1025652"/>
                  </a:lnTo>
                  <a:lnTo>
                    <a:pt x="0" y="1025652"/>
                  </a:lnTo>
                  <a:lnTo>
                    <a:pt x="0" y="25527"/>
                  </a:lnTo>
                  <a:cubicBezTo>
                    <a:pt x="0" y="11430"/>
                    <a:pt x="11430" y="0"/>
                    <a:pt x="25527" y="0"/>
                  </a:cubicBezTo>
                  <a:lnTo>
                    <a:pt x="2073275" y="0"/>
                  </a:lnTo>
                  <a:close/>
                </a:path>
              </a:pathLst>
            </a:custGeom>
            <a:solidFill>
              <a:srgbClr val="002060"/>
            </a:solidFill>
          </p:spPr>
        </p:sp>
      </p:grpSp>
      <p:grpSp>
        <p:nvGrpSpPr>
          <p:cNvPr id="51" name="Group 51"/>
          <p:cNvGrpSpPr/>
          <p:nvPr/>
        </p:nvGrpSpPr>
        <p:grpSpPr>
          <a:xfrm>
            <a:off x="3907710" y="2680830"/>
            <a:ext cx="4159080" cy="514620"/>
            <a:chOff x="0" y="0"/>
            <a:chExt cx="5545440" cy="686160"/>
          </a:xfrm>
        </p:grpSpPr>
        <p:sp>
          <p:nvSpPr>
            <p:cNvPr id="52" name="Freeform 52"/>
            <p:cNvSpPr/>
            <p:nvPr/>
          </p:nvSpPr>
          <p:spPr>
            <a:xfrm>
              <a:off x="0" y="0"/>
              <a:ext cx="5519928" cy="660527"/>
            </a:xfrm>
            <a:custGeom>
              <a:avLst/>
              <a:gdLst/>
              <a:ahLst/>
              <a:cxnLst/>
              <a:rect l="l" t="t" r="r" b="b"/>
              <a:pathLst>
                <a:path w="5519928" h="660527">
                  <a:moveTo>
                    <a:pt x="5519928" y="51181"/>
                  </a:moveTo>
                  <a:lnTo>
                    <a:pt x="25527" y="51181"/>
                  </a:lnTo>
                  <a:lnTo>
                    <a:pt x="25527" y="25527"/>
                  </a:lnTo>
                  <a:lnTo>
                    <a:pt x="51181" y="25527"/>
                  </a:lnTo>
                  <a:lnTo>
                    <a:pt x="51181" y="660527"/>
                  </a:lnTo>
                  <a:lnTo>
                    <a:pt x="0" y="660527"/>
                  </a:lnTo>
                  <a:lnTo>
                    <a:pt x="0" y="25527"/>
                  </a:lnTo>
                  <a:cubicBezTo>
                    <a:pt x="0" y="11430"/>
                    <a:pt x="11430" y="0"/>
                    <a:pt x="25527" y="0"/>
                  </a:cubicBezTo>
                  <a:lnTo>
                    <a:pt x="5519928" y="0"/>
                  </a:lnTo>
                  <a:close/>
                </a:path>
              </a:pathLst>
            </a:custGeom>
            <a:solidFill>
              <a:srgbClr val="002060"/>
            </a:solidFill>
          </p:spPr>
        </p:sp>
      </p:grpSp>
      <p:sp>
        <p:nvSpPr>
          <p:cNvPr id="53" name="TextBox 53"/>
          <p:cNvSpPr txBox="1"/>
          <p:nvPr/>
        </p:nvSpPr>
        <p:spPr>
          <a:xfrm>
            <a:off x="13598460" y="3925620"/>
            <a:ext cx="253008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54" name="TextBox 54"/>
          <p:cNvSpPr txBox="1"/>
          <p:nvPr/>
        </p:nvSpPr>
        <p:spPr>
          <a:xfrm>
            <a:off x="13598460" y="4311375"/>
            <a:ext cx="253008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یک ارائه پاورپوینت مدرن که به زیبایی طراحی شده است دریافت کنید.</a:t>
            </a:r>
            <a:endParaRPr lang="en-US" sz="1400" spc="15" dirty="0">
              <a:solidFill>
                <a:srgbClr val="404040"/>
              </a:solidFill>
              <a:latin typeface="Montserrat"/>
              <a:cs typeface="B Nazanin" pitchFamily="2" charset="-78"/>
            </a:endParaRPr>
          </a:p>
        </p:txBody>
      </p:sp>
      <p:sp>
        <p:nvSpPr>
          <p:cNvPr id="55" name="TextBox 55"/>
          <p:cNvSpPr txBox="1"/>
          <p:nvPr/>
        </p:nvSpPr>
        <p:spPr>
          <a:xfrm>
            <a:off x="13194000" y="5525100"/>
            <a:ext cx="253008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56" name="TextBox 56"/>
          <p:cNvSpPr txBox="1"/>
          <p:nvPr/>
        </p:nvSpPr>
        <p:spPr>
          <a:xfrm>
            <a:off x="13194000" y="5910315"/>
            <a:ext cx="253008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یک ارائه پاورپوینت مدرن که به زیبایی طراحی شده است دریافت کنید.</a:t>
            </a:r>
            <a:endParaRPr lang="en-US" sz="1400" spc="15" dirty="0">
              <a:solidFill>
                <a:srgbClr val="404040"/>
              </a:solidFill>
              <a:latin typeface="Montserrat"/>
              <a:cs typeface="B Nazanin" pitchFamily="2" charset="-78"/>
            </a:endParaRPr>
          </a:p>
        </p:txBody>
      </p:sp>
      <p:sp>
        <p:nvSpPr>
          <p:cNvPr id="57" name="TextBox 57"/>
          <p:cNvSpPr txBox="1"/>
          <p:nvPr/>
        </p:nvSpPr>
        <p:spPr>
          <a:xfrm>
            <a:off x="3228300" y="5278320"/>
            <a:ext cx="2530080" cy="225062"/>
          </a:xfrm>
          <a:prstGeom prst="rect">
            <a:avLst/>
          </a:prstGeom>
        </p:spPr>
        <p:txBody>
          <a:bodyPr lIns="0" tIns="0" rIns="0" bIns="0" rtlCol="0" anchor="t">
            <a:spAutoFit/>
          </a:bodyPr>
          <a:lstStyle/>
          <a:p>
            <a:pPr algn="ctr" rtl="1">
              <a:lnSpc>
                <a:spcPts val="1679"/>
              </a:lnSpc>
            </a:pPr>
            <a:r>
              <a:rPr lang="fa-IR" sz="1600" spc="19" dirty="0">
                <a:solidFill>
                  <a:srgbClr val="404040"/>
                </a:solidFill>
                <a:latin typeface="Montserrat Bold"/>
                <a:cs typeface="B Nazanin" pitchFamily="2" charset="-78"/>
              </a:rPr>
              <a:t>محتوا در اینجا</a:t>
            </a:r>
            <a:endParaRPr lang="en-US" sz="1600" spc="19" dirty="0">
              <a:solidFill>
                <a:srgbClr val="404040"/>
              </a:solidFill>
              <a:latin typeface="Montserrat Bold"/>
              <a:cs typeface="B Nazanin" pitchFamily="2" charset="-78"/>
            </a:endParaRPr>
          </a:p>
        </p:txBody>
      </p:sp>
      <p:sp>
        <p:nvSpPr>
          <p:cNvPr id="58" name="TextBox 58"/>
          <p:cNvSpPr txBox="1"/>
          <p:nvPr/>
        </p:nvSpPr>
        <p:spPr>
          <a:xfrm>
            <a:off x="3228300" y="5664075"/>
            <a:ext cx="253008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یک ارائه پاورپوینت مدرن که به زیبایی طراحی شده است دریافت کنید.</a:t>
            </a:r>
            <a:endParaRPr lang="en-US" sz="1400" spc="15" dirty="0">
              <a:solidFill>
                <a:srgbClr val="404040"/>
              </a:solidFill>
              <a:latin typeface="Montserrat"/>
              <a:cs typeface="B Nazanin" pitchFamily="2" charset="-78"/>
            </a:endParaRPr>
          </a:p>
        </p:txBody>
      </p:sp>
      <p:sp>
        <p:nvSpPr>
          <p:cNvPr id="59" name="TextBox 59"/>
          <p:cNvSpPr txBox="1"/>
          <p:nvPr/>
        </p:nvSpPr>
        <p:spPr>
          <a:xfrm>
            <a:off x="2011680" y="3297600"/>
            <a:ext cx="2530080" cy="225062"/>
          </a:xfrm>
          <a:prstGeom prst="rect">
            <a:avLst/>
          </a:prstGeom>
        </p:spPr>
        <p:txBody>
          <a:bodyPr lIns="0" tIns="0" rIns="0" bIns="0" rtlCol="0" anchor="t">
            <a:spAutoFit/>
          </a:bodyPr>
          <a:lstStyle/>
          <a:p>
            <a:pPr algn="ctr" rtl="1">
              <a:lnSpc>
                <a:spcPts val="1679"/>
              </a:lnSpc>
            </a:pPr>
            <a:r>
              <a:rPr lang="fa-IR" sz="1600" spc="19" dirty="0">
                <a:solidFill>
                  <a:srgbClr val="418AB3"/>
                </a:solidFill>
                <a:latin typeface="Montserrat Bold"/>
                <a:cs typeface="B Nazanin" pitchFamily="2" charset="-78"/>
              </a:rPr>
              <a:t>محتوا در اینجا</a:t>
            </a:r>
            <a:endParaRPr lang="en-US" sz="1600" spc="19" dirty="0">
              <a:solidFill>
                <a:srgbClr val="418AB3"/>
              </a:solidFill>
              <a:latin typeface="Montserrat Bold"/>
              <a:cs typeface="B Nazanin" pitchFamily="2" charset="-78"/>
            </a:endParaRPr>
          </a:p>
        </p:txBody>
      </p:sp>
      <p:sp>
        <p:nvSpPr>
          <p:cNvPr id="60" name="TextBox 60"/>
          <p:cNvSpPr txBox="1"/>
          <p:nvPr/>
        </p:nvSpPr>
        <p:spPr>
          <a:xfrm>
            <a:off x="2011680" y="3683355"/>
            <a:ext cx="2530080" cy="345607"/>
          </a:xfrm>
          <a:prstGeom prst="rect">
            <a:avLst/>
          </a:prstGeom>
        </p:spPr>
        <p:txBody>
          <a:bodyPr lIns="0" tIns="0" rIns="0" bIns="0" rtlCol="0" anchor="t">
            <a:spAutoFit/>
          </a:bodyPr>
          <a:lstStyle/>
          <a:p>
            <a:pPr algn="ctr" rtl="1">
              <a:lnSpc>
                <a:spcPts val="1320"/>
              </a:lnSpc>
            </a:pPr>
            <a:r>
              <a:rPr lang="fa-IR" sz="1400" spc="15" dirty="0">
                <a:solidFill>
                  <a:srgbClr val="404040"/>
                </a:solidFill>
                <a:latin typeface="Montserrat"/>
                <a:cs typeface="B Nazanin" pitchFamily="2" charset="-78"/>
              </a:rPr>
              <a:t>یک ارائه پاورپوینت مدرن که به زیبایی طراحی شده است دریافت کنید.</a:t>
            </a:r>
            <a:endParaRPr lang="en-US" sz="1400" spc="15" dirty="0">
              <a:solidFill>
                <a:srgbClr val="404040"/>
              </a:solidFill>
              <a:latin typeface="Montserrat"/>
              <a:cs typeface="B Nazanin" pitchFamily="2" charset="-78"/>
            </a:endParaRPr>
          </a:p>
        </p:txBody>
      </p:sp>
      <p:grpSp>
        <p:nvGrpSpPr>
          <p:cNvPr id="61" name="Group 61"/>
          <p:cNvGrpSpPr/>
          <p:nvPr/>
        </p:nvGrpSpPr>
        <p:grpSpPr>
          <a:xfrm>
            <a:off x="8317620" y="8347320"/>
            <a:ext cx="381240" cy="504360"/>
            <a:chOff x="0" y="0"/>
            <a:chExt cx="508320" cy="672480"/>
          </a:xfrm>
        </p:grpSpPr>
        <p:sp>
          <p:nvSpPr>
            <p:cNvPr id="62" name="Freeform 62"/>
            <p:cNvSpPr/>
            <p:nvPr/>
          </p:nvSpPr>
          <p:spPr>
            <a:xfrm>
              <a:off x="0" y="0"/>
              <a:ext cx="508381" cy="672465"/>
            </a:xfrm>
            <a:custGeom>
              <a:avLst/>
              <a:gdLst/>
              <a:ahLst/>
              <a:cxnLst/>
              <a:rect l="l" t="t" r="r" b="b"/>
              <a:pathLst>
                <a:path w="508381" h="672465">
                  <a:moveTo>
                    <a:pt x="282067" y="555498"/>
                  </a:moveTo>
                  <a:cubicBezTo>
                    <a:pt x="275590" y="555498"/>
                    <a:pt x="270383" y="560705"/>
                    <a:pt x="270383" y="567182"/>
                  </a:cubicBezTo>
                  <a:lnTo>
                    <a:pt x="270383" y="613664"/>
                  </a:lnTo>
                  <a:cubicBezTo>
                    <a:pt x="270383" y="620141"/>
                    <a:pt x="275590" y="625348"/>
                    <a:pt x="282067" y="625348"/>
                  </a:cubicBezTo>
                  <a:lnTo>
                    <a:pt x="328549" y="625348"/>
                  </a:lnTo>
                  <a:cubicBezTo>
                    <a:pt x="335026" y="625348"/>
                    <a:pt x="340233" y="620141"/>
                    <a:pt x="340233" y="613664"/>
                  </a:cubicBezTo>
                  <a:lnTo>
                    <a:pt x="340233" y="567055"/>
                  </a:lnTo>
                  <a:cubicBezTo>
                    <a:pt x="340233" y="560578"/>
                    <a:pt x="335026" y="555371"/>
                    <a:pt x="328549" y="555371"/>
                  </a:cubicBezTo>
                  <a:close/>
                  <a:moveTo>
                    <a:pt x="220218" y="555371"/>
                  </a:moveTo>
                  <a:cubicBezTo>
                    <a:pt x="213741" y="555371"/>
                    <a:pt x="208534" y="560578"/>
                    <a:pt x="208534" y="567055"/>
                  </a:cubicBezTo>
                  <a:lnTo>
                    <a:pt x="208534" y="613537"/>
                  </a:lnTo>
                  <a:cubicBezTo>
                    <a:pt x="208534" y="620014"/>
                    <a:pt x="213741" y="625221"/>
                    <a:pt x="220218" y="625221"/>
                  </a:cubicBezTo>
                  <a:lnTo>
                    <a:pt x="266700" y="625221"/>
                  </a:lnTo>
                  <a:cubicBezTo>
                    <a:pt x="273177" y="625221"/>
                    <a:pt x="278384" y="620014"/>
                    <a:pt x="278384" y="613537"/>
                  </a:cubicBezTo>
                  <a:lnTo>
                    <a:pt x="278384" y="567055"/>
                  </a:lnTo>
                  <a:cubicBezTo>
                    <a:pt x="278384" y="560578"/>
                    <a:pt x="273177" y="555371"/>
                    <a:pt x="266700" y="555371"/>
                  </a:cubicBezTo>
                  <a:close/>
                  <a:moveTo>
                    <a:pt x="158369" y="555371"/>
                  </a:moveTo>
                  <a:cubicBezTo>
                    <a:pt x="151892" y="555371"/>
                    <a:pt x="146685" y="560578"/>
                    <a:pt x="146685" y="567055"/>
                  </a:cubicBezTo>
                  <a:lnTo>
                    <a:pt x="146685" y="613537"/>
                  </a:lnTo>
                  <a:cubicBezTo>
                    <a:pt x="146685" y="620014"/>
                    <a:pt x="151892" y="625221"/>
                    <a:pt x="158369" y="625221"/>
                  </a:cubicBezTo>
                  <a:lnTo>
                    <a:pt x="112014" y="625221"/>
                  </a:lnTo>
                  <a:cubicBezTo>
                    <a:pt x="118491" y="625221"/>
                    <a:pt x="123698" y="620014"/>
                    <a:pt x="123698" y="613537"/>
                  </a:cubicBezTo>
                  <a:lnTo>
                    <a:pt x="123698" y="567055"/>
                  </a:lnTo>
                  <a:cubicBezTo>
                    <a:pt x="123698" y="560578"/>
                    <a:pt x="118491" y="555371"/>
                    <a:pt x="112014" y="555371"/>
                  </a:cubicBezTo>
                  <a:close/>
                  <a:moveTo>
                    <a:pt x="436880" y="452374"/>
                  </a:moveTo>
                  <a:cubicBezTo>
                    <a:pt x="430403" y="452374"/>
                    <a:pt x="425196" y="457581"/>
                    <a:pt x="425196" y="464058"/>
                  </a:cubicBezTo>
                  <a:lnTo>
                    <a:pt x="425196" y="613537"/>
                  </a:lnTo>
                  <a:cubicBezTo>
                    <a:pt x="425196" y="620014"/>
                    <a:pt x="430403" y="625221"/>
                    <a:pt x="436880" y="625221"/>
                  </a:cubicBezTo>
                  <a:cubicBezTo>
                    <a:pt x="443357" y="625221"/>
                    <a:pt x="448564" y="620014"/>
                    <a:pt x="448564" y="613537"/>
                  </a:cubicBezTo>
                  <a:lnTo>
                    <a:pt x="448564" y="464058"/>
                  </a:lnTo>
                  <a:cubicBezTo>
                    <a:pt x="448564" y="457581"/>
                    <a:pt x="443357" y="452374"/>
                    <a:pt x="436880" y="452374"/>
                  </a:cubicBezTo>
                  <a:close/>
                  <a:moveTo>
                    <a:pt x="328549" y="452374"/>
                  </a:moveTo>
                  <a:cubicBezTo>
                    <a:pt x="322072" y="452374"/>
                    <a:pt x="316865" y="457581"/>
                    <a:pt x="316865" y="464058"/>
                  </a:cubicBezTo>
                  <a:lnTo>
                    <a:pt x="316865" y="510540"/>
                  </a:lnTo>
                  <a:cubicBezTo>
                    <a:pt x="316865" y="517017"/>
                    <a:pt x="322072" y="522224"/>
                    <a:pt x="328549" y="522224"/>
                  </a:cubicBezTo>
                  <a:lnTo>
                    <a:pt x="375031" y="522224"/>
                  </a:lnTo>
                  <a:cubicBezTo>
                    <a:pt x="381508" y="522224"/>
                    <a:pt x="386715" y="517017"/>
                    <a:pt x="386715" y="510540"/>
                  </a:cubicBezTo>
                  <a:lnTo>
                    <a:pt x="386715" y="464058"/>
                  </a:lnTo>
                  <a:cubicBezTo>
                    <a:pt x="386715" y="457581"/>
                    <a:pt x="381508" y="452374"/>
                    <a:pt x="375031" y="452374"/>
                  </a:cubicBezTo>
                  <a:close/>
                  <a:moveTo>
                    <a:pt x="266700" y="452374"/>
                  </a:moveTo>
                  <a:cubicBezTo>
                    <a:pt x="260223" y="452374"/>
                    <a:pt x="255016" y="457581"/>
                    <a:pt x="255016" y="464058"/>
                  </a:cubicBezTo>
                  <a:lnTo>
                    <a:pt x="255016" y="510540"/>
                  </a:lnTo>
                  <a:cubicBezTo>
                    <a:pt x="255016" y="517017"/>
                    <a:pt x="260223" y="522224"/>
                    <a:pt x="266700" y="522224"/>
                  </a:cubicBezTo>
                  <a:lnTo>
                    <a:pt x="313182" y="522224"/>
                  </a:lnTo>
                  <a:cubicBezTo>
                    <a:pt x="319659" y="522224"/>
                    <a:pt x="324866" y="517017"/>
                    <a:pt x="324866" y="510540"/>
                  </a:cubicBezTo>
                  <a:lnTo>
                    <a:pt x="324866" y="464058"/>
                  </a:lnTo>
                  <a:cubicBezTo>
                    <a:pt x="324866" y="457581"/>
                    <a:pt x="319659" y="452374"/>
                    <a:pt x="313182" y="452374"/>
                  </a:cubicBezTo>
                  <a:close/>
                  <a:moveTo>
                    <a:pt x="204851" y="452374"/>
                  </a:moveTo>
                  <a:cubicBezTo>
                    <a:pt x="198374" y="452374"/>
                    <a:pt x="193167" y="457581"/>
                    <a:pt x="193167" y="464058"/>
                  </a:cubicBezTo>
                  <a:lnTo>
                    <a:pt x="193167" y="510540"/>
                  </a:lnTo>
                  <a:cubicBezTo>
                    <a:pt x="193167" y="517017"/>
                    <a:pt x="198374" y="522224"/>
                    <a:pt x="204851" y="522224"/>
                  </a:cubicBezTo>
                  <a:lnTo>
                    <a:pt x="112014" y="522224"/>
                  </a:lnTo>
                  <a:cubicBezTo>
                    <a:pt x="118491" y="522224"/>
                    <a:pt x="123698" y="517017"/>
                    <a:pt x="123698" y="510540"/>
                  </a:cubicBezTo>
                  <a:lnTo>
                    <a:pt x="123698" y="464058"/>
                  </a:lnTo>
                  <a:cubicBezTo>
                    <a:pt x="123698" y="457581"/>
                    <a:pt x="118491" y="452374"/>
                    <a:pt x="112014" y="452374"/>
                  </a:cubicBezTo>
                  <a:close/>
                  <a:moveTo>
                    <a:pt x="436880" y="349377"/>
                  </a:moveTo>
                  <a:cubicBezTo>
                    <a:pt x="430403" y="349377"/>
                    <a:pt x="425196" y="354584"/>
                    <a:pt x="425196" y="361061"/>
                  </a:cubicBezTo>
                  <a:lnTo>
                    <a:pt x="425196" y="407543"/>
                  </a:lnTo>
                  <a:cubicBezTo>
                    <a:pt x="425196" y="414020"/>
                    <a:pt x="430403" y="419227"/>
                    <a:pt x="436880" y="419227"/>
                  </a:cubicBezTo>
                  <a:cubicBezTo>
                    <a:pt x="443357" y="419227"/>
                    <a:pt x="448564" y="414020"/>
                    <a:pt x="448564" y="407543"/>
                  </a:cubicBezTo>
                  <a:lnTo>
                    <a:pt x="448564" y="361061"/>
                  </a:lnTo>
                  <a:cubicBezTo>
                    <a:pt x="448564" y="354584"/>
                    <a:pt x="443357" y="349377"/>
                    <a:pt x="436880" y="349377"/>
                  </a:cubicBezTo>
                  <a:close/>
                  <a:moveTo>
                    <a:pt x="328549" y="349377"/>
                  </a:moveTo>
                  <a:cubicBezTo>
                    <a:pt x="322072" y="349377"/>
                    <a:pt x="316865" y="354584"/>
                    <a:pt x="316865" y="361061"/>
                  </a:cubicBezTo>
                  <a:lnTo>
                    <a:pt x="316865" y="407543"/>
                  </a:lnTo>
                  <a:cubicBezTo>
                    <a:pt x="316865" y="414020"/>
                    <a:pt x="322072" y="419227"/>
                    <a:pt x="328549" y="419227"/>
                  </a:cubicBezTo>
                  <a:lnTo>
                    <a:pt x="375031" y="419227"/>
                  </a:lnTo>
                  <a:cubicBezTo>
                    <a:pt x="381508" y="419227"/>
                    <a:pt x="386715" y="414020"/>
                    <a:pt x="386715" y="407543"/>
                  </a:cubicBezTo>
                  <a:lnTo>
                    <a:pt x="386715" y="361061"/>
                  </a:lnTo>
                  <a:cubicBezTo>
                    <a:pt x="386715" y="354584"/>
                    <a:pt x="381508" y="349377"/>
                    <a:pt x="375031" y="349377"/>
                  </a:cubicBezTo>
                  <a:close/>
                  <a:moveTo>
                    <a:pt x="266700" y="349377"/>
                  </a:moveTo>
                  <a:cubicBezTo>
                    <a:pt x="260223" y="349377"/>
                    <a:pt x="255016" y="354584"/>
                    <a:pt x="255016" y="361061"/>
                  </a:cubicBezTo>
                  <a:lnTo>
                    <a:pt x="255016" y="407543"/>
                  </a:lnTo>
                  <a:cubicBezTo>
                    <a:pt x="255016" y="414020"/>
                    <a:pt x="260223" y="419227"/>
                    <a:pt x="266700" y="419227"/>
                  </a:cubicBezTo>
                  <a:lnTo>
                    <a:pt x="313182" y="419227"/>
                  </a:lnTo>
                  <a:cubicBezTo>
                    <a:pt x="319659" y="419227"/>
                    <a:pt x="324866" y="414020"/>
                    <a:pt x="324866" y="407543"/>
                  </a:cubicBezTo>
                  <a:lnTo>
                    <a:pt x="324866" y="361061"/>
                  </a:lnTo>
                  <a:cubicBezTo>
                    <a:pt x="324866" y="354584"/>
                    <a:pt x="319659" y="349377"/>
                    <a:pt x="313182" y="349377"/>
                  </a:cubicBezTo>
                  <a:close/>
                  <a:moveTo>
                    <a:pt x="204851" y="349377"/>
                  </a:moveTo>
                  <a:cubicBezTo>
                    <a:pt x="198374" y="349377"/>
                    <a:pt x="193167" y="354584"/>
                    <a:pt x="193167" y="361061"/>
                  </a:cubicBezTo>
                  <a:lnTo>
                    <a:pt x="193167" y="407543"/>
                  </a:lnTo>
                  <a:cubicBezTo>
                    <a:pt x="193167" y="414020"/>
                    <a:pt x="198374" y="419227"/>
                    <a:pt x="204851" y="419227"/>
                  </a:cubicBezTo>
                  <a:lnTo>
                    <a:pt x="112014" y="419227"/>
                  </a:lnTo>
                  <a:cubicBezTo>
                    <a:pt x="118491" y="419227"/>
                    <a:pt x="123698" y="414020"/>
                    <a:pt x="123698" y="407543"/>
                  </a:cubicBezTo>
                  <a:lnTo>
                    <a:pt x="123698" y="361061"/>
                  </a:lnTo>
                  <a:cubicBezTo>
                    <a:pt x="123698" y="354584"/>
                    <a:pt x="118491" y="349377"/>
                    <a:pt x="112014" y="349377"/>
                  </a:cubicBezTo>
                  <a:close/>
                  <a:moveTo>
                    <a:pt x="390398" y="246380"/>
                  </a:moveTo>
                  <a:cubicBezTo>
                    <a:pt x="383921" y="246380"/>
                    <a:pt x="378714" y="251587"/>
                    <a:pt x="378714" y="258064"/>
                  </a:cubicBezTo>
                  <a:lnTo>
                    <a:pt x="378714" y="304546"/>
                  </a:lnTo>
                  <a:cubicBezTo>
                    <a:pt x="378714" y="311023"/>
                    <a:pt x="383921" y="316230"/>
                    <a:pt x="390398" y="316230"/>
                  </a:cubicBezTo>
                  <a:lnTo>
                    <a:pt x="436880" y="316230"/>
                  </a:lnTo>
                  <a:cubicBezTo>
                    <a:pt x="443357" y="316230"/>
                    <a:pt x="448564" y="311023"/>
                    <a:pt x="448564" y="304546"/>
                  </a:cubicBezTo>
                  <a:lnTo>
                    <a:pt x="448564" y="258064"/>
                  </a:lnTo>
                  <a:cubicBezTo>
                    <a:pt x="448564" y="251587"/>
                    <a:pt x="443357" y="246380"/>
                    <a:pt x="436880" y="246380"/>
                  </a:cubicBezTo>
                  <a:close/>
                  <a:moveTo>
                    <a:pt x="328549" y="246380"/>
                  </a:moveTo>
                  <a:cubicBezTo>
                    <a:pt x="322072" y="246380"/>
                    <a:pt x="316865" y="251587"/>
                    <a:pt x="316865" y="258064"/>
                  </a:cubicBezTo>
                  <a:lnTo>
                    <a:pt x="316865" y="304546"/>
                  </a:lnTo>
                  <a:cubicBezTo>
                    <a:pt x="316865" y="311023"/>
                    <a:pt x="322072" y="316230"/>
                    <a:pt x="328549" y="316230"/>
                  </a:cubicBezTo>
                  <a:lnTo>
                    <a:pt x="375031" y="316230"/>
                  </a:lnTo>
                  <a:cubicBezTo>
                    <a:pt x="381508" y="316230"/>
                    <a:pt x="386715" y="311023"/>
                    <a:pt x="386715" y="304546"/>
                  </a:cubicBezTo>
                  <a:lnTo>
                    <a:pt x="386715" y="258064"/>
                  </a:lnTo>
                  <a:cubicBezTo>
                    <a:pt x="386715" y="251587"/>
                    <a:pt x="381508" y="246380"/>
                    <a:pt x="375031" y="246380"/>
                  </a:cubicBezTo>
                  <a:close/>
                  <a:moveTo>
                    <a:pt x="266700" y="246380"/>
                  </a:moveTo>
                  <a:cubicBezTo>
                    <a:pt x="260223" y="246380"/>
                    <a:pt x="255016" y="251587"/>
                    <a:pt x="255016" y="258064"/>
                  </a:cubicBezTo>
                  <a:lnTo>
                    <a:pt x="255016" y="304546"/>
                  </a:lnTo>
                  <a:cubicBezTo>
                    <a:pt x="255016" y="311023"/>
                    <a:pt x="260223" y="316230"/>
                    <a:pt x="266700" y="316230"/>
                  </a:cubicBezTo>
                  <a:lnTo>
                    <a:pt x="313182" y="316230"/>
                  </a:lnTo>
                  <a:cubicBezTo>
                    <a:pt x="319659" y="316230"/>
                    <a:pt x="324866" y="311023"/>
                    <a:pt x="324866" y="304546"/>
                  </a:cubicBezTo>
                  <a:lnTo>
                    <a:pt x="324866" y="258064"/>
                  </a:lnTo>
                  <a:cubicBezTo>
                    <a:pt x="324866" y="251587"/>
                    <a:pt x="319659" y="246380"/>
                    <a:pt x="313182" y="246380"/>
                  </a:cubicBezTo>
                  <a:close/>
                  <a:moveTo>
                    <a:pt x="204851" y="246380"/>
                  </a:moveTo>
                  <a:cubicBezTo>
                    <a:pt x="198374" y="246380"/>
                    <a:pt x="193167" y="251587"/>
                    <a:pt x="193167" y="258064"/>
                  </a:cubicBezTo>
                  <a:lnTo>
                    <a:pt x="193167" y="304546"/>
                  </a:lnTo>
                  <a:cubicBezTo>
                    <a:pt x="193167" y="311023"/>
                    <a:pt x="198374" y="316230"/>
                    <a:pt x="204851" y="316230"/>
                  </a:cubicBezTo>
                  <a:lnTo>
                    <a:pt x="112014" y="316230"/>
                  </a:lnTo>
                  <a:cubicBezTo>
                    <a:pt x="118491" y="316230"/>
                    <a:pt x="123698" y="311023"/>
                    <a:pt x="123698" y="304546"/>
                  </a:cubicBezTo>
                  <a:lnTo>
                    <a:pt x="123698" y="258064"/>
                  </a:lnTo>
                  <a:cubicBezTo>
                    <a:pt x="123698" y="251587"/>
                    <a:pt x="118491" y="246380"/>
                    <a:pt x="112014" y="246380"/>
                  </a:cubicBezTo>
                  <a:close/>
                  <a:moveTo>
                    <a:pt x="72263" y="33909"/>
                  </a:moveTo>
                  <a:cubicBezTo>
                    <a:pt x="57150" y="33909"/>
                    <a:pt x="44831" y="46228"/>
                    <a:pt x="44831" y="61341"/>
                  </a:cubicBezTo>
                  <a:lnTo>
                    <a:pt x="44831" y="170942"/>
                  </a:lnTo>
                  <a:cubicBezTo>
                    <a:pt x="44831" y="186055"/>
                    <a:pt x="57150" y="198374"/>
                    <a:pt x="72263" y="198374"/>
                  </a:cubicBezTo>
                  <a:lnTo>
                    <a:pt x="436118" y="198374"/>
                  </a:lnTo>
                  <a:cubicBezTo>
                    <a:pt x="451231" y="198374"/>
                    <a:pt x="463550" y="186055"/>
                    <a:pt x="463550" y="170942"/>
                  </a:cubicBezTo>
                  <a:lnTo>
                    <a:pt x="463550" y="61341"/>
                  </a:lnTo>
                  <a:cubicBezTo>
                    <a:pt x="463550" y="46228"/>
                    <a:pt x="451231" y="33909"/>
                    <a:pt x="436118" y="33909"/>
                  </a:cubicBezTo>
                  <a:close/>
                  <a:moveTo>
                    <a:pt x="55118" y="0"/>
                  </a:moveTo>
                  <a:lnTo>
                    <a:pt x="453263" y="0"/>
                  </a:lnTo>
                  <a:cubicBezTo>
                    <a:pt x="483616" y="0"/>
                    <a:pt x="508381" y="24638"/>
                    <a:pt x="508381" y="54991"/>
                  </a:cubicBezTo>
                  <a:lnTo>
                    <a:pt x="508381" y="617474"/>
                  </a:lnTo>
                  <a:cubicBezTo>
                    <a:pt x="508381" y="647827"/>
                    <a:pt x="483743" y="672465"/>
                    <a:pt x="453263" y="672465"/>
                  </a:cubicBezTo>
                  <a:lnTo>
                    <a:pt x="55118" y="672465"/>
                  </a:lnTo>
                  <a:cubicBezTo>
                    <a:pt x="24638" y="672465"/>
                    <a:pt x="0" y="647827"/>
                    <a:pt x="0" y="617474"/>
                  </a:cubicBezTo>
                  <a:lnTo>
                    <a:pt x="0" y="54991"/>
                  </a:lnTo>
                  <a:cubicBezTo>
                    <a:pt x="0" y="24638"/>
                    <a:pt x="24638" y="0"/>
                    <a:pt x="55118" y="0"/>
                  </a:cubicBezTo>
                  <a:close/>
                </a:path>
              </a:pathLst>
            </a:custGeom>
            <a:solidFill>
              <a:srgbClr val="FFFFFF"/>
            </a:solidFill>
          </p:spPr>
        </p:sp>
      </p:grpSp>
      <p:grpSp>
        <p:nvGrpSpPr>
          <p:cNvPr id="63" name="Group 63"/>
          <p:cNvGrpSpPr/>
          <p:nvPr/>
        </p:nvGrpSpPr>
        <p:grpSpPr>
          <a:xfrm>
            <a:off x="8251200" y="7143660"/>
            <a:ext cx="518940" cy="527580"/>
            <a:chOff x="0" y="0"/>
            <a:chExt cx="691920" cy="703440"/>
          </a:xfrm>
        </p:grpSpPr>
        <p:sp>
          <p:nvSpPr>
            <p:cNvPr id="64" name="Freeform 64"/>
            <p:cNvSpPr/>
            <p:nvPr/>
          </p:nvSpPr>
          <p:spPr>
            <a:xfrm>
              <a:off x="0" y="0"/>
              <a:ext cx="1119759" cy="703453"/>
            </a:xfrm>
            <a:custGeom>
              <a:avLst/>
              <a:gdLst/>
              <a:ahLst/>
              <a:cxnLst/>
              <a:rect l="l" t="t" r="r" b="b"/>
              <a:pathLst>
                <a:path w="1119759" h="703453">
                  <a:moveTo>
                    <a:pt x="227076" y="619760"/>
                  </a:moveTo>
                  <a:lnTo>
                    <a:pt x="461518" y="619760"/>
                  </a:lnTo>
                  <a:lnTo>
                    <a:pt x="461518" y="644525"/>
                  </a:lnTo>
                  <a:lnTo>
                    <a:pt x="227076" y="644525"/>
                  </a:lnTo>
                  <a:close/>
                  <a:moveTo>
                    <a:pt x="227076" y="578739"/>
                  </a:moveTo>
                  <a:lnTo>
                    <a:pt x="461518" y="578739"/>
                  </a:lnTo>
                  <a:lnTo>
                    <a:pt x="461518" y="603504"/>
                  </a:lnTo>
                  <a:lnTo>
                    <a:pt x="227076" y="603504"/>
                  </a:lnTo>
                  <a:close/>
                  <a:moveTo>
                    <a:pt x="227076" y="537718"/>
                  </a:moveTo>
                  <a:lnTo>
                    <a:pt x="461518" y="537718"/>
                  </a:lnTo>
                  <a:lnTo>
                    <a:pt x="461518" y="562483"/>
                  </a:lnTo>
                  <a:lnTo>
                    <a:pt x="227076" y="562483"/>
                  </a:lnTo>
                  <a:close/>
                  <a:moveTo>
                    <a:pt x="195961" y="524002"/>
                  </a:moveTo>
                  <a:lnTo>
                    <a:pt x="195961" y="559054"/>
                  </a:lnTo>
                  <a:lnTo>
                    <a:pt x="195961" y="576580"/>
                  </a:lnTo>
                  <a:lnTo>
                    <a:pt x="195961" y="546100"/>
                  </a:lnTo>
                  <a:lnTo>
                    <a:pt x="195961" y="683387"/>
                  </a:lnTo>
                  <a:lnTo>
                    <a:pt x="495935" y="683387"/>
                  </a:lnTo>
                  <a:lnTo>
                    <a:pt x="495935" y="546100"/>
                  </a:lnTo>
                  <a:lnTo>
                    <a:pt x="495935" y="502285"/>
                  </a:lnTo>
                  <a:lnTo>
                    <a:pt x="495935" y="484759"/>
                  </a:lnTo>
                  <a:lnTo>
                    <a:pt x="495935" y="449707"/>
                  </a:lnTo>
                  <a:close/>
                  <a:moveTo>
                    <a:pt x="101854" y="397129"/>
                  </a:moveTo>
                  <a:lnTo>
                    <a:pt x="101854" y="502158"/>
                  </a:lnTo>
                  <a:lnTo>
                    <a:pt x="166497" y="502158"/>
                  </a:lnTo>
                  <a:lnTo>
                    <a:pt x="166497" y="484759"/>
                  </a:lnTo>
                  <a:lnTo>
                    <a:pt x="118364" y="484759"/>
                  </a:lnTo>
                  <a:lnTo>
                    <a:pt x="118364" y="414655"/>
                  </a:lnTo>
                  <a:lnTo>
                    <a:pt x="573532" y="414655"/>
                  </a:lnTo>
                  <a:lnTo>
                    <a:pt x="573532" y="484759"/>
                  </a:lnTo>
                  <a:lnTo>
                    <a:pt x="525399" y="484759"/>
                  </a:lnTo>
                  <a:lnTo>
                    <a:pt x="525399" y="502285"/>
                  </a:lnTo>
                  <a:lnTo>
                    <a:pt x="590042" y="502285"/>
                  </a:lnTo>
                  <a:lnTo>
                    <a:pt x="590042" y="397129"/>
                  </a:lnTo>
                  <a:close/>
                  <a:moveTo>
                    <a:pt x="1100201" y="310388"/>
                  </a:moveTo>
                  <a:cubicBezTo>
                    <a:pt x="1089406" y="310388"/>
                    <a:pt x="1080643" y="319659"/>
                    <a:pt x="1080643" y="331089"/>
                  </a:cubicBezTo>
                  <a:cubicBezTo>
                    <a:pt x="1080643" y="342519"/>
                    <a:pt x="1089406" y="351790"/>
                    <a:pt x="1100201" y="351790"/>
                  </a:cubicBezTo>
                  <a:cubicBezTo>
                    <a:pt x="1110996" y="351790"/>
                    <a:pt x="1119759" y="342519"/>
                    <a:pt x="1119759" y="331089"/>
                  </a:cubicBezTo>
                  <a:cubicBezTo>
                    <a:pt x="1119759" y="319659"/>
                    <a:pt x="1110996" y="310388"/>
                    <a:pt x="1100201" y="310388"/>
                  </a:cubicBezTo>
                  <a:close/>
                  <a:moveTo>
                    <a:pt x="1033018" y="310388"/>
                  </a:moveTo>
                  <a:cubicBezTo>
                    <a:pt x="1022223" y="310388"/>
                    <a:pt x="1013460" y="319659"/>
                    <a:pt x="1013460" y="331089"/>
                  </a:cubicBezTo>
                  <a:cubicBezTo>
                    <a:pt x="1013460" y="342519"/>
                    <a:pt x="1022223" y="351790"/>
                    <a:pt x="1033018" y="351790"/>
                  </a:cubicBezTo>
                  <a:cubicBezTo>
                    <a:pt x="1043813" y="351790"/>
                    <a:pt x="1052576" y="342519"/>
                    <a:pt x="1052576" y="331089"/>
                  </a:cubicBezTo>
                  <a:cubicBezTo>
                    <a:pt x="1052576" y="319659"/>
                    <a:pt x="1043813" y="310388"/>
                    <a:pt x="1033018" y="310388"/>
                  </a:cubicBezTo>
                  <a:close/>
                  <a:moveTo>
                    <a:pt x="42545" y="275844"/>
                  </a:moveTo>
                  <a:lnTo>
                    <a:pt x="649351" y="275844"/>
                  </a:lnTo>
                  <a:cubicBezTo>
                    <a:pt x="672846" y="275844"/>
                    <a:pt x="691896" y="296037"/>
                    <a:pt x="691896" y="320929"/>
                  </a:cubicBezTo>
                  <a:lnTo>
                    <a:pt x="691896" y="501015"/>
                  </a:lnTo>
                  <a:cubicBezTo>
                    <a:pt x="691896" y="525907"/>
                    <a:pt x="672846" y="546100"/>
                    <a:pt x="649351" y="546100"/>
                  </a:cubicBezTo>
                  <a:lnTo>
                    <a:pt x="525399" y="546100"/>
                  </a:lnTo>
                  <a:lnTo>
                    <a:pt x="525399" y="703453"/>
                  </a:lnTo>
                  <a:lnTo>
                    <a:pt x="166497" y="703453"/>
                  </a:lnTo>
                  <a:lnTo>
                    <a:pt x="166497" y="546100"/>
                  </a:lnTo>
                  <a:lnTo>
                    <a:pt x="42545" y="546100"/>
                  </a:lnTo>
                  <a:cubicBezTo>
                    <a:pt x="19050" y="546100"/>
                    <a:pt x="0" y="525907"/>
                    <a:pt x="0" y="501015"/>
                  </a:cubicBezTo>
                  <a:lnTo>
                    <a:pt x="0" y="320929"/>
                  </a:lnTo>
                  <a:cubicBezTo>
                    <a:pt x="0" y="296037"/>
                    <a:pt x="19050" y="275844"/>
                    <a:pt x="42545" y="275844"/>
                  </a:cubicBezTo>
                  <a:close/>
                  <a:moveTo>
                    <a:pt x="166497" y="0"/>
                  </a:moveTo>
                  <a:lnTo>
                    <a:pt x="525399" y="0"/>
                  </a:lnTo>
                  <a:lnTo>
                    <a:pt x="525399" y="43815"/>
                  </a:lnTo>
                  <a:lnTo>
                    <a:pt x="557022" y="43815"/>
                  </a:lnTo>
                  <a:cubicBezTo>
                    <a:pt x="575310" y="43815"/>
                    <a:pt x="590169" y="59436"/>
                    <a:pt x="590169" y="78867"/>
                  </a:cubicBezTo>
                  <a:lnTo>
                    <a:pt x="590169" y="254000"/>
                  </a:lnTo>
                  <a:lnTo>
                    <a:pt x="495935" y="254000"/>
                  </a:lnTo>
                  <a:lnTo>
                    <a:pt x="495935" y="253746"/>
                  </a:lnTo>
                  <a:lnTo>
                    <a:pt x="495935" y="43815"/>
                  </a:lnTo>
                  <a:lnTo>
                    <a:pt x="495935" y="22225"/>
                  </a:lnTo>
                  <a:lnTo>
                    <a:pt x="195961" y="22225"/>
                  </a:lnTo>
                  <a:lnTo>
                    <a:pt x="195961" y="43815"/>
                  </a:lnTo>
                  <a:lnTo>
                    <a:pt x="195961" y="253746"/>
                  </a:lnTo>
                  <a:lnTo>
                    <a:pt x="195961" y="254000"/>
                  </a:lnTo>
                  <a:lnTo>
                    <a:pt x="101854" y="254000"/>
                  </a:lnTo>
                  <a:lnTo>
                    <a:pt x="101854" y="78867"/>
                  </a:lnTo>
                  <a:cubicBezTo>
                    <a:pt x="101854" y="59563"/>
                    <a:pt x="116713" y="43815"/>
                    <a:pt x="135001" y="43815"/>
                  </a:cubicBezTo>
                  <a:lnTo>
                    <a:pt x="166624" y="43815"/>
                  </a:lnTo>
                  <a:close/>
                </a:path>
              </a:pathLst>
            </a:custGeom>
            <a:solidFill>
              <a:srgbClr val="FFFFFF"/>
            </a:solidFill>
          </p:spPr>
        </p:sp>
      </p:grpSp>
      <p:grpSp>
        <p:nvGrpSpPr>
          <p:cNvPr id="65" name="Group 65"/>
          <p:cNvGrpSpPr/>
          <p:nvPr/>
        </p:nvGrpSpPr>
        <p:grpSpPr>
          <a:xfrm>
            <a:off x="9484020" y="7174440"/>
            <a:ext cx="519480" cy="399060"/>
            <a:chOff x="0" y="0"/>
            <a:chExt cx="692640" cy="532080"/>
          </a:xfrm>
        </p:grpSpPr>
        <p:sp>
          <p:nvSpPr>
            <p:cNvPr id="66" name="Freeform 66"/>
            <p:cNvSpPr/>
            <p:nvPr/>
          </p:nvSpPr>
          <p:spPr>
            <a:xfrm>
              <a:off x="0" y="0"/>
              <a:ext cx="699389" cy="532130"/>
            </a:xfrm>
            <a:custGeom>
              <a:avLst/>
              <a:gdLst/>
              <a:ahLst/>
              <a:cxnLst/>
              <a:rect l="l" t="t" r="r" b="b"/>
              <a:pathLst>
                <a:path w="699389" h="532130">
                  <a:moveTo>
                    <a:pt x="416814" y="222123"/>
                  </a:moveTo>
                  <a:cubicBezTo>
                    <a:pt x="475615" y="222123"/>
                    <a:pt x="523367" y="269875"/>
                    <a:pt x="523367" y="328676"/>
                  </a:cubicBezTo>
                  <a:cubicBezTo>
                    <a:pt x="523367" y="387477"/>
                    <a:pt x="475615" y="435229"/>
                    <a:pt x="416814" y="435229"/>
                  </a:cubicBezTo>
                  <a:cubicBezTo>
                    <a:pt x="358013" y="435229"/>
                    <a:pt x="310261" y="387477"/>
                    <a:pt x="310261" y="328676"/>
                  </a:cubicBezTo>
                  <a:cubicBezTo>
                    <a:pt x="310261" y="269875"/>
                    <a:pt x="358013" y="222123"/>
                    <a:pt x="416814" y="222123"/>
                  </a:cubicBezTo>
                  <a:close/>
                  <a:moveTo>
                    <a:pt x="416814" y="179959"/>
                  </a:moveTo>
                  <a:cubicBezTo>
                    <a:pt x="334645" y="179959"/>
                    <a:pt x="268097" y="246507"/>
                    <a:pt x="268097" y="328676"/>
                  </a:cubicBezTo>
                  <a:cubicBezTo>
                    <a:pt x="268097" y="410845"/>
                    <a:pt x="334645" y="477393"/>
                    <a:pt x="416814" y="477393"/>
                  </a:cubicBezTo>
                  <a:cubicBezTo>
                    <a:pt x="498983" y="477393"/>
                    <a:pt x="565531" y="410845"/>
                    <a:pt x="565531" y="328676"/>
                  </a:cubicBezTo>
                  <a:cubicBezTo>
                    <a:pt x="565531" y="246507"/>
                    <a:pt x="498983" y="179959"/>
                    <a:pt x="416814" y="179959"/>
                  </a:cubicBezTo>
                  <a:close/>
                  <a:moveTo>
                    <a:pt x="241808" y="146939"/>
                  </a:moveTo>
                  <a:lnTo>
                    <a:pt x="241808" y="180467"/>
                  </a:lnTo>
                  <a:lnTo>
                    <a:pt x="288798" y="180467"/>
                  </a:lnTo>
                  <a:lnTo>
                    <a:pt x="288798" y="146939"/>
                  </a:lnTo>
                  <a:close/>
                  <a:moveTo>
                    <a:pt x="609092" y="136144"/>
                  </a:moveTo>
                  <a:lnTo>
                    <a:pt x="609092" y="180467"/>
                  </a:lnTo>
                  <a:lnTo>
                    <a:pt x="699389" y="180467"/>
                  </a:lnTo>
                  <a:lnTo>
                    <a:pt x="699389" y="136144"/>
                  </a:lnTo>
                  <a:close/>
                  <a:moveTo>
                    <a:pt x="346329" y="23495"/>
                  </a:moveTo>
                  <a:lnTo>
                    <a:pt x="346329" y="94107"/>
                  </a:lnTo>
                  <a:lnTo>
                    <a:pt x="487299" y="94107"/>
                  </a:lnTo>
                  <a:lnTo>
                    <a:pt x="487299" y="23495"/>
                  </a:lnTo>
                  <a:close/>
                  <a:moveTo>
                    <a:pt x="315722" y="0"/>
                  </a:moveTo>
                  <a:lnTo>
                    <a:pt x="517906" y="0"/>
                  </a:lnTo>
                  <a:cubicBezTo>
                    <a:pt x="528828" y="0"/>
                    <a:pt x="537718" y="8890"/>
                    <a:pt x="537718" y="19812"/>
                  </a:cubicBezTo>
                  <a:lnTo>
                    <a:pt x="537718" y="94107"/>
                  </a:lnTo>
                  <a:lnTo>
                    <a:pt x="637413" y="94107"/>
                  </a:lnTo>
                  <a:cubicBezTo>
                    <a:pt x="667893" y="94107"/>
                    <a:pt x="692531" y="118745"/>
                    <a:pt x="692531" y="149225"/>
                  </a:cubicBezTo>
                  <a:lnTo>
                    <a:pt x="692531" y="476885"/>
                  </a:lnTo>
                  <a:cubicBezTo>
                    <a:pt x="692531" y="507365"/>
                    <a:pt x="667893" y="532003"/>
                    <a:pt x="637413" y="532003"/>
                  </a:cubicBezTo>
                  <a:lnTo>
                    <a:pt x="55118" y="532003"/>
                  </a:lnTo>
                  <a:cubicBezTo>
                    <a:pt x="24638" y="532130"/>
                    <a:pt x="0" y="507365"/>
                    <a:pt x="0" y="476885"/>
                  </a:cubicBezTo>
                  <a:lnTo>
                    <a:pt x="0" y="149225"/>
                  </a:lnTo>
                  <a:cubicBezTo>
                    <a:pt x="0" y="118745"/>
                    <a:pt x="24638" y="94107"/>
                    <a:pt x="55118" y="94107"/>
                  </a:cubicBezTo>
                  <a:lnTo>
                    <a:pt x="66675" y="94107"/>
                  </a:lnTo>
                  <a:lnTo>
                    <a:pt x="66675" y="68072"/>
                  </a:lnTo>
                  <a:cubicBezTo>
                    <a:pt x="66675" y="62611"/>
                    <a:pt x="71120" y="58166"/>
                    <a:pt x="76581" y="58166"/>
                  </a:cubicBezTo>
                  <a:lnTo>
                    <a:pt x="177800" y="58166"/>
                  </a:lnTo>
                  <a:cubicBezTo>
                    <a:pt x="183261" y="58166"/>
                    <a:pt x="187706" y="62611"/>
                    <a:pt x="187706" y="68072"/>
                  </a:cubicBezTo>
                  <a:lnTo>
                    <a:pt x="187706" y="94107"/>
                  </a:lnTo>
                  <a:lnTo>
                    <a:pt x="295910" y="94107"/>
                  </a:lnTo>
                  <a:lnTo>
                    <a:pt x="295910" y="19812"/>
                  </a:lnTo>
                  <a:cubicBezTo>
                    <a:pt x="295910" y="8890"/>
                    <a:pt x="304800" y="0"/>
                    <a:pt x="315722" y="0"/>
                  </a:cubicBezTo>
                  <a:close/>
                </a:path>
              </a:pathLst>
            </a:custGeom>
            <a:solidFill>
              <a:srgbClr val="FFFFFF"/>
            </a:solidFill>
          </p:spPr>
        </p:sp>
      </p:grpSp>
      <p:grpSp>
        <p:nvGrpSpPr>
          <p:cNvPr id="67" name="Group 67"/>
          <p:cNvGrpSpPr/>
          <p:nvPr/>
        </p:nvGrpSpPr>
        <p:grpSpPr>
          <a:xfrm>
            <a:off x="9473760" y="8299260"/>
            <a:ext cx="528120" cy="455760"/>
            <a:chOff x="0" y="0"/>
            <a:chExt cx="704160" cy="607680"/>
          </a:xfrm>
        </p:grpSpPr>
        <p:sp>
          <p:nvSpPr>
            <p:cNvPr id="68" name="Freeform 68"/>
            <p:cNvSpPr/>
            <p:nvPr/>
          </p:nvSpPr>
          <p:spPr>
            <a:xfrm>
              <a:off x="0" y="0"/>
              <a:ext cx="704342" cy="607695"/>
            </a:xfrm>
            <a:custGeom>
              <a:avLst/>
              <a:gdLst/>
              <a:ahLst/>
              <a:cxnLst/>
              <a:rect l="l" t="t" r="r" b="b"/>
              <a:pathLst>
                <a:path w="704342" h="607695">
                  <a:moveTo>
                    <a:pt x="149225" y="133096"/>
                  </a:moveTo>
                  <a:cubicBezTo>
                    <a:pt x="132842" y="133096"/>
                    <a:pt x="119507" y="146431"/>
                    <a:pt x="119507" y="162814"/>
                  </a:cubicBezTo>
                  <a:cubicBezTo>
                    <a:pt x="119507" y="179197"/>
                    <a:pt x="132842" y="192532"/>
                    <a:pt x="149225" y="192532"/>
                  </a:cubicBezTo>
                  <a:cubicBezTo>
                    <a:pt x="165608" y="192532"/>
                    <a:pt x="178943" y="179197"/>
                    <a:pt x="178943" y="162814"/>
                  </a:cubicBezTo>
                  <a:cubicBezTo>
                    <a:pt x="178943" y="146431"/>
                    <a:pt x="165608" y="133096"/>
                    <a:pt x="149225" y="133096"/>
                  </a:cubicBezTo>
                  <a:close/>
                  <a:moveTo>
                    <a:pt x="345059" y="61214"/>
                  </a:moveTo>
                  <a:cubicBezTo>
                    <a:pt x="311277" y="61214"/>
                    <a:pt x="283845" y="88646"/>
                    <a:pt x="283845" y="122428"/>
                  </a:cubicBezTo>
                  <a:cubicBezTo>
                    <a:pt x="283845" y="156210"/>
                    <a:pt x="311277" y="183642"/>
                    <a:pt x="345059" y="183642"/>
                  </a:cubicBezTo>
                  <a:cubicBezTo>
                    <a:pt x="378841" y="183642"/>
                    <a:pt x="406273" y="156210"/>
                    <a:pt x="406273" y="122428"/>
                  </a:cubicBezTo>
                  <a:cubicBezTo>
                    <a:pt x="406273" y="88646"/>
                    <a:pt x="378841" y="61214"/>
                    <a:pt x="345059" y="61214"/>
                  </a:cubicBezTo>
                  <a:close/>
                  <a:moveTo>
                    <a:pt x="345059" y="0"/>
                  </a:moveTo>
                  <a:cubicBezTo>
                    <a:pt x="412623" y="0"/>
                    <a:pt x="467360" y="54737"/>
                    <a:pt x="467360" y="122301"/>
                  </a:cubicBezTo>
                  <a:cubicBezTo>
                    <a:pt x="467360" y="170815"/>
                    <a:pt x="439166" y="212725"/>
                    <a:pt x="398018" y="232156"/>
                  </a:cubicBezTo>
                  <a:lnTo>
                    <a:pt x="481584" y="232156"/>
                  </a:lnTo>
                  <a:cubicBezTo>
                    <a:pt x="516128" y="232156"/>
                    <a:pt x="544195" y="260223"/>
                    <a:pt x="544195" y="294767"/>
                  </a:cubicBezTo>
                  <a:lnTo>
                    <a:pt x="544195" y="320548"/>
                  </a:lnTo>
                  <a:lnTo>
                    <a:pt x="577342" y="320548"/>
                  </a:lnTo>
                  <a:cubicBezTo>
                    <a:pt x="585216" y="320548"/>
                    <a:pt x="591820" y="326136"/>
                    <a:pt x="593217" y="333502"/>
                  </a:cubicBezTo>
                  <a:lnTo>
                    <a:pt x="704342" y="241173"/>
                  </a:lnTo>
                  <a:lnTo>
                    <a:pt x="704342" y="598678"/>
                  </a:lnTo>
                  <a:lnTo>
                    <a:pt x="593090" y="506349"/>
                  </a:lnTo>
                  <a:cubicBezTo>
                    <a:pt x="591693" y="513842"/>
                    <a:pt x="585089" y="519303"/>
                    <a:pt x="577215" y="519303"/>
                  </a:cubicBezTo>
                  <a:lnTo>
                    <a:pt x="544195" y="519303"/>
                  </a:lnTo>
                  <a:lnTo>
                    <a:pt x="544195" y="545084"/>
                  </a:lnTo>
                  <a:cubicBezTo>
                    <a:pt x="544195" y="579628"/>
                    <a:pt x="516128" y="607695"/>
                    <a:pt x="481584" y="607695"/>
                  </a:cubicBezTo>
                  <a:lnTo>
                    <a:pt x="62611" y="607695"/>
                  </a:lnTo>
                  <a:cubicBezTo>
                    <a:pt x="28067" y="607695"/>
                    <a:pt x="0" y="579628"/>
                    <a:pt x="0" y="545084"/>
                  </a:cubicBezTo>
                  <a:lnTo>
                    <a:pt x="0" y="294767"/>
                  </a:lnTo>
                  <a:cubicBezTo>
                    <a:pt x="0" y="260223"/>
                    <a:pt x="28067" y="232156"/>
                    <a:pt x="62611" y="232156"/>
                  </a:cubicBezTo>
                  <a:lnTo>
                    <a:pt x="118364" y="232156"/>
                  </a:lnTo>
                  <a:cubicBezTo>
                    <a:pt x="91694" y="220472"/>
                    <a:pt x="73279" y="193802"/>
                    <a:pt x="73279" y="162814"/>
                  </a:cubicBezTo>
                  <a:cubicBezTo>
                    <a:pt x="73279" y="120777"/>
                    <a:pt x="107315" y="86741"/>
                    <a:pt x="149352" y="86741"/>
                  </a:cubicBezTo>
                  <a:cubicBezTo>
                    <a:pt x="191389" y="86741"/>
                    <a:pt x="225425" y="120777"/>
                    <a:pt x="225425" y="162814"/>
                  </a:cubicBezTo>
                  <a:cubicBezTo>
                    <a:pt x="225425" y="193802"/>
                    <a:pt x="206883" y="220472"/>
                    <a:pt x="180340" y="232156"/>
                  </a:cubicBezTo>
                  <a:lnTo>
                    <a:pt x="292100" y="232156"/>
                  </a:lnTo>
                  <a:cubicBezTo>
                    <a:pt x="250952" y="212725"/>
                    <a:pt x="222758" y="170815"/>
                    <a:pt x="222758" y="122301"/>
                  </a:cubicBezTo>
                  <a:cubicBezTo>
                    <a:pt x="222631" y="54737"/>
                    <a:pt x="277495" y="0"/>
                    <a:pt x="345059" y="0"/>
                  </a:cubicBezTo>
                  <a:close/>
                </a:path>
              </a:pathLst>
            </a:custGeom>
            <a:solidFill>
              <a:srgbClr val="FFFFFF"/>
            </a:solidFill>
          </p:spPr>
        </p:sp>
      </p:grpSp>
      <p:grpSp>
        <p:nvGrpSpPr>
          <p:cNvPr id="69" name="Group 69"/>
          <p:cNvGrpSpPr/>
          <p:nvPr/>
        </p:nvGrpSpPr>
        <p:grpSpPr>
          <a:xfrm>
            <a:off x="46440" y="1631340"/>
            <a:ext cx="13878540" cy="161460"/>
            <a:chOff x="0" y="0"/>
            <a:chExt cx="18504720" cy="215280"/>
          </a:xfrm>
        </p:grpSpPr>
        <p:sp>
          <p:nvSpPr>
            <p:cNvPr id="70" name="Freeform 70"/>
            <p:cNvSpPr/>
            <p:nvPr/>
          </p:nvSpPr>
          <p:spPr>
            <a:xfrm>
              <a:off x="0" y="0"/>
              <a:ext cx="18504663" cy="215265"/>
            </a:xfrm>
            <a:custGeom>
              <a:avLst/>
              <a:gdLst/>
              <a:ahLst/>
              <a:cxnLst/>
              <a:rect l="l" t="t" r="r" b="b"/>
              <a:pathLst>
                <a:path w="18504663" h="215265">
                  <a:moveTo>
                    <a:pt x="0" y="5461"/>
                  </a:moveTo>
                  <a:lnTo>
                    <a:pt x="18504663" y="0"/>
                  </a:lnTo>
                  <a:lnTo>
                    <a:pt x="18182589" y="205740"/>
                  </a:lnTo>
                  <a:lnTo>
                    <a:pt x="7239" y="215265"/>
                  </a:lnTo>
                  <a:cubicBezTo>
                    <a:pt x="4826" y="145288"/>
                    <a:pt x="2413" y="75438"/>
                    <a:pt x="0" y="5461"/>
                  </a:cubicBezTo>
                  <a:close/>
                </a:path>
              </a:pathLst>
            </a:custGeom>
            <a:solidFill>
              <a:srgbClr val="013857"/>
            </a:solidFill>
          </p:spPr>
        </p:sp>
      </p:grpSp>
      <p:grpSp>
        <p:nvGrpSpPr>
          <p:cNvPr id="71" name="Group 71"/>
          <p:cNvGrpSpPr/>
          <p:nvPr/>
        </p:nvGrpSpPr>
        <p:grpSpPr>
          <a:xfrm>
            <a:off x="13800240" y="1562760"/>
            <a:ext cx="4487940" cy="223560"/>
            <a:chOff x="0" y="0"/>
            <a:chExt cx="5983920" cy="298080"/>
          </a:xfrm>
        </p:grpSpPr>
        <p:sp>
          <p:nvSpPr>
            <p:cNvPr id="72" name="Freeform 72"/>
            <p:cNvSpPr/>
            <p:nvPr/>
          </p:nvSpPr>
          <p:spPr>
            <a:xfrm>
              <a:off x="0" y="0"/>
              <a:ext cx="5983986" cy="298069"/>
            </a:xfrm>
            <a:custGeom>
              <a:avLst/>
              <a:gdLst/>
              <a:ahLst/>
              <a:cxnLst/>
              <a:rect l="l" t="t" r="r" b="b"/>
              <a:pathLst>
                <a:path w="5983986" h="298069">
                  <a:moveTo>
                    <a:pt x="5983097" y="0"/>
                  </a:moveTo>
                  <a:cubicBezTo>
                    <a:pt x="5983351" y="99314"/>
                    <a:pt x="5983732" y="198755"/>
                    <a:pt x="5983986" y="298069"/>
                  </a:cubicBezTo>
                  <a:lnTo>
                    <a:pt x="0" y="297561"/>
                  </a:lnTo>
                  <a:lnTo>
                    <a:pt x="445262" y="0"/>
                  </a:lnTo>
                  <a:lnTo>
                    <a:pt x="5983097" y="0"/>
                  </a:lnTo>
                  <a:close/>
                </a:path>
              </a:pathLst>
            </a:custGeom>
            <a:solidFill>
              <a:srgbClr val="33AAB9"/>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152734"/>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20" name="TextBox 20"/>
          <p:cNvSpPr txBox="1"/>
          <p:nvPr/>
        </p:nvSpPr>
        <p:spPr>
          <a:xfrm>
            <a:off x="1549980" y="533790"/>
            <a:ext cx="16646220" cy="630942"/>
          </a:xfrm>
          <a:prstGeom prst="rect">
            <a:avLst/>
          </a:prstGeom>
        </p:spPr>
        <p:txBody>
          <a:bodyPr lIns="0" tIns="0" rIns="0" bIns="0" rtlCol="0" anchor="t">
            <a:spAutoFit/>
          </a:bodyPr>
          <a:lstStyle/>
          <a:p>
            <a:pPr algn="ctr" rtl="1">
              <a:lnSpc>
                <a:spcPts val="4752"/>
              </a:lnSpc>
            </a:pPr>
            <a:r>
              <a:rPr lang="fa-IR" sz="4400" spc="64" dirty="0">
                <a:solidFill>
                  <a:srgbClr val="262626"/>
                </a:solidFill>
                <a:latin typeface="Montserrat"/>
                <a:cs typeface="B Nazanin" pitchFamily="2" charset="-78"/>
              </a:rPr>
              <a:t>سبک اینفوگرافیک</a:t>
            </a:r>
            <a:endParaRPr lang="en-US" sz="4400" spc="64" dirty="0">
              <a:solidFill>
                <a:srgbClr val="418AB3"/>
              </a:solidFill>
              <a:latin typeface="Montserrat"/>
              <a:cs typeface="B Nazanin" pitchFamily="2" charset="-78"/>
            </a:endParaRPr>
          </a:p>
        </p:txBody>
      </p:sp>
      <p:grpSp>
        <p:nvGrpSpPr>
          <p:cNvPr id="21" name="Group 21"/>
          <p:cNvGrpSpPr/>
          <p:nvPr/>
        </p:nvGrpSpPr>
        <p:grpSpPr>
          <a:xfrm rot="5400000">
            <a:off x="2063880" y="559440"/>
            <a:ext cx="2579580" cy="6707880"/>
            <a:chOff x="0" y="0"/>
            <a:chExt cx="3439440" cy="8943840"/>
          </a:xfrm>
        </p:grpSpPr>
        <p:sp>
          <p:nvSpPr>
            <p:cNvPr id="22" name="Freeform 22"/>
            <p:cNvSpPr/>
            <p:nvPr/>
          </p:nvSpPr>
          <p:spPr>
            <a:xfrm>
              <a:off x="0" y="0"/>
              <a:ext cx="3439414" cy="8943848"/>
            </a:xfrm>
            <a:custGeom>
              <a:avLst/>
              <a:gdLst/>
              <a:ahLst/>
              <a:cxnLst/>
              <a:rect l="l" t="t" r="r" b="b"/>
              <a:pathLst>
                <a:path w="3439414" h="8943848">
                  <a:moveTo>
                    <a:pt x="327025" y="0"/>
                  </a:moveTo>
                  <a:lnTo>
                    <a:pt x="3112389" y="0"/>
                  </a:lnTo>
                  <a:lnTo>
                    <a:pt x="3439414" y="8943848"/>
                  </a:lnTo>
                  <a:lnTo>
                    <a:pt x="0" y="8943848"/>
                  </a:lnTo>
                  <a:lnTo>
                    <a:pt x="0" y="327152"/>
                  </a:lnTo>
                  <a:close/>
                </a:path>
              </a:pathLst>
            </a:custGeom>
            <a:solidFill>
              <a:srgbClr val="0070C0"/>
            </a:solidFill>
          </p:spPr>
        </p:sp>
      </p:grpSp>
      <p:grpSp>
        <p:nvGrpSpPr>
          <p:cNvPr id="23" name="Group 23"/>
          <p:cNvGrpSpPr/>
          <p:nvPr/>
        </p:nvGrpSpPr>
        <p:grpSpPr>
          <a:xfrm>
            <a:off x="0" y="8718840"/>
            <a:ext cx="13248360" cy="273240"/>
            <a:chOff x="0" y="0"/>
            <a:chExt cx="17664480" cy="364320"/>
          </a:xfrm>
        </p:grpSpPr>
        <p:sp>
          <p:nvSpPr>
            <p:cNvPr id="24" name="Freeform 24"/>
            <p:cNvSpPr/>
            <p:nvPr/>
          </p:nvSpPr>
          <p:spPr>
            <a:xfrm>
              <a:off x="0" y="0"/>
              <a:ext cx="17664430" cy="364363"/>
            </a:xfrm>
            <a:custGeom>
              <a:avLst/>
              <a:gdLst/>
              <a:ahLst/>
              <a:cxnLst/>
              <a:rect l="l" t="t" r="r" b="b"/>
              <a:pathLst>
                <a:path w="17664430" h="364363">
                  <a:moveTo>
                    <a:pt x="0" y="0"/>
                  </a:moveTo>
                  <a:lnTo>
                    <a:pt x="17664430" y="0"/>
                  </a:lnTo>
                  <a:lnTo>
                    <a:pt x="17664430" y="364363"/>
                  </a:lnTo>
                  <a:lnTo>
                    <a:pt x="0" y="364363"/>
                  </a:lnTo>
                  <a:close/>
                </a:path>
              </a:pathLst>
            </a:custGeom>
            <a:solidFill>
              <a:srgbClr val="0070C0"/>
            </a:solidFill>
          </p:spPr>
        </p:sp>
      </p:grpSp>
      <p:grpSp>
        <p:nvGrpSpPr>
          <p:cNvPr id="25" name="Group 25"/>
          <p:cNvGrpSpPr/>
          <p:nvPr/>
        </p:nvGrpSpPr>
        <p:grpSpPr>
          <a:xfrm rot="-5400000">
            <a:off x="12597660" y="8100000"/>
            <a:ext cx="1512000" cy="273240"/>
            <a:chOff x="0" y="0"/>
            <a:chExt cx="2016000" cy="364320"/>
          </a:xfrm>
        </p:grpSpPr>
        <p:sp>
          <p:nvSpPr>
            <p:cNvPr id="26" name="Freeform 26"/>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7" name="Group 27"/>
          <p:cNvGrpSpPr/>
          <p:nvPr/>
        </p:nvGrpSpPr>
        <p:grpSpPr>
          <a:xfrm>
            <a:off x="9359820" y="7480620"/>
            <a:ext cx="4104540" cy="273240"/>
            <a:chOff x="0" y="0"/>
            <a:chExt cx="5472720" cy="364320"/>
          </a:xfrm>
        </p:grpSpPr>
        <p:sp>
          <p:nvSpPr>
            <p:cNvPr id="28" name="Freeform 28"/>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0070C0"/>
            </a:solidFill>
          </p:spPr>
        </p:sp>
      </p:grpSp>
      <p:grpSp>
        <p:nvGrpSpPr>
          <p:cNvPr id="29" name="Group 29"/>
          <p:cNvGrpSpPr/>
          <p:nvPr/>
        </p:nvGrpSpPr>
        <p:grpSpPr>
          <a:xfrm rot="-5400000">
            <a:off x="8740440" y="6866100"/>
            <a:ext cx="1512000" cy="273240"/>
            <a:chOff x="0" y="0"/>
            <a:chExt cx="2016000" cy="364320"/>
          </a:xfrm>
        </p:grpSpPr>
        <p:sp>
          <p:nvSpPr>
            <p:cNvPr id="30" name="Freeform 30"/>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31" name="Group 31"/>
          <p:cNvGrpSpPr/>
          <p:nvPr/>
        </p:nvGrpSpPr>
        <p:grpSpPr>
          <a:xfrm>
            <a:off x="9359820" y="6241860"/>
            <a:ext cx="4104540" cy="273240"/>
            <a:chOff x="0" y="0"/>
            <a:chExt cx="5472720" cy="364320"/>
          </a:xfrm>
        </p:grpSpPr>
        <p:sp>
          <p:nvSpPr>
            <p:cNvPr id="32" name="Freeform 32"/>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0070C0"/>
            </a:solidFill>
          </p:spPr>
        </p:sp>
      </p:grpSp>
      <p:grpSp>
        <p:nvGrpSpPr>
          <p:cNvPr id="33" name="Group 33"/>
          <p:cNvGrpSpPr/>
          <p:nvPr/>
        </p:nvGrpSpPr>
        <p:grpSpPr>
          <a:xfrm rot="-5400000">
            <a:off x="12597660" y="5622480"/>
            <a:ext cx="1512000" cy="273240"/>
            <a:chOff x="0" y="0"/>
            <a:chExt cx="2016000" cy="364320"/>
          </a:xfrm>
        </p:grpSpPr>
        <p:sp>
          <p:nvSpPr>
            <p:cNvPr id="34" name="Freeform 34"/>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35" name="Group 35"/>
          <p:cNvGrpSpPr/>
          <p:nvPr/>
        </p:nvGrpSpPr>
        <p:grpSpPr>
          <a:xfrm>
            <a:off x="9359820" y="5003100"/>
            <a:ext cx="4104540" cy="273240"/>
            <a:chOff x="0" y="0"/>
            <a:chExt cx="5472720" cy="364320"/>
          </a:xfrm>
        </p:grpSpPr>
        <p:sp>
          <p:nvSpPr>
            <p:cNvPr id="36" name="Freeform 36"/>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0070C0"/>
            </a:solidFill>
          </p:spPr>
        </p:sp>
      </p:grpSp>
      <p:grpSp>
        <p:nvGrpSpPr>
          <p:cNvPr id="37" name="Group 37"/>
          <p:cNvGrpSpPr/>
          <p:nvPr/>
        </p:nvGrpSpPr>
        <p:grpSpPr>
          <a:xfrm rot="-5400000">
            <a:off x="8740440" y="4384260"/>
            <a:ext cx="1512000" cy="273240"/>
            <a:chOff x="0" y="0"/>
            <a:chExt cx="2016000" cy="364320"/>
          </a:xfrm>
        </p:grpSpPr>
        <p:sp>
          <p:nvSpPr>
            <p:cNvPr id="38" name="Freeform 38"/>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39" name="Group 39"/>
          <p:cNvGrpSpPr/>
          <p:nvPr/>
        </p:nvGrpSpPr>
        <p:grpSpPr>
          <a:xfrm>
            <a:off x="9359820" y="3764880"/>
            <a:ext cx="8927820" cy="273240"/>
            <a:chOff x="0" y="0"/>
            <a:chExt cx="11903760" cy="364320"/>
          </a:xfrm>
        </p:grpSpPr>
        <p:sp>
          <p:nvSpPr>
            <p:cNvPr id="40" name="Freeform 40"/>
            <p:cNvSpPr/>
            <p:nvPr/>
          </p:nvSpPr>
          <p:spPr>
            <a:xfrm>
              <a:off x="0" y="0"/>
              <a:ext cx="11903710" cy="364363"/>
            </a:xfrm>
            <a:custGeom>
              <a:avLst/>
              <a:gdLst/>
              <a:ahLst/>
              <a:cxnLst/>
              <a:rect l="l" t="t" r="r" b="b"/>
              <a:pathLst>
                <a:path w="11903710" h="364363">
                  <a:moveTo>
                    <a:pt x="0" y="0"/>
                  </a:moveTo>
                  <a:lnTo>
                    <a:pt x="11903710" y="0"/>
                  </a:lnTo>
                  <a:lnTo>
                    <a:pt x="11903710" y="364363"/>
                  </a:lnTo>
                  <a:lnTo>
                    <a:pt x="0" y="364363"/>
                  </a:lnTo>
                  <a:close/>
                </a:path>
              </a:pathLst>
            </a:custGeom>
            <a:solidFill>
              <a:srgbClr val="0070C0"/>
            </a:solidFill>
          </p:spPr>
        </p:sp>
      </p:grpSp>
      <p:sp>
        <p:nvSpPr>
          <p:cNvPr id="41" name="TextBox 41"/>
          <p:cNvSpPr txBox="1"/>
          <p:nvPr/>
        </p:nvSpPr>
        <p:spPr>
          <a:xfrm>
            <a:off x="9144000" y="8143896"/>
            <a:ext cx="3850112" cy="368049"/>
          </a:xfrm>
          <a:prstGeom prst="rect">
            <a:avLst/>
          </a:prstGeom>
        </p:spPr>
        <p:txBody>
          <a:bodyPr wrap="square"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یک ارائه پاورپوینت مدرن که به زیبایی طراحی شده است دریافت کنید.</a:t>
            </a:r>
            <a:endParaRPr lang="en-US" sz="1400" spc="16" dirty="0">
              <a:solidFill>
                <a:srgbClr val="404040"/>
              </a:solidFill>
              <a:latin typeface="Montserrat"/>
              <a:cs typeface="B Nazanin" pitchFamily="2" charset="-78"/>
            </a:endParaRPr>
          </a:p>
        </p:txBody>
      </p:sp>
      <p:grpSp>
        <p:nvGrpSpPr>
          <p:cNvPr id="42" name="Group 42"/>
          <p:cNvGrpSpPr/>
          <p:nvPr/>
        </p:nvGrpSpPr>
        <p:grpSpPr>
          <a:xfrm>
            <a:off x="12972420" y="7845120"/>
            <a:ext cx="782460" cy="782460"/>
            <a:chOff x="0" y="0"/>
            <a:chExt cx="1043280" cy="1043280"/>
          </a:xfrm>
        </p:grpSpPr>
        <p:sp>
          <p:nvSpPr>
            <p:cNvPr id="43" name="Freeform 43"/>
            <p:cNvSpPr/>
            <p:nvPr/>
          </p:nvSpPr>
          <p:spPr>
            <a:xfrm>
              <a:off x="0" y="0"/>
              <a:ext cx="0" cy="0"/>
            </a:xfrm>
            <a:custGeom>
              <a:avLst/>
              <a:gdLst/>
              <a:ahLst/>
              <a:cxnLst/>
              <a:rect l="l" t="t" r="r" b="b"/>
              <a:pathLst>
                <a:path/>
              </a:pathLst>
            </a:custGeom>
            <a:solidFill>
              <a:srgbClr val="002060"/>
            </a:solidFill>
          </p:spPr>
        </p:sp>
      </p:grpSp>
      <p:sp>
        <p:nvSpPr>
          <p:cNvPr id="44" name="TextBox 44"/>
          <p:cNvSpPr txBox="1"/>
          <p:nvPr/>
        </p:nvSpPr>
        <p:spPr>
          <a:xfrm>
            <a:off x="13901760" y="8297640"/>
            <a:ext cx="275400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مدرن</a:t>
            </a:r>
            <a:endParaRPr lang="en-US" sz="1400" spc="16" dirty="0">
              <a:solidFill>
                <a:srgbClr val="404040"/>
              </a:solidFill>
              <a:latin typeface="Montserrat"/>
              <a:cs typeface="B Nazanin" pitchFamily="2" charset="-78"/>
            </a:endParaRPr>
          </a:p>
        </p:txBody>
      </p:sp>
      <p:sp>
        <p:nvSpPr>
          <p:cNvPr id="45" name="TextBox 45"/>
          <p:cNvSpPr txBox="1"/>
          <p:nvPr/>
        </p:nvSpPr>
        <p:spPr>
          <a:xfrm>
            <a:off x="13901760" y="7898040"/>
            <a:ext cx="275400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ماموریت</a:t>
            </a:r>
            <a:endParaRPr lang="en-US" sz="1400" spc="19" dirty="0">
              <a:solidFill>
                <a:srgbClr val="404040"/>
              </a:solidFill>
              <a:latin typeface="Montserrat Bold"/>
              <a:cs typeface="B Nazanin" pitchFamily="2" charset="-78"/>
            </a:endParaRPr>
          </a:p>
        </p:txBody>
      </p:sp>
      <p:grpSp>
        <p:nvGrpSpPr>
          <p:cNvPr id="46" name="Group 46"/>
          <p:cNvGrpSpPr/>
          <p:nvPr/>
        </p:nvGrpSpPr>
        <p:grpSpPr>
          <a:xfrm>
            <a:off x="12972420" y="5368140"/>
            <a:ext cx="782460" cy="782460"/>
            <a:chOff x="0" y="0"/>
            <a:chExt cx="1043280" cy="1043280"/>
          </a:xfrm>
        </p:grpSpPr>
        <p:sp>
          <p:nvSpPr>
            <p:cNvPr id="47" name="Freeform 47"/>
            <p:cNvSpPr/>
            <p:nvPr/>
          </p:nvSpPr>
          <p:spPr>
            <a:xfrm>
              <a:off x="0" y="0"/>
              <a:ext cx="0" cy="0"/>
            </a:xfrm>
            <a:custGeom>
              <a:avLst/>
              <a:gdLst/>
              <a:ahLst/>
              <a:cxnLst/>
              <a:rect l="l" t="t" r="r" b="b"/>
              <a:pathLst>
                <a:path/>
              </a:pathLst>
            </a:custGeom>
            <a:solidFill>
              <a:srgbClr val="002060"/>
            </a:solidFill>
          </p:spPr>
        </p:sp>
      </p:grpSp>
      <p:sp>
        <p:nvSpPr>
          <p:cNvPr id="48" name="TextBox 48"/>
          <p:cNvSpPr txBox="1"/>
          <p:nvPr/>
        </p:nvSpPr>
        <p:spPr>
          <a:xfrm>
            <a:off x="13901760" y="5820660"/>
            <a:ext cx="275400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مدرن</a:t>
            </a:r>
            <a:endParaRPr lang="en-US" sz="1400" spc="16" dirty="0">
              <a:solidFill>
                <a:srgbClr val="404040"/>
              </a:solidFill>
              <a:latin typeface="Montserrat"/>
              <a:cs typeface="B Nazanin" pitchFamily="2" charset="-78"/>
            </a:endParaRPr>
          </a:p>
        </p:txBody>
      </p:sp>
      <p:sp>
        <p:nvSpPr>
          <p:cNvPr id="49" name="TextBox 49"/>
          <p:cNvSpPr txBox="1"/>
          <p:nvPr/>
        </p:nvSpPr>
        <p:spPr>
          <a:xfrm>
            <a:off x="13901760" y="5421060"/>
            <a:ext cx="275400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ماموریت</a:t>
            </a:r>
            <a:endParaRPr lang="en-US" sz="1400" spc="19" dirty="0">
              <a:solidFill>
                <a:srgbClr val="404040"/>
              </a:solidFill>
              <a:latin typeface="Montserrat Bold"/>
              <a:cs typeface="B Nazanin" pitchFamily="2" charset="-78"/>
            </a:endParaRPr>
          </a:p>
        </p:txBody>
      </p:sp>
      <p:grpSp>
        <p:nvGrpSpPr>
          <p:cNvPr id="50" name="Group 50"/>
          <p:cNvGrpSpPr/>
          <p:nvPr/>
        </p:nvGrpSpPr>
        <p:grpSpPr>
          <a:xfrm>
            <a:off x="9134640" y="6611220"/>
            <a:ext cx="782460" cy="782460"/>
            <a:chOff x="0" y="0"/>
            <a:chExt cx="1043280" cy="1043280"/>
          </a:xfrm>
        </p:grpSpPr>
        <p:sp>
          <p:nvSpPr>
            <p:cNvPr id="51" name="Freeform 51"/>
            <p:cNvSpPr/>
            <p:nvPr/>
          </p:nvSpPr>
          <p:spPr>
            <a:xfrm>
              <a:off x="0" y="0"/>
              <a:ext cx="0" cy="0"/>
            </a:xfrm>
            <a:custGeom>
              <a:avLst/>
              <a:gdLst/>
              <a:ahLst/>
              <a:cxnLst/>
              <a:rect l="l" t="t" r="r" b="b"/>
              <a:pathLst>
                <a:path/>
              </a:pathLst>
            </a:custGeom>
            <a:solidFill>
              <a:srgbClr val="002060"/>
            </a:solidFill>
          </p:spPr>
        </p:sp>
      </p:grpSp>
      <p:sp>
        <p:nvSpPr>
          <p:cNvPr id="52" name="TextBox 52"/>
          <p:cNvSpPr txBox="1"/>
          <p:nvPr/>
        </p:nvSpPr>
        <p:spPr>
          <a:xfrm>
            <a:off x="6163020" y="7064280"/>
            <a:ext cx="275400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مدرن</a:t>
            </a:r>
            <a:endParaRPr lang="en-US" sz="1400" spc="16" dirty="0">
              <a:solidFill>
                <a:srgbClr val="404040"/>
              </a:solidFill>
              <a:latin typeface="Montserrat"/>
              <a:cs typeface="B Nazanin" pitchFamily="2" charset="-78"/>
            </a:endParaRPr>
          </a:p>
        </p:txBody>
      </p:sp>
      <p:sp>
        <p:nvSpPr>
          <p:cNvPr id="53" name="TextBox 53"/>
          <p:cNvSpPr txBox="1"/>
          <p:nvPr/>
        </p:nvSpPr>
        <p:spPr>
          <a:xfrm>
            <a:off x="6163020" y="6664140"/>
            <a:ext cx="275400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ماموریت</a:t>
            </a:r>
            <a:endParaRPr lang="en-US" sz="1400" spc="19" dirty="0">
              <a:solidFill>
                <a:srgbClr val="404040"/>
              </a:solidFill>
              <a:latin typeface="Montserrat Bold"/>
              <a:cs typeface="B Nazanin" pitchFamily="2" charset="-78"/>
            </a:endParaRPr>
          </a:p>
        </p:txBody>
      </p:sp>
      <p:grpSp>
        <p:nvGrpSpPr>
          <p:cNvPr id="54" name="Group 54"/>
          <p:cNvGrpSpPr/>
          <p:nvPr/>
        </p:nvGrpSpPr>
        <p:grpSpPr>
          <a:xfrm>
            <a:off x="9115200" y="4129380"/>
            <a:ext cx="782460" cy="782460"/>
            <a:chOff x="0" y="0"/>
            <a:chExt cx="1043280" cy="1043280"/>
          </a:xfrm>
        </p:grpSpPr>
        <p:sp>
          <p:nvSpPr>
            <p:cNvPr id="55" name="Freeform 55"/>
            <p:cNvSpPr/>
            <p:nvPr/>
          </p:nvSpPr>
          <p:spPr>
            <a:xfrm>
              <a:off x="0" y="0"/>
              <a:ext cx="0" cy="0"/>
            </a:xfrm>
            <a:custGeom>
              <a:avLst/>
              <a:gdLst/>
              <a:ahLst/>
              <a:cxnLst/>
              <a:rect l="l" t="t" r="r" b="b"/>
              <a:pathLst>
                <a:path/>
              </a:pathLst>
            </a:custGeom>
            <a:solidFill>
              <a:srgbClr val="002060"/>
            </a:solidFill>
          </p:spPr>
        </p:sp>
      </p:grpSp>
      <p:sp>
        <p:nvSpPr>
          <p:cNvPr id="56" name="TextBox 56"/>
          <p:cNvSpPr txBox="1"/>
          <p:nvPr/>
        </p:nvSpPr>
        <p:spPr>
          <a:xfrm>
            <a:off x="6163020" y="4582440"/>
            <a:ext cx="275400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مدرن</a:t>
            </a:r>
            <a:endParaRPr lang="en-US" sz="1400" spc="16" dirty="0">
              <a:solidFill>
                <a:srgbClr val="404040"/>
              </a:solidFill>
              <a:latin typeface="Montserrat"/>
              <a:cs typeface="B Nazanin" pitchFamily="2" charset="-78"/>
            </a:endParaRPr>
          </a:p>
        </p:txBody>
      </p:sp>
      <p:sp>
        <p:nvSpPr>
          <p:cNvPr id="57" name="TextBox 57"/>
          <p:cNvSpPr txBox="1"/>
          <p:nvPr/>
        </p:nvSpPr>
        <p:spPr>
          <a:xfrm>
            <a:off x="6163020" y="4182300"/>
            <a:ext cx="2754000" cy="218008"/>
          </a:xfrm>
          <a:prstGeom prst="rect">
            <a:avLst/>
          </a:prstGeom>
        </p:spPr>
        <p:txBody>
          <a:bodyPr lIns="0" tIns="0" rIns="0" bIns="0" rtlCol="0" anchor="t">
            <a:spAutoFit/>
          </a:bodyPr>
          <a:lstStyle/>
          <a:p>
            <a:pPr algn="ctr" rtl="1">
              <a:lnSpc>
                <a:spcPts val="1679"/>
              </a:lnSpc>
            </a:pPr>
            <a:r>
              <a:rPr lang="fa-IR" sz="1400" spc="19" dirty="0">
                <a:solidFill>
                  <a:srgbClr val="404040"/>
                </a:solidFill>
                <a:latin typeface="Montserrat Bold"/>
                <a:cs typeface="B Nazanin" pitchFamily="2" charset="-78"/>
              </a:rPr>
              <a:t>ماموریت</a:t>
            </a:r>
            <a:endParaRPr lang="en-US" sz="1400" spc="19" dirty="0">
              <a:solidFill>
                <a:srgbClr val="404040"/>
              </a:solidFill>
              <a:latin typeface="Montserrat Bold"/>
              <a:cs typeface="B Nazanin" pitchFamily="2" charset="-78"/>
            </a:endParaRPr>
          </a:p>
        </p:txBody>
      </p:sp>
      <p:grpSp>
        <p:nvGrpSpPr>
          <p:cNvPr id="58" name="Group 58"/>
          <p:cNvGrpSpPr/>
          <p:nvPr/>
        </p:nvGrpSpPr>
        <p:grpSpPr>
          <a:xfrm>
            <a:off x="12951900" y="3519180"/>
            <a:ext cx="782460" cy="782460"/>
            <a:chOff x="0" y="0"/>
            <a:chExt cx="1043280" cy="1043280"/>
          </a:xfrm>
        </p:grpSpPr>
        <p:sp>
          <p:nvSpPr>
            <p:cNvPr id="59" name="Freeform 59"/>
            <p:cNvSpPr/>
            <p:nvPr/>
          </p:nvSpPr>
          <p:spPr>
            <a:xfrm>
              <a:off x="0" y="0"/>
              <a:ext cx="0" cy="0"/>
            </a:xfrm>
            <a:custGeom>
              <a:avLst/>
              <a:gdLst/>
              <a:ahLst/>
              <a:cxnLst/>
              <a:rect l="l" t="t" r="r" b="b"/>
              <a:pathLst>
                <a:path/>
              </a:pathLst>
            </a:custGeom>
            <a:solidFill>
              <a:srgbClr val="002060"/>
            </a:solidFill>
          </p:spPr>
        </p:sp>
      </p:grpSp>
      <p:sp>
        <p:nvSpPr>
          <p:cNvPr id="60" name="TextBox 60"/>
          <p:cNvSpPr txBox="1"/>
          <p:nvPr/>
        </p:nvSpPr>
        <p:spPr>
          <a:xfrm>
            <a:off x="11958840" y="3119580"/>
            <a:ext cx="2754000" cy="188513"/>
          </a:xfrm>
          <a:prstGeom prst="rect">
            <a:avLst/>
          </a:prstGeom>
        </p:spPr>
        <p:txBody>
          <a:bodyPr lIns="0" tIns="0" rIns="0" bIns="0" rtlCol="0" anchor="t">
            <a:spAutoFit/>
          </a:bodyPr>
          <a:lstStyle/>
          <a:p>
            <a:pPr algn="ctr" rtl="1">
              <a:lnSpc>
                <a:spcPts val="1439"/>
              </a:lnSpc>
            </a:pPr>
            <a:r>
              <a:rPr lang="fa-IR" sz="1400" spc="16" dirty="0">
                <a:solidFill>
                  <a:srgbClr val="404040"/>
                </a:solidFill>
                <a:latin typeface="Montserrat"/>
                <a:cs typeface="B Nazanin" pitchFamily="2" charset="-78"/>
              </a:rPr>
              <a:t>پاورپوینت مدرن</a:t>
            </a:r>
            <a:endParaRPr lang="en-US" sz="1400" spc="16" dirty="0">
              <a:solidFill>
                <a:srgbClr val="404040"/>
              </a:solidFill>
              <a:latin typeface="Montserrat"/>
              <a:cs typeface="B Nazanin" pitchFamily="2" charset="-78"/>
            </a:endParaRPr>
          </a:p>
        </p:txBody>
      </p:sp>
      <p:sp>
        <p:nvSpPr>
          <p:cNvPr id="61" name="TextBox 61"/>
          <p:cNvSpPr txBox="1"/>
          <p:nvPr/>
        </p:nvSpPr>
        <p:spPr>
          <a:xfrm>
            <a:off x="11956680" y="2715660"/>
            <a:ext cx="2754000" cy="218008"/>
          </a:xfrm>
          <a:prstGeom prst="rect">
            <a:avLst/>
          </a:prstGeom>
        </p:spPr>
        <p:txBody>
          <a:bodyPr lIns="0" tIns="0" rIns="0" bIns="0" rtlCol="0" anchor="t">
            <a:spAutoFit/>
          </a:bodyPr>
          <a:lstStyle/>
          <a:p>
            <a:pPr algn="ctr" rtl="1">
              <a:lnSpc>
                <a:spcPts val="1679"/>
              </a:lnSpc>
            </a:pPr>
            <a:r>
              <a:rPr lang="fa-IR" sz="1400" spc="19" dirty="0">
                <a:solidFill>
                  <a:srgbClr val="418AB3"/>
                </a:solidFill>
                <a:latin typeface="Montserrat Bold"/>
                <a:cs typeface="B Nazanin" pitchFamily="2" charset="-78"/>
              </a:rPr>
              <a:t>ماموریت</a:t>
            </a:r>
            <a:endParaRPr lang="en-US" sz="1400" spc="19" dirty="0">
              <a:solidFill>
                <a:srgbClr val="418AB3"/>
              </a:solidFill>
              <a:latin typeface="Montserrat Bold"/>
              <a:cs typeface="B Nazanin" pitchFamily="2" charset="-78"/>
            </a:endParaRPr>
          </a:p>
        </p:txBody>
      </p:sp>
      <p:sp>
        <p:nvSpPr>
          <p:cNvPr id="62" name="TextBox 62"/>
          <p:cNvSpPr txBox="1"/>
          <p:nvPr/>
        </p:nvSpPr>
        <p:spPr>
          <a:xfrm>
            <a:off x="1365120" y="5498280"/>
            <a:ext cx="3518100" cy="942566"/>
          </a:xfrm>
          <a:prstGeom prst="rect">
            <a:avLst/>
          </a:prstGeom>
        </p:spPr>
        <p:txBody>
          <a:bodyPr lIns="0" tIns="0" rIns="0" bIns="0" rtlCol="0" anchor="t">
            <a:spAutoFit/>
          </a:bodyPr>
          <a:lstStyle/>
          <a:p>
            <a:pPr algn="ctr" rtl="1">
              <a:lnSpc>
                <a:spcPct val="150000"/>
              </a:lnSpc>
            </a:pPr>
            <a:r>
              <a:rPr lang="fa-IR" sz="1400" spc="16" dirty="0">
                <a:solidFill>
                  <a:srgbClr val="404040"/>
                </a:solidFill>
                <a:latin typeface="Montserrat"/>
                <a:cs typeface="B Nazanin" pitchFamily="2" charset="-78"/>
              </a:rPr>
              <a:t>متن مثال: ارائه پاورپوینت مدرنی را دریافت کنید که به زیبایی طراحی شده باشد. من امیدوارم و معتقدم که این الگو در زمان، پول و اعتبار شما صرفه جویی کند.</a:t>
            </a:r>
            <a:endParaRPr lang="en-US" sz="1400" spc="16" dirty="0">
              <a:solidFill>
                <a:srgbClr val="404040"/>
              </a:solidFill>
              <a:latin typeface="Montserrat"/>
              <a:cs typeface="B Nazanin" pitchFamily="2" charset="-78"/>
            </a:endParaRPr>
          </a:p>
        </p:txBody>
      </p:sp>
      <p:grpSp>
        <p:nvGrpSpPr>
          <p:cNvPr id="63" name="Group 63"/>
          <p:cNvGrpSpPr/>
          <p:nvPr/>
        </p:nvGrpSpPr>
        <p:grpSpPr>
          <a:xfrm>
            <a:off x="11145060" y="9418680"/>
            <a:ext cx="473040" cy="346680"/>
            <a:chOff x="0" y="0"/>
            <a:chExt cx="630720" cy="462240"/>
          </a:xfrm>
        </p:grpSpPr>
        <p:sp>
          <p:nvSpPr>
            <p:cNvPr id="64" name="Freeform 64"/>
            <p:cNvSpPr/>
            <p:nvPr/>
          </p:nvSpPr>
          <p:spPr>
            <a:xfrm>
              <a:off x="0" y="0"/>
              <a:ext cx="707644" cy="462280"/>
            </a:xfrm>
            <a:custGeom>
              <a:avLst/>
              <a:gdLst/>
              <a:ahLst/>
              <a:cxnLst/>
              <a:rect l="l" t="t" r="r" b="b"/>
              <a:pathLst>
                <a:path w="707644" h="462280">
                  <a:moveTo>
                    <a:pt x="231902" y="285877"/>
                  </a:moveTo>
                  <a:cubicBezTo>
                    <a:pt x="223266" y="285877"/>
                    <a:pt x="216154" y="292862"/>
                    <a:pt x="216154" y="301625"/>
                  </a:cubicBezTo>
                  <a:lnTo>
                    <a:pt x="216154" y="310896"/>
                  </a:lnTo>
                  <a:cubicBezTo>
                    <a:pt x="216154" y="319532"/>
                    <a:pt x="223139" y="326644"/>
                    <a:pt x="231902" y="326644"/>
                  </a:cubicBezTo>
                  <a:lnTo>
                    <a:pt x="401320" y="326644"/>
                  </a:lnTo>
                  <a:cubicBezTo>
                    <a:pt x="409956" y="326644"/>
                    <a:pt x="417068" y="319659"/>
                    <a:pt x="417068" y="310896"/>
                  </a:cubicBezTo>
                  <a:lnTo>
                    <a:pt x="417068" y="301625"/>
                  </a:lnTo>
                  <a:cubicBezTo>
                    <a:pt x="417068" y="292989"/>
                    <a:pt x="410083" y="285877"/>
                    <a:pt x="401320" y="285877"/>
                  </a:cubicBezTo>
                  <a:close/>
                  <a:moveTo>
                    <a:pt x="670687" y="191516"/>
                  </a:moveTo>
                  <a:cubicBezTo>
                    <a:pt x="650240" y="191516"/>
                    <a:pt x="633730" y="208026"/>
                    <a:pt x="633730" y="228473"/>
                  </a:cubicBezTo>
                  <a:cubicBezTo>
                    <a:pt x="633730" y="248920"/>
                    <a:pt x="650240" y="265430"/>
                    <a:pt x="670687" y="265430"/>
                  </a:cubicBezTo>
                  <a:cubicBezTo>
                    <a:pt x="691134" y="265430"/>
                    <a:pt x="707644" y="248920"/>
                    <a:pt x="707644" y="228473"/>
                  </a:cubicBezTo>
                  <a:cubicBezTo>
                    <a:pt x="707644" y="208026"/>
                    <a:pt x="691134" y="191516"/>
                    <a:pt x="670687" y="191516"/>
                  </a:cubicBezTo>
                  <a:close/>
                  <a:moveTo>
                    <a:pt x="301244" y="191516"/>
                  </a:moveTo>
                  <a:cubicBezTo>
                    <a:pt x="280797" y="191516"/>
                    <a:pt x="264287" y="208026"/>
                    <a:pt x="264287" y="228473"/>
                  </a:cubicBezTo>
                  <a:cubicBezTo>
                    <a:pt x="264287" y="248920"/>
                    <a:pt x="280797" y="265430"/>
                    <a:pt x="301244" y="265430"/>
                  </a:cubicBezTo>
                  <a:cubicBezTo>
                    <a:pt x="321691" y="265430"/>
                    <a:pt x="338201" y="248920"/>
                    <a:pt x="338201" y="228473"/>
                  </a:cubicBezTo>
                  <a:cubicBezTo>
                    <a:pt x="338201" y="208026"/>
                    <a:pt x="321691" y="191516"/>
                    <a:pt x="301244" y="191516"/>
                  </a:cubicBezTo>
                  <a:close/>
                  <a:moveTo>
                    <a:pt x="337820" y="30226"/>
                  </a:moveTo>
                  <a:lnTo>
                    <a:pt x="141097" y="166624"/>
                  </a:lnTo>
                  <a:lnTo>
                    <a:pt x="492125" y="166624"/>
                  </a:lnTo>
                  <a:lnTo>
                    <a:pt x="464820" y="30226"/>
                  </a:lnTo>
                  <a:close/>
                  <a:moveTo>
                    <a:pt x="131445" y="0"/>
                  </a:moveTo>
                  <a:lnTo>
                    <a:pt x="501777" y="0"/>
                  </a:lnTo>
                  <a:lnTo>
                    <a:pt x="531241" y="117983"/>
                  </a:lnTo>
                  <a:cubicBezTo>
                    <a:pt x="536956" y="112522"/>
                    <a:pt x="544830" y="109474"/>
                    <a:pt x="553339" y="109474"/>
                  </a:cubicBezTo>
                  <a:lnTo>
                    <a:pt x="596011" y="109474"/>
                  </a:lnTo>
                  <a:cubicBezTo>
                    <a:pt x="615188" y="109474"/>
                    <a:pt x="630682" y="124968"/>
                    <a:pt x="630682" y="144272"/>
                  </a:cubicBezTo>
                  <a:lnTo>
                    <a:pt x="630682" y="153924"/>
                  </a:lnTo>
                  <a:cubicBezTo>
                    <a:pt x="630682" y="173101"/>
                    <a:pt x="615188" y="188722"/>
                    <a:pt x="596011" y="188722"/>
                  </a:cubicBezTo>
                  <a:lnTo>
                    <a:pt x="592963" y="188722"/>
                  </a:lnTo>
                  <a:cubicBezTo>
                    <a:pt x="594106" y="192151"/>
                    <a:pt x="594741" y="195707"/>
                    <a:pt x="594741" y="199517"/>
                  </a:cubicBezTo>
                  <a:lnTo>
                    <a:pt x="594741" y="391414"/>
                  </a:lnTo>
                  <a:lnTo>
                    <a:pt x="560832" y="391414"/>
                  </a:lnTo>
                  <a:lnTo>
                    <a:pt x="560832" y="438912"/>
                  </a:lnTo>
                  <a:cubicBezTo>
                    <a:pt x="560832" y="451866"/>
                    <a:pt x="550291" y="462280"/>
                    <a:pt x="537464" y="462280"/>
                  </a:cubicBezTo>
                  <a:lnTo>
                    <a:pt x="443865" y="462280"/>
                  </a:lnTo>
                  <a:cubicBezTo>
                    <a:pt x="430911" y="462280"/>
                    <a:pt x="420497" y="451739"/>
                    <a:pt x="420497" y="438912"/>
                  </a:cubicBezTo>
                  <a:lnTo>
                    <a:pt x="420497" y="391414"/>
                  </a:lnTo>
                  <a:lnTo>
                    <a:pt x="212852" y="391414"/>
                  </a:lnTo>
                  <a:lnTo>
                    <a:pt x="212852" y="438912"/>
                  </a:lnTo>
                  <a:cubicBezTo>
                    <a:pt x="212852" y="451866"/>
                    <a:pt x="202311" y="462280"/>
                    <a:pt x="189484" y="462280"/>
                  </a:cubicBezTo>
                  <a:lnTo>
                    <a:pt x="95758" y="462280"/>
                  </a:lnTo>
                  <a:cubicBezTo>
                    <a:pt x="82804" y="462280"/>
                    <a:pt x="72390" y="451739"/>
                    <a:pt x="72390" y="438912"/>
                  </a:cubicBezTo>
                  <a:lnTo>
                    <a:pt x="72390" y="391414"/>
                  </a:lnTo>
                  <a:lnTo>
                    <a:pt x="38608" y="391414"/>
                  </a:lnTo>
                  <a:lnTo>
                    <a:pt x="38608" y="199390"/>
                  </a:lnTo>
                  <a:cubicBezTo>
                    <a:pt x="38608" y="195580"/>
                    <a:pt x="39116" y="192024"/>
                    <a:pt x="40386" y="188595"/>
                  </a:cubicBezTo>
                  <a:lnTo>
                    <a:pt x="34671" y="188595"/>
                  </a:lnTo>
                  <a:cubicBezTo>
                    <a:pt x="15494" y="188595"/>
                    <a:pt x="0" y="173101"/>
                    <a:pt x="0" y="153924"/>
                  </a:cubicBezTo>
                  <a:lnTo>
                    <a:pt x="0" y="144272"/>
                  </a:lnTo>
                  <a:cubicBezTo>
                    <a:pt x="0" y="125095"/>
                    <a:pt x="15494" y="109474"/>
                    <a:pt x="34671" y="109474"/>
                  </a:cubicBezTo>
                  <a:lnTo>
                    <a:pt x="77343" y="109474"/>
                  </a:lnTo>
                  <a:cubicBezTo>
                    <a:pt x="86741" y="109474"/>
                    <a:pt x="95377" y="113284"/>
                    <a:pt x="101600" y="119380"/>
                  </a:cubicBezTo>
                  <a:close/>
                </a:path>
              </a:pathLst>
            </a:custGeom>
            <a:solidFill>
              <a:srgbClr val="FFFFFF"/>
            </a:solidFill>
          </p:spPr>
        </p:sp>
      </p:grpSp>
      <p:sp>
        <p:nvSpPr>
          <p:cNvPr id="65" name="TextBox 65"/>
          <p:cNvSpPr txBox="1"/>
          <p:nvPr/>
        </p:nvSpPr>
        <p:spPr>
          <a:xfrm>
            <a:off x="1255140" y="3041445"/>
            <a:ext cx="4805100" cy="743793"/>
          </a:xfrm>
          <a:prstGeom prst="rect">
            <a:avLst/>
          </a:prstGeom>
        </p:spPr>
        <p:txBody>
          <a:bodyPr lIns="0" tIns="0" rIns="0" bIns="0" rtlCol="0" anchor="t">
            <a:spAutoFit/>
          </a:bodyPr>
          <a:lstStyle/>
          <a:p>
            <a:pPr algn="ctr" rtl="1">
              <a:lnSpc>
                <a:spcPts val="2879"/>
              </a:lnSpc>
            </a:pPr>
            <a:r>
              <a:rPr lang="fa-IR" sz="2400" spc="34" dirty="0">
                <a:solidFill>
                  <a:srgbClr val="FFFFFF"/>
                </a:solidFill>
                <a:latin typeface="Montserrat"/>
                <a:cs typeface="B Nazanin" pitchFamily="2" charset="-78"/>
              </a:rPr>
              <a:t>چیدمان</a:t>
            </a:r>
          </a:p>
          <a:p>
            <a:pPr algn="ctr" rtl="1">
              <a:lnSpc>
                <a:spcPts val="2879"/>
              </a:lnSpc>
            </a:pPr>
            <a:r>
              <a:rPr lang="fa-IR" sz="2400" spc="34" dirty="0">
                <a:solidFill>
                  <a:srgbClr val="FFFFFF"/>
                </a:solidFill>
                <a:latin typeface="Montserrat"/>
                <a:cs typeface="B Nazanin" pitchFamily="2" charset="-78"/>
              </a:rPr>
              <a:t> اسلاید را برای ارائه خود متن کنید</a:t>
            </a:r>
            <a:endParaRPr lang="en-US" sz="2400" spc="34" dirty="0">
              <a:solidFill>
                <a:srgbClr val="FFFFFF"/>
              </a:solidFill>
              <a:latin typeface="Montserrat"/>
              <a:cs typeface="B Nazanin" pitchFamily="2" charset="-78"/>
            </a:endParaRPr>
          </a:p>
        </p:txBody>
      </p:sp>
      <p:grpSp>
        <p:nvGrpSpPr>
          <p:cNvPr id="66" name="Group 66"/>
          <p:cNvGrpSpPr/>
          <p:nvPr/>
        </p:nvGrpSpPr>
        <p:grpSpPr>
          <a:xfrm rot="2722800">
            <a:off x="13312080" y="5525280"/>
            <a:ext cx="242460" cy="532440"/>
            <a:chOff x="0" y="0"/>
            <a:chExt cx="323280" cy="709920"/>
          </a:xfrm>
        </p:grpSpPr>
        <p:sp>
          <p:nvSpPr>
            <p:cNvPr id="67" name="Freeform 67"/>
            <p:cNvSpPr/>
            <p:nvPr/>
          </p:nvSpPr>
          <p:spPr>
            <a:xfrm>
              <a:off x="-42418" y="16129"/>
              <a:ext cx="323342" cy="709803"/>
            </a:xfrm>
            <a:custGeom>
              <a:avLst/>
              <a:gdLst/>
              <a:ahLst/>
              <a:cxnLst/>
              <a:rect l="l" t="t" r="r" b="b"/>
              <a:pathLst>
                <a:path w="323342" h="709803">
                  <a:moveTo>
                    <a:pt x="90551" y="0"/>
                  </a:moveTo>
                  <a:cubicBezTo>
                    <a:pt x="90551" y="0"/>
                    <a:pt x="0" y="114935"/>
                    <a:pt x="113665" y="283083"/>
                  </a:cubicBezTo>
                  <a:cubicBezTo>
                    <a:pt x="227330" y="450215"/>
                    <a:pt x="233680" y="562991"/>
                    <a:pt x="245745" y="636397"/>
                  </a:cubicBezTo>
                  <a:cubicBezTo>
                    <a:pt x="256794" y="709803"/>
                    <a:pt x="293751" y="691769"/>
                    <a:pt x="293751" y="691769"/>
                  </a:cubicBezTo>
                  <a:cubicBezTo>
                    <a:pt x="293751" y="691769"/>
                    <a:pt x="323342" y="678942"/>
                    <a:pt x="318643" y="618363"/>
                  </a:cubicBezTo>
                  <a:cubicBezTo>
                    <a:pt x="313944" y="557784"/>
                    <a:pt x="282702" y="430022"/>
                    <a:pt x="188468" y="268224"/>
                  </a:cubicBezTo>
                  <a:cubicBezTo>
                    <a:pt x="188468" y="268224"/>
                    <a:pt x="210693" y="152273"/>
                    <a:pt x="123825" y="131953"/>
                  </a:cubicBezTo>
                  <a:lnTo>
                    <a:pt x="90551" y="0"/>
                  </a:lnTo>
                  <a:close/>
                </a:path>
              </a:pathLst>
            </a:custGeom>
            <a:solidFill>
              <a:srgbClr val="FFFFFF"/>
            </a:solidFill>
          </p:spPr>
        </p:sp>
      </p:grpSp>
      <p:grpSp>
        <p:nvGrpSpPr>
          <p:cNvPr id="68" name="Group 68"/>
          <p:cNvGrpSpPr/>
          <p:nvPr/>
        </p:nvGrpSpPr>
        <p:grpSpPr>
          <a:xfrm rot="2722800">
            <a:off x="13254300" y="5466960"/>
            <a:ext cx="242460" cy="532440"/>
            <a:chOff x="0" y="0"/>
            <a:chExt cx="323280" cy="709920"/>
          </a:xfrm>
        </p:grpSpPr>
        <p:sp>
          <p:nvSpPr>
            <p:cNvPr id="69" name="Freeform 69"/>
            <p:cNvSpPr/>
            <p:nvPr/>
          </p:nvSpPr>
          <p:spPr>
            <a:xfrm>
              <a:off x="9779" y="16129"/>
              <a:ext cx="323342" cy="709803"/>
            </a:xfrm>
            <a:custGeom>
              <a:avLst/>
              <a:gdLst/>
              <a:ahLst/>
              <a:cxnLst/>
              <a:rect l="l" t="t" r="r" b="b"/>
              <a:pathLst>
                <a:path w="323342" h="709803">
                  <a:moveTo>
                    <a:pt x="232791" y="0"/>
                  </a:moveTo>
                  <a:cubicBezTo>
                    <a:pt x="232791" y="0"/>
                    <a:pt x="323342" y="114935"/>
                    <a:pt x="209677" y="283083"/>
                  </a:cubicBezTo>
                  <a:cubicBezTo>
                    <a:pt x="96139" y="450215"/>
                    <a:pt x="89662" y="562991"/>
                    <a:pt x="77597" y="636397"/>
                  </a:cubicBezTo>
                  <a:cubicBezTo>
                    <a:pt x="66548" y="709803"/>
                    <a:pt x="29591" y="691769"/>
                    <a:pt x="29591" y="691769"/>
                  </a:cubicBezTo>
                  <a:cubicBezTo>
                    <a:pt x="29591" y="691769"/>
                    <a:pt x="0" y="679069"/>
                    <a:pt x="4699" y="618363"/>
                  </a:cubicBezTo>
                  <a:cubicBezTo>
                    <a:pt x="9398" y="557657"/>
                    <a:pt x="40767" y="430022"/>
                    <a:pt x="134874" y="268224"/>
                  </a:cubicBezTo>
                  <a:cubicBezTo>
                    <a:pt x="134874" y="268224"/>
                    <a:pt x="112649" y="152273"/>
                    <a:pt x="199517" y="131953"/>
                  </a:cubicBezTo>
                  <a:lnTo>
                    <a:pt x="232791" y="0"/>
                  </a:lnTo>
                  <a:close/>
                </a:path>
              </a:pathLst>
            </a:custGeom>
            <a:solidFill>
              <a:srgbClr val="FFFFFF"/>
            </a:solidFill>
          </p:spPr>
        </p:sp>
      </p:grpSp>
      <p:grpSp>
        <p:nvGrpSpPr>
          <p:cNvPr id="70" name="Group 70"/>
          <p:cNvGrpSpPr/>
          <p:nvPr/>
        </p:nvGrpSpPr>
        <p:grpSpPr>
          <a:xfrm rot="2722800">
            <a:off x="13450320" y="5660820"/>
            <a:ext cx="54540" cy="54540"/>
            <a:chOff x="0" y="0"/>
            <a:chExt cx="72720" cy="72720"/>
          </a:xfrm>
        </p:grpSpPr>
        <p:sp>
          <p:nvSpPr>
            <p:cNvPr id="71" name="Freeform 71"/>
            <p:cNvSpPr/>
            <p:nvPr/>
          </p:nvSpPr>
          <p:spPr>
            <a:xfrm>
              <a:off x="22860" y="22860"/>
              <a:ext cx="72771" cy="72771"/>
            </a:xfrm>
            <a:custGeom>
              <a:avLst/>
              <a:gdLst/>
              <a:ahLst/>
              <a:cxnLst/>
              <a:rect l="l" t="t" r="r" b="b"/>
              <a:pathLst>
                <a:path w="72771" h="72771">
                  <a:moveTo>
                    <a:pt x="72771" y="36449"/>
                  </a:moveTo>
                  <a:cubicBezTo>
                    <a:pt x="72771" y="56515"/>
                    <a:pt x="56515" y="72771"/>
                    <a:pt x="36449" y="72771"/>
                  </a:cubicBezTo>
                  <a:cubicBezTo>
                    <a:pt x="16383" y="72771"/>
                    <a:pt x="0" y="56515"/>
                    <a:pt x="0" y="36449"/>
                  </a:cubicBezTo>
                  <a:cubicBezTo>
                    <a:pt x="0" y="16383"/>
                    <a:pt x="16383" y="0"/>
                    <a:pt x="36449" y="0"/>
                  </a:cubicBezTo>
                  <a:cubicBezTo>
                    <a:pt x="56515" y="0"/>
                    <a:pt x="72771" y="16383"/>
                    <a:pt x="72771" y="36449"/>
                  </a:cubicBezTo>
                  <a:close/>
                </a:path>
              </a:pathLst>
            </a:custGeom>
            <a:solidFill>
              <a:srgbClr val="FFFFFF"/>
            </a:solidFill>
          </p:spPr>
        </p:sp>
      </p:grpSp>
      <p:grpSp>
        <p:nvGrpSpPr>
          <p:cNvPr id="72" name="Group 72"/>
          <p:cNvGrpSpPr/>
          <p:nvPr/>
        </p:nvGrpSpPr>
        <p:grpSpPr>
          <a:xfrm rot="2722800">
            <a:off x="13186800" y="5654340"/>
            <a:ext cx="117720" cy="258120"/>
            <a:chOff x="0" y="0"/>
            <a:chExt cx="156960" cy="344160"/>
          </a:xfrm>
        </p:grpSpPr>
        <p:sp>
          <p:nvSpPr>
            <p:cNvPr id="73" name="Freeform 73"/>
            <p:cNvSpPr/>
            <p:nvPr/>
          </p:nvSpPr>
          <p:spPr>
            <a:xfrm>
              <a:off x="4191" y="7620"/>
              <a:ext cx="156972" cy="344297"/>
            </a:xfrm>
            <a:custGeom>
              <a:avLst/>
              <a:gdLst/>
              <a:ahLst/>
              <a:cxnLst/>
              <a:rect l="l" t="t" r="r" b="b"/>
              <a:pathLst>
                <a:path w="156972" h="344297">
                  <a:moveTo>
                    <a:pt x="106553" y="0"/>
                  </a:moveTo>
                  <a:cubicBezTo>
                    <a:pt x="37338" y="106299"/>
                    <a:pt x="7747" y="213487"/>
                    <a:pt x="4445" y="256413"/>
                  </a:cubicBezTo>
                  <a:cubicBezTo>
                    <a:pt x="0" y="314579"/>
                    <a:pt x="34036" y="326898"/>
                    <a:pt x="34036" y="326898"/>
                  </a:cubicBezTo>
                  <a:cubicBezTo>
                    <a:pt x="34036" y="326898"/>
                    <a:pt x="76835" y="344297"/>
                    <a:pt x="91059" y="273812"/>
                  </a:cubicBezTo>
                  <a:cubicBezTo>
                    <a:pt x="100965" y="224790"/>
                    <a:pt x="107569" y="156337"/>
                    <a:pt x="156972" y="64516"/>
                  </a:cubicBezTo>
                  <a:lnTo>
                    <a:pt x="106553" y="0"/>
                  </a:lnTo>
                  <a:close/>
                </a:path>
              </a:pathLst>
            </a:custGeom>
            <a:solidFill>
              <a:srgbClr val="FFFFFF"/>
            </a:solidFill>
          </p:spPr>
        </p:sp>
      </p:grpSp>
      <p:grpSp>
        <p:nvGrpSpPr>
          <p:cNvPr id="74" name="Group 74"/>
          <p:cNvGrpSpPr/>
          <p:nvPr/>
        </p:nvGrpSpPr>
        <p:grpSpPr>
          <a:xfrm rot="2722800">
            <a:off x="13317480" y="5801220"/>
            <a:ext cx="117720" cy="250560"/>
            <a:chOff x="0" y="0"/>
            <a:chExt cx="156960" cy="334080"/>
          </a:xfrm>
        </p:grpSpPr>
        <p:sp>
          <p:nvSpPr>
            <p:cNvPr id="75" name="Freeform 75"/>
            <p:cNvSpPr/>
            <p:nvPr/>
          </p:nvSpPr>
          <p:spPr>
            <a:xfrm>
              <a:off x="8255" y="7747"/>
              <a:ext cx="156972" cy="334137"/>
            </a:xfrm>
            <a:custGeom>
              <a:avLst/>
              <a:gdLst/>
              <a:ahLst/>
              <a:cxnLst/>
              <a:rect l="l" t="t" r="r" b="b"/>
              <a:pathLst>
                <a:path w="156972" h="334137">
                  <a:moveTo>
                    <a:pt x="61468" y="0"/>
                  </a:moveTo>
                  <a:lnTo>
                    <a:pt x="0" y="50673"/>
                  </a:lnTo>
                  <a:cubicBezTo>
                    <a:pt x="49403" y="143764"/>
                    <a:pt x="57023" y="211963"/>
                    <a:pt x="65913" y="262763"/>
                  </a:cubicBezTo>
                  <a:cubicBezTo>
                    <a:pt x="79121" y="334137"/>
                    <a:pt x="122936" y="316484"/>
                    <a:pt x="122936" y="316484"/>
                  </a:cubicBezTo>
                  <a:cubicBezTo>
                    <a:pt x="122936" y="316484"/>
                    <a:pt x="156972" y="304038"/>
                    <a:pt x="152527" y="245110"/>
                  </a:cubicBezTo>
                  <a:cubicBezTo>
                    <a:pt x="149225" y="186182"/>
                    <a:pt x="114173" y="88900"/>
                    <a:pt x="61468" y="0"/>
                  </a:cubicBezTo>
                  <a:close/>
                </a:path>
              </a:pathLst>
            </a:custGeom>
            <a:solidFill>
              <a:srgbClr val="FFFFFF"/>
            </a:solidFill>
          </p:spPr>
        </p:sp>
      </p:grpSp>
      <p:grpSp>
        <p:nvGrpSpPr>
          <p:cNvPr id="76" name="Group 76"/>
          <p:cNvGrpSpPr/>
          <p:nvPr/>
        </p:nvGrpSpPr>
        <p:grpSpPr>
          <a:xfrm rot="2218800">
            <a:off x="9428400" y="4261140"/>
            <a:ext cx="260820" cy="282960"/>
            <a:chOff x="0" y="0"/>
            <a:chExt cx="347760" cy="377280"/>
          </a:xfrm>
        </p:grpSpPr>
        <p:sp>
          <p:nvSpPr>
            <p:cNvPr id="77" name="Freeform 77"/>
            <p:cNvSpPr/>
            <p:nvPr/>
          </p:nvSpPr>
          <p:spPr>
            <a:xfrm>
              <a:off x="11430" y="11430"/>
              <a:ext cx="347853" cy="377190"/>
            </a:xfrm>
            <a:custGeom>
              <a:avLst/>
              <a:gdLst/>
              <a:ahLst/>
              <a:cxnLst/>
              <a:rect l="l" t="t" r="r" b="b"/>
              <a:pathLst>
                <a:path w="347853" h="377190">
                  <a:moveTo>
                    <a:pt x="347853" y="353060"/>
                  </a:moveTo>
                  <a:cubicBezTo>
                    <a:pt x="347853" y="357632"/>
                    <a:pt x="346329" y="362204"/>
                    <a:pt x="344043" y="365887"/>
                  </a:cubicBezTo>
                  <a:cubicBezTo>
                    <a:pt x="339471" y="372745"/>
                    <a:pt x="331089" y="377190"/>
                    <a:pt x="321945" y="377190"/>
                  </a:cubicBezTo>
                  <a:lnTo>
                    <a:pt x="25908" y="377190"/>
                  </a:lnTo>
                  <a:cubicBezTo>
                    <a:pt x="16764" y="377190"/>
                    <a:pt x="9144" y="372618"/>
                    <a:pt x="3810" y="365887"/>
                  </a:cubicBezTo>
                  <a:cubicBezTo>
                    <a:pt x="1524" y="362077"/>
                    <a:pt x="0" y="357505"/>
                    <a:pt x="0" y="353060"/>
                  </a:cubicBezTo>
                  <a:cubicBezTo>
                    <a:pt x="0" y="349250"/>
                    <a:pt x="762" y="345440"/>
                    <a:pt x="2286" y="342392"/>
                  </a:cubicBezTo>
                  <a:lnTo>
                    <a:pt x="149987" y="14478"/>
                  </a:lnTo>
                  <a:cubicBezTo>
                    <a:pt x="154559" y="6096"/>
                    <a:pt x="163703" y="0"/>
                    <a:pt x="173609" y="0"/>
                  </a:cubicBezTo>
                  <a:cubicBezTo>
                    <a:pt x="183515" y="0"/>
                    <a:pt x="192659" y="5334"/>
                    <a:pt x="197231" y="14351"/>
                  </a:cubicBezTo>
                  <a:lnTo>
                    <a:pt x="344805" y="342519"/>
                  </a:lnTo>
                  <a:cubicBezTo>
                    <a:pt x="347091" y="345567"/>
                    <a:pt x="347853" y="349377"/>
                    <a:pt x="347853" y="353187"/>
                  </a:cubicBezTo>
                  <a:close/>
                </a:path>
              </a:pathLst>
            </a:custGeom>
            <a:solidFill>
              <a:srgbClr val="FFFFFF"/>
            </a:solidFill>
          </p:spPr>
        </p:sp>
      </p:grpSp>
      <p:grpSp>
        <p:nvGrpSpPr>
          <p:cNvPr id="78" name="Group 78"/>
          <p:cNvGrpSpPr/>
          <p:nvPr/>
        </p:nvGrpSpPr>
        <p:grpSpPr>
          <a:xfrm rot="2218800">
            <a:off x="9455400" y="4454460"/>
            <a:ext cx="32400" cy="136080"/>
            <a:chOff x="0" y="0"/>
            <a:chExt cx="43200" cy="181440"/>
          </a:xfrm>
        </p:grpSpPr>
        <p:sp>
          <p:nvSpPr>
            <p:cNvPr id="79" name="Freeform 79"/>
            <p:cNvSpPr/>
            <p:nvPr/>
          </p:nvSpPr>
          <p:spPr>
            <a:xfrm>
              <a:off x="20955" y="12319"/>
              <a:ext cx="43307" cy="181483"/>
            </a:xfrm>
            <a:custGeom>
              <a:avLst/>
              <a:gdLst/>
              <a:ahLst/>
              <a:cxnLst/>
              <a:rect l="l" t="t" r="r" b="b"/>
              <a:pathLst>
                <a:path w="43307" h="181483">
                  <a:moveTo>
                    <a:pt x="127" y="12192"/>
                  </a:moveTo>
                  <a:lnTo>
                    <a:pt x="127" y="181483"/>
                  </a:lnTo>
                  <a:lnTo>
                    <a:pt x="43307" y="181483"/>
                  </a:lnTo>
                  <a:lnTo>
                    <a:pt x="43307" y="12192"/>
                  </a:lnTo>
                  <a:cubicBezTo>
                    <a:pt x="43307" y="5715"/>
                    <a:pt x="33528" y="0"/>
                    <a:pt x="22352" y="0"/>
                  </a:cubicBezTo>
                  <a:cubicBezTo>
                    <a:pt x="8382" y="0"/>
                    <a:pt x="0" y="5715"/>
                    <a:pt x="0" y="12192"/>
                  </a:cubicBezTo>
                  <a:close/>
                </a:path>
              </a:pathLst>
            </a:custGeom>
            <a:solidFill>
              <a:srgbClr val="FFFFFF"/>
            </a:solidFill>
          </p:spPr>
        </p:sp>
      </p:grpSp>
      <p:grpSp>
        <p:nvGrpSpPr>
          <p:cNvPr id="80" name="Group 80"/>
          <p:cNvGrpSpPr/>
          <p:nvPr/>
        </p:nvGrpSpPr>
        <p:grpSpPr>
          <a:xfrm rot="2218800">
            <a:off x="9330660" y="4545180"/>
            <a:ext cx="70740" cy="228420"/>
            <a:chOff x="0" y="0"/>
            <a:chExt cx="94320" cy="304560"/>
          </a:xfrm>
        </p:grpSpPr>
        <p:sp>
          <p:nvSpPr>
            <p:cNvPr id="81" name="Freeform 81"/>
            <p:cNvSpPr/>
            <p:nvPr/>
          </p:nvSpPr>
          <p:spPr>
            <a:xfrm>
              <a:off x="12446" y="11811"/>
              <a:ext cx="94488" cy="304419"/>
            </a:xfrm>
            <a:custGeom>
              <a:avLst/>
              <a:gdLst/>
              <a:ahLst/>
              <a:cxnLst/>
              <a:rect l="l" t="t" r="r" b="b"/>
              <a:pathLst>
                <a:path w="94488" h="304419">
                  <a:moveTo>
                    <a:pt x="93472" y="23368"/>
                  </a:moveTo>
                  <a:cubicBezTo>
                    <a:pt x="91694" y="9398"/>
                    <a:pt x="83058" y="0"/>
                    <a:pt x="78613" y="0"/>
                  </a:cubicBezTo>
                  <a:lnTo>
                    <a:pt x="47244" y="0"/>
                  </a:lnTo>
                  <a:lnTo>
                    <a:pt x="15748" y="0"/>
                  </a:lnTo>
                  <a:cubicBezTo>
                    <a:pt x="11430" y="0"/>
                    <a:pt x="2667" y="9398"/>
                    <a:pt x="889" y="23368"/>
                  </a:cubicBezTo>
                  <a:cubicBezTo>
                    <a:pt x="0" y="34290"/>
                    <a:pt x="3556" y="261493"/>
                    <a:pt x="3556" y="271653"/>
                  </a:cubicBezTo>
                  <a:cubicBezTo>
                    <a:pt x="3556" y="292735"/>
                    <a:pt x="7112" y="304419"/>
                    <a:pt x="47244" y="304419"/>
                  </a:cubicBezTo>
                  <a:cubicBezTo>
                    <a:pt x="88265" y="304419"/>
                    <a:pt x="90932" y="292735"/>
                    <a:pt x="90932" y="271653"/>
                  </a:cubicBezTo>
                  <a:cubicBezTo>
                    <a:pt x="90932" y="261493"/>
                    <a:pt x="94488" y="33528"/>
                    <a:pt x="93599" y="23368"/>
                  </a:cubicBezTo>
                  <a:close/>
                </a:path>
              </a:pathLst>
            </a:custGeom>
            <a:solidFill>
              <a:srgbClr val="FFFFFF"/>
            </a:solidFill>
          </p:spPr>
        </p:sp>
      </p:grpSp>
      <p:grpSp>
        <p:nvGrpSpPr>
          <p:cNvPr id="82" name="Group 82"/>
          <p:cNvGrpSpPr/>
          <p:nvPr/>
        </p:nvGrpSpPr>
        <p:grpSpPr>
          <a:xfrm rot="2218800">
            <a:off x="9410580" y="4555980"/>
            <a:ext cx="49140" cy="27000"/>
            <a:chOff x="0" y="0"/>
            <a:chExt cx="65520" cy="36000"/>
          </a:xfrm>
        </p:grpSpPr>
        <p:sp>
          <p:nvSpPr>
            <p:cNvPr id="83" name="Freeform 83"/>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84" name="Group 84"/>
          <p:cNvGrpSpPr/>
          <p:nvPr/>
        </p:nvGrpSpPr>
        <p:grpSpPr>
          <a:xfrm rot="2218800">
            <a:off x="9407340" y="4560300"/>
            <a:ext cx="49140" cy="27000"/>
            <a:chOff x="0" y="0"/>
            <a:chExt cx="65520" cy="36000"/>
          </a:xfrm>
        </p:grpSpPr>
        <p:sp>
          <p:nvSpPr>
            <p:cNvPr id="85" name="Freeform 85"/>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86" name="Group 86"/>
          <p:cNvGrpSpPr/>
          <p:nvPr/>
        </p:nvGrpSpPr>
        <p:grpSpPr>
          <a:xfrm rot="2218800">
            <a:off x="9410580" y="4555980"/>
            <a:ext cx="49140" cy="27000"/>
            <a:chOff x="0" y="0"/>
            <a:chExt cx="65520" cy="36000"/>
          </a:xfrm>
        </p:grpSpPr>
        <p:sp>
          <p:nvSpPr>
            <p:cNvPr id="87" name="Freeform 87"/>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88" name="Group 88"/>
          <p:cNvGrpSpPr/>
          <p:nvPr/>
        </p:nvGrpSpPr>
        <p:grpSpPr>
          <a:xfrm rot="2079000">
            <a:off x="13118760" y="3907980"/>
            <a:ext cx="307800" cy="219780"/>
            <a:chOff x="0" y="0"/>
            <a:chExt cx="410400" cy="293040"/>
          </a:xfrm>
        </p:grpSpPr>
        <p:sp>
          <p:nvSpPr>
            <p:cNvPr id="89" name="Freeform 89"/>
            <p:cNvSpPr/>
            <p:nvPr/>
          </p:nvSpPr>
          <p:spPr>
            <a:xfrm>
              <a:off x="11684" y="11684"/>
              <a:ext cx="410337" cy="293116"/>
            </a:xfrm>
            <a:custGeom>
              <a:avLst/>
              <a:gdLst/>
              <a:ahLst/>
              <a:cxnLst/>
              <a:rect l="l" t="t" r="r" b="b"/>
              <a:pathLst>
                <a:path w="410337" h="293116">
                  <a:moveTo>
                    <a:pt x="352425" y="0"/>
                  </a:moveTo>
                  <a:lnTo>
                    <a:pt x="204851" y="0"/>
                  </a:lnTo>
                  <a:lnTo>
                    <a:pt x="57150" y="0"/>
                  </a:lnTo>
                  <a:cubicBezTo>
                    <a:pt x="32512" y="52705"/>
                    <a:pt x="0" y="159004"/>
                    <a:pt x="0" y="293116"/>
                  </a:cubicBezTo>
                  <a:lnTo>
                    <a:pt x="204851" y="293116"/>
                  </a:lnTo>
                  <a:lnTo>
                    <a:pt x="409575" y="293116"/>
                  </a:lnTo>
                  <a:cubicBezTo>
                    <a:pt x="410337" y="159004"/>
                    <a:pt x="377063" y="52832"/>
                    <a:pt x="352425" y="127"/>
                  </a:cubicBezTo>
                  <a:close/>
                </a:path>
              </a:pathLst>
            </a:custGeom>
            <a:solidFill>
              <a:srgbClr val="FFFFFF"/>
            </a:solidFill>
          </p:spPr>
        </p:sp>
      </p:grpSp>
      <p:grpSp>
        <p:nvGrpSpPr>
          <p:cNvPr id="90" name="Group 90"/>
          <p:cNvGrpSpPr/>
          <p:nvPr/>
        </p:nvGrpSpPr>
        <p:grpSpPr>
          <a:xfrm rot="2079000">
            <a:off x="13299660" y="3667140"/>
            <a:ext cx="225180" cy="297000"/>
            <a:chOff x="0" y="0"/>
            <a:chExt cx="300240" cy="396000"/>
          </a:xfrm>
        </p:grpSpPr>
        <p:sp>
          <p:nvSpPr>
            <p:cNvPr id="91" name="Freeform 91"/>
            <p:cNvSpPr/>
            <p:nvPr/>
          </p:nvSpPr>
          <p:spPr>
            <a:xfrm>
              <a:off x="11938" y="11557"/>
              <a:ext cx="300355" cy="395986"/>
            </a:xfrm>
            <a:custGeom>
              <a:avLst/>
              <a:gdLst/>
              <a:ahLst/>
              <a:cxnLst/>
              <a:rect l="l" t="t" r="r" b="b"/>
              <a:pathLst>
                <a:path w="300355" h="395986">
                  <a:moveTo>
                    <a:pt x="299466" y="395986"/>
                  </a:moveTo>
                  <a:lnTo>
                    <a:pt x="149733" y="395986"/>
                  </a:lnTo>
                  <a:lnTo>
                    <a:pt x="0" y="395986"/>
                  </a:lnTo>
                  <a:cubicBezTo>
                    <a:pt x="0" y="395986"/>
                    <a:pt x="0" y="360807"/>
                    <a:pt x="13335" y="346329"/>
                  </a:cubicBezTo>
                  <a:cubicBezTo>
                    <a:pt x="32258" y="326390"/>
                    <a:pt x="88138" y="340233"/>
                    <a:pt x="101600" y="326390"/>
                  </a:cubicBezTo>
                  <a:cubicBezTo>
                    <a:pt x="115062" y="312547"/>
                    <a:pt x="85090" y="230124"/>
                    <a:pt x="85090" y="162052"/>
                  </a:cubicBezTo>
                  <a:cubicBezTo>
                    <a:pt x="85090" y="93980"/>
                    <a:pt x="86614" y="0"/>
                    <a:pt x="149733" y="0"/>
                  </a:cubicBezTo>
                  <a:cubicBezTo>
                    <a:pt x="212852" y="0"/>
                    <a:pt x="214376" y="93980"/>
                    <a:pt x="214376" y="162052"/>
                  </a:cubicBezTo>
                  <a:cubicBezTo>
                    <a:pt x="214376" y="230124"/>
                    <a:pt x="184404" y="312674"/>
                    <a:pt x="197866" y="326390"/>
                  </a:cubicBezTo>
                  <a:cubicBezTo>
                    <a:pt x="211328" y="340106"/>
                    <a:pt x="267208" y="326390"/>
                    <a:pt x="286131" y="346329"/>
                  </a:cubicBezTo>
                  <a:cubicBezTo>
                    <a:pt x="300355" y="360807"/>
                    <a:pt x="299466" y="395986"/>
                    <a:pt x="299466" y="395986"/>
                  </a:cubicBezTo>
                  <a:close/>
                  <a:moveTo>
                    <a:pt x="149733" y="64262"/>
                  </a:moveTo>
                  <a:cubicBezTo>
                    <a:pt x="135509" y="64262"/>
                    <a:pt x="124460" y="76454"/>
                    <a:pt x="124460" y="109347"/>
                  </a:cubicBezTo>
                  <a:cubicBezTo>
                    <a:pt x="124460" y="142240"/>
                    <a:pt x="137795" y="148336"/>
                    <a:pt x="152019" y="148336"/>
                  </a:cubicBezTo>
                  <a:cubicBezTo>
                    <a:pt x="166243" y="148336"/>
                    <a:pt x="175641" y="143002"/>
                    <a:pt x="175641" y="109347"/>
                  </a:cubicBezTo>
                  <a:cubicBezTo>
                    <a:pt x="175641" y="76454"/>
                    <a:pt x="163830" y="64262"/>
                    <a:pt x="149606" y="64262"/>
                  </a:cubicBezTo>
                  <a:close/>
                </a:path>
              </a:pathLst>
            </a:custGeom>
            <a:solidFill>
              <a:srgbClr val="FFFFFF"/>
            </a:solidFill>
          </p:spPr>
        </p:sp>
      </p:grpSp>
      <p:grpSp>
        <p:nvGrpSpPr>
          <p:cNvPr id="92" name="Group 92"/>
          <p:cNvGrpSpPr/>
          <p:nvPr/>
        </p:nvGrpSpPr>
        <p:grpSpPr>
          <a:xfrm rot="3120600">
            <a:off x="13149000" y="7903440"/>
            <a:ext cx="356400" cy="623700"/>
            <a:chOff x="0" y="0"/>
            <a:chExt cx="475200" cy="831600"/>
          </a:xfrm>
        </p:grpSpPr>
        <p:sp>
          <p:nvSpPr>
            <p:cNvPr id="93" name="Freeform 93"/>
            <p:cNvSpPr/>
            <p:nvPr/>
          </p:nvSpPr>
          <p:spPr>
            <a:xfrm>
              <a:off x="19685" y="20955"/>
              <a:ext cx="475234" cy="831723"/>
            </a:xfrm>
            <a:custGeom>
              <a:avLst/>
              <a:gdLst/>
              <a:ahLst/>
              <a:cxnLst/>
              <a:rect l="l" t="t" r="r" b="b"/>
              <a:pathLst>
                <a:path w="475234" h="831723">
                  <a:moveTo>
                    <a:pt x="454406" y="0"/>
                  </a:moveTo>
                  <a:lnTo>
                    <a:pt x="404241" y="0"/>
                  </a:lnTo>
                  <a:cubicBezTo>
                    <a:pt x="395859" y="0"/>
                    <a:pt x="388874" y="2794"/>
                    <a:pt x="386080" y="26289"/>
                  </a:cubicBezTo>
                  <a:lnTo>
                    <a:pt x="358140" y="26289"/>
                  </a:lnTo>
                  <a:cubicBezTo>
                    <a:pt x="355346" y="2794"/>
                    <a:pt x="348361" y="0"/>
                    <a:pt x="339979" y="0"/>
                  </a:cubicBezTo>
                  <a:lnTo>
                    <a:pt x="181229" y="0"/>
                  </a:lnTo>
                  <a:cubicBezTo>
                    <a:pt x="112903" y="26289"/>
                    <a:pt x="79502" y="40132"/>
                    <a:pt x="30734" y="94107"/>
                  </a:cubicBezTo>
                  <a:lnTo>
                    <a:pt x="5588" y="121793"/>
                  </a:lnTo>
                  <a:cubicBezTo>
                    <a:pt x="1397" y="125984"/>
                    <a:pt x="0" y="132842"/>
                    <a:pt x="2794" y="138430"/>
                  </a:cubicBezTo>
                  <a:cubicBezTo>
                    <a:pt x="5588" y="144018"/>
                    <a:pt x="11176" y="148082"/>
                    <a:pt x="16764" y="148082"/>
                  </a:cubicBezTo>
                  <a:cubicBezTo>
                    <a:pt x="19558" y="148082"/>
                    <a:pt x="22352" y="148082"/>
                    <a:pt x="23749" y="146685"/>
                  </a:cubicBezTo>
                  <a:lnTo>
                    <a:pt x="62738" y="125984"/>
                  </a:lnTo>
                  <a:cubicBezTo>
                    <a:pt x="107315" y="103886"/>
                    <a:pt x="131064" y="99695"/>
                    <a:pt x="177038" y="117729"/>
                  </a:cubicBezTo>
                  <a:lnTo>
                    <a:pt x="179832" y="119126"/>
                  </a:lnTo>
                  <a:lnTo>
                    <a:pt x="218821" y="119126"/>
                  </a:lnTo>
                  <a:lnTo>
                    <a:pt x="218821" y="397256"/>
                  </a:lnTo>
                  <a:cubicBezTo>
                    <a:pt x="210439" y="398653"/>
                    <a:pt x="203454" y="405511"/>
                    <a:pt x="203454" y="415290"/>
                  </a:cubicBezTo>
                  <a:lnTo>
                    <a:pt x="190881" y="721106"/>
                  </a:lnTo>
                  <a:cubicBezTo>
                    <a:pt x="188087" y="748792"/>
                    <a:pt x="196469" y="777875"/>
                    <a:pt x="214630" y="798576"/>
                  </a:cubicBezTo>
                  <a:cubicBezTo>
                    <a:pt x="231394" y="819277"/>
                    <a:pt x="227203" y="831723"/>
                    <a:pt x="252222" y="831723"/>
                  </a:cubicBezTo>
                  <a:cubicBezTo>
                    <a:pt x="277241" y="831723"/>
                    <a:pt x="273177" y="819277"/>
                    <a:pt x="289814" y="798576"/>
                  </a:cubicBezTo>
                  <a:cubicBezTo>
                    <a:pt x="306451" y="777875"/>
                    <a:pt x="314960" y="750189"/>
                    <a:pt x="313563" y="721106"/>
                  </a:cubicBezTo>
                  <a:lnTo>
                    <a:pt x="300990" y="415290"/>
                  </a:lnTo>
                  <a:cubicBezTo>
                    <a:pt x="299593" y="405638"/>
                    <a:pt x="294005" y="398653"/>
                    <a:pt x="285623" y="397256"/>
                  </a:cubicBezTo>
                  <a:lnTo>
                    <a:pt x="285623" y="117602"/>
                  </a:lnTo>
                  <a:lnTo>
                    <a:pt x="338582" y="117602"/>
                  </a:lnTo>
                  <a:cubicBezTo>
                    <a:pt x="346964" y="117602"/>
                    <a:pt x="353949" y="114808"/>
                    <a:pt x="356743" y="91313"/>
                  </a:cubicBezTo>
                  <a:lnTo>
                    <a:pt x="384556" y="91313"/>
                  </a:lnTo>
                  <a:cubicBezTo>
                    <a:pt x="387350" y="114808"/>
                    <a:pt x="394335" y="117602"/>
                    <a:pt x="402717" y="117602"/>
                  </a:cubicBezTo>
                  <a:lnTo>
                    <a:pt x="452882" y="117602"/>
                  </a:lnTo>
                  <a:cubicBezTo>
                    <a:pt x="464058" y="117602"/>
                    <a:pt x="473837" y="98171"/>
                    <a:pt x="473837" y="58166"/>
                  </a:cubicBezTo>
                  <a:cubicBezTo>
                    <a:pt x="475234" y="18034"/>
                    <a:pt x="465455" y="0"/>
                    <a:pt x="454279" y="0"/>
                  </a:cubicBezTo>
                  <a:close/>
                </a:path>
              </a:pathLst>
            </a:custGeom>
            <a:solidFill>
              <a:srgbClr val="FFFFFF"/>
            </a:solidFill>
          </p:spPr>
        </p:sp>
      </p:grpSp>
      <p:grpSp>
        <p:nvGrpSpPr>
          <p:cNvPr id="94" name="Group 94"/>
          <p:cNvGrpSpPr/>
          <p:nvPr/>
        </p:nvGrpSpPr>
        <p:grpSpPr>
          <a:xfrm rot="3120600">
            <a:off x="13272660" y="7966620"/>
            <a:ext cx="366120" cy="306720"/>
            <a:chOff x="0" y="0"/>
            <a:chExt cx="488160" cy="408960"/>
          </a:xfrm>
        </p:grpSpPr>
        <p:sp>
          <p:nvSpPr>
            <p:cNvPr id="95" name="Freeform 95"/>
            <p:cNvSpPr/>
            <p:nvPr/>
          </p:nvSpPr>
          <p:spPr>
            <a:xfrm>
              <a:off x="20320" y="21717"/>
              <a:ext cx="488188" cy="409067"/>
            </a:xfrm>
            <a:custGeom>
              <a:avLst/>
              <a:gdLst/>
              <a:ahLst/>
              <a:cxnLst/>
              <a:rect l="l" t="t" r="r" b="b"/>
              <a:pathLst>
                <a:path w="488188" h="409067">
                  <a:moveTo>
                    <a:pt x="65786" y="131064"/>
                  </a:moveTo>
                  <a:cubicBezTo>
                    <a:pt x="111633" y="108077"/>
                    <a:pt x="135890" y="103759"/>
                    <a:pt x="183134" y="122428"/>
                  </a:cubicBezTo>
                  <a:lnTo>
                    <a:pt x="186055" y="123825"/>
                  </a:lnTo>
                  <a:lnTo>
                    <a:pt x="226187" y="123825"/>
                  </a:lnTo>
                  <a:lnTo>
                    <a:pt x="226187" y="409067"/>
                  </a:lnTo>
                  <a:lnTo>
                    <a:pt x="294894" y="409067"/>
                  </a:lnTo>
                  <a:lnTo>
                    <a:pt x="294894" y="123952"/>
                  </a:lnTo>
                  <a:lnTo>
                    <a:pt x="349250" y="123952"/>
                  </a:lnTo>
                  <a:cubicBezTo>
                    <a:pt x="357886" y="123952"/>
                    <a:pt x="364998" y="121031"/>
                    <a:pt x="367919" y="96647"/>
                  </a:cubicBezTo>
                  <a:lnTo>
                    <a:pt x="396494" y="96647"/>
                  </a:lnTo>
                  <a:cubicBezTo>
                    <a:pt x="399415" y="121158"/>
                    <a:pt x="406527" y="123952"/>
                    <a:pt x="415163" y="123952"/>
                  </a:cubicBezTo>
                  <a:lnTo>
                    <a:pt x="466725" y="123952"/>
                  </a:lnTo>
                  <a:cubicBezTo>
                    <a:pt x="478155" y="123952"/>
                    <a:pt x="488188" y="103759"/>
                    <a:pt x="488188" y="61976"/>
                  </a:cubicBezTo>
                  <a:cubicBezTo>
                    <a:pt x="488188" y="20193"/>
                    <a:pt x="478155" y="0"/>
                    <a:pt x="466725" y="0"/>
                  </a:cubicBezTo>
                  <a:lnTo>
                    <a:pt x="415163" y="0"/>
                  </a:lnTo>
                  <a:cubicBezTo>
                    <a:pt x="406527" y="0"/>
                    <a:pt x="399415" y="2921"/>
                    <a:pt x="396494" y="27305"/>
                  </a:cubicBezTo>
                  <a:lnTo>
                    <a:pt x="367919" y="27305"/>
                  </a:lnTo>
                  <a:cubicBezTo>
                    <a:pt x="364998" y="2794"/>
                    <a:pt x="357886" y="0"/>
                    <a:pt x="349250" y="0"/>
                  </a:cubicBezTo>
                  <a:lnTo>
                    <a:pt x="186055" y="0"/>
                  </a:lnTo>
                  <a:cubicBezTo>
                    <a:pt x="115951" y="27432"/>
                    <a:pt x="81534" y="41783"/>
                    <a:pt x="31496" y="98044"/>
                  </a:cubicBezTo>
                  <a:lnTo>
                    <a:pt x="5715" y="126746"/>
                  </a:lnTo>
                  <a:cubicBezTo>
                    <a:pt x="1397" y="131064"/>
                    <a:pt x="0" y="138303"/>
                    <a:pt x="2794" y="144018"/>
                  </a:cubicBezTo>
                  <a:cubicBezTo>
                    <a:pt x="5588" y="149733"/>
                    <a:pt x="11430" y="154051"/>
                    <a:pt x="17145" y="154051"/>
                  </a:cubicBezTo>
                  <a:cubicBezTo>
                    <a:pt x="20066" y="154051"/>
                    <a:pt x="22860" y="154051"/>
                    <a:pt x="24257" y="152654"/>
                  </a:cubicBezTo>
                  <a:lnTo>
                    <a:pt x="65786" y="131064"/>
                  </a:lnTo>
                  <a:close/>
                </a:path>
              </a:pathLst>
            </a:custGeom>
            <a:solidFill>
              <a:srgbClr val="FFFFFF"/>
            </a:solidFill>
          </p:spPr>
        </p:sp>
      </p:grpSp>
      <p:grpSp>
        <p:nvGrpSpPr>
          <p:cNvPr id="96" name="Group 96"/>
          <p:cNvGrpSpPr/>
          <p:nvPr/>
        </p:nvGrpSpPr>
        <p:grpSpPr>
          <a:xfrm rot="-2700000">
            <a:off x="9269100" y="6968700"/>
            <a:ext cx="416340" cy="173880"/>
            <a:chOff x="0" y="0"/>
            <a:chExt cx="555120" cy="231840"/>
          </a:xfrm>
        </p:grpSpPr>
        <p:sp>
          <p:nvSpPr>
            <p:cNvPr id="97" name="Freeform 97"/>
            <p:cNvSpPr/>
            <p:nvPr/>
          </p:nvSpPr>
          <p:spPr>
            <a:xfrm>
              <a:off x="4699" y="4699"/>
              <a:ext cx="555117" cy="231775"/>
            </a:xfrm>
            <a:custGeom>
              <a:avLst/>
              <a:gdLst/>
              <a:ahLst/>
              <a:cxnLst/>
              <a:rect l="l" t="t" r="r" b="b"/>
              <a:pathLst>
                <a:path w="555117" h="231775">
                  <a:moveTo>
                    <a:pt x="503047" y="219329"/>
                  </a:moveTo>
                  <a:lnTo>
                    <a:pt x="490601" y="204851"/>
                  </a:lnTo>
                  <a:cubicBezTo>
                    <a:pt x="489966" y="204216"/>
                    <a:pt x="458343" y="203581"/>
                    <a:pt x="457708" y="203581"/>
                  </a:cubicBezTo>
                  <a:cubicBezTo>
                    <a:pt x="457073" y="203581"/>
                    <a:pt x="455803" y="203581"/>
                    <a:pt x="455168" y="204216"/>
                  </a:cubicBezTo>
                  <a:lnTo>
                    <a:pt x="436626" y="220599"/>
                  </a:lnTo>
                  <a:cubicBezTo>
                    <a:pt x="435991" y="221234"/>
                    <a:pt x="435356" y="221234"/>
                    <a:pt x="434721" y="221234"/>
                  </a:cubicBezTo>
                  <a:cubicBezTo>
                    <a:pt x="434086" y="221234"/>
                    <a:pt x="433451" y="220599"/>
                    <a:pt x="432816" y="219964"/>
                  </a:cubicBezTo>
                  <a:lnTo>
                    <a:pt x="418592" y="200533"/>
                  </a:lnTo>
                  <a:cubicBezTo>
                    <a:pt x="417957" y="199263"/>
                    <a:pt x="416687" y="199263"/>
                    <a:pt x="415544" y="199898"/>
                  </a:cubicBezTo>
                  <a:lnTo>
                    <a:pt x="394462" y="211836"/>
                  </a:lnTo>
                  <a:cubicBezTo>
                    <a:pt x="393827" y="212471"/>
                    <a:pt x="393192" y="212471"/>
                    <a:pt x="392557" y="211836"/>
                  </a:cubicBezTo>
                  <a:cubicBezTo>
                    <a:pt x="391922" y="211836"/>
                    <a:pt x="391287" y="211201"/>
                    <a:pt x="391287" y="210566"/>
                  </a:cubicBezTo>
                  <a:lnTo>
                    <a:pt x="360934" y="183515"/>
                  </a:lnTo>
                  <a:cubicBezTo>
                    <a:pt x="355346" y="177292"/>
                    <a:pt x="363474" y="189738"/>
                    <a:pt x="359029" y="182245"/>
                  </a:cubicBezTo>
                  <a:cubicBezTo>
                    <a:pt x="358394" y="181610"/>
                    <a:pt x="357124" y="182880"/>
                    <a:pt x="356489" y="183515"/>
                  </a:cubicBezTo>
                  <a:lnTo>
                    <a:pt x="328041" y="196723"/>
                  </a:lnTo>
                  <a:cubicBezTo>
                    <a:pt x="327406" y="197358"/>
                    <a:pt x="326771" y="197993"/>
                    <a:pt x="326136" y="197993"/>
                  </a:cubicBezTo>
                  <a:cubicBezTo>
                    <a:pt x="325501" y="197993"/>
                    <a:pt x="324231" y="197358"/>
                    <a:pt x="324231" y="196723"/>
                  </a:cubicBezTo>
                  <a:lnTo>
                    <a:pt x="313055" y="178562"/>
                  </a:lnTo>
                  <a:cubicBezTo>
                    <a:pt x="312420" y="177927"/>
                    <a:pt x="311785" y="177292"/>
                    <a:pt x="311150" y="177292"/>
                  </a:cubicBezTo>
                  <a:cubicBezTo>
                    <a:pt x="310515" y="177292"/>
                    <a:pt x="291338" y="177292"/>
                    <a:pt x="290703" y="177927"/>
                  </a:cubicBezTo>
                  <a:lnTo>
                    <a:pt x="273304" y="189230"/>
                  </a:lnTo>
                  <a:cubicBezTo>
                    <a:pt x="272669" y="189865"/>
                    <a:pt x="272034" y="189865"/>
                    <a:pt x="271399" y="189865"/>
                  </a:cubicBezTo>
                  <a:cubicBezTo>
                    <a:pt x="270764" y="189865"/>
                    <a:pt x="270129" y="189230"/>
                    <a:pt x="269494" y="188595"/>
                  </a:cubicBezTo>
                  <a:lnTo>
                    <a:pt x="256540" y="165989"/>
                  </a:lnTo>
                  <a:cubicBezTo>
                    <a:pt x="255905" y="165354"/>
                    <a:pt x="255270" y="164719"/>
                    <a:pt x="254635" y="164719"/>
                  </a:cubicBezTo>
                  <a:cubicBezTo>
                    <a:pt x="254000" y="164719"/>
                    <a:pt x="252730" y="164719"/>
                    <a:pt x="252095" y="165354"/>
                  </a:cubicBezTo>
                  <a:lnTo>
                    <a:pt x="224155" y="179832"/>
                  </a:lnTo>
                  <a:lnTo>
                    <a:pt x="198755" y="148463"/>
                  </a:lnTo>
                  <a:cubicBezTo>
                    <a:pt x="198120" y="147828"/>
                    <a:pt x="197485" y="147828"/>
                    <a:pt x="196215" y="147828"/>
                  </a:cubicBezTo>
                  <a:lnTo>
                    <a:pt x="160274" y="162306"/>
                  </a:lnTo>
                  <a:cubicBezTo>
                    <a:pt x="159639" y="162306"/>
                    <a:pt x="158369" y="162306"/>
                    <a:pt x="157734" y="161671"/>
                  </a:cubicBezTo>
                  <a:lnTo>
                    <a:pt x="137922" y="132715"/>
                  </a:lnTo>
                  <a:cubicBezTo>
                    <a:pt x="137287" y="132080"/>
                    <a:pt x="136652" y="132080"/>
                    <a:pt x="136017" y="132080"/>
                  </a:cubicBezTo>
                  <a:lnTo>
                    <a:pt x="105918" y="150114"/>
                  </a:lnTo>
                  <a:cubicBezTo>
                    <a:pt x="105283" y="150114"/>
                    <a:pt x="104013" y="150114"/>
                    <a:pt x="104013" y="149479"/>
                  </a:cubicBezTo>
                  <a:lnTo>
                    <a:pt x="76200" y="119380"/>
                  </a:lnTo>
                  <a:cubicBezTo>
                    <a:pt x="74930" y="118745"/>
                    <a:pt x="74295" y="118745"/>
                    <a:pt x="73152" y="119380"/>
                  </a:cubicBezTo>
                  <a:lnTo>
                    <a:pt x="44577" y="135763"/>
                  </a:lnTo>
                  <a:cubicBezTo>
                    <a:pt x="43942" y="135763"/>
                    <a:pt x="43307" y="135763"/>
                    <a:pt x="43307" y="135763"/>
                  </a:cubicBezTo>
                  <a:lnTo>
                    <a:pt x="17272" y="127635"/>
                  </a:lnTo>
                  <a:cubicBezTo>
                    <a:pt x="7366" y="125095"/>
                    <a:pt x="0" y="115570"/>
                    <a:pt x="0" y="104267"/>
                  </a:cubicBezTo>
                  <a:lnTo>
                    <a:pt x="508" y="23241"/>
                  </a:lnTo>
                  <a:cubicBezTo>
                    <a:pt x="508" y="10668"/>
                    <a:pt x="11049" y="0"/>
                    <a:pt x="23495" y="0"/>
                  </a:cubicBezTo>
                  <a:lnTo>
                    <a:pt x="532130" y="2540"/>
                  </a:lnTo>
                  <a:cubicBezTo>
                    <a:pt x="538353" y="2540"/>
                    <a:pt x="543941" y="5080"/>
                    <a:pt x="548259" y="9398"/>
                  </a:cubicBezTo>
                  <a:cubicBezTo>
                    <a:pt x="552577" y="13716"/>
                    <a:pt x="555117" y="19431"/>
                    <a:pt x="555117" y="25781"/>
                  </a:cubicBezTo>
                  <a:lnTo>
                    <a:pt x="553847" y="209296"/>
                  </a:lnTo>
                  <a:cubicBezTo>
                    <a:pt x="553847" y="216154"/>
                    <a:pt x="550799" y="223139"/>
                    <a:pt x="545211" y="227457"/>
                  </a:cubicBezTo>
                  <a:cubicBezTo>
                    <a:pt x="539623" y="231775"/>
                    <a:pt x="526034" y="231267"/>
                    <a:pt x="519176" y="229362"/>
                  </a:cubicBezTo>
                </a:path>
              </a:pathLst>
            </a:custGeom>
            <a:solidFill>
              <a:srgbClr val="FFFFFF"/>
            </a:solidFill>
          </p:spPr>
        </p:sp>
      </p:grpSp>
      <p:grpSp>
        <p:nvGrpSpPr>
          <p:cNvPr id="98" name="Group 98"/>
          <p:cNvGrpSpPr/>
          <p:nvPr/>
        </p:nvGrpSpPr>
        <p:grpSpPr>
          <a:xfrm rot="-2700000">
            <a:off x="9593640" y="6756480"/>
            <a:ext cx="196560" cy="183060"/>
            <a:chOff x="0" y="0"/>
            <a:chExt cx="262080" cy="244080"/>
          </a:xfrm>
        </p:grpSpPr>
        <p:sp>
          <p:nvSpPr>
            <p:cNvPr id="99" name="Freeform 99"/>
            <p:cNvSpPr/>
            <p:nvPr/>
          </p:nvSpPr>
          <p:spPr>
            <a:xfrm>
              <a:off x="4699" y="4699"/>
              <a:ext cx="262001" cy="244094"/>
            </a:xfrm>
            <a:custGeom>
              <a:avLst/>
              <a:gdLst/>
              <a:ahLst/>
              <a:cxnLst/>
              <a:rect l="l" t="t" r="r" b="b"/>
              <a:pathLst>
                <a:path w="262001" h="244094">
                  <a:moveTo>
                    <a:pt x="237871" y="1143"/>
                  </a:moveTo>
                  <a:lnTo>
                    <a:pt x="25400" y="0"/>
                  </a:lnTo>
                  <a:cubicBezTo>
                    <a:pt x="19177" y="0"/>
                    <a:pt x="12954" y="2540"/>
                    <a:pt x="8636" y="6858"/>
                  </a:cubicBezTo>
                  <a:cubicBezTo>
                    <a:pt x="4318" y="11176"/>
                    <a:pt x="1778" y="17272"/>
                    <a:pt x="1143" y="23495"/>
                  </a:cubicBezTo>
                  <a:lnTo>
                    <a:pt x="0" y="218567"/>
                  </a:lnTo>
                  <a:cubicBezTo>
                    <a:pt x="0" y="224790"/>
                    <a:pt x="2540" y="231013"/>
                    <a:pt x="6858" y="235331"/>
                  </a:cubicBezTo>
                  <a:cubicBezTo>
                    <a:pt x="11176" y="239649"/>
                    <a:pt x="17399" y="242189"/>
                    <a:pt x="23622" y="242824"/>
                  </a:cubicBezTo>
                  <a:lnTo>
                    <a:pt x="235966" y="244094"/>
                  </a:lnTo>
                  <a:cubicBezTo>
                    <a:pt x="249047" y="244094"/>
                    <a:pt x="260223" y="233553"/>
                    <a:pt x="260223" y="219964"/>
                  </a:cubicBezTo>
                  <a:lnTo>
                    <a:pt x="261493" y="24765"/>
                  </a:lnTo>
                  <a:cubicBezTo>
                    <a:pt x="262001" y="12319"/>
                    <a:pt x="250825" y="1143"/>
                    <a:pt x="237871" y="1143"/>
                  </a:cubicBezTo>
                  <a:close/>
                  <a:moveTo>
                    <a:pt x="212471" y="196342"/>
                  </a:moveTo>
                  <a:lnTo>
                    <a:pt x="136144" y="195707"/>
                  </a:lnTo>
                  <a:lnTo>
                    <a:pt x="136779" y="48260"/>
                  </a:lnTo>
                  <a:lnTo>
                    <a:pt x="213106" y="48895"/>
                  </a:lnTo>
                  <a:lnTo>
                    <a:pt x="212471" y="196342"/>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sp>
        <p:nvSpPr>
          <p:cNvPr id="4" name="Freeform 4"/>
          <p:cNvSpPr/>
          <p:nvPr/>
        </p:nvSpPr>
        <p:spPr>
          <a:xfrm>
            <a:off x="0" y="0"/>
            <a:ext cx="8467200" cy="10287000"/>
          </a:xfrm>
          <a:custGeom>
            <a:avLst/>
            <a:gdLst/>
            <a:ahLst/>
            <a:cxnLst/>
            <a:rect l="l" t="t" r="r" b="b"/>
            <a:pathLst>
              <a:path w="8467200" h="10287000">
                <a:moveTo>
                  <a:pt x="0" y="0"/>
                </a:moveTo>
                <a:lnTo>
                  <a:pt x="8467200" y="0"/>
                </a:lnTo>
                <a:lnTo>
                  <a:pt x="8467200" y="10287000"/>
                </a:lnTo>
                <a:lnTo>
                  <a:pt x="0" y="10287000"/>
                </a:lnTo>
                <a:lnTo>
                  <a:pt x="0" y="0"/>
                </a:lnTo>
                <a:close/>
              </a:path>
            </a:pathLst>
          </a:custGeom>
          <a:blipFill>
            <a:blip r:embed="rId3"/>
            <a:stretch>
              <a:fillRect l="-82396" r="-6" b="-10"/>
            </a:stretch>
          </a:blipFill>
        </p:spPr>
      </p:sp>
      <p:sp>
        <p:nvSpPr>
          <p:cNvPr id="5" name="TextBox 5"/>
          <p:cNvSpPr txBox="1"/>
          <p:nvPr/>
        </p:nvSpPr>
        <p:spPr>
          <a:xfrm>
            <a:off x="8855968" y="6943700"/>
            <a:ext cx="9130680" cy="965649"/>
          </a:xfrm>
          <a:prstGeom prst="rect">
            <a:avLst/>
          </a:prstGeom>
        </p:spPr>
        <p:txBody>
          <a:bodyPr wrap="square" lIns="0" tIns="0" rIns="0" bIns="0" rtlCol="0" anchor="t">
            <a:spAutoFit/>
          </a:bodyPr>
          <a:lstStyle/>
          <a:p>
            <a:pPr algn="ctr" rtl="1">
              <a:lnSpc>
                <a:spcPts val="7392"/>
              </a:lnSpc>
            </a:pPr>
            <a:r>
              <a:rPr lang="fa-IR" sz="6600" dirty="0">
                <a:solidFill>
                  <a:srgbClr val="0070C0"/>
                </a:solidFill>
                <a:latin typeface="Arimo Bold"/>
                <a:cs typeface="B Nazanin" pitchFamily="2" charset="-78"/>
              </a:rPr>
              <a:t>با تشکر از شما دوستان عزیز ... !</a:t>
            </a:r>
            <a:endParaRPr lang="en-US" sz="6600" spc="0" dirty="0">
              <a:solidFill>
                <a:srgbClr val="0070C0"/>
              </a:solidFill>
              <a:latin typeface="Arimo Bold"/>
              <a:cs typeface="B Nazanin" pitchFamily="2" charset="-78"/>
            </a:endParaRPr>
          </a:p>
        </p:txBody>
      </p:sp>
      <p:grpSp>
        <p:nvGrpSpPr>
          <p:cNvPr id="7" name="Group 7"/>
          <p:cNvGrpSpPr/>
          <p:nvPr/>
        </p:nvGrpSpPr>
        <p:grpSpPr>
          <a:xfrm>
            <a:off x="409320" y="0"/>
            <a:ext cx="552960" cy="1086480"/>
            <a:chOff x="0" y="0"/>
            <a:chExt cx="737280" cy="1448640"/>
          </a:xfrm>
        </p:grpSpPr>
        <p:sp>
          <p:nvSpPr>
            <p:cNvPr id="8" name="Freeform 8"/>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9" name="Group 9"/>
          <p:cNvGrpSpPr/>
          <p:nvPr/>
        </p:nvGrpSpPr>
        <p:grpSpPr>
          <a:xfrm>
            <a:off x="0" y="0"/>
            <a:ext cx="286740" cy="1086480"/>
            <a:chOff x="0" y="0"/>
            <a:chExt cx="382320" cy="1448640"/>
          </a:xfrm>
        </p:grpSpPr>
        <p:sp>
          <p:nvSpPr>
            <p:cNvPr id="10" name="Freeform 10"/>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11" name="Group 11"/>
          <p:cNvGrpSpPr/>
          <p:nvPr/>
        </p:nvGrpSpPr>
        <p:grpSpPr>
          <a:xfrm>
            <a:off x="12215340" y="2523960"/>
            <a:ext cx="3605040" cy="3076380"/>
            <a:chOff x="0" y="0"/>
            <a:chExt cx="4806720" cy="4101840"/>
          </a:xfrm>
        </p:grpSpPr>
        <p:sp>
          <p:nvSpPr>
            <p:cNvPr id="12" name="Freeform 12"/>
            <p:cNvSpPr/>
            <p:nvPr/>
          </p:nvSpPr>
          <p:spPr>
            <a:xfrm>
              <a:off x="127" y="0"/>
              <a:ext cx="4806696" cy="4101846"/>
            </a:xfrm>
            <a:custGeom>
              <a:avLst/>
              <a:gdLst/>
              <a:ahLst/>
              <a:cxnLst/>
              <a:rect l="l" t="t" r="r" b="b"/>
              <a:pathLst>
                <a:path w="4806696" h="4101846">
                  <a:moveTo>
                    <a:pt x="2448560" y="823341"/>
                  </a:moveTo>
                  <a:cubicBezTo>
                    <a:pt x="2592197" y="626999"/>
                    <a:pt x="2735707" y="453136"/>
                    <a:pt x="2871851" y="271907"/>
                  </a:cubicBezTo>
                  <a:cubicBezTo>
                    <a:pt x="2886964" y="249301"/>
                    <a:pt x="2902077" y="234188"/>
                    <a:pt x="2917190" y="211455"/>
                  </a:cubicBezTo>
                  <a:cubicBezTo>
                    <a:pt x="3090926" y="0"/>
                    <a:pt x="3090926" y="0"/>
                    <a:pt x="3340354" y="113284"/>
                  </a:cubicBezTo>
                  <a:cubicBezTo>
                    <a:pt x="3400806" y="135890"/>
                    <a:pt x="3453765" y="158623"/>
                    <a:pt x="3506597" y="181229"/>
                  </a:cubicBezTo>
                  <a:cubicBezTo>
                    <a:pt x="3559429" y="203835"/>
                    <a:pt x="3612388" y="226568"/>
                    <a:pt x="3665347" y="249174"/>
                  </a:cubicBezTo>
                  <a:cubicBezTo>
                    <a:pt x="3665347" y="302006"/>
                    <a:pt x="3680460" y="354965"/>
                    <a:pt x="3665347" y="400304"/>
                  </a:cubicBezTo>
                  <a:cubicBezTo>
                    <a:pt x="3612388" y="566547"/>
                    <a:pt x="3680460" y="634492"/>
                    <a:pt x="3824097" y="702437"/>
                  </a:cubicBezTo>
                  <a:cubicBezTo>
                    <a:pt x="4118864" y="845947"/>
                    <a:pt x="4406011" y="1012190"/>
                    <a:pt x="4693285" y="1163193"/>
                  </a:cubicBezTo>
                  <a:cubicBezTo>
                    <a:pt x="4791583" y="1216025"/>
                    <a:pt x="4806696" y="1268984"/>
                    <a:pt x="4746244" y="1367155"/>
                  </a:cubicBezTo>
                  <a:cubicBezTo>
                    <a:pt x="4519549" y="1722247"/>
                    <a:pt x="4300347" y="2069719"/>
                    <a:pt x="4088765" y="2432304"/>
                  </a:cubicBezTo>
                  <a:cubicBezTo>
                    <a:pt x="4050919" y="2492756"/>
                    <a:pt x="4035806" y="2583434"/>
                    <a:pt x="4058539" y="2651379"/>
                  </a:cubicBezTo>
                  <a:cubicBezTo>
                    <a:pt x="4179443" y="3089529"/>
                    <a:pt x="4307967" y="3520059"/>
                    <a:pt x="4436364" y="3950716"/>
                  </a:cubicBezTo>
                  <a:cubicBezTo>
                    <a:pt x="4451477" y="3996055"/>
                    <a:pt x="4459097" y="4048887"/>
                    <a:pt x="4474210" y="4101846"/>
                  </a:cubicBezTo>
                  <a:cubicBezTo>
                    <a:pt x="2977769" y="4101846"/>
                    <a:pt x="1496441" y="4101846"/>
                    <a:pt x="0" y="4101846"/>
                  </a:cubicBezTo>
                  <a:cubicBezTo>
                    <a:pt x="52959" y="3920490"/>
                    <a:pt x="98298" y="3754374"/>
                    <a:pt x="143637" y="3588131"/>
                  </a:cubicBezTo>
                  <a:cubicBezTo>
                    <a:pt x="302133" y="3059430"/>
                    <a:pt x="460883" y="2538095"/>
                    <a:pt x="612013" y="2009394"/>
                  </a:cubicBezTo>
                  <a:cubicBezTo>
                    <a:pt x="634746" y="1926336"/>
                    <a:pt x="672465" y="1903603"/>
                    <a:pt x="755650" y="1903603"/>
                  </a:cubicBezTo>
                  <a:cubicBezTo>
                    <a:pt x="1745742" y="1903603"/>
                    <a:pt x="2728214" y="1903603"/>
                    <a:pt x="3718306" y="1903603"/>
                  </a:cubicBezTo>
                  <a:cubicBezTo>
                    <a:pt x="3808984" y="1903603"/>
                    <a:pt x="3846830" y="1926209"/>
                    <a:pt x="3861943" y="2016887"/>
                  </a:cubicBezTo>
                  <a:cubicBezTo>
                    <a:pt x="3877056" y="2092452"/>
                    <a:pt x="3907282" y="2175510"/>
                    <a:pt x="3945128" y="2296414"/>
                  </a:cubicBezTo>
                  <a:cubicBezTo>
                    <a:pt x="4156710" y="1948942"/>
                    <a:pt x="4353306" y="1639189"/>
                    <a:pt x="4557268" y="1306830"/>
                  </a:cubicBezTo>
                  <a:cubicBezTo>
                    <a:pt x="4247388" y="1140587"/>
                    <a:pt x="3937508" y="981964"/>
                    <a:pt x="3620135" y="808228"/>
                  </a:cubicBezTo>
                  <a:cubicBezTo>
                    <a:pt x="3605022" y="966851"/>
                    <a:pt x="3582289" y="1110361"/>
                    <a:pt x="3559683" y="1284097"/>
                  </a:cubicBezTo>
                  <a:cubicBezTo>
                    <a:pt x="3189351" y="1125474"/>
                    <a:pt x="2826639" y="974344"/>
                    <a:pt x="2448687" y="823341"/>
                  </a:cubicBezTo>
                  <a:close/>
                  <a:moveTo>
                    <a:pt x="3181731" y="3641090"/>
                  </a:moveTo>
                  <a:cubicBezTo>
                    <a:pt x="3181731" y="3610864"/>
                    <a:pt x="3189351" y="3588258"/>
                    <a:pt x="3181731" y="3565525"/>
                  </a:cubicBezTo>
                  <a:cubicBezTo>
                    <a:pt x="3060827" y="3187827"/>
                    <a:pt x="2947416" y="2810129"/>
                    <a:pt x="2819019" y="2439924"/>
                  </a:cubicBezTo>
                  <a:cubicBezTo>
                    <a:pt x="2803906" y="2402205"/>
                    <a:pt x="2735834" y="2364359"/>
                    <a:pt x="2683002" y="2364359"/>
                  </a:cubicBezTo>
                  <a:cubicBezTo>
                    <a:pt x="2388235" y="2356866"/>
                    <a:pt x="2093468" y="2364359"/>
                    <a:pt x="1798701" y="2356866"/>
                  </a:cubicBezTo>
                  <a:cubicBezTo>
                    <a:pt x="1708023" y="2356866"/>
                    <a:pt x="1662684" y="2379472"/>
                    <a:pt x="1639951" y="2470150"/>
                  </a:cubicBezTo>
                  <a:cubicBezTo>
                    <a:pt x="1534160" y="2810129"/>
                    <a:pt x="1420749" y="3149981"/>
                    <a:pt x="1314958" y="3489960"/>
                  </a:cubicBezTo>
                  <a:cubicBezTo>
                    <a:pt x="1299845" y="3535299"/>
                    <a:pt x="1292225" y="3580638"/>
                    <a:pt x="1277112" y="3641090"/>
                  </a:cubicBezTo>
                  <a:cubicBezTo>
                    <a:pt x="1919478" y="3641090"/>
                    <a:pt x="2546858" y="3641090"/>
                    <a:pt x="3181604" y="3641090"/>
                  </a:cubicBezTo>
                  <a:close/>
                </a:path>
              </a:pathLst>
            </a:custGeom>
            <a:solidFill>
              <a:srgbClr val="0070C0"/>
            </a:solidFill>
          </p:spPr>
        </p:sp>
      </p:grpSp>
      <p:grpSp>
        <p:nvGrpSpPr>
          <p:cNvPr id="13" name="Group 13"/>
          <p:cNvGrpSpPr/>
          <p:nvPr/>
        </p:nvGrpSpPr>
        <p:grpSpPr>
          <a:xfrm>
            <a:off x="11922120" y="5726700"/>
            <a:ext cx="3947940" cy="697680"/>
            <a:chOff x="0" y="0"/>
            <a:chExt cx="5263920" cy="930240"/>
          </a:xfrm>
        </p:grpSpPr>
        <p:sp>
          <p:nvSpPr>
            <p:cNvPr id="14" name="Freeform 14"/>
            <p:cNvSpPr/>
            <p:nvPr/>
          </p:nvSpPr>
          <p:spPr>
            <a:xfrm>
              <a:off x="0" y="0"/>
              <a:ext cx="5263896" cy="930148"/>
            </a:xfrm>
            <a:custGeom>
              <a:avLst/>
              <a:gdLst/>
              <a:ahLst/>
              <a:cxnLst/>
              <a:rect l="l" t="t" r="r" b="b"/>
              <a:pathLst>
                <a:path w="5263896" h="930148">
                  <a:moveTo>
                    <a:pt x="1306576" y="385699"/>
                  </a:moveTo>
                  <a:cubicBezTo>
                    <a:pt x="1306576" y="567182"/>
                    <a:pt x="1306576" y="733552"/>
                    <a:pt x="1306576" y="907542"/>
                  </a:cubicBezTo>
                  <a:cubicBezTo>
                    <a:pt x="1072515" y="907542"/>
                    <a:pt x="845947" y="907542"/>
                    <a:pt x="604266" y="907542"/>
                  </a:cubicBezTo>
                  <a:cubicBezTo>
                    <a:pt x="604266" y="741172"/>
                    <a:pt x="604266" y="567182"/>
                    <a:pt x="604266" y="378079"/>
                  </a:cubicBezTo>
                  <a:cubicBezTo>
                    <a:pt x="468376" y="378079"/>
                    <a:pt x="355092" y="378079"/>
                    <a:pt x="234188" y="378079"/>
                  </a:cubicBezTo>
                  <a:cubicBezTo>
                    <a:pt x="113284" y="378079"/>
                    <a:pt x="15113" y="340360"/>
                    <a:pt x="7493" y="196596"/>
                  </a:cubicBezTo>
                  <a:cubicBezTo>
                    <a:pt x="0" y="75692"/>
                    <a:pt x="83058" y="0"/>
                    <a:pt x="241681" y="0"/>
                  </a:cubicBezTo>
                  <a:cubicBezTo>
                    <a:pt x="1835150" y="0"/>
                    <a:pt x="3428746" y="0"/>
                    <a:pt x="5022215" y="0"/>
                  </a:cubicBezTo>
                  <a:cubicBezTo>
                    <a:pt x="5173218" y="0"/>
                    <a:pt x="5263896" y="75692"/>
                    <a:pt x="5256276" y="196596"/>
                  </a:cubicBezTo>
                  <a:cubicBezTo>
                    <a:pt x="5256276" y="310007"/>
                    <a:pt x="5158105" y="378079"/>
                    <a:pt x="5007102" y="378079"/>
                  </a:cubicBezTo>
                  <a:cubicBezTo>
                    <a:pt x="4901311" y="385699"/>
                    <a:pt x="4788027" y="378079"/>
                    <a:pt x="4652137" y="378079"/>
                  </a:cubicBezTo>
                  <a:cubicBezTo>
                    <a:pt x="4652137" y="521716"/>
                    <a:pt x="4652137" y="657860"/>
                    <a:pt x="4659630" y="794004"/>
                  </a:cubicBezTo>
                  <a:cubicBezTo>
                    <a:pt x="4659630" y="892302"/>
                    <a:pt x="4621911" y="922528"/>
                    <a:pt x="4523740" y="922528"/>
                  </a:cubicBezTo>
                  <a:cubicBezTo>
                    <a:pt x="4380230" y="914908"/>
                    <a:pt x="4236720" y="914908"/>
                    <a:pt x="4085717" y="922528"/>
                  </a:cubicBezTo>
                  <a:cubicBezTo>
                    <a:pt x="3972433" y="930148"/>
                    <a:pt x="3942207" y="877189"/>
                    <a:pt x="3949827" y="771271"/>
                  </a:cubicBezTo>
                  <a:cubicBezTo>
                    <a:pt x="3957320" y="650240"/>
                    <a:pt x="3949827" y="521716"/>
                    <a:pt x="3949827" y="385572"/>
                  </a:cubicBezTo>
                  <a:cubicBezTo>
                    <a:pt x="3066161" y="385572"/>
                    <a:pt x="2197735" y="385572"/>
                    <a:pt x="1306576" y="385572"/>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714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4" name="Group 4"/>
          <p:cNvGrpSpPr/>
          <p:nvPr/>
        </p:nvGrpSpPr>
        <p:grpSpPr>
          <a:xfrm>
            <a:off x="16831260" y="39960"/>
            <a:ext cx="1221480" cy="1551420"/>
            <a:chOff x="0" y="0"/>
            <a:chExt cx="1628640" cy="2068560"/>
          </a:xfrm>
        </p:grpSpPr>
        <p:sp>
          <p:nvSpPr>
            <p:cNvPr id="5" name="Freeform 5"/>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6" name="Group 6"/>
          <p:cNvGrpSpPr/>
          <p:nvPr/>
        </p:nvGrpSpPr>
        <p:grpSpPr>
          <a:xfrm>
            <a:off x="17667180" y="881280"/>
            <a:ext cx="220860" cy="184680"/>
            <a:chOff x="0" y="0"/>
            <a:chExt cx="294480" cy="246240"/>
          </a:xfrm>
        </p:grpSpPr>
        <p:sp>
          <p:nvSpPr>
            <p:cNvPr id="7" name="Freeform 7"/>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8" name="Group 8"/>
          <p:cNvGrpSpPr/>
          <p:nvPr/>
        </p:nvGrpSpPr>
        <p:grpSpPr>
          <a:xfrm>
            <a:off x="17668260" y="1499040"/>
            <a:ext cx="214920" cy="92340"/>
            <a:chOff x="0" y="0"/>
            <a:chExt cx="286560" cy="123120"/>
          </a:xfrm>
        </p:grpSpPr>
        <p:sp>
          <p:nvSpPr>
            <p:cNvPr id="9" name="Freeform 9"/>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0" name="Group 10"/>
          <p:cNvGrpSpPr/>
          <p:nvPr/>
        </p:nvGrpSpPr>
        <p:grpSpPr>
          <a:xfrm>
            <a:off x="17667180" y="1096200"/>
            <a:ext cx="219240" cy="136080"/>
            <a:chOff x="0" y="0"/>
            <a:chExt cx="292320" cy="181440"/>
          </a:xfrm>
        </p:grpSpPr>
        <p:sp>
          <p:nvSpPr>
            <p:cNvPr id="11" name="Freeform 11"/>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2" name="Group 12"/>
          <p:cNvGrpSpPr/>
          <p:nvPr/>
        </p:nvGrpSpPr>
        <p:grpSpPr>
          <a:xfrm>
            <a:off x="17667180" y="1301940"/>
            <a:ext cx="216540" cy="95580"/>
            <a:chOff x="0" y="0"/>
            <a:chExt cx="288720" cy="127440"/>
          </a:xfrm>
        </p:grpSpPr>
        <p:sp>
          <p:nvSpPr>
            <p:cNvPr id="13" name="Freeform 13"/>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sp>
        <p:nvSpPr>
          <p:cNvPr id="14" name="TextBox 14"/>
          <p:cNvSpPr txBox="1"/>
          <p:nvPr/>
        </p:nvSpPr>
        <p:spPr>
          <a:xfrm>
            <a:off x="5197500" y="625335"/>
            <a:ext cx="7892640" cy="764440"/>
          </a:xfrm>
          <a:prstGeom prst="rect">
            <a:avLst/>
          </a:prstGeom>
        </p:spPr>
        <p:txBody>
          <a:bodyPr lIns="0" tIns="0" rIns="0" bIns="0" rtlCol="0" anchor="t">
            <a:spAutoFit/>
          </a:bodyPr>
          <a:lstStyle/>
          <a:p>
            <a:pPr algn="ctr" rtl="1">
              <a:lnSpc>
                <a:spcPts val="5635"/>
              </a:lnSpc>
            </a:pPr>
            <a:r>
              <a:rPr lang="fa-IR" sz="5870" spc="-1" dirty="0">
                <a:solidFill>
                  <a:srgbClr val="0070C0"/>
                </a:solidFill>
                <a:latin typeface="Arimo"/>
                <a:cs typeface="B Nazanin" pitchFamily="2" charset="-78"/>
              </a:rPr>
              <a:t>منابع</a:t>
            </a:r>
            <a:endParaRPr lang="en-US" sz="5870" spc="-1" dirty="0">
              <a:solidFill>
                <a:srgbClr val="0070C0"/>
              </a:solidFill>
              <a:latin typeface="Arimo"/>
              <a:cs typeface="B Nazanin" pitchFamily="2" charset="-78"/>
            </a:endParaRPr>
          </a:p>
        </p:txBody>
      </p:sp>
      <p:grpSp>
        <p:nvGrpSpPr>
          <p:cNvPr id="21" name="Group 21"/>
          <p:cNvGrpSpPr/>
          <p:nvPr/>
        </p:nvGrpSpPr>
        <p:grpSpPr>
          <a:xfrm>
            <a:off x="16342560" y="8236080"/>
            <a:ext cx="1273860" cy="1273860"/>
            <a:chOff x="0" y="0"/>
            <a:chExt cx="1698480" cy="1698480"/>
          </a:xfrm>
        </p:grpSpPr>
        <p:sp>
          <p:nvSpPr>
            <p:cNvPr id="22" name="Freeform 22"/>
            <p:cNvSpPr/>
            <p:nvPr/>
          </p:nvSpPr>
          <p:spPr>
            <a:xfrm>
              <a:off x="0" y="0"/>
              <a:ext cx="1698498" cy="1698498"/>
            </a:xfrm>
            <a:custGeom>
              <a:avLst/>
              <a:gdLst/>
              <a:ahLst/>
              <a:cxnLst/>
              <a:rect l="l" t="t" r="r" b="b"/>
              <a:pathLst>
                <a:path w="1698498" h="1698498">
                  <a:moveTo>
                    <a:pt x="1698498" y="849249"/>
                  </a:moveTo>
                  <a:cubicBezTo>
                    <a:pt x="1698498" y="1318260"/>
                    <a:pt x="1318260" y="1698498"/>
                    <a:pt x="849249" y="1698498"/>
                  </a:cubicBezTo>
                  <a:cubicBezTo>
                    <a:pt x="380238" y="1698498"/>
                    <a:pt x="0" y="1318260"/>
                    <a:pt x="0" y="849249"/>
                  </a:cubicBezTo>
                  <a:cubicBezTo>
                    <a:pt x="0" y="380238"/>
                    <a:pt x="380238" y="0"/>
                    <a:pt x="849249" y="0"/>
                  </a:cubicBezTo>
                  <a:cubicBezTo>
                    <a:pt x="1318260" y="0"/>
                    <a:pt x="1698498" y="380238"/>
                    <a:pt x="1698498" y="849249"/>
                  </a:cubicBezTo>
                  <a:close/>
                </a:path>
              </a:pathLst>
            </a:custGeom>
            <a:solidFill>
              <a:srgbClr val="0070C0"/>
            </a:solidFill>
          </p:spPr>
        </p:sp>
      </p:grpSp>
      <p:grpSp>
        <p:nvGrpSpPr>
          <p:cNvPr id="25" name="Group 25"/>
          <p:cNvGrpSpPr/>
          <p:nvPr/>
        </p:nvGrpSpPr>
        <p:grpSpPr>
          <a:xfrm>
            <a:off x="8980740" y="2888460"/>
            <a:ext cx="5383800" cy="6464880"/>
            <a:chOff x="0" y="0"/>
            <a:chExt cx="7178400" cy="8619840"/>
          </a:xfrm>
        </p:grpSpPr>
        <p:sp>
          <p:nvSpPr>
            <p:cNvPr id="26" name="Freeform 26"/>
            <p:cNvSpPr/>
            <p:nvPr/>
          </p:nvSpPr>
          <p:spPr>
            <a:xfrm>
              <a:off x="0" y="-127"/>
              <a:ext cx="7178802" cy="8619998"/>
            </a:xfrm>
            <a:custGeom>
              <a:avLst/>
              <a:gdLst/>
              <a:ahLst/>
              <a:cxnLst/>
              <a:rect l="l" t="t" r="r" b="b"/>
              <a:pathLst>
                <a:path w="7178802" h="8619998">
                  <a:moveTo>
                    <a:pt x="6033008" y="4888865"/>
                  </a:moveTo>
                  <a:cubicBezTo>
                    <a:pt x="5883021" y="4888865"/>
                    <a:pt x="5745099" y="4888865"/>
                    <a:pt x="5601208" y="4888865"/>
                  </a:cubicBezTo>
                  <a:cubicBezTo>
                    <a:pt x="5601208" y="4930902"/>
                    <a:pt x="5601208" y="4972812"/>
                    <a:pt x="5601208" y="5014849"/>
                  </a:cubicBezTo>
                  <a:cubicBezTo>
                    <a:pt x="5601208" y="5296789"/>
                    <a:pt x="5601208" y="5584698"/>
                    <a:pt x="5601208" y="5866638"/>
                  </a:cubicBezTo>
                  <a:cubicBezTo>
                    <a:pt x="5601208" y="5974588"/>
                    <a:pt x="5547233" y="6034659"/>
                    <a:pt x="5457317" y="6034659"/>
                  </a:cubicBezTo>
                  <a:cubicBezTo>
                    <a:pt x="5367401" y="6034659"/>
                    <a:pt x="5313426" y="5974715"/>
                    <a:pt x="5313426" y="5866638"/>
                  </a:cubicBezTo>
                  <a:cubicBezTo>
                    <a:pt x="5313426" y="5542661"/>
                    <a:pt x="5313426" y="5218811"/>
                    <a:pt x="5313426" y="4888865"/>
                  </a:cubicBezTo>
                  <a:cubicBezTo>
                    <a:pt x="5169535" y="4888865"/>
                    <a:pt x="5031613" y="4888865"/>
                    <a:pt x="4881626" y="4888865"/>
                  </a:cubicBezTo>
                  <a:cubicBezTo>
                    <a:pt x="4881626" y="4942840"/>
                    <a:pt x="4881626" y="4996815"/>
                    <a:pt x="4881626" y="5050790"/>
                  </a:cubicBezTo>
                  <a:cubicBezTo>
                    <a:pt x="4881626" y="5320665"/>
                    <a:pt x="4881626" y="5596636"/>
                    <a:pt x="4881626" y="5866638"/>
                  </a:cubicBezTo>
                  <a:cubicBezTo>
                    <a:pt x="4881626" y="5974588"/>
                    <a:pt x="4827651" y="6034659"/>
                    <a:pt x="4737735" y="6034659"/>
                  </a:cubicBezTo>
                  <a:cubicBezTo>
                    <a:pt x="4647819" y="6034659"/>
                    <a:pt x="4593844" y="5974715"/>
                    <a:pt x="4593844" y="5866638"/>
                  </a:cubicBezTo>
                  <a:cubicBezTo>
                    <a:pt x="4593844" y="5734685"/>
                    <a:pt x="4593844" y="5602732"/>
                    <a:pt x="4593844" y="5464683"/>
                  </a:cubicBezTo>
                  <a:cubicBezTo>
                    <a:pt x="4401947" y="5464683"/>
                    <a:pt x="4216019" y="5464683"/>
                    <a:pt x="4018153" y="5464683"/>
                  </a:cubicBezTo>
                  <a:cubicBezTo>
                    <a:pt x="4018153" y="5596636"/>
                    <a:pt x="4018153" y="5734558"/>
                    <a:pt x="4018153" y="5866638"/>
                  </a:cubicBezTo>
                  <a:cubicBezTo>
                    <a:pt x="4018153" y="5974588"/>
                    <a:pt x="3964178" y="6034659"/>
                    <a:pt x="3874262" y="6034659"/>
                  </a:cubicBezTo>
                  <a:cubicBezTo>
                    <a:pt x="3784346" y="6034659"/>
                    <a:pt x="3730371" y="5974715"/>
                    <a:pt x="3730371" y="5866638"/>
                  </a:cubicBezTo>
                  <a:cubicBezTo>
                    <a:pt x="3730371" y="5734685"/>
                    <a:pt x="3730371" y="5602732"/>
                    <a:pt x="3730371" y="5464683"/>
                  </a:cubicBezTo>
                  <a:cubicBezTo>
                    <a:pt x="3586480" y="5464683"/>
                    <a:pt x="3448558" y="5464683"/>
                    <a:pt x="3298571" y="5464683"/>
                  </a:cubicBezTo>
                  <a:cubicBezTo>
                    <a:pt x="3298571" y="5596636"/>
                    <a:pt x="3304540" y="5734558"/>
                    <a:pt x="3298571" y="5866638"/>
                  </a:cubicBezTo>
                  <a:cubicBezTo>
                    <a:pt x="3298571" y="5974588"/>
                    <a:pt x="3244596" y="6034659"/>
                    <a:pt x="3154680" y="6034659"/>
                  </a:cubicBezTo>
                  <a:cubicBezTo>
                    <a:pt x="3064764" y="6034659"/>
                    <a:pt x="3016758" y="5974715"/>
                    <a:pt x="3016758" y="5866638"/>
                  </a:cubicBezTo>
                  <a:cubicBezTo>
                    <a:pt x="3016758" y="5002911"/>
                    <a:pt x="3016758" y="4139057"/>
                    <a:pt x="3016758" y="3281299"/>
                  </a:cubicBezTo>
                  <a:cubicBezTo>
                    <a:pt x="3016758" y="3245358"/>
                    <a:pt x="3016758" y="3209290"/>
                    <a:pt x="3016758" y="3167380"/>
                  </a:cubicBezTo>
                  <a:cubicBezTo>
                    <a:pt x="2728849" y="3167380"/>
                    <a:pt x="2447036" y="3167380"/>
                    <a:pt x="2153158" y="3167380"/>
                  </a:cubicBezTo>
                  <a:cubicBezTo>
                    <a:pt x="2153158" y="3203321"/>
                    <a:pt x="2153158" y="3233420"/>
                    <a:pt x="2153158" y="3269361"/>
                  </a:cubicBezTo>
                  <a:cubicBezTo>
                    <a:pt x="2153158" y="4133088"/>
                    <a:pt x="2153158" y="4996942"/>
                    <a:pt x="2153158" y="5854700"/>
                  </a:cubicBezTo>
                  <a:cubicBezTo>
                    <a:pt x="2153158" y="5956681"/>
                    <a:pt x="2111121" y="6016625"/>
                    <a:pt x="2033270" y="6034659"/>
                  </a:cubicBezTo>
                  <a:cubicBezTo>
                    <a:pt x="1949323" y="6046597"/>
                    <a:pt x="1871345" y="5986653"/>
                    <a:pt x="1865376" y="5902706"/>
                  </a:cubicBezTo>
                  <a:cubicBezTo>
                    <a:pt x="1865376" y="5872734"/>
                    <a:pt x="1865376" y="5848731"/>
                    <a:pt x="1865376" y="5818759"/>
                  </a:cubicBezTo>
                  <a:cubicBezTo>
                    <a:pt x="1865376" y="4720971"/>
                    <a:pt x="1865376" y="3617341"/>
                    <a:pt x="1865376" y="2519553"/>
                  </a:cubicBezTo>
                  <a:cubicBezTo>
                    <a:pt x="1865376" y="2327656"/>
                    <a:pt x="1895348" y="2297557"/>
                    <a:pt x="2081276" y="2297557"/>
                  </a:cubicBezTo>
                  <a:cubicBezTo>
                    <a:pt x="2105279" y="2297557"/>
                    <a:pt x="2123313" y="2297557"/>
                    <a:pt x="2153285" y="2297557"/>
                  </a:cubicBezTo>
                  <a:cubicBezTo>
                    <a:pt x="2153285" y="2153539"/>
                    <a:pt x="2153285" y="2021586"/>
                    <a:pt x="2153285" y="1889633"/>
                  </a:cubicBezTo>
                  <a:cubicBezTo>
                    <a:pt x="2153285" y="1781683"/>
                    <a:pt x="2207260" y="1721612"/>
                    <a:pt x="2297176" y="1721612"/>
                  </a:cubicBezTo>
                  <a:cubicBezTo>
                    <a:pt x="2387092" y="1721612"/>
                    <a:pt x="2441067" y="1781556"/>
                    <a:pt x="2441067" y="1889633"/>
                  </a:cubicBezTo>
                  <a:cubicBezTo>
                    <a:pt x="2441067" y="2021586"/>
                    <a:pt x="2441067" y="2153539"/>
                    <a:pt x="2441067" y="2297557"/>
                  </a:cubicBezTo>
                  <a:cubicBezTo>
                    <a:pt x="2489073" y="2297557"/>
                    <a:pt x="2530983" y="2297557"/>
                    <a:pt x="2573020" y="2297557"/>
                  </a:cubicBezTo>
                  <a:cubicBezTo>
                    <a:pt x="2675001" y="2303526"/>
                    <a:pt x="2723007" y="2351532"/>
                    <a:pt x="2728976" y="2447544"/>
                  </a:cubicBezTo>
                  <a:cubicBezTo>
                    <a:pt x="2728976" y="2585466"/>
                    <a:pt x="2728976" y="2723515"/>
                    <a:pt x="2728976" y="2867406"/>
                  </a:cubicBezTo>
                  <a:cubicBezTo>
                    <a:pt x="2824988" y="2867406"/>
                    <a:pt x="2914904" y="2867406"/>
                    <a:pt x="3016885" y="2867406"/>
                  </a:cubicBezTo>
                  <a:cubicBezTo>
                    <a:pt x="3016885" y="2735453"/>
                    <a:pt x="3016885" y="2609469"/>
                    <a:pt x="3016885" y="2483485"/>
                  </a:cubicBezTo>
                  <a:cubicBezTo>
                    <a:pt x="3016885" y="2345563"/>
                    <a:pt x="3058922" y="2297557"/>
                    <a:pt x="3196844" y="2297557"/>
                  </a:cubicBezTo>
                  <a:cubicBezTo>
                    <a:pt x="3274822" y="2297557"/>
                    <a:pt x="3352800" y="2297557"/>
                    <a:pt x="3442716" y="2297557"/>
                  </a:cubicBezTo>
                  <a:cubicBezTo>
                    <a:pt x="3442716" y="2087626"/>
                    <a:pt x="3448685" y="1883664"/>
                    <a:pt x="3442716" y="1685671"/>
                  </a:cubicBezTo>
                  <a:cubicBezTo>
                    <a:pt x="3436747" y="1475740"/>
                    <a:pt x="3484753" y="1415796"/>
                    <a:pt x="3688588" y="1433703"/>
                  </a:cubicBezTo>
                  <a:cubicBezTo>
                    <a:pt x="3700526" y="1433703"/>
                    <a:pt x="3712591" y="1433703"/>
                    <a:pt x="3730625" y="1427734"/>
                  </a:cubicBezTo>
                  <a:cubicBezTo>
                    <a:pt x="3730625" y="1223772"/>
                    <a:pt x="3730625" y="1025779"/>
                    <a:pt x="3730625" y="821944"/>
                  </a:cubicBezTo>
                  <a:cubicBezTo>
                    <a:pt x="3730625" y="786003"/>
                    <a:pt x="3730625" y="755904"/>
                    <a:pt x="3730625" y="719963"/>
                  </a:cubicBezTo>
                  <a:cubicBezTo>
                    <a:pt x="3736594" y="623951"/>
                    <a:pt x="3790569" y="575945"/>
                    <a:pt x="3886581" y="575945"/>
                  </a:cubicBezTo>
                  <a:cubicBezTo>
                    <a:pt x="3976497" y="569976"/>
                    <a:pt x="4066540" y="575945"/>
                    <a:pt x="4162425" y="575945"/>
                  </a:cubicBezTo>
                  <a:cubicBezTo>
                    <a:pt x="4162425" y="431927"/>
                    <a:pt x="4162425" y="299974"/>
                    <a:pt x="4162425" y="168021"/>
                  </a:cubicBezTo>
                  <a:cubicBezTo>
                    <a:pt x="4162425" y="60071"/>
                    <a:pt x="4216400" y="0"/>
                    <a:pt x="4306316" y="0"/>
                  </a:cubicBezTo>
                  <a:cubicBezTo>
                    <a:pt x="4396232" y="0"/>
                    <a:pt x="4450207" y="59944"/>
                    <a:pt x="4450207" y="168021"/>
                  </a:cubicBezTo>
                  <a:cubicBezTo>
                    <a:pt x="4450207" y="299974"/>
                    <a:pt x="4450207" y="425958"/>
                    <a:pt x="4450207" y="575945"/>
                  </a:cubicBezTo>
                  <a:cubicBezTo>
                    <a:pt x="4534154" y="575945"/>
                    <a:pt x="4612132" y="575945"/>
                    <a:pt x="4690110" y="575945"/>
                  </a:cubicBezTo>
                  <a:cubicBezTo>
                    <a:pt x="4840097" y="575945"/>
                    <a:pt x="4882007" y="617982"/>
                    <a:pt x="4882007" y="755904"/>
                  </a:cubicBezTo>
                  <a:cubicBezTo>
                    <a:pt x="4882007" y="977900"/>
                    <a:pt x="4882007" y="1199769"/>
                    <a:pt x="4882007" y="1433703"/>
                  </a:cubicBezTo>
                  <a:cubicBezTo>
                    <a:pt x="4911979" y="1433703"/>
                    <a:pt x="4941951" y="1433703"/>
                    <a:pt x="4971923" y="1433703"/>
                  </a:cubicBezTo>
                  <a:cubicBezTo>
                    <a:pt x="5133848" y="1433703"/>
                    <a:pt x="5169789" y="1475740"/>
                    <a:pt x="5169789" y="1637665"/>
                  </a:cubicBezTo>
                  <a:cubicBezTo>
                    <a:pt x="5169789" y="1853565"/>
                    <a:pt x="5169789" y="2069592"/>
                    <a:pt x="5169789" y="2297557"/>
                  </a:cubicBezTo>
                  <a:cubicBezTo>
                    <a:pt x="5205730" y="2297557"/>
                    <a:pt x="5241798" y="2297557"/>
                    <a:pt x="5277739" y="2297557"/>
                  </a:cubicBezTo>
                  <a:cubicBezTo>
                    <a:pt x="5595620" y="2291588"/>
                    <a:pt x="5601589" y="2303526"/>
                    <a:pt x="5601589" y="2627503"/>
                  </a:cubicBezTo>
                  <a:cubicBezTo>
                    <a:pt x="5595620" y="3245358"/>
                    <a:pt x="5601589" y="3863213"/>
                    <a:pt x="5601589" y="4487037"/>
                  </a:cubicBezTo>
                  <a:cubicBezTo>
                    <a:pt x="5601589" y="4517009"/>
                    <a:pt x="5601589" y="4546981"/>
                    <a:pt x="5601589" y="4589018"/>
                  </a:cubicBezTo>
                  <a:cubicBezTo>
                    <a:pt x="5739511" y="4589018"/>
                    <a:pt x="5883402" y="4589018"/>
                    <a:pt x="6033389" y="4589018"/>
                  </a:cubicBezTo>
                  <a:cubicBezTo>
                    <a:pt x="6033389" y="4451096"/>
                    <a:pt x="6033389" y="4313047"/>
                    <a:pt x="6033389" y="4175125"/>
                  </a:cubicBezTo>
                  <a:cubicBezTo>
                    <a:pt x="6033389" y="4073144"/>
                    <a:pt x="6027420" y="3977132"/>
                    <a:pt x="6033389" y="3875151"/>
                  </a:cubicBezTo>
                  <a:cubicBezTo>
                    <a:pt x="6033389" y="3797173"/>
                    <a:pt x="6075426" y="3743198"/>
                    <a:pt x="6147308" y="3737229"/>
                  </a:cubicBezTo>
                  <a:cubicBezTo>
                    <a:pt x="6345174" y="3737229"/>
                    <a:pt x="6543167" y="3725291"/>
                    <a:pt x="6735064" y="3755263"/>
                  </a:cubicBezTo>
                  <a:cubicBezTo>
                    <a:pt x="7004939" y="3797300"/>
                    <a:pt x="7178802" y="4037203"/>
                    <a:pt x="7178802" y="4307078"/>
                  </a:cubicBezTo>
                  <a:cubicBezTo>
                    <a:pt x="7178802" y="5554726"/>
                    <a:pt x="7178802" y="6796405"/>
                    <a:pt x="7178802" y="8044180"/>
                  </a:cubicBezTo>
                  <a:cubicBezTo>
                    <a:pt x="7178802" y="8368157"/>
                    <a:pt x="6926961" y="8619998"/>
                    <a:pt x="6597142" y="8619998"/>
                  </a:cubicBezTo>
                  <a:cubicBezTo>
                    <a:pt x="4456176" y="8619998"/>
                    <a:pt x="2321306" y="8619998"/>
                    <a:pt x="180340" y="8619998"/>
                  </a:cubicBezTo>
                  <a:cubicBezTo>
                    <a:pt x="42037" y="8619998"/>
                    <a:pt x="0" y="8571992"/>
                    <a:pt x="0" y="8434070"/>
                  </a:cubicBezTo>
                  <a:cubicBezTo>
                    <a:pt x="0" y="8152130"/>
                    <a:pt x="0" y="7870190"/>
                    <a:pt x="0" y="7582281"/>
                  </a:cubicBezTo>
                  <a:cubicBezTo>
                    <a:pt x="0" y="7474331"/>
                    <a:pt x="48006" y="7414260"/>
                    <a:pt x="137922" y="7414260"/>
                  </a:cubicBezTo>
                  <a:cubicBezTo>
                    <a:pt x="227838" y="7408291"/>
                    <a:pt x="281813" y="7474204"/>
                    <a:pt x="281813" y="7582281"/>
                  </a:cubicBezTo>
                  <a:cubicBezTo>
                    <a:pt x="287782" y="7828280"/>
                    <a:pt x="281813" y="8074152"/>
                    <a:pt x="281813" y="8332090"/>
                  </a:cubicBezTo>
                  <a:cubicBezTo>
                    <a:pt x="317754" y="8332090"/>
                    <a:pt x="353822" y="8332090"/>
                    <a:pt x="383794" y="8332090"/>
                  </a:cubicBezTo>
                  <a:cubicBezTo>
                    <a:pt x="2440813" y="8332090"/>
                    <a:pt x="4497705" y="8332090"/>
                    <a:pt x="6548755" y="8332090"/>
                  </a:cubicBezTo>
                  <a:cubicBezTo>
                    <a:pt x="6608699" y="8332090"/>
                    <a:pt x="6662674" y="8326120"/>
                    <a:pt x="6716649" y="8302117"/>
                  </a:cubicBezTo>
                  <a:cubicBezTo>
                    <a:pt x="6836537" y="8260080"/>
                    <a:pt x="6908546" y="8122158"/>
                    <a:pt x="6890512" y="8008240"/>
                  </a:cubicBezTo>
                  <a:cubicBezTo>
                    <a:pt x="6866509" y="7864221"/>
                    <a:pt x="6752590" y="7762240"/>
                    <a:pt x="6602603" y="7756271"/>
                  </a:cubicBezTo>
                  <a:cubicBezTo>
                    <a:pt x="6470650" y="7756271"/>
                    <a:pt x="6338697" y="7756271"/>
                    <a:pt x="6206744" y="7756271"/>
                  </a:cubicBezTo>
                  <a:cubicBezTo>
                    <a:pt x="6074791" y="7756271"/>
                    <a:pt x="6032881" y="7708265"/>
                    <a:pt x="6032881" y="7582281"/>
                  </a:cubicBezTo>
                  <a:cubicBezTo>
                    <a:pt x="6032881" y="6718554"/>
                    <a:pt x="6032881" y="5860669"/>
                    <a:pt x="6032881" y="5002911"/>
                  </a:cubicBezTo>
                  <a:cubicBezTo>
                    <a:pt x="6032881" y="4966970"/>
                    <a:pt x="6032881" y="4930902"/>
                    <a:pt x="6032881" y="4888992"/>
                  </a:cubicBezTo>
                  <a:close/>
                  <a:moveTo>
                    <a:pt x="6890512" y="7510272"/>
                  </a:moveTo>
                  <a:cubicBezTo>
                    <a:pt x="6890512" y="7498334"/>
                    <a:pt x="6890512" y="7468235"/>
                    <a:pt x="6890512" y="7432294"/>
                  </a:cubicBezTo>
                  <a:cubicBezTo>
                    <a:pt x="6890512" y="6568567"/>
                    <a:pt x="6890512" y="5698744"/>
                    <a:pt x="6890512" y="4828921"/>
                  </a:cubicBezTo>
                  <a:cubicBezTo>
                    <a:pt x="6890512" y="4660900"/>
                    <a:pt x="6896481" y="4493006"/>
                    <a:pt x="6890512" y="4324985"/>
                  </a:cubicBezTo>
                  <a:cubicBezTo>
                    <a:pt x="6890512" y="4174998"/>
                    <a:pt x="6806565" y="4055110"/>
                    <a:pt x="6668643" y="4037076"/>
                  </a:cubicBezTo>
                  <a:cubicBezTo>
                    <a:pt x="6554724" y="4019042"/>
                    <a:pt x="6434709" y="4031107"/>
                    <a:pt x="6326759" y="4031107"/>
                  </a:cubicBezTo>
                  <a:cubicBezTo>
                    <a:pt x="6326759" y="5176774"/>
                    <a:pt x="6326759" y="6322568"/>
                    <a:pt x="6326759" y="7456297"/>
                  </a:cubicBezTo>
                  <a:cubicBezTo>
                    <a:pt x="6518656" y="7474331"/>
                    <a:pt x="6704584" y="7492238"/>
                    <a:pt x="6890512" y="7510272"/>
                  </a:cubicBezTo>
                  <a:close/>
                  <a:moveTo>
                    <a:pt x="3724148" y="3443224"/>
                  </a:moveTo>
                  <a:cubicBezTo>
                    <a:pt x="3724148" y="3155315"/>
                    <a:pt x="3724148" y="2873375"/>
                    <a:pt x="3724148" y="2591435"/>
                  </a:cubicBezTo>
                  <a:cubicBezTo>
                    <a:pt x="3580257" y="2591435"/>
                    <a:pt x="3442335" y="2591435"/>
                    <a:pt x="3304413" y="2591435"/>
                  </a:cubicBezTo>
                  <a:cubicBezTo>
                    <a:pt x="3304413" y="2879344"/>
                    <a:pt x="3304413" y="3161284"/>
                    <a:pt x="3304413" y="3443224"/>
                  </a:cubicBezTo>
                  <a:cubicBezTo>
                    <a:pt x="3448304" y="3443224"/>
                    <a:pt x="3580257" y="3443224"/>
                    <a:pt x="3724148" y="3443224"/>
                  </a:cubicBezTo>
                  <a:close/>
                  <a:moveTo>
                    <a:pt x="5307330" y="4019169"/>
                  </a:moveTo>
                  <a:cubicBezTo>
                    <a:pt x="5307330" y="3731260"/>
                    <a:pt x="5307330" y="3449320"/>
                    <a:pt x="5307330" y="3167380"/>
                  </a:cubicBezTo>
                  <a:cubicBezTo>
                    <a:pt x="5163439" y="3167380"/>
                    <a:pt x="5025517" y="3167380"/>
                    <a:pt x="4887595" y="3167380"/>
                  </a:cubicBezTo>
                  <a:cubicBezTo>
                    <a:pt x="4887595" y="3455289"/>
                    <a:pt x="4887595" y="3731260"/>
                    <a:pt x="4887595" y="4019169"/>
                  </a:cubicBezTo>
                  <a:cubicBezTo>
                    <a:pt x="5025517" y="4019169"/>
                    <a:pt x="5163439" y="4019169"/>
                    <a:pt x="5307330" y="4019169"/>
                  </a:cubicBezTo>
                  <a:close/>
                  <a:moveTo>
                    <a:pt x="3310382" y="4313047"/>
                  </a:moveTo>
                  <a:cubicBezTo>
                    <a:pt x="3310382" y="4600956"/>
                    <a:pt x="3310382" y="4882896"/>
                    <a:pt x="3310382" y="5164836"/>
                  </a:cubicBezTo>
                  <a:cubicBezTo>
                    <a:pt x="3454273" y="5164836"/>
                    <a:pt x="3592195" y="5164836"/>
                    <a:pt x="3730117" y="5164836"/>
                  </a:cubicBezTo>
                  <a:cubicBezTo>
                    <a:pt x="3730117" y="4876927"/>
                    <a:pt x="3730117" y="4594987"/>
                    <a:pt x="3730117" y="4313047"/>
                  </a:cubicBezTo>
                  <a:cubicBezTo>
                    <a:pt x="3586226" y="4313047"/>
                    <a:pt x="3448304" y="4313047"/>
                    <a:pt x="3310382" y="4313047"/>
                  </a:cubicBezTo>
                  <a:close/>
                  <a:moveTo>
                    <a:pt x="4587748" y="869950"/>
                  </a:moveTo>
                  <a:cubicBezTo>
                    <a:pt x="4395851" y="869950"/>
                    <a:pt x="4209923" y="869950"/>
                    <a:pt x="4023995" y="869950"/>
                  </a:cubicBezTo>
                  <a:cubicBezTo>
                    <a:pt x="4023995" y="1061847"/>
                    <a:pt x="4023995" y="1247902"/>
                    <a:pt x="4023995" y="1427861"/>
                  </a:cubicBezTo>
                  <a:cubicBezTo>
                    <a:pt x="4215892" y="1427861"/>
                    <a:pt x="4401820" y="1427861"/>
                    <a:pt x="4587748" y="1427861"/>
                  </a:cubicBezTo>
                  <a:cubicBezTo>
                    <a:pt x="4587748" y="1241933"/>
                    <a:pt x="4587748" y="1056005"/>
                    <a:pt x="4587748" y="869950"/>
                  </a:cubicBezTo>
                  <a:close/>
                  <a:moveTo>
                    <a:pt x="4299839" y="2291588"/>
                  </a:moveTo>
                  <a:cubicBezTo>
                    <a:pt x="4299839" y="2099691"/>
                    <a:pt x="4299839" y="1913636"/>
                    <a:pt x="4299839" y="1727708"/>
                  </a:cubicBezTo>
                  <a:cubicBezTo>
                    <a:pt x="4107942" y="1727708"/>
                    <a:pt x="3922014" y="1727708"/>
                    <a:pt x="3736086" y="1727708"/>
                  </a:cubicBezTo>
                  <a:cubicBezTo>
                    <a:pt x="3736086" y="1919605"/>
                    <a:pt x="3736086" y="2105660"/>
                    <a:pt x="3736086" y="2291588"/>
                  </a:cubicBezTo>
                  <a:cubicBezTo>
                    <a:pt x="3927983" y="2291588"/>
                    <a:pt x="4107942" y="2291588"/>
                    <a:pt x="4299839" y="2291588"/>
                  </a:cubicBezTo>
                  <a:close/>
                  <a:moveTo>
                    <a:pt x="4599686" y="1727708"/>
                  </a:moveTo>
                  <a:cubicBezTo>
                    <a:pt x="4599686" y="1919605"/>
                    <a:pt x="4599686" y="2105660"/>
                    <a:pt x="4599686" y="2291588"/>
                  </a:cubicBezTo>
                  <a:cubicBezTo>
                    <a:pt x="4695698" y="2291588"/>
                    <a:pt x="4785614" y="2291588"/>
                    <a:pt x="4875530" y="2291588"/>
                  </a:cubicBezTo>
                  <a:cubicBezTo>
                    <a:pt x="4875530" y="2099691"/>
                    <a:pt x="4875530" y="1913636"/>
                    <a:pt x="4875530" y="1727708"/>
                  </a:cubicBezTo>
                  <a:cubicBezTo>
                    <a:pt x="4785614" y="1727708"/>
                    <a:pt x="4695571" y="1727708"/>
                    <a:pt x="4599686" y="1727708"/>
                  </a:cubicBezTo>
                  <a:close/>
                  <a:moveTo>
                    <a:pt x="4593717" y="2591435"/>
                  </a:moveTo>
                  <a:cubicBezTo>
                    <a:pt x="4395851" y="2591435"/>
                    <a:pt x="4209923" y="2591435"/>
                    <a:pt x="4023995" y="2591435"/>
                  </a:cubicBezTo>
                  <a:cubicBezTo>
                    <a:pt x="4023995" y="2687447"/>
                    <a:pt x="4023995" y="2777363"/>
                    <a:pt x="4023995" y="2867406"/>
                  </a:cubicBezTo>
                  <a:cubicBezTo>
                    <a:pt x="4221861" y="2867406"/>
                    <a:pt x="4407789" y="2867406"/>
                    <a:pt x="4593717" y="2867406"/>
                  </a:cubicBezTo>
                  <a:cubicBezTo>
                    <a:pt x="4593717" y="2771394"/>
                    <a:pt x="4593717" y="2687447"/>
                    <a:pt x="4593717" y="2591435"/>
                  </a:cubicBezTo>
                  <a:close/>
                  <a:moveTo>
                    <a:pt x="4587748" y="3167253"/>
                  </a:moveTo>
                  <a:cubicBezTo>
                    <a:pt x="4401820" y="3167253"/>
                    <a:pt x="4215892" y="3167253"/>
                    <a:pt x="4023995" y="3167253"/>
                  </a:cubicBezTo>
                  <a:cubicBezTo>
                    <a:pt x="4023995" y="3257169"/>
                    <a:pt x="4023995" y="3353181"/>
                    <a:pt x="4023995" y="3443224"/>
                  </a:cubicBezTo>
                  <a:cubicBezTo>
                    <a:pt x="4215892" y="3443224"/>
                    <a:pt x="4401820" y="3443224"/>
                    <a:pt x="4587748" y="3443224"/>
                  </a:cubicBezTo>
                  <a:cubicBezTo>
                    <a:pt x="4587748" y="3347212"/>
                    <a:pt x="4587748" y="3257296"/>
                    <a:pt x="4587748" y="3167253"/>
                  </a:cubicBezTo>
                  <a:close/>
                  <a:moveTo>
                    <a:pt x="4587748" y="3743071"/>
                  </a:moveTo>
                  <a:cubicBezTo>
                    <a:pt x="4395851" y="3743071"/>
                    <a:pt x="4209923" y="3743071"/>
                    <a:pt x="4023995" y="3743071"/>
                  </a:cubicBezTo>
                  <a:cubicBezTo>
                    <a:pt x="4023995" y="3839083"/>
                    <a:pt x="4023995" y="3928999"/>
                    <a:pt x="4023995" y="4019042"/>
                  </a:cubicBezTo>
                  <a:cubicBezTo>
                    <a:pt x="4215892" y="4019042"/>
                    <a:pt x="4401820" y="4019042"/>
                    <a:pt x="4587748" y="4019042"/>
                  </a:cubicBezTo>
                  <a:cubicBezTo>
                    <a:pt x="4587748" y="3923030"/>
                    <a:pt x="4587748" y="3833114"/>
                    <a:pt x="4587748" y="3743071"/>
                  </a:cubicBezTo>
                  <a:close/>
                  <a:moveTo>
                    <a:pt x="4587748" y="4594860"/>
                  </a:moveTo>
                  <a:cubicBezTo>
                    <a:pt x="4587748" y="4498848"/>
                    <a:pt x="4587748" y="4402963"/>
                    <a:pt x="4587748" y="4312920"/>
                  </a:cubicBezTo>
                  <a:cubicBezTo>
                    <a:pt x="4395851" y="4312920"/>
                    <a:pt x="4209923" y="4312920"/>
                    <a:pt x="4023995" y="4312920"/>
                  </a:cubicBezTo>
                  <a:cubicBezTo>
                    <a:pt x="4023995" y="4414901"/>
                    <a:pt x="4023995" y="4504817"/>
                    <a:pt x="4023995" y="4594860"/>
                  </a:cubicBezTo>
                  <a:cubicBezTo>
                    <a:pt x="4215892" y="4594860"/>
                    <a:pt x="4395851" y="4594860"/>
                    <a:pt x="4587748" y="4594860"/>
                  </a:cubicBezTo>
                  <a:close/>
                  <a:moveTo>
                    <a:pt x="4023995" y="5164709"/>
                  </a:moveTo>
                  <a:cubicBezTo>
                    <a:pt x="4215892" y="5164709"/>
                    <a:pt x="4401820" y="5164709"/>
                    <a:pt x="4587748" y="5164709"/>
                  </a:cubicBezTo>
                  <a:cubicBezTo>
                    <a:pt x="4587748" y="5068697"/>
                    <a:pt x="4587748" y="4978781"/>
                    <a:pt x="4587748" y="4888738"/>
                  </a:cubicBezTo>
                  <a:cubicBezTo>
                    <a:pt x="4395851" y="4888738"/>
                    <a:pt x="4209923" y="4888738"/>
                    <a:pt x="4023995" y="4888738"/>
                  </a:cubicBezTo>
                  <a:cubicBezTo>
                    <a:pt x="4023995" y="4978654"/>
                    <a:pt x="4023995" y="5068697"/>
                    <a:pt x="4023995" y="5164709"/>
                  </a:cubicBezTo>
                  <a:close/>
                  <a:moveTo>
                    <a:pt x="5307330" y="2867406"/>
                  </a:moveTo>
                  <a:cubicBezTo>
                    <a:pt x="5307330" y="2771394"/>
                    <a:pt x="5307330" y="2681478"/>
                    <a:pt x="5307330" y="2591435"/>
                  </a:cubicBezTo>
                  <a:cubicBezTo>
                    <a:pt x="5163439" y="2591435"/>
                    <a:pt x="5019421" y="2591435"/>
                    <a:pt x="4887595" y="2591435"/>
                  </a:cubicBezTo>
                  <a:cubicBezTo>
                    <a:pt x="4887595" y="2687447"/>
                    <a:pt x="4887595" y="2777363"/>
                    <a:pt x="4887595" y="2867406"/>
                  </a:cubicBezTo>
                  <a:cubicBezTo>
                    <a:pt x="5025517" y="2867406"/>
                    <a:pt x="5163439" y="2867406"/>
                    <a:pt x="5307330" y="2867406"/>
                  </a:cubicBezTo>
                  <a:close/>
                  <a:moveTo>
                    <a:pt x="3730117" y="3743198"/>
                  </a:moveTo>
                  <a:cubicBezTo>
                    <a:pt x="3586226" y="3743198"/>
                    <a:pt x="3442208" y="3743198"/>
                    <a:pt x="3310382" y="3743198"/>
                  </a:cubicBezTo>
                  <a:cubicBezTo>
                    <a:pt x="3310382" y="3839210"/>
                    <a:pt x="3310382" y="3929126"/>
                    <a:pt x="3310382" y="4019169"/>
                  </a:cubicBezTo>
                  <a:cubicBezTo>
                    <a:pt x="3454273" y="4019169"/>
                    <a:pt x="3586226" y="4019169"/>
                    <a:pt x="3730117" y="4019169"/>
                  </a:cubicBezTo>
                  <a:cubicBezTo>
                    <a:pt x="3730117" y="3923157"/>
                    <a:pt x="3730117" y="3833241"/>
                    <a:pt x="3730117" y="3743198"/>
                  </a:cubicBezTo>
                  <a:close/>
                  <a:moveTo>
                    <a:pt x="5307330" y="4594987"/>
                  </a:moveTo>
                  <a:cubicBezTo>
                    <a:pt x="5307330" y="4493006"/>
                    <a:pt x="5307330" y="4403090"/>
                    <a:pt x="5307330" y="4313047"/>
                  </a:cubicBezTo>
                  <a:cubicBezTo>
                    <a:pt x="5163439" y="4313047"/>
                    <a:pt x="5025517" y="4313047"/>
                    <a:pt x="4887595" y="4313047"/>
                  </a:cubicBezTo>
                  <a:cubicBezTo>
                    <a:pt x="4887595" y="4415028"/>
                    <a:pt x="4887595" y="4504944"/>
                    <a:pt x="4887595" y="4594987"/>
                  </a:cubicBezTo>
                  <a:cubicBezTo>
                    <a:pt x="5031486" y="4594987"/>
                    <a:pt x="5163439" y="4594987"/>
                    <a:pt x="5307330" y="4594987"/>
                  </a:cubicBezTo>
                  <a:close/>
                  <a:moveTo>
                    <a:pt x="2434717" y="2591435"/>
                  </a:moveTo>
                  <a:cubicBezTo>
                    <a:pt x="2344801" y="2591435"/>
                    <a:pt x="2248789" y="2591435"/>
                    <a:pt x="2158873" y="2591435"/>
                  </a:cubicBezTo>
                  <a:cubicBezTo>
                    <a:pt x="2158873" y="2687447"/>
                    <a:pt x="2158873" y="2777363"/>
                    <a:pt x="2158873" y="2867406"/>
                  </a:cubicBezTo>
                  <a:cubicBezTo>
                    <a:pt x="2254885" y="2867406"/>
                    <a:pt x="2344801" y="2867406"/>
                    <a:pt x="2434717" y="2867406"/>
                  </a:cubicBezTo>
                  <a:cubicBezTo>
                    <a:pt x="2434717" y="2771394"/>
                    <a:pt x="2434717" y="2687447"/>
                    <a:pt x="2434717" y="2591435"/>
                  </a:cubicBezTo>
                  <a:close/>
                </a:path>
              </a:pathLst>
            </a:custGeom>
            <a:solidFill>
              <a:srgbClr val="0070C0"/>
            </a:solidFill>
          </p:spPr>
        </p:sp>
      </p:grpSp>
      <p:grpSp>
        <p:nvGrpSpPr>
          <p:cNvPr id="27" name="Group 27"/>
          <p:cNvGrpSpPr/>
          <p:nvPr/>
        </p:nvGrpSpPr>
        <p:grpSpPr>
          <a:xfrm>
            <a:off x="7806780" y="4102920"/>
            <a:ext cx="5374620" cy="4709880"/>
            <a:chOff x="0" y="0"/>
            <a:chExt cx="7166160" cy="6279840"/>
          </a:xfrm>
        </p:grpSpPr>
        <p:sp>
          <p:nvSpPr>
            <p:cNvPr id="28" name="Freeform 28"/>
            <p:cNvSpPr/>
            <p:nvPr/>
          </p:nvSpPr>
          <p:spPr>
            <a:xfrm>
              <a:off x="0" y="0"/>
              <a:ext cx="7165975" cy="6279896"/>
            </a:xfrm>
            <a:custGeom>
              <a:avLst/>
              <a:gdLst/>
              <a:ahLst/>
              <a:cxnLst/>
              <a:rect l="l" t="t" r="r" b="b"/>
              <a:pathLst>
                <a:path w="7165975" h="6279896">
                  <a:moveTo>
                    <a:pt x="1966976" y="5062220"/>
                  </a:moveTo>
                  <a:cubicBezTo>
                    <a:pt x="1996948" y="5050282"/>
                    <a:pt x="2026920" y="5044186"/>
                    <a:pt x="2050923" y="5032248"/>
                  </a:cubicBezTo>
                  <a:cubicBezTo>
                    <a:pt x="2110867" y="5014214"/>
                    <a:pt x="2164842" y="4990211"/>
                    <a:pt x="2230882" y="4966208"/>
                  </a:cubicBezTo>
                  <a:cubicBezTo>
                    <a:pt x="1835150" y="3892550"/>
                    <a:pt x="1445260" y="2812923"/>
                    <a:pt x="1049528" y="1733296"/>
                  </a:cubicBezTo>
                  <a:cubicBezTo>
                    <a:pt x="959612" y="1769237"/>
                    <a:pt x="875665" y="1799336"/>
                    <a:pt x="785622" y="1829308"/>
                  </a:cubicBezTo>
                  <a:cubicBezTo>
                    <a:pt x="887603" y="2111248"/>
                    <a:pt x="989457" y="2387092"/>
                    <a:pt x="1085469" y="2663063"/>
                  </a:cubicBezTo>
                  <a:cubicBezTo>
                    <a:pt x="1103503" y="2699004"/>
                    <a:pt x="1109472" y="2747010"/>
                    <a:pt x="1103503" y="2783078"/>
                  </a:cubicBezTo>
                  <a:cubicBezTo>
                    <a:pt x="1091565" y="2849118"/>
                    <a:pt x="1043559" y="2885059"/>
                    <a:pt x="977519" y="2891028"/>
                  </a:cubicBezTo>
                  <a:cubicBezTo>
                    <a:pt x="899541" y="2896997"/>
                    <a:pt x="851535" y="2855087"/>
                    <a:pt x="821563" y="2783078"/>
                  </a:cubicBezTo>
                  <a:cubicBezTo>
                    <a:pt x="725551" y="2513203"/>
                    <a:pt x="629666" y="2249297"/>
                    <a:pt x="533654" y="1979295"/>
                  </a:cubicBezTo>
                  <a:cubicBezTo>
                    <a:pt x="407670" y="1649349"/>
                    <a:pt x="287782" y="1319530"/>
                    <a:pt x="167894" y="989584"/>
                  </a:cubicBezTo>
                  <a:cubicBezTo>
                    <a:pt x="0" y="497840"/>
                    <a:pt x="353822" y="0"/>
                    <a:pt x="869569" y="18034"/>
                  </a:cubicBezTo>
                  <a:cubicBezTo>
                    <a:pt x="1163447" y="24003"/>
                    <a:pt x="1415288" y="209931"/>
                    <a:pt x="1523238" y="503809"/>
                  </a:cubicBezTo>
                  <a:cubicBezTo>
                    <a:pt x="1733169" y="1067562"/>
                    <a:pt x="1937004" y="1637411"/>
                    <a:pt x="2140966" y="2201164"/>
                  </a:cubicBezTo>
                  <a:cubicBezTo>
                    <a:pt x="2446782" y="3034919"/>
                    <a:pt x="2746629" y="3868547"/>
                    <a:pt x="3052445" y="4696333"/>
                  </a:cubicBezTo>
                  <a:cubicBezTo>
                    <a:pt x="3100451" y="4822317"/>
                    <a:pt x="3094482" y="4942205"/>
                    <a:pt x="3082417" y="5068189"/>
                  </a:cubicBezTo>
                  <a:cubicBezTo>
                    <a:pt x="3046476" y="5350129"/>
                    <a:pt x="3016504" y="5631942"/>
                    <a:pt x="2980436" y="5913882"/>
                  </a:cubicBezTo>
                  <a:cubicBezTo>
                    <a:pt x="2980436" y="5931916"/>
                    <a:pt x="2980436" y="5955919"/>
                    <a:pt x="2980436" y="5985891"/>
                  </a:cubicBezTo>
                  <a:cubicBezTo>
                    <a:pt x="3316224" y="5985891"/>
                    <a:pt x="3658108" y="5985891"/>
                    <a:pt x="4005834" y="5985891"/>
                  </a:cubicBezTo>
                  <a:cubicBezTo>
                    <a:pt x="4005834" y="5955919"/>
                    <a:pt x="4005834" y="5925947"/>
                    <a:pt x="4005834" y="5895975"/>
                  </a:cubicBezTo>
                  <a:cubicBezTo>
                    <a:pt x="4005834" y="5602097"/>
                    <a:pt x="4005834" y="5314188"/>
                    <a:pt x="4005834" y="5020310"/>
                  </a:cubicBezTo>
                  <a:cubicBezTo>
                    <a:pt x="4005834" y="4888357"/>
                    <a:pt x="4053840" y="4846320"/>
                    <a:pt x="4179697" y="4846320"/>
                  </a:cubicBezTo>
                  <a:cubicBezTo>
                    <a:pt x="4449572" y="4846320"/>
                    <a:pt x="4713351" y="4846320"/>
                    <a:pt x="4977257" y="4846320"/>
                  </a:cubicBezTo>
                  <a:cubicBezTo>
                    <a:pt x="5103241" y="4846320"/>
                    <a:pt x="5151120" y="4894326"/>
                    <a:pt x="5151120" y="5020310"/>
                  </a:cubicBezTo>
                  <a:cubicBezTo>
                    <a:pt x="5151120" y="5308219"/>
                    <a:pt x="5151120" y="5596128"/>
                    <a:pt x="5151120" y="5890006"/>
                  </a:cubicBezTo>
                  <a:cubicBezTo>
                    <a:pt x="5151120" y="5919978"/>
                    <a:pt x="5151120" y="5949950"/>
                    <a:pt x="5151120" y="5991987"/>
                  </a:cubicBezTo>
                  <a:cubicBezTo>
                    <a:pt x="5492877" y="5991987"/>
                    <a:pt x="5828792" y="5991987"/>
                    <a:pt x="6164580" y="5991987"/>
                  </a:cubicBezTo>
                  <a:cubicBezTo>
                    <a:pt x="6254496" y="5608066"/>
                    <a:pt x="6488430" y="5374259"/>
                    <a:pt x="6878193" y="5284216"/>
                  </a:cubicBezTo>
                  <a:cubicBezTo>
                    <a:pt x="6878193" y="5188204"/>
                    <a:pt x="6878193" y="5092319"/>
                    <a:pt x="6878193" y="4996307"/>
                  </a:cubicBezTo>
                  <a:cubicBezTo>
                    <a:pt x="6878193" y="4900295"/>
                    <a:pt x="6938137" y="4840351"/>
                    <a:pt x="7022084" y="4846320"/>
                  </a:cubicBezTo>
                  <a:cubicBezTo>
                    <a:pt x="7106031" y="4846320"/>
                    <a:pt x="7165975" y="4906264"/>
                    <a:pt x="7165975" y="4996307"/>
                  </a:cubicBezTo>
                  <a:cubicBezTo>
                    <a:pt x="7165975" y="5374132"/>
                    <a:pt x="7165975" y="5745988"/>
                    <a:pt x="7165975" y="6117971"/>
                  </a:cubicBezTo>
                  <a:cubicBezTo>
                    <a:pt x="7165975" y="6231890"/>
                    <a:pt x="7112000" y="6279896"/>
                    <a:pt x="6998081" y="6279896"/>
                  </a:cubicBezTo>
                  <a:cubicBezTo>
                    <a:pt x="6620256" y="6279896"/>
                    <a:pt x="6242431" y="6279896"/>
                    <a:pt x="5864733" y="6279896"/>
                  </a:cubicBezTo>
                  <a:cubicBezTo>
                    <a:pt x="4863211" y="6279896"/>
                    <a:pt x="3861816" y="6279896"/>
                    <a:pt x="2860294" y="6279896"/>
                  </a:cubicBezTo>
                  <a:cubicBezTo>
                    <a:pt x="2782316" y="6279896"/>
                    <a:pt x="2722372" y="6255893"/>
                    <a:pt x="2668397" y="6207887"/>
                  </a:cubicBezTo>
                  <a:cubicBezTo>
                    <a:pt x="2386584" y="5932043"/>
                    <a:pt x="2098675" y="5668010"/>
                    <a:pt x="1816862" y="5392166"/>
                  </a:cubicBezTo>
                  <a:cubicBezTo>
                    <a:pt x="1774825" y="5350129"/>
                    <a:pt x="1738884" y="5296154"/>
                    <a:pt x="1714881" y="5242179"/>
                  </a:cubicBezTo>
                  <a:cubicBezTo>
                    <a:pt x="1487043" y="4624451"/>
                    <a:pt x="1265174" y="4006596"/>
                    <a:pt x="1043178" y="3388868"/>
                  </a:cubicBezTo>
                  <a:cubicBezTo>
                    <a:pt x="1031240" y="3364865"/>
                    <a:pt x="1025144" y="3334893"/>
                    <a:pt x="1019175" y="3304921"/>
                  </a:cubicBezTo>
                  <a:cubicBezTo>
                    <a:pt x="1013206" y="3226943"/>
                    <a:pt x="1049147" y="3178937"/>
                    <a:pt x="1121156" y="3154934"/>
                  </a:cubicBezTo>
                  <a:cubicBezTo>
                    <a:pt x="1193165" y="3130931"/>
                    <a:pt x="1253109" y="3160903"/>
                    <a:pt x="1289050" y="3220974"/>
                  </a:cubicBezTo>
                  <a:cubicBezTo>
                    <a:pt x="1307084" y="3250946"/>
                    <a:pt x="1319022" y="3287014"/>
                    <a:pt x="1331087" y="3322955"/>
                  </a:cubicBezTo>
                  <a:cubicBezTo>
                    <a:pt x="1528953" y="3874770"/>
                    <a:pt x="1726819" y="4420616"/>
                    <a:pt x="1924812" y="4972431"/>
                  </a:cubicBezTo>
                  <a:cubicBezTo>
                    <a:pt x="1936750" y="5002403"/>
                    <a:pt x="1948815" y="5032375"/>
                    <a:pt x="1966849" y="5062347"/>
                  </a:cubicBezTo>
                  <a:close/>
                  <a:moveTo>
                    <a:pt x="2770378" y="4774438"/>
                  </a:moveTo>
                  <a:cubicBezTo>
                    <a:pt x="2374646" y="3688842"/>
                    <a:pt x="1984756" y="2615184"/>
                    <a:pt x="1589024" y="1535557"/>
                  </a:cubicBezTo>
                  <a:cubicBezTo>
                    <a:pt x="1499108" y="1571498"/>
                    <a:pt x="1415161" y="1601597"/>
                    <a:pt x="1325118" y="1637538"/>
                  </a:cubicBezTo>
                  <a:cubicBezTo>
                    <a:pt x="1720850" y="2717165"/>
                    <a:pt x="2110740" y="3790823"/>
                    <a:pt x="2506472" y="4870450"/>
                  </a:cubicBezTo>
                  <a:cubicBezTo>
                    <a:pt x="2596388" y="4834509"/>
                    <a:pt x="2680335" y="4804410"/>
                    <a:pt x="2770378" y="4774438"/>
                  </a:cubicBezTo>
                  <a:close/>
                  <a:moveTo>
                    <a:pt x="4863211" y="5704078"/>
                  </a:moveTo>
                  <a:cubicBezTo>
                    <a:pt x="4809236" y="5704078"/>
                    <a:pt x="4767199" y="5710047"/>
                    <a:pt x="4725289" y="5704078"/>
                  </a:cubicBezTo>
                  <a:cubicBezTo>
                    <a:pt x="4635373" y="5704078"/>
                    <a:pt x="4581398" y="5644134"/>
                    <a:pt x="4581398" y="5566156"/>
                  </a:cubicBezTo>
                  <a:cubicBezTo>
                    <a:pt x="4575429" y="5482209"/>
                    <a:pt x="4635373" y="5422265"/>
                    <a:pt x="4725289" y="5422265"/>
                  </a:cubicBezTo>
                  <a:cubicBezTo>
                    <a:pt x="4773295" y="5416296"/>
                    <a:pt x="4815205" y="5416296"/>
                    <a:pt x="4863211" y="5416296"/>
                  </a:cubicBezTo>
                  <a:cubicBezTo>
                    <a:pt x="4863211" y="5314315"/>
                    <a:pt x="4863211" y="5230368"/>
                    <a:pt x="4863211" y="5140452"/>
                  </a:cubicBezTo>
                  <a:cubicBezTo>
                    <a:pt x="4671314" y="5140452"/>
                    <a:pt x="4485386" y="5140452"/>
                    <a:pt x="4299458" y="5140452"/>
                  </a:cubicBezTo>
                  <a:cubicBezTo>
                    <a:pt x="4299458" y="5428361"/>
                    <a:pt x="4299458" y="5710301"/>
                    <a:pt x="4299458" y="5992114"/>
                  </a:cubicBezTo>
                  <a:cubicBezTo>
                    <a:pt x="4491355" y="5992114"/>
                    <a:pt x="4671314" y="5992114"/>
                    <a:pt x="4863211" y="5992114"/>
                  </a:cubicBezTo>
                  <a:cubicBezTo>
                    <a:pt x="4863211" y="5896102"/>
                    <a:pt x="4863211" y="5806186"/>
                    <a:pt x="4863211" y="5704205"/>
                  </a:cubicBezTo>
                  <a:close/>
                  <a:moveTo>
                    <a:pt x="497713" y="1013714"/>
                  </a:moveTo>
                  <a:cubicBezTo>
                    <a:pt x="761619" y="917702"/>
                    <a:pt x="1025398" y="821817"/>
                    <a:pt x="1289304" y="725805"/>
                  </a:cubicBezTo>
                  <a:cubicBezTo>
                    <a:pt x="1241298" y="527812"/>
                    <a:pt x="1151382" y="365887"/>
                    <a:pt x="941451" y="318008"/>
                  </a:cubicBezTo>
                  <a:cubicBezTo>
                    <a:pt x="767588" y="282067"/>
                    <a:pt x="617601" y="329946"/>
                    <a:pt x="509651" y="473964"/>
                  </a:cubicBezTo>
                  <a:cubicBezTo>
                    <a:pt x="371729" y="647954"/>
                    <a:pt x="401701" y="827786"/>
                    <a:pt x="497713" y="1013841"/>
                  </a:cubicBezTo>
                  <a:close/>
                  <a:moveTo>
                    <a:pt x="1493139" y="1265809"/>
                  </a:moveTo>
                  <a:cubicBezTo>
                    <a:pt x="1457198" y="1169797"/>
                    <a:pt x="1427226" y="1085850"/>
                    <a:pt x="1391158" y="995934"/>
                  </a:cubicBezTo>
                  <a:cubicBezTo>
                    <a:pt x="1121283" y="1097915"/>
                    <a:pt x="857504" y="1193927"/>
                    <a:pt x="587629" y="1289812"/>
                  </a:cubicBezTo>
                  <a:cubicBezTo>
                    <a:pt x="623570" y="1385824"/>
                    <a:pt x="653542" y="1469771"/>
                    <a:pt x="689610" y="1553718"/>
                  </a:cubicBezTo>
                  <a:cubicBezTo>
                    <a:pt x="959485" y="1457706"/>
                    <a:pt x="1223264" y="1361821"/>
                    <a:pt x="1493139" y="1265809"/>
                  </a:cubicBezTo>
                  <a:close/>
                  <a:moveTo>
                    <a:pt x="2146808" y="5308473"/>
                  </a:moveTo>
                  <a:cubicBezTo>
                    <a:pt x="2332736" y="5488432"/>
                    <a:pt x="2506599" y="5650357"/>
                    <a:pt x="2698496" y="5830316"/>
                  </a:cubicBezTo>
                  <a:cubicBezTo>
                    <a:pt x="2728468" y="5572379"/>
                    <a:pt x="2752471" y="5326507"/>
                    <a:pt x="2782443" y="5080635"/>
                  </a:cubicBezTo>
                  <a:cubicBezTo>
                    <a:pt x="2572512" y="5158613"/>
                    <a:pt x="2368677" y="5230622"/>
                    <a:pt x="2146808" y="5308600"/>
                  </a:cubicBezTo>
                  <a:close/>
                  <a:moveTo>
                    <a:pt x="6872224" y="5590540"/>
                  </a:moveTo>
                  <a:cubicBezTo>
                    <a:pt x="6674358" y="5638546"/>
                    <a:pt x="6494399" y="5824474"/>
                    <a:pt x="6482461" y="5986399"/>
                  </a:cubicBezTo>
                  <a:cubicBezTo>
                    <a:pt x="6614414" y="5986399"/>
                    <a:pt x="6740271" y="5986399"/>
                    <a:pt x="6872224" y="5986399"/>
                  </a:cubicBezTo>
                  <a:cubicBezTo>
                    <a:pt x="6872224" y="5854446"/>
                    <a:pt x="6872224" y="5722493"/>
                    <a:pt x="6872224" y="5590540"/>
                  </a:cubicBezTo>
                  <a:close/>
                </a:path>
              </a:pathLst>
            </a:custGeom>
            <a:solidFill>
              <a:srgbClr val="0070C0"/>
            </a:solidFill>
          </p:spPr>
        </p:sp>
      </p:grpSp>
      <p:grpSp>
        <p:nvGrpSpPr>
          <p:cNvPr id="29" name="Group 29"/>
          <p:cNvGrpSpPr/>
          <p:nvPr/>
        </p:nvGrpSpPr>
        <p:grpSpPr>
          <a:xfrm>
            <a:off x="9859320" y="6332040"/>
            <a:ext cx="319140" cy="233280"/>
            <a:chOff x="0" y="0"/>
            <a:chExt cx="425520" cy="311040"/>
          </a:xfrm>
        </p:grpSpPr>
        <p:sp>
          <p:nvSpPr>
            <p:cNvPr id="30" name="Freeform 30"/>
            <p:cNvSpPr/>
            <p:nvPr/>
          </p:nvSpPr>
          <p:spPr>
            <a:xfrm>
              <a:off x="0" y="0"/>
              <a:ext cx="425450" cy="311023"/>
            </a:xfrm>
            <a:custGeom>
              <a:avLst/>
              <a:gdLst/>
              <a:ahLst/>
              <a:cxnLst/>
              <a:rect l="l" t="t" r="r" b="b"/>
              <a:pathLst>
                <a:path w="425450" h="311023">
                  <a:moveTo>
                    <a:pt x="215773" y="5969"/>
                  </a:moveTo>
                  <a:cubicBezTo>
                    <a:pt x="287655" y="0"/>
                    <a:pt x="353568" y="11938"/>
                    <a:pt x="389509" y="83693"/>
                  </a:cubicBezTo>
                  <a:cubicBezTo>
                    <a:pt x="425450" y="149479"/>
                    <a:pt x="413512" y="215265"/>
                    <a:pt x="353568" y="263144"/>
                  </a:cubicBezTo>
                  <a:cubicBezTo>
                    <a:pt x="305562" y="311023"/>
                    <a:pt x="131826" y="311023"/>
                    <a:pt x="77851" y="263144"/>
                  </a:cubicBezTo>
                  <a:cubicBezTo>
                    <a:pt x="18034" y="215392"/>
                    <a:pt x="0" y="155575"/>
                    <a:pt x="35941" y="89662"/>
                  </a:cubicBezTo>
                  <a:cubicBezTo>
                    <a:pt x="71882" y="11938"/>
                    <a:pt x="137795" y="0"/>
                    <a:pt x="215773" y="5969"/>
                  </a:cubicBezTo>
                  <a:close/>
                </a:path>
              </a:pathLst>
            </a:custGeom>
            <a:solidFill>
              <a:srgbClr val="0070C0"/>
            </a:solidFill>
          </p:spPr>
        </p:sp>
      </p:grpSp>
      <p:grpSp>
        <p:nvGrpSpPr>
          <p:cNvPr id="31" name="Group 31"/>
          <p:cNvGrpSpPr/>
          <p:nvPr/>
        </p:nvGrpSpPr>
        <p:grpSpPr>
          <a:xfrm>
            <a:off x="10811880" y="5472360"/>
            <a:ext cx="216540" cy="219240"/>
            <a:chOff x="0" y="0"/>
            <a:chExt cx="288720" cy="292320"/>
          </a:xfrm>
        </p:grpSpPr>
        <p:sp>
          <p:nvSpPr>
            <p:cNvPr id="32" name="Freeform 32"/>
            <p:cNvSpPr/>
            <p:nvPr/>
          </p:nvSpPr>
          <p:spPr>
            <a:xfrm>
              <a:off x="0" y="0"/>
              <a:ext cx="288798" cy="292227"/>
            </a:xfrm>
            <a:custGeom>
              <a:avLst/>
              <a:gdLst/>
              <a:ahLst/>
              <a:cxnLst/>
              <a:rect l="l" t="t" r="r" b="b"/>
              <a:pathLst>
                <a:path w="288798" h="292227">
                  <a:moveTo>
                    <a:pt x="288671" y="149098"/>
                  </a:moveTo>
                  <a:cubicBezTo>
                    <a:pt x="288671" y="226695"/>
                    <a:pt x="222504" y="292227"/>
                    <a:pt x="138303" y="286258"/>
                  </a:cubicBezTo>
                  <a:cubicBezTo>
                    <a:pt x="60198" y="286385"/>
                    <a:pt x="0" y="226695"/>
                    <a:pt x="0" y="149098"/>
                  </a:cubicBezTo>
                  <a:cubicBezTo>
                    <a:pt x="0" y="65659"/>
                    <a:pt x="60198" y="0"/>
                    <a:pt x="144399" y="5969"/>
                  </a:cubicBezTo>
                  <a:cubicBezTo>
                    <a:pt x="228600" y="5969"/>
                    <a:pt x="288798" y="65659"/>
                    <a:pt x="288798" y="149098"/>
                  </a:cubicBezTo>
                  <a:close/>
                </a:path>
              </a:pathLst>
            </a:custGeom>
            <a:solidFill>
              <a:srgbClr val="0070C0"/>
            </a:solidFill>
          </p:spPr>
        </p:sp>
      </p:grpSp>
      <p:grpSp>
        <p:nvGrpSpPr>
          <p:cNvPr id="33" name="Group 33"/>
          <p:cNvGrpSpPr/>
          <p:nvPr/>
        </p:nvGrpSpPr>
        <p:grpSpPr>
          <a:xfrm>
            <a:off x="10811880" y="5903280"/>
            <a:ext cx="216540" cy="221400"/>
            <a:chOff x="0" y="0"/>
            <a:chExt cx="288720" cy="295200"/>
          </a:xfrm>
        </p:grpSpPr>
        <p:sp>
          <p:nvSpPr>
            <p:cNvPr id="34" name="Freeform 34"/>
            <p:cNvSpPr/>
            <p:nvPr/>
          </p:nvSpPr>
          <p:spPr>
            <a:xfrm>
              <a:off x="0" y="0"/>
              <a:ext cx="288671" cy="295148"/>
            </a:xfrm>
            <a:custGeom>
              <a:avLst/>
              <a:gdLst/>
              <a:ahLst/>
              <a:cxnLst/>
              <a:rect l="l" t="t" r="r" b="b"/>
              <a:pathLst>
                <a:path w="288671" h="295148">
                  <a:moveTo>
                    <a:pt x="288671" y="144526"/>
                  </a:moveTo>
                  <a:cubicBezTo>
                    <a:pt x="288671" y="228854"/>
                    <a:pt x="222504" y="295148"/>
                    <a:pt x="138303" y="289052"/>
                  </a:cubicBezTo>
                  <a:cubicBezTo>
                    <a:pt x="60198" y="289179"/>
                    <a:pt x="0" y="228981"/>
                    <a:pt x="0" y="144526"/>
                  </a:cubicBezTo>
                  <a:cubicBezTo>
                    <a:pt x="0" y="60071"/>
                    <a:pt x="60198" y="0"/>
                    <a:pt x="144399" y="0"/>
                  </a:cubicBezTo>
                  <a:cubicBezTo>
                    <a:pt x="228600" y="5969"/>
                    <a:pt x="288671" y="66294"/>
                    <a:pt x="288671" y="144526"/>
                  </a:cubicBezTo>
                  <a:close/>
                </a:path>
              </a:pathLst>
            </a:custGeom>
            <a:solidFill>
              <a:srgbClr val="0070C0"/>
            </a:solidFill>
          </p:spPr>
        </p:sp>
      </p:grpSp>
      <p:grpSp>
        <p:nvGrpSpPr>
          <p:cNvPr id="35" name="Group 35"/>
          <p:cNvGrpSpPr/>
          <p:nvPr/>
        </p:nvGrpSpPr>
        <p:grpSpPr>
          <a:xfrm>
            <a:off x="10807020" y="6334200"/>
            <a:ext cx="221400" cy="216540"/>
            <a:chOff x="0" y="0"/>
            <a:chExt cx="295200" cy="288720"/>
          </a:xfrm>
        </p:grpSpPr>
        <p:sp>
          <p:nvSpPr>
            <p:cNvPr id="36" name="Freeform 36"/>
            <p:cNvSpPr/>
            <p:nvPr/>
          </p:nvSpPr>
          <p:spPr>
            <a:xfrm>
              <a:off x="0" y="0"/>
              <a:ext cx="295148" cy="288671"/>
            </a:xfrm>
            <a:custGeom>
              <a:avLst/>
              <a:gdLst/>
              <a:ahLst/>
              <a:cxnLst/>
              <a:rect l="l" t="t" r="r" b="b"/>
              <a:pathLst>
                <a:path w="295148" h="288671">
                  <a:moveTo>
                    <a:pt x="150622" y="288671"/>
                  </a:moveTo>
                  <a:cubicBezTo>
                    <a:pt x="66294" y="288671"/>
                    <a:pt x="5969" y="228600"/>
                    <a:pt x="5969" y="150368"/>
                  </a:cubicBezTo>
                  <a:cubicBezTo>
                    <a:pt x="0" y="66167"/>
                    <a:pt x="66294" y="0"/>
                    <a:pt x="150622" y="0"/>
                  </a:cubicBezTo>
                  <a:cubicBezTo>
                    <a:pt x="234950" y="0"/>
                    <a:pt x="295148" y="66167"/>
                    <a:pt x="295148" y="150368"/>
                  </a:cubicBezTo>
                  <a:cubicBezTo>
                    <a:pt x="289179" y="228600"/>
                    <a:pt x="228981" y="288671"/>
                    <a:pt x="150622" y="288671"/>
                  </a:cubicBezTo>
                  <a:close/>
                </a:path>
              </a:pathLst>
            </a:custGeom>
            <a:solidFill>
              <a:srgbClr val="0070C0"/>
            </a:solidFill>
          </p:spPr>
        </p:sp>
      </p:grpSp>
      <p:grpSp>
        <p:nvGrpSpPr>
          <p:cNvPr id="37" name="Group 37"/>
          <p:cNvGrpSpPr/>
          <p:nvPr/>
        </p:nvGrpSpPr>
        <p:grpSpPr>
          <a:xfrm>
            <a:off x="10807020" y="6767820"/>
            <a:ext cx="221400" cy="214380"/>
            <a:chOff x="0" y="0"/>
            <a:chExt cx="295200" cy="285840"/>
          </a:xfrm>
        </p:grpSpPr>
        <p:sp>
          <p:nvSpPr>
            <p:cNvPr id="38" name="Freeform 38"/>
            <p:cNvSpPr/>
            <p:nvPr/>
          </p:nvSpPr>
          <p:spPr>
            <a:xfrm>
              <a:off x="0" y="0"/>
              <a:ext cx="295148" cy="285877"/>
            </a:xfrm>
            <a:custGeom>
              <a:avLst/>
              <a:gdLst/>
              <a:ahLst/>
              <a:cxnLst/>
              <a:rect l="l" t="t" r="r" b="b"/>
              <a:pathLst>
                <a:path w="295148" h="285877">
                  <a:moveTo>
                    <a:pt x="150622" y="285877"/>
                  </a:moveTo>
                  <a:cubicBezTo>
                    <a:pt x="72263" y="285877"/>
                    <a:pt x="5969" y="226314"/>
                    <a:pt x="5969" y="148844"/>
                  </a:cubicBezTo>
                  <a:cubicBezTo>
                    <a:pt x="0" y="65532"/>
                    <a:pt x="60198" y="0"/>
                    <a:pt x="144526" y="0"/>
                  </a:cubicBezTo>
                  <a:cubicBezTo>
                    <a:pt x="228854" y="0"/>
                    <a:pt x="295148" y="59563"/>
                    <a:pt x="295148" y="142875"/>
                  </a:cubicBezTo>
                  <a:cubicBezTo>
                    <a:pt x="289179" y="226187"/>
                    <a:pt x="228854" y="285750"/>
                    <a:pt x="150622" y="285750"/>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3960" y="656595"/>
            <a:ext cx="4282740" cy="473206"/>
          </a:xfrm>
          <a:prstGeom prst="rect">
            <a:avLst/>
          </a:prstGeom>
        </p:spPr>
        <p:txBody>
          <a:bodyPr lIns="0" tIns="0" rIns="0" bIns="0" rtlCol="0" anchor="t">
            <a:spAutoFit/>
          </a:bodyPr>
          <a:lstStyle/>
          <a:p>
            <a:pPr algn="ctr" rtl="1">
              <a:lnSpc>
                <a:spcPts val="3024"/>
              </a:lnSpc>
            </a:pPr>
            <a:r>
              <a:rPr lang="fa-IR" sz="4800" dirty="0">
                <a:solidFill>
                  <a:srgbClr val="0070C0"/>
                </a:solidFill>
                <a:latin typeface="Source Sans Pro"/>
                <a:cs typeface="B Nazanin" pitchFamily="2" charset="-78"/>
              </a:rPr>
              <a:t>منابع</a:t>
            </a:r>
            <a:endParaRPr lang="en-US" sz="2799" spc="0" dirty="0">
              <a:solidFill>
                <a:srgbClr val="0070C0"/>
              </a:solidFill>
              <a:latin typeface="Source Sans Pro"/>
              <a:cs typeface="B Nazanin" pitchFamily="2" charset="-78"/>
            </a:endParaRPr>
          </a:p>
        </p:txBody>
      </p:sp>
      <p:grpSp>
        <p:nvGrpSpPr>
          <p:cNvPr id="3" name="Group 3"/>
          <p:cNvGrpSpPr/>
          <p:nvPr/>
        </p:nvGrpSpPr>
        <p:grpSpPr>
          <a:xfrm>
            <a:off x="7172280" y="8872740"/>
            <a:ext cx="983340" cy="981180"/>
            <a:chOff x="0" y="0"/>
            <a:chExt cx="1311120" cy="1308240"/>
          </a:xfrm>
        </p:grpSpPr>
        <p:sp>
          <p:nvSpPr>
            <p:cNvPr id="4" name="Freeform 4"/>
            <p:cNvSpPr/>
            <p:nvPr/>
          </p:nvSpPr>
          <p:spPr>
            <a:xfrm>
              <a:off x="-127" y="0"/>
              <a:ext cx="1311148" cy="1308227"/>
            </a:xfrm>
            <a:custGeom>
              <a:avLst/>
              <a:gdLst/>
              <a:ahLst/>
              <a:cxnLst/>
              <a:rect l="l" t="t" r="r" b="b"/>
              <a:pathLst>
                <a:path w="1311148" h="1308227">
                  <a:moveTo>
                    <a:pt x="127" y="1308227"/>
                  </a:moveTo>
                  <a:cubicBezTo>
                    <a:pt x="127" y="872871"/>
                    <a:pt x="127" y="437515"/>
                    <a:pt x="127" y="0"/>
                  </a:cubicBezTo>
                  <a:cubicBezTo>
                    <a:pt x="437896" y="0"/>
                    <a:pt x="871347" y="0"/>
                    <a:pt x="1306957" y="0"/>
                  </a:cubicBezTo>
                  <a:cubicBezTo>
                    <a:pt x="1309116" y="6350"/>
                    <a:pt x="1311148" y="10541"/>
                    <a:pt x="1311148" y="16891"/>
                  </a:cubicBezTo>
                  <a:cubicBezTo>
                    <a:pt x="1311148" y="445897"/>
                    <a:pt x="1311148" y="877062"/>
                    <a:pt x="1311148" y="1308227"/>
                  </a:cubicBezTo>
                  <a:cubicBezTo>
                    <a:pt x="873379" y="1308227"/>
                    <a:pt x="435610" y="1308227"/>
                    <a:pt x="0" y="1308227"/>
                  </a:cubicBezTo>
                  <a:close/>
                  <a:moveTo>
                    <a:pt x="344678" y="729107"/>
                  </a:moveTo>
                  <a:cubicBezTo>
                    <a:pt x="304546" y="729107"/>
                    <a:pt x="266446" y="729107"/>
                    <a:pt x="230505" y="729107"/>
                  </a:cubicBezTo>
                  <a:cubicBezTo>
                    <a:pt x="230505" y="674116"/>
                    <a:pt x="230505" y="625602"/>
                    <a:pt x="230505" y="570611"/>
                  </a:cubicBezTo>
                  <a:cubicBezTo>
                    <a:pt x="270637" y="570611"/>
                    <a:pt x="306578" y="570611"/>
                    <a:pt x="344678" y="570611"/>
                  </a:cubicBezTo>
                  <a:cubicBezTo>
                    <a:pt x="344678" y="553720"/>
                    <a:pt x="344678" y="538861"/>
                    <a:pt x="344678" y="519938"/>
                  </a:cubicBezTo>
                  <a:cubicBezTo>
                    <a:pt x="304546" y="519938"/>
                    <a:pt x="266446" y="519938"/>
                    <a:pt x="230505" y="519938"/>
                  </a:cubicBezTo>
                  <a:cubicBezTo>
                    <a:pt x="230505" y="418465"/>
                    <a:pt x="230505" y="323342"/>
                    <a:pt x="230505" y="226187"/>
                  </a:cubicBezTo>
                  <a:cubicBezTo>
                    <a:pt x="363728" y="226187"/>
                    <a:pt x="494792" y="226187"/>
                    <a:pt x="628015" y="226187"/>
                  </a:cubicBezTo>
                  <a:cubicBezTo>
                    <a:pt x="628015" y="325501"/>
                    <a:pt x="628015" y="420624"/>
                    <a:pt x="628015" y="522097"/>
                  </a:cubicBezTo>
                  <a:cubicBezTo>
                    <a:pt x="589915" y="522097"/>
                    <a:pt x="551942" y="522097"/>
                    <a:pt x="513842" y="522097"/>
                  </a:cubicBezTo>
                  <a:cubicBezTo>
                    <a:pt x="513842" y="541147"/>
                    <a:pt x="513842" y="555879"/>
                    <a:pt x="513842" y="570738"/>
                  </a:cubicBezTo>
                  <a:cubicBezTo>
                    <a:pt x="611124" y="570738"/>
                    <a:pt x="704215" y="570738"/>
                    <a:pt x="799338" y="570738"/>
                  </a:cubicBezTo>
                  <a:cubicBezTo>
                    <a:pt x="799338" y="553847"/>
                    <a:pt x="799338" y="538988"/>
                    <a:pt x="799338" y="520065"/>
                  </a:cubicBezTo>
                  <a:cubicBezTo>
                    <a:pt x="759206" y="520065"/>
                    <a:pt x="723265" y="520065"/>
                    <a:pt x="685165" y="520065"/>
                  </a:cubicBezTo>
                  <a:cubicBezTo>
                    <a:pt x="685165" y="420751"/>
                    <a:pt x="685165" y="325628"/>
                    <a:pt x="685165" y="226314"/>
                  </a:cubicBezTo>
                  <a:cubicBezTo>
                    <a:pt x="820547" y="226314"/>
                    <a:pt x="951611" y="226314"/>
                    <a:pt x="1082675" y="226314"/>
                  </a:cubicBezTo>
                  <a:cubicBezTo>
                    <a:pt x="1082675" y="327787"/>
                    <a:pt x="1082675" y="422910"/>
                    <a:pt x="1082675" y="522224"/>
                  </a:cubicBezTo>
                  <a:cubicBezTo>
                    <a:pt x="1042543" y="522224"/>
                    <a:pt x="1006602" y="522224"/>
                    <a:pt x="968502" y="522224"/>
                  </a:cubicBezTo>
                  <a:cubicBezTo>
                    <a:pt x="968502" y="541274"/>
                    <a:pt x="968502" y="556006"/>
                    <a:pt x="968502" y="575056"/>
                  </a:cubicBezTo>
                  <a:cubicBezTo>
                    <a:pt x="1008634" y="575056"/>
                    <a:pt x="1046734" y="575056"/>
                    <a:pt x="1086866" y="575056"/>
                  </a:cubicBezTo>
                  <a:cubicBezTo>
                    <a:pt x="1086866" y="640588"/>
                    <a:pt x="1086866" y="701802"/>
                    <a:pt x="1086866" y="767334"/>
                  </a:cubicBezTo>
                  <a:cubicBezTo>
                    <a:pt x="1105916" y="765175"/>
                    <a:pt x="1120648" y="763143"/>
                    <a:pt x="1135507" y="763143"/>
                  </a:cubicBezTo>
                  <a:cubicBezTo>
                    <a:pt x="1135507" y="564515"/>
                    <a:pt x="1135507" y="367919"/>
                    <a:pt x="1135507" y="171323"/>
                  </a:cubicBezTo>
                  <a:cubicBezTo>
                    <a:pt x="814070" y="171323"/>
                    <a:pt x="496824" y="171323"/>
                    <a:pt x="177546" y="171323"/>
                  </a:cubicBezTo>
                  <a:cubicBezTo>
                    <a:pt x="177546" y="492633"/>
                    <a:pt x="177546" y="809625"/>
                    <a:pt x="177546" y="1130808"/>
                  </a:cubicBezTo>
                  <a:cubicBezTo>
                    <a:pt x="498983" y="1130808"/>
                    <a:pt x="816229" y="1130808"/>
                    <a:pt x="1139698" y="1130808"/>
                  </a:cubicBezTo>
                  <a:cubicBezTo>
                    <a:pt x="1139698" y="1075817"/>
                    <a:pt x="1139698" y="1022985"/>
                    <a:pt x="1139698" y="972312"/>
                  </a:cubicBezTo>
                  <a:cubicBezTo>
                    <a:pt x="1139698" y="930021"/>
                    <a:pt x="1135507" y="925830"/>
                    <a:pt x="1084707" y="938530"/>
                  </a:cubicBezTo>
                  <a:cubicBezTo>
                    <a:pt x="1084707" y="982853"/>
                    <a:pt x="1084707" y="1031494"/>
                    <a:pt x="1084707" y="1077976"/>
                  </a:cubicBezTo>
                  <a:cubicBezTo>
                    <a:pt x="947293" y="1077976"/>
                    <a:pt x="816102" y="1077976"/>
                    <a:pt x="680847" y="1077976"/>
                  </a:cubicBezTo>
                  <a:cubicBezTo>
                    <a:pt x="680847" y="961771"/>
                    <a:pt x="680847" y="847598"/>
                    <a:pt x="680847" y="733425"/>
                  </a:cubicBezTo>
                  <a:cubicBezTo>
                    <a:pt x="621665" y="733425"/>
                    <a:pt x="568706" y="733425"/>
                    <a:pt x="513842" y="733425"/>
                  </a:cubicBezTo>
                  <a:cubicBezTo>
                    <a:pt x="513842" y="750316"/>
                    <a:pt x="513842" y="765175"/>
                    <a:pt x="513842" y="784098"/>
                  </a:cubicBezTo>
                  <a:cubicBezTo>
                    <a:pt x="553974" y="784098"/>
                    <a:pt x="589915" y="784098"/>
                    <a:pt x="628015" y="784098"/>
                  </a:cubicBezTo>
                  <a:cubicBezTo>
                    <a:pt x="628015" y="885571"/>
                    <a:pt x="628015" y="980694"/>
                    <a:pt x="628015" y="1077849"/>
                  </a:cubicBezTo>
                  <a:cubicBezTo>
                    <a:pt x="492633" y="1077849"/>
                    <a:pt x="361569" y="1077849"/>
                    <a:pt x="230505" y="1077849"/>
                  </a:cubicBezTo>
                  <a:cubicBezTo>
                    <a:pt x="230505" y="978535"/>
                    <a:pt x="230505" y="881253"/>
                    <a:pt x="230505" y="781939"/>
                  </a:cubicBezTo>
                  <a:cubicBezTo>
                    <a:pt x="270637" y="781939"/>
                    <a:pt x="306578" y="781939"/>
                    <a:pt x="344678" y="781939"/>
                  </a:cubicBezTo>
                  <a:cubicBezTo>
                    <a:pt x="344678" y="765048"/>
                    <a:pt x="344678" y="750189"/>
                    <a:pt x="344678" y="729107"/>
                  </a:cubicBezTo>
                  <a:close/>
                </a:path>
              </a:pathLst>
            </a:custGeom>
            <a:solidFill>
              <a:srgbClr val="0070C0"/>
            </a:solidFill>
          </p:spPr>
        </p:sp>
      </p:grpSp>
      <p:grpSp>
        <p:nvGrpSpPr>
          <p:cNvPr id="5" name="Group 5"/>
          <p:cNvGrpSpPr/>
          <p:nvPr/>
        </p:nvGrpSpPr>
        <p:grpSpPr>
          <a:xfrm>
            <a:off x="4814640" y="9241560"/>
            <a:ext cx="1438020" cy="611820"/>
            <a:chOff x="0" y="0"/>
            <a:chExt cx="1917360" cy="815760"/>
          </a:xfrm>
        </p:grpSpPr>
        <p:sp>
          <p:nvSpPr>
            <p:cNvPr id="6" name="Freeform 6"/>
            <p:cNvSpPr/>
            <p:nvPr/>
          </p:nvSpPr>
          <p:spPr>
            <a:xfrm>
              <a:off x="0" y="0"/>
              <a:ext cx="1917446" cy="815975"/>
            </a:xfrm>
            <a:custGeom>
              <a:avLst/>
              <a:gdLst/>
              <a:ahLst/>
              <a:cxnLst/>
              <a:rect l="l" t="t" r="r" b="b"/>
              <a:pathLst>
                <a:path w="1917446" h="815975">
                  <a:moveTo>
                    <a:pt x="430784" y="815721"/>
                  </a:moveTo>
                  <a:cubicBezTo>
                    <a:pt x="371602" y="794639"/>
                    <a:pt x="314706" y="767080"/>
                    <a:pt x="289306" y="705866"/>
                  </a:cubicBezTo>
                  <a:cubicBezTo>
                    <a:pt x="274574" y="669925"/>
                    <a:pt x="266065" y="633984"/>
                    <a:pt x="263906" y="596011"/>
                  </a:cubicBezTo>
                  <a:cubicBezTo>
                    <a:pt x="259715" y="524129"/>
                    <a:pt x="263906" y="450215"/>
                    <a:pt x="261747" y="376174"/>
                  </a:cubicBezTo>
                  <a:cubicBezTo>
                    <a:pt x="259588" y="357124"/>
                    <a:pt x="249047" y="333883"/>
                    <a:pt x="236347" y="319151"/>
                  </a:cubicBezTo>
                  <a:cubicBezTo>
                    <a:pt x="168910" y="249428"/>
                    <a:pt x="101346" y="181737"/>
                    <a:pt x="31623" y="112014"/>
                  </a:cubicBezTo>
                  <a:cubicBezTo>
                    <a:pt x="4191" y="84582"/>
                    <a:pt x="0" y="48641"/>
                    <a:pt x="21082" y="27432"/>
                  </a:cubicBezTo>
                  <a:cubicBezTo>
                    <a:pt x="42291" y="4191"/>
                    <a:pt x="78105" y="6350"/>
                    <a:pt x="107696" y="35941"/>
                  </a:cubicBezTo>
                  <a:cubicBezTo>
                    <a:pt x="175260" y="101473"/>
                    <a:pt x="240665" y="169037"/>
                    <a:pt x="308356" y="232410"/>
                  </a:cubicBezTo>
                  <a:cubicBezTo>
                    <a:pt x="323088" y="247142"/>
                    <a:pt x="346329" y="257810"/>
                    <a:pt x="365379" y="257810"/>
                  </a:cubicBezTo>
                  <a:cubicBezTo>
                    <a:pt x="652526" y="259969"/>
                    <a:pt x="939800" y="257810"/>
                    <a:pt x="1226947" y="257810"/>
                  </a:cubicBezTo>
                  <a:cubicBezTo>
                    <a:pt x="1332484" y="257810"/>
                    <a:pt x="1440180" y="257810"/>
                    <a:pt x="1545844" y="259969"/>
                  </a:cubicBezTo>
                  <a:cubicBezTo>
                    <a:pt x="1575435" y="259969"/>
                    <a:pt x="1596517" y="253619"/>
                    <a:pt x="1617599" y="230378"/>
                  </a:cubicBezTo>
                  <a:cubicBezTo>
                    <a:pt x="1680972" y="164846"/>
                    <a:pt x="1746377" y="101473"/>
                    <a:pt x="1809750" y="35941"/>
                  </a:cubicBezTo>
                  <a:cubicBezTo>
                    <a:pt x="1835150" y="12700"/>
                    <a:pt x="1860423" y="0"/>
                    <a:pt x="1892046" y="25400"/>
                  </a:cubicBezTo>
                  <a:cubicBezTo>
                    <a:pt x="1917446" y="46482"/>
                    <a:pt x="1915287" y="78232"/>
                    <a:pt x="1885696" y="109982"/>
                  </a:cubicBezTo>
                  <a:cubicBezTo>
                    <a:pt x="1815973" y="181864"/>
                    <a:pt x="1746377" y="251587"/>
                    <a:pt x="1676654" y="323469"/>
                  </a:cubicBezTo>
                  <a:cubicBezTo>
                    <a:pt x="1663954" y="336169"/>
                    <a:pt x="1655572" y="359410"/>
                    <a:pt x="1655572" y="376301"/>
                  </a:cubicBezTo>
                  <a:cubicBezTo>
                    <a:pt x="1653413" y="450215"/>
                    <a:pt x="1655572" y="522097"/>
                    <a:pt x="1655572" y="596138"/>
                  </a:cubicBezTo>
                  <a:cubicBezTo>
                    <a:pt x="1655572" y="703961"/>
                    <a:pt x="1607058" y="771525"/>
                    <a:pt x="1507744" y="807466"/>
                  </a:cubicBezTo>
                  <a:cubicBezTo>
                    <a:pt x="1503553" y="809625"/>
                    <a:pt x="1499235" y="811657"/>
                    <a:pt x="1495044" y="815975"/>
                  </a:cubicBezTo>
                  <a:cubicBezTo>
                    <a:pt x="1140333" y="815975"/>
                    <a:pt x="785495" y="815975"/>
                    <a:pt x="430784" y="815975"/>
                  </a:cubicBezTo>
                  <a:close/>
                </a:path>
              </a:pathLst>
            </a:custGeom>
            <a:solidFill>
              <a:srgbClr val="0070C0"/>
            </a:solidFill>
          </p:spPr>
        </p:sp>
      </p:grpSp>
      <p:grpSp>
        <p:nvGrpSpPr>
          <p:cNvPr id="7" name="Group 7"/>
          <p:cNvGrpSpPr/>
          <p:nvPr/>
        </p:nvGrpSpPr>
        <p:grpSpPr>
          <a:xfrm>
            <a:off x="954720" y="9239400"/>
            <a:ext cx="633420" cy="614520"/>
            <a:chOff x="0" y="0"/>
            <a:chExt cx="844560" cy="819360"/>
          </a:xfrm>
        </p:grpSpPr>
        <p:sp>
          <p:nvSpPr>
            <p:cNvPr id="8" name="Freeform 8"/>
            <p:cNvSpPr/>
            <p:nvPr/>
          </p:nvSpPr>
          <p:spPr>
            <a:xfrm>
              <a:off x="0" y="0"/>
              <a:ext cx="844550" cy="819404"/>
            </a:xfrm>
            <a:custGeom>
              <a:avLst/>
              <a:gdLst/>
              <a:ahLst/>
              <a:cxnLst/>
              <a:rect l="l" t="t" r="r" b="b"/>
              <a:pathLst>
                <a:path w="844550" h="819404">
                  <a:moveTo>
                    <a:pt x="88646" y="819404"/>
                  </a:moveTo>
                  <a:cubicBezTo>
                    <a:pt x="23241" y="794004"/>
                    <a:pt x="0" y="745236"/>
                    <a:pt x="0" y="677545"/>
                  </a:cubicBezTo>
                  <a:cubicBezTo>
                    <a:pt x="2159" y="465836"/>
                    <a:pt x="0" y="254127"/>
                    <a:pt x="0" y="42291"/>
                  </a:cubicBezTo>
                  <a:cubicBezTo>
                    <a:pt x="0" y="29591"/>
                    <a:pt x="0" y="16891"/>
                    <a:pt x="0" y="0"/>
                  </a:cubicBezTo>
                  <a:cubicBezTo>
                    <a:pt x="282956" y="0"/>
                    <a:pt x="561594" y="0"/>
                    <a:pt x="844550" y="0"/>
                  </a:cubicBezTo>
                  <a:cubicBezTo>
                    <a:pt x="844550" y="234950"/>
                    <a:pt x="844550" y="465836"/>
                    <a:pt x="844550" y="698627"/>
                  </a:cubicBezTo>
                  <a:cubicBezTo>
                    <a:pt x="844550" y="757936"/>
                    <a:pt x="810768" y="798195"/>
                    <a:pt x="755904" y="819277"/>
                  </a:cubicBezTo>
                  <a:cubicBezTo>
                    <a:pt x="532130" y="819277"/>
                    <a:pt x="310388" y="819277"/>
                    <a:pt x="88646" y="819277"/>
                  </a:cubicBezTo>
                  <a:close/>
                  <a:moveTo>
                    <a:pt x="637667" y="226568"/>
                  </a:moveTo>
                  <a:cubicBezTo>
                    <a:pt x="671449" y="226568"/>
                    <a:pt x="696849" y="201168"/>
                    <a:pt x="696849" y="167259"/>
                  </a:cubicBezTo>
                  <a:cubicBezTo>
                    <a:pt x="696849" y="137668"/>
                    <a:pt x="671449" y="112268"/>
                    <a:pt x="639826" y="112268"/>
                  </a:cubicBezTo>
                  <a:cubicBezTo>
                    <a:pt x="608203" y="112268"/>
                    <a:pt x="582803" y="137668"/>
                    <a:pt x="582803" y="167259"/>
                  </a:cubicBezTo>
                  <a:cubicBezTo>
                    <a:pt x="584962" y="201168"/>
                    <a:pt x="608203" y="226568"/>
                    <a:pt x="637667" y="226568"/>
                  </a:cubicBezTo>
                  <a:close/>
                  <a:moveTo>
                    <a:pt x="147828" y="169418"/>
                  </a:moveTo>
                  <a:cubicBezTo>
                    <a:pt x="147828" y="196977"/>
                    <a:pt x="175260" y="226568"/>
                    <a:pt x="204851" y="226568"/>
                  </a:cubicBezTo>
                  <a:cubicBezTo>
                    <a:pt x="234442" y="226568"/>
                    <a:pt x="259715" y="201168"/>
                    <a:pt x="261874" y="171577"/>
                  </a:cubicBezTo>
                  <a:cubicBezTo>
                    <a:pt x="264033" y="137668"/>
                    <a:pt x="238633" y="114427"/>
                    <a:pt x="202692" y="112268"/>
                  </a:cubicBezTo>
                  <a:cubicBezTo>
                    <a:pt x="171069" y="112268"/>
                    <a:pt x="147828" y="135509"/>
                    <a:pt x="147828" y="169418"/>
                  </a:cubicBezTo>
                  <a:close/>
                  <a:moveTo>
                    <a:pt x="477139" y="387477"/>
                  </a:moveTo>
                  <a:cubicBezTo>
                    <a:pt x="477139" y="355727"/>
                    <a:pt x="453898" y="330327"/>
                    <a:pt x="422275" y="328168"/>
                  </a:cubicBezTo>
                  <a:cubicBezTo>
                    <a:pt x="394843" y="328168"/>
                    <a:pt x="367411" y="357759"/>
                    <a:pt x="365252" y="385318"/>
                  </a:cubicBezTo>
                  <a:cubicBezTo>
                    <a:pt x="365252" y="414909"/>
                    <a:pt x="392684" y="444627"/>
                    <a:pt x="420116" y="444627"/>
                  </a:cubicBezTo>
                  <a:cubicBezTo>
                    <a:pt x="447548" y="444627"/>
                    <a:pt x="474980" y="417068"/>
                    <a:pt x="477139" y="387477"/>
                  </a:cubicBezTo>
                  <a:close/>
                  <a:moveTo>
                    <a:pt x="694563" y="603377"/>
                  </a:moveTo>
                  <a:cubicBezTo>
                    <a:pt x="694563" y="571627"/>
                    <a:pt x="669163" y="544068"/>
                    <a:pt x="639699" y="546227"/>
                  </a:cubicBezTo>
                  <a:cubicBezTo>
                    <a:pt x="608076" y="548386"/>
                    <a:pt x="586867" y="565277"/>
                    <a:pt x="582676" y="599186"/>
                  </a:cubicBezTo>
                  <a:cubicBezTo>
                    <a:pt x="580517" y="630936"/>
                    <a:pt x="605917" y="656336"/>
                    <a:pt x="637540" y="658495"/>
                  </a:cubicBezTo>
                  <a:cubicBezTo>
                    <a:pt x="669163" y="658495"/>
                    <a:pt x="694563" y="635254"/>
                    <a:pt x="694563" y="603504"/>
                  </a:cubicBezTo>
                  <a:close/>
                  <a:moveTo>
                    <a:pt x="477139" y="167259"/>
                  </a:moveTo>
                  <a:cubicBezTo>
                    <a:pt x="477139" y="135509"/>
                    <a:pt x="451739" y="110109"/>
                    <a:pt x="424307" y="110109"/>
                  </a:cubicBezTo>
                  <a:cubicBezTo>
                    <a:pt x="394716" y="110109"/>
                    <a:pt x="365125" y="139700"/>
                    <a:pt x="367284" y="171450"/>
                  </a:cubicBezTo>
                  <a:cubicBezTo>
                    <a:pt x="369443" y="203200"/>
                    <a:pt x="390525" y="222250"/>
                    <a:pt x="422148" y="224409"/>
                  </a:cubicBezTo>
                  <a:cubicBezTo>
                    <a:pt x="451739" y="228600"/>
                    <a:pt x="477012" y="199009"/>
                    <a:pt x="477012" y="167259"/>
                  </a:cubicBezTo>
                  <a:close/>
                  <a:moveTo>
                    <a:pt x="694690" y="385318"/>
                  </a:moveTo>
                  <a:cubicBezTo>
                    <a:pt x="694690" y="355727"/>
                    <a:pt x="665099" y="326009"/>
                    <a:pt x="635508" y="328168"/>
                  </a:cubicBezTo>
                  <a:cubicBezTo>
                    <a:pt x="605917" y="328168"/>
                    <a:pt x="580644" y="355727"/>
                    <a:pt x="580644" y="385318"/>
                  </a:cubicBezTo>
                  <a:cubicBezTo>
                    <a:pt x="580644" y="414909"/>
                    <a:pt x="608076" y="440309"/>
                    <a:pt x="639826" y="440309"/>
                  </a:cubicBezTo>
                  <a:cubicBezTo>
                    <a:pt x="669417" y="442468"/>
                    <a:pt x="694690" y="417068"/>
                    <a:pt x="694690" y="385318"/>
                  </a:cubicBezTo>
                  <a:close/>
                  <a:moveTo>
                    <a:pt x="204851" y="440436"/>
                  </a:moveTo>
                  <a:cubicBezTo>
                    <a:pt x="234442" y="442595"/>
                    <a:pt x="261874" y="417195"/>
                    <a:pt x="261874" y="387477"/>
                  </a:cubicBezTo>
                  <a:cubicBezTo>
                    <a:pt x="261874" y="355727"/>
                    <a:pt x="238633" y="330327"/>
                    <a:pt x="207010" y="328168"/>
                  </a:cubicBezTo>
                  <a:cubicBezTo>
                    <a:pt x="179578" y="328168"/>
                    <a:pt x="149987" y="353568"/>
                    <a:pt x="149987" y="383159"/>
                  </a:cubicBezTo>
                  <a:cubicBezTo>
                    <a:pt x="147828" y="412750"/>
                    <a:pt x="175387" y="440309"/>
                    <a:pt x="204851" y="440309"/>
                  </a:cubicBezTo>
                  <a:close/>
                  <a:moveTo>
                    <a:pt x="424434" y="658495"/>
                  </a:moveTo>
                  <a:cubicBezTo>
                    <a:pt x="454025" y="658495"/>
                    <a:pt x="477266" y="633095"/>
                    <a:pt x="477266" y="601345"/>
                  </a:cubicBezTo>
                  <a:cubicBezTo>
                    <a:pt x="475107" y="569595"/>
                    <a:pt x="449834" y="544195"/>
                    <a:pt x="418084" y="546354"/>
                  </a:cubicBezTo>
                  <a:cubicBezTo>
                    <a:pt x="388493" y="550545"/>
                    <a:pt x="369570" y="569595"/>
                    <a:pt x="367411" y="603504"/>
                  </a:cubicBezTo>
                  <a:cubicBezTo>
                    <a:pt x="367411" y="635254"/>
                    <a:pt x="392811" y="658495"/>
                    <a:pt x="424434" y="658495"/>
                  </a:cubicBezTo>
                  <a:close/>
                  <a:moveTo>
                    <a:pt x="261874" y="603504"/>
                  </a:moveTo>
                  <a:cubicBezTo>
                    <a:pt x="261874" y="573913"/>
                    <a:pt x="234442" y="546354"/>
                    <a:pt x="204851" y="546354"/>
                  </a:cubicBezTo>
                  <a:cubicBezTo>
                    <a:pt x="171069" y="548513"/>
                    <a:pt x="154178" y="567563"/>
                    <a:pt x="149987" y="599313"/>
                  </a:cubicBezTo>
                  <a:cubicBezTo>
                    <a:pt x="147828" y="631063"/>
                    <a:pt x="173228" y="656463"/>
                    <a:pt x="204851" y="658622"/>
                  </a:cubicBezTo>
                  <a:cubicBezTo>
                    <a:pt x="234442" y="658622"/>
                    <a:pt x="261874" y="635381"/>
                    <a:pt x="261874" y="603631"/>
                  </a:cubicBezTo>
                  <a:close/>
                </a:path>
              </a:pathLst>
            </a:custGeom>
            <a:solidFill>
              <a:srgbClr val="0070C0"/>
            </a:solidFill>
          </p:spPr>
        </p:sp>
      </p:grpSp>
      <p:grpSp>
        <p:nvGrpSpPr>
          <p:cNvPr id="9" name="Group 9"/>
          <p:cNvGrpSpPr/>
          <p:nvPr/>
        </p:nvGrpSpPr>
        <p:grpSpPr>
          <a:xfrm>
            <a:off x="2862000" y="8820360"/>
            <a:ext cx="1092960" cy="1033560"/>
            <a:chOff x="0" y="0"/>
            <a:chExt cx="1457280" cy="1378080"/>
          </a:xfrm>
        </p:grpSpPr>
        <p:sp>
          <p:nvSpPr>
            <p:cNvPr id="10" name="Freeform 10"/>
            <p:cNvSpPr/>
            <p:nvPr/>
          </p:nvSpPr>
          <p:spPr>
            <a:xfrm>
              <a:off x="0" y="0"/>
              <a:ext cx="1457452" cy="1378077"/>
            </a:xfrm>
            <a:custGeom>
              <a:avLst/>
              <a:gdLst/>
              <a:ahLst/>
              <a:cxnLst/>
              <a:rect l="l" t="t" r="r" b="b"/>
              <a:pathLst>
                <a:path w="1457452" h="1378077">
                  <a:moveTo>
                    <a:pt x="403987" y="1378077"/>
                  </a:moveTo>
                  <a:cubicBezTo>
                    <a:pt x="403987" y="1354836"/>
                    <a:pt x="403987" y="1329436"/>
                    <a:pt x="403987" y="1302004"/>
                  </a:cubicBezTo>
                  <a:cubicBezTo>
                    <a:pt x="469519" y="1302004"/>
                    <a:pt x="535178" y="1302004"/>
                    <a:pt x="604901" y="1302004"/>
                  </a:cubicBezTo>
                  <a:cubicBezTo>
                    <a:pt x="604901" y="987044"/>
                    <a:pt x="604901" y="678434"/>
                    <a:pt x="604901" y="365633"/>
                  </a:cubicBezTo>
                  <a:cubicBezTo>
                    <a:pt x="484378" y="365633"/>
                    <a:pt x="363728" y="365633"/>
                    <a:pt x="241173" y="365633"/>
                  </a:cubicBezTo>
                  <a:cubicBezTo>
                    <a:pt x="241173" y="414274"/>
                    <a:pt x="241173" y="462915"/>
                    <a:pt x="241173" y="517779"/>
                  </a:cubicBezTo>
                  <a:cubicBezTo>
                    <a:pt x="294005" y="517779"/>
                    <a:pt x="346964" y="517779"/>
                    <a:pt x="399796" y="517779"/>
                  </a:cubicBezTo>
                  <a:cubicBezTo>
                    <a:pt x="399796" y="581152"/>
                    <a:pt x="399796" y="642493"/>
                    <a:pt x="399796" y="708025"/>
                  </a:cubicBezTo>
                  <a:cubicBezTo>
                    <a:pt x="266573" y="708025"/>
                    <a:pt x="135382" y="708025"/>
                    <a:pt x="0" y="708025"/>
                  </a:cubicBezTo>
                  <a:cubicBezTo>
                    <a:pt x="0" y="644652"/>
                    <a:pt x="0" y="583311"/>
                    <a:pt x="0" y="515747"/>
                  </a:cubicBezTo>
                  <a:cubicBezTo>
                    <a:pt x="61341" y="515747"/>
                    <a:pt x="120523" y="515747"/>
                    <a:pt x="186182" y="515747"/>
                  </a:cubicBezTo>
                  <a:cubicBezTo>
                    <a:pt x="186182" y="456565"/>
                    <a:pt x="186182" y="403733"/>
                    <a:pt x="184023" y="348742"/>
                  </a:cubicBezTo>
                  <a:cubicBezTo>
                    <a:pt x="184023" y="321310"/>
                    <a:pt x="192532" y="304419"/>
                    <a:pt x="215773" y="289560"/>
                  </a:cubicBezTo>
                  <a:cubicBezTo>
                    <a:pt x="334264" y="217678"/>
                    <a:pt x="450596" y="143764"/>
                    <a:pt x="566928" y="71882"/>
                  </a:cubicBezTo>
                  <a:cubicBezTo>
                    <a:pt x="594360" y="54991"/>
                    <a:pt x="615442" y="40132"/>
                    <a:pt x="607060" y="0"/>
                  </a:cubicBezTo>
                  <a:cubicBezTo>
                    <a:pt x="655701" y="0"/>
                    <a:pt x="704342" y="0"/>
                    <a:pt x="755142" y="0"/>
                  </a:cubicBezTo>
                  <a:cubicBezTo>
                    <a:pt x="748792" y="44323"/>
                    <a:pt x="780542" y="52832"/>
                    <a:pt x="812292" y="67691"/>
                  </a:cubicBezTo>
                  <a:cubicBezTo>
                    <a:pt x="992124" y="143764"/>
                    <a:pt x="1169797" y="224155"/>
                    <a:pt x="1349502" y="300228"/>
                  </a:cubicBezTo>
                  <a:cubicBezTo>
                    <a:pt x="1370711" y="308737"/>
                    <a:pt x="1374902" y="319278"/>
                    <a:pt x="1374902" y="340360"/>
                  </a:cubicBezTo>
                  <a:cubicBezTo>
                    <a:pt x="1374902" y="454533"/>
                    <a:pt x="1374902" y="568579"/>
                    <a:pt x="1377061" y="682752"/>
                  </a:cubicBezTo>
                  <a:cubicBezTo>
                    <a:pt x="1377061" y="695452"/>
                    <a:pt x="1385570" y="714502"/>
                    <a:pt x="1396111" y="722884"/>
                  </a:cubicBezTo>
                  <a:cubicBezTo>
                    <a:pt x="1440561" y="754634"/>
                    <a:pt x="1457452" y="792607"/>
                    <a:pt x="1442593" y="839089"/>
                  </a:cubicBezTo>
                  <a:cubicBezTo>
                    <a:pt x="1429893" y="879221"/>
                    <a:pt x="1389761" y="906780"/>
                    <a:pt x="1345311" y="904621"/>
                  </a:cubicBezTo>
                  <a:cubicBezTo>
                    <a:pt x="1294511" y="902462"/>
                    <a:pt x="1267079" y="877189"/>
                    <a:pt x="1252220" y="805307"/>
                  </a:cubicBezTo>
                  <a:cubicBezTo>
                    <a:pt x="1273429" y="813816"/>
                    <a:pt x="1294511" y="813816"/>
                    <a:pt x="1307211" y="826389"/>
                  </a:cubicBezTo>
                  <a:cubicBezTo>
                    <a:pt x="1326261" y="843280"/>
                    <a:pt x="1343152" y="862330"/>
                    <a:pt x="1366393" y="847471"/>
                  </a:cubicBezTo>
                  <a:cubicBezTo>
                    <a:pt x="1379093" y="838962"/>
                    <a:pt x="1391793" y="820039"/>
                    <a:pt x="1391793" y="803148"/>
                  </a:cubicBezTo>
                  <a:cubicBezTo>
                    <a:pt x="1393952" y="773557"/>
                    <a:pt x="1366393" y="767207"/>
                    <a:pt x="1340993" y="765048"/>
                  </a:cubicBezTo>
                  <a:cubicBezTo>
                    <a:pt x="1338834" y="765048"/>
                    <a:pt x="1334643" y="762889"/>
                    <a:pt x="1326134" y="760857"/>
                  </a:cubicBezTo>
                  <a:cubicBezTo>
                    <a:pt x="1326134" y="629793"/>
                    <a:pt x="1326134" y="498729"/>
                    <a:pt x="1326134" y="363474"/>
                  </a:cubicBezTo>
                  <a:cubicBezTo>
                    <a:pt x="1135761" y="363474"/>
                    <a:pt x="949706" y="363474"/>
                    <a:pt x="759333" y="363474"/>
                  </a:cubicBezTo>
                  <a:cubicBezTo>
                    <a:pt x="759333" y="676275"/>
                    <a:pt x="759333" y="984885"/>
                    <a:pt x="759333" y="1299845"/>
                  </a:cubicBezTo>
                  <a:cubicBezTo>
                    <a:pt x="824865" y="1299845"/>
                    <a:pt x="890524" y="1299845"/>
                    <a:pt x="962406" y="1299845"/>
                  </a:cubicBezTo>
                  <a:cubicBezTo>
                    <a:pt x="962406" y="1329436"/>
                    <a:pt x="962406" y="1352677"/>
                    <a:pt x="962406" y="1378077"/>
                  </a:cubicBezTo>
                  <a:cubicBezTo>
                    <a:pt x="776224" y="1378077"/>
                    <a:pt x="590169" y="1378077"/>
                    <a:pt x="403987" y="1378077"/>
                  </a:cubicBezTo>
                  <a:close/>
                  <a:moveTo>
                    <a:pt x="1231011" y="310642"/>
                  </a:moveTo>
                  <a:cubicBezTo>
                    <a:pt x="1231011" y="308483"/>
                    <a:pt x="1231011" y="306451"/>
                    <a:pt x="1231011" y="304292"/>
                  </a:cubicBezTo>
                  <a:cubicBezTo>
                    <a:pt x="1074420" y="236728"/>
                    <a:pt x="920115" y="171196"/>
                    <a:pt x="761365" y="103505"/>
                  </a:cubicBezTo>
                  <a:cubicBezTo>
                    <a:pt x="761365" y="177419"/>
                    <a:pt x="761365" y="242951"/>
                    <a:pt x="761365" y="310642"/>
                  </a:cubicBezTo>
                  <a:cubicBezTo>
                    <a:pt x="919988" y="310642"/>
                    <a:pt x="1074420" y="310642"/>
                    <a:pt x="1230884" y="310642"/>
                  </a:cubicBezTo>
                  <a:close/>
                  <a:moveTo>
                    <a:pt x="604901" y="109855"/>
                  </a:moveTo>
                  <a:cubicBezTo>
                    <a:pt x="499110" y="177546"/>
                    <a:pt x="399796" y="238887"/>
                    <a:pt x="289814" y="308610"/>
                  </a:cubicBezTo>
                  <a:cubicBezTo>
                    <a:pt x="403987" y="308610"/>
                    <a:pt x="503428" y="308610"/>
                    <a:pt x="604901" y="308610"/>
                  </a:cubicBezTo>
                  <a:cubicBezTo>
                    <a:pt x="604901" y="243078"/>
                    <a:pt x="604901" y="179705"/>
                    <a:pt x="604901" y="109982"/>
                  </a:cubicBezTo>
                  <a:close/>
                </a:path>
              </a:pathLst>
            </a:custGeom>
            <a:solidFill>
              <a:srgbClr val="0070C0"/>
            </a:solidFill>
          </p:spPr>
        </p:sp>
      </p:grpSp>
      <p:grpSp>
        <p:nvGrpSpPr>
          <p:cNvPr id="11" name="Group 11"/>
          <p:cNvGrpSpPr/>
          <p:nvPr/>
        </p:nvGrpSpPr>
        <p:grpSpPr>
          <a:xfrm>
            <a:off x="7243560" y="1609740"/>
            <a:ext cx="842940" cy="202500"/>
            <a:chOff x="0" y="0"/>
            <a:chExt cx="1123920" cy="270000"/>
          </a:xfrm>
        </p:grpSpPr>
        <p:sp>
          <p:nvSpPr>
            <p:cNvPr id="12" name="Freeform 12"/>
            <p:cNvSpPr/>
            <p:nvPr/>
          </p:nvSpPr>
          <p:spPr>
            <a:xfrm>
              <a:off x="0" y="0"/>
              <a:ext cx="1123950" cy="270002"/>
            </a:xfrm>
            <a:custGeom>
              <a:avLst/>
              <a:gdLst/>
              <a:ahLst/>
              <a:cxnLst/>
              <a:rect l="l" t="t" r="r" b="b"/>
              <a:pathLst>
                <a:path w="1123950" h="270002">
                  <a:moveTo>
                    <a:pt x="1123950" y="0"/>
                  </a:moveTo>
                  <a:cubicBezTo>
                    <a:pt x="1123950" y="89281"/>
                    <a:pt x="1123950" y="178562"/>
                    <a:pt x="1123950" y="270002"/>
                  </a:cubicBezTo>
                  <a:cubicBezTo>
                    <a:pt x="750062" y="270002"/>
                    <a:pt x="378206" y="270002"/>
                    <a:pt x="0" y="270002"/>
                  </a:cubicBezTo>
                  <a:cubicBezTo>
                    <a:pt x="0" y="178562"/>
                    <a:pt x="0" y="89281"/>
                    <a:pt x="0" y="0"/>
                  </a:cubicBezTo>
                  <a:cubicBezTo>
                    <a:pt x="373888" y="0"/>
                    <a:pt x="747903" y="0"/>
                    <a:pt x="1123950" y="0"/>
                  </a:cubicBezTo>
                  <a:close/>
                </a:path>
              </a:pathLst>
            </a:custGeom>
            <a:solidFill>
              <a:srgbClr val="0070C0"/>
            </a:solidFill>
          </p:spPr>
        </p:sp>
      </p:grpSp>
      <p:grpSp>
        <p:nvGrpSpPr>
          <p:cNvPr id="13" name="Group 13"/>
          <p:cNvGrpSpPr/>
          <p:nvPr/>
        </p:nvGrpSpPr>
        <p:grpSpPr>
          <a:xfrm>
            <a:off x="704700" y="5317380"/>
            <a:ext cx="1131300" cy="180900"/>
            <a:chOff x="0" y="0"/>
            <a:chExt cx="1508400" cy="241200"/>
          </a:xfrm>
        </p:grpSpPr>
        <p:sp>
          <p:nvSpPr>
            <p:cNvPr id="14" name="Freeform 14"/>
            <p:cNvSpPr/>
            <p:nvPr/>
          </p:nvSpPr>
          <p:spPr>
            <a:xfrm>
              <a:off x="-127" y="0"/>
              <a:ext cx="1508506" cy="241300"/>
            </a:xfrm>
            <a:custGeom>
              <a:avLst/>
              <a:gdLst/>
              <a:ahLst/>
              <a:cxnLst/>
              <a:rect l="l" t="t" r="r" b="b"/>
              <a:pathLst>
                <a:path w="1508506" h="241300">
                  <a:moveTo>
                    <a:pt x="127" y="2159"/>
                  </a:moveTo>
                  <a:cubicBezTo>
                    <a:pt x="498729" y="2159"/>
                    <a:pt x="999363" y="2159"/>
                    <a:pt x="1497965" y="0"/>
                  </a:cubicBezTo>
                  <a:cubicBezTo>
                    <a:pt x="1500124" y="0"/>
                    <a:pt x="1504315" y="2159"/>
                    <a:pt x="1508506" y="4318"/>
                  </a:cubicBezTo>
                  <a:cubicBezTo>
                    <a:pt x="1508506" y="17145"/>
                    <a:pt x="1508506" y="32004"/>
                    <a:pt x="1508506" y="53467"/>
                  </a:cubicBezTo>
                  <a:cubicBezTo>
                    <a:pt x="1392301" y="53467"/>
                    <a:pt x="1276096" y="53467"/>
                    <a:pt x="1153541" y="53467"/>
                  </a:cubicBezTo>
                  <a:cubicBezTo>
                    <a:pt x="1153541" y="117475"/>
                    <a:pt x="1153541" y="179451"/>
                    <a:pt x="1153541" y="241300"/>
                  </a:cubicBezTo>
                  <a:cubicBezTo>
                    <a:pt x="1098550" y="241300"/>
                    <a:pt x="1050036" y="241300"/>
                    <a:pt x="997204" y="241300"/>
                  </a:cubicBezTo>
                  <a:cubicBezTo>
                    <a:pt x="997204" y="179451"/>
                    <a:pt x="997204" y="119634"/>
                    <a:pt x="997204" y="55626"/>
                  </a:cubicBezTo>
                  <a:cubicBezTo>
                    <a:pt x="836676" y="55626"/>
                    <a:pt x="680339" y="55626"/>
                    <a:pt x="521843" y="55626"/>
                  </a:cubicBezTo>
                  <a:cubicBezTo>
                    <a:pt x="521843" y="117475"/>
                    <a:pt x="521843" y="177292"/>
                    <a:pt x="521843" y="241300"/>
                  </a:cubicBezTo>
                  <a:cubicBezTo>
                    <a:pt x="466852" y="241300"/>
                    <a:pt x="416179" y="241300"/>
                    <a:pt x="361315" y="241300"/>
                  </a:cubicBezTo>
                  <a:cubicBezTo>
                    <a:pt x="361315" y="179451"/>
                    <a:pt x="361315" y="119634"/>
                    <a:pt x="361315" y="53467"/>
                  </a:cubicBezTo>
                  <a:cubicBezTo>
                    <a:pt x="236728" y="53467"/>
                    <a:pt x="118364" y="53467"/>
                    <a:pt x="0" y="53467"/>
                  </a:cubicBezTo>
                  <a:cubicBezTo>
                    <a:pt x="127" y="36322"/>
                    <a:pt x="127" y="19177"/>
                    <a:pt x="127" y="2159"/>
                  </a:cubicBezTo>
                  <a:close/>
                </a:path>
              </a:pathLst>
            </a:custGeom>
            <a:solidFill>
              <a:srgbClr val="0070C0"/>
            </a:solidFill>
          </p:spPr>
        </p:sp>
      </p:grpSp>
      <p:grpSp>
        <p:nvGrpSpPr>
          <p:cNvPr id="15" name="Group 15"/>
          <p:cNvGrpSpPr/>
          <p:nvPr/>
        </p:nvGrpSpPr>
        <p:grpSpPr>
          <a:xfrm>
            <a:off x="7910460" y="7270020"/>
            <a:ext cx="390420" cy="162000"/>
            <a:chOff x="0" y="0"/>
            <a:chExt cx="520560" cy="216000"/>
          </a:xfrm>
        </p:grpSpPr>
        <p:sp>
          <p:nvSpPr>
            <p:cNvPr id="16" name="Freeform 16"/>
            <p:cNvSpPr/>
            <p:nvPr/>
          </p:nvSpPr>
          <p:spPr>
            <a:xfrm>
              <a:off x="0" y="0"/>
              <a:ext cx="520573" cy="216027"/>
            </a:xfrm>
            <a:custGeom>
              <a:avLst/>
              <a:gdLst/>
              <a:ahLst/>
              <a:cxnLst/>
              <a:rect l="l" t="t" r="r" b="b"/>
              <a:pathLst>
                <a:path w="520573" h="216027">
                  <a:moveTo>
                    <a:pt x="520573" y="216027"/>
                  </a:moveTo>
                  <a:cubicBezTo>
                    <a:pt x="364617" y="216027"/>
                    <a:pt x="208661" y="213868"/>
                    <a:pt x="52705" y="213868"/>
                  </a:cubicBezTo>
                  <a:cubicBezTo>
                    <a:pt x="35814" y="213868"/>
                    <a:pt x="18923" y="213868"/>
                    <a:pt x="0" y="213868"/>
                  </a:cubicBezTo>
                  <a:cubicBezTo>
                    <a:pt x="0" y="141859"/>
                    <a:pt x="0" y="72009"/>
                    <a:pt x="0" y="4191"/>
                  </a:cubicBezTo>
                  <a:cubicBezTo>
                    <a:pt x="2159" y="2159"/>
                    <a:pt x="4191" y="0"/>
                    <a:pt x="6350" y="0"/>
                  </a:cubicBezTo>
                  <a:cubicBezTo>
                    <a:pt x="177038" y="0"/>
                    <a:pt x="349885" y="2159"/>
                    <a:pt x="520573" y="4191"/>
                  </a:cubicBezTo>
                  <a:cubicBezTo>
                    <a:pt x="520573" y="74041"/>
                    <a:pt x="520573" y="144018"/>
                    <a:pt x="520573" y="215900"/>
                  </a:cubicBezTo>
                  <a:close/>
                </a:path>
              </a:pathLst>
            </a:custGeom>
            <a:solidFill>
              <a:srgbClr val="0070C0"/>
            </a:solidFill>
          </p:spPr>
        </p:sp>
      </p:grpSp>
      <p:grpSp>
        <p:nvGrpSpPr>
          <p:cNvPr id="17" name="Group 17"/>
          <p:cNvGrpSpPr/>
          <p:nvPr/>
        </p:nvGrpSpPr>
        <p:grpSpPr>
          <a:xfrm>
            <a:off x="7910460" y="7684200"/>
            <a:ext cx="390420" cy="159300"/>
            <a:chOff x="0" y="0"/>
            <a:chExt cx="520560" cy="212400"/>
          </a:xfrm>
        </p:grpSpPr>
        <p:sp>
          <p:nvSpPr>
            <p:cNvPr id="18" name="Freeform 18"/>
            <p:cNvSpPr/>
            <p:nvPr/>
          </p:nvSpPr>
          <p:spPr>
            <a:xfrm>
              <a:off x="0" y="0"/>
              <a:ext cx="520573" cy="212344"/>
            </a:xfrm>
            <a:custGeom>
              <a:avLst/>
              <a:gdLst/>
              <a:ahLst/>
              <a:cxnLst/>
              <a:rect l="l" t="t" r="r" b="b"/>
              <a:pathLst>
                <a:path w="520573" h="212344">
                  <a:moveTo>
                    <a:pt x="520573" y="212344"/>
                  </a:moveTo>
                  <a:cubicBezTo>
                    <a:pt x="347726" y="212344"/>
                    <a:pt x="174879" y="212344"/>
                    <a:pt x="0" y="212344"/>
                  </a:cubicBezTo>
                  <a:cubicBezTo>
                    <a:pt x="0" y="140208"/>
                    <a:pt x="0" y="72263"/>
                    <a:pt x="0" y="0"/>
                  </a:cubicBezTo>
                  <a:cubicBezTo>
                    <a:pt x="172847" y="0"/>
                    <a:pt x="347726" y="0"/>
                    <a:pt x="520573" y="0"/>
                  </a:cubicBezTo>
                  <a:cubicBezTo>
                    <a:pt x="520573" y="70104"/>
                    <a:pt x="520573" y="140208"/>
                    <a:pt x="520573" y="212344"/>
                  </a:cubicBezTo>
                  <a:close/>
                </a:path>
              </a:pathLst>
            </a:custGeom>
            <a:solidFill>
              <a:srgbClr val="0070C0"/>
            </a:solidFill>
          </p:spPr>
        </p:sp>
      </p:grpSp>
      <p:grpSp>
        <p:nvGrpSpPr>
          <p:cNvPr id="19" name="Group 19"/>
          <p:cNvGrpSpPr/>
          <p:nvPr/>
        </p:nvGrpSpPr>
        <p:grpSpPr>
          <a:xfrm>
            <a:off x="7288920" y="3462480"/>
            <a:ext cx="752220" cy="978480"/>
            <a:chOff x="0" y="0"/>
            <a:chExt cx="1002960" cy="1304640"/>
          </a:xfrm>
        </p:grpSpPr>
        <p:sp>
          <p:nvSpPr>
            <p:cNvPr id="20" name="Freeform 20"/>
            <p:cNvSpPr/>
            <p:nvPr/>
          </p:nvSpPr>
          <p:spPr>
            <a:xfrm>
              <a:off x="-127" y="0"/>
              <a:ext cx="1003046" cy="1304671"/>
            </a:xfrm>
            <a:custGeom>
              <a:avLst/>
              <a:gdLst/>
              <a:ahLst/>
              <a:cxnLst/>
              <a:rect l="l" t="t" r="r" b="b"/>
              <a:pathLst>
                <a:path w="1003046" h="1304671">
                  <a:moveTo>
                    <a:pt x="1003046" y="0"/>
                  </a:moveTo>
                  <a:cubicBezTo>
                    <a:pt x="1003046" y="437007"/>
                    <a:pt x="1003046" y="869823"/>
                    <a:pt x="1003046" y="1304671"/>
                  </a:cubicBezTo>
                  <a:cubicBezTo>
                    <a:pt x="863346" y="1304671"/>
                    <a:pt x="723773" y="1304671"/>
                    <a:pt x="581914" y="1304671"/>
                  </a:cubicBezTo>
                  <a:cubicBezTo>
                    <a:pt x="581914" y="1201166"/>
                    <a:pt x="581914" y="1097788"/>
                    <a:pt x="581914" y="990092"/>
                  </a:cubicBezTo>
                  <a:cubicBezTo>
                    <a:pt x="528955" y="990092"/>
                    <a:pt x="478282" y="990092"/>
                    <a:pt x="425323" y="990092"/>
                  </a:cubicBezTo>
                  <a:cubicBezTo>
                    <a:pt x="425323" y="1095629"/>
                    <a:pt x="425323" y="1199134"/>
                    <a:pt x="425323" y="1304671"/>
                  </a:cubicBezTo>
                  <a:cubicBezTo>
                    <a:pt x="281432" y="1304671"/>
                    <a:pt x="141732" y="1304671"/>
                    <a:pt x="0" y="1304671"/>
                  </a:cubicBezTo>
                  <a:cubicBezTo>
                    <a:pt x="127" y="869823"/>
                    <a:pt x="127" y="437007"/>
                    <a:pt x="127" y="0"/>
                  </a:cubicBezTo>
                  <a:cubicBezTo>
                    <a:pt x="334391" y="0"/>
                    <a:pt x="666623" y="0"/>
                    <a:pt x="1003046" y="0"/>
                  </a:cubicBezTo>
                  <a:close/>
                  <a:moveTo>
                    <a:pt x="869823" y="705104"/>
                  </a:moveTo>
                  <a:cubicBezTo>
                    <a:pt x="819023" y="705104"/>
                    <a:pt x="770382" y="705104"/>
                    <a:pt x="717423" y="705104"/>
                  </a:cubicBezTo>
                  <a:cubicBezTo>
                    <a:pt x="717423" y="755777"/>
                    <a:pt x="717423" y="804291"/>
                    <a:pt x="717423" y="852932"/>
                  </a:cubicBezTo>
                  <a:cubicBezTo>
                    <a:pt x="768223" y="852932"/>
                    <a:pt x="819023" y="852932"/>
                    <a:pt x="869823" y="852932"/>
                  </a:cubicBezTo>
                  <a:cubicBezTo>
                    <a:pt x="869823" y="802259"/>
                    <a:pt x="869823" y="755777"/>
                    <a:pt x="869823" y="705104"/>
                  </a:cubicBezTo>
                  <a:close/>
                  <a:moveTo>
                    <a:pt x="429641" y="852932"/>
                  </a:moveTo>
                  <a:cubicBezTo>
                    <a:pt x="480441" y="852932"/>
                    <a:pt x="529082" y="852932"/>
                    <a:pt x="577723" y="852932"/>
                  </a:cubicBezTo>
                  <a:cubicBezTo>
                    <a:pt x="577723" y="802259"/>
                    <a:pt x="577723" y="755777"/>
                    <a:pt x="577723" y="705104"/>
                  </a:cubicBezTo>
                  <a:cubicBezTo>
                    <a:pt x="526923" y="705104"/>
                    <a:pt x="480441" y="705104"/>
                    <a:pt x="429641" y="705104"/>
                  </a:cubicBezTo>
                  <a:cubicBezTo>
                    <a:pt x="429641" y="755777"/>
                    <a:pt x="429641" y="804291"/>
                    <a:pt x="429641" y="852932"/>
                  </a:cubicBezTo>
                  <a:close/>
                  <a:moveTo>
                    <a:pt x="427482" y="424434"/>
                  </a:moveTo>
                  <a:cubicBezTo>
                    <a:pt x="427482" y="475107"/>
                    <a:pt x="427482" y="523621"/>
                    <a:pt x="427482" y="574294"/>
                  </a:cubicBezTo>
                  <a:cubicBezTo>
                    <a:pt x="480441" y="574294"/>
                    <a:pt x="529082" y="574294"/>
                    <a:pt x="577723" y="574294"/>
                  </a:cubicBezTo>
                  <a:cubicBezTo>
                    <a:pt x="577723" y="521462"/>
                    <a:pt x="577723" y="472948"/>
                    <a:pt x="577723" y="424434"/>
                  </a:cubicBezTo>
                  <a:cubicBezTo>
                    <a:pt x="526923" y="424434"/>
                    <a:pt x="480441" y="424434"/>
                    <a:pt x="427482" y="424434"/>
                  </a:cubicBezTo>
                  <a:close/>
                  <a:moveTo>
                    <a:pt x="577723" y="143510"/>
                  </a:moveTo>
                  <a:cubicBezTo>
                    <a:pt x="526923" y="143510"/>
                    <a:pt x="478282" y="143510"/>
                    <a:pt x="427482" y="143510"/>
                  </a:cubicBezTo>
                  <a:cubicBezTo>
                    <a:pt x="427482" y="194183"/>
                    <a:pt x="427482" y="242697"/>
                    <a:pt x="427482" y="291338"/>
                  </a:cubicBezTo>
                  <a:cubicBezTo>
                    <a:pt x="480441" y="291338"/>
                    <a:pt x="529082" y="291338"/>
                    <a:pt x="577723" y="291338"/>
                  </a:cubicBezTo>
                  <a:cubicBezTo>
                    <a:pt x="577723" y="240665"/>
                    <a:pt x="577723" y="194183"/>
                    <a:pt x="577723" y="143510"/>
                  </a:cubicBezTo>
                  <a:close/>
                  <a:moveTo>
                    <a:pt x="869823" y="987933"/>
                  </a:moveTo>
                  <a:cubicBezTo>
                    <a:pt x="816864" y="987933"/>
                    <a:pt x="768223" y="987933"/>
                    <a:pt x="719582" y="987933"/>
                  </a:cubicBezTo>
                  <a:cubicBezTo>
                    <a:pt x="719582" y="1038606"/>
                    <a:pt x="719582" y="1087120"/>
                    <a:pt x="719582" y="1135761"/>
                  </a:cubicBezTo>
                  <a:cubicBezTo>
                    <a:pt x="770382" y="1135761"/>
                    <a:pt x="819023" y="1135761"/>
                    <a:pt x="869823" y="1135761"/>
                  </a:cubicBezTo>
                  <a:cubicBezTo>
                    <a:pt x="869823" y="1085088"/>
                    <a:pt x="869823" y="1038606"/>
                    <a:pt x="869823" y="987933"/>
                  </a:cubicBezTo>
                  <a:close/>
                  <a:moveTo>
                    <a:pt x="867664" y="574167"/>
                  </a:moveTo>
                  <a:cubicBezTo>
                    <a:pt x="867664" y="521335"/>
                    <a:pt x="867664" y="472821"/>
                    <a:pt x="867664" y="424307"/>
                  </a:cubicBezTo>
                  <a:cubicBezTo>
                    <a:pt x="814705" y="424307"/>
                    <a:pt x="768223" y="424307"/>
                    <a:pt x="719582" y="424307"/>
                  </a:cubicBezTo>
                  <a:cubicBezTo>
                    <a:pt x="719582" y="474980"/>
                    <a:pt x="719582" y="523494"/>
                    <a:pt x="719582" y="574167"/>
                  </a:cubicBezTo>
                  <a:cubicBezTo>
                    <a:pt x="770382" y="574167"/>
                    <a:pt x="816864" y="574167"/>
                    <a:pt x="867664" y="574167"/>
                  </a:cubicBezTo>
                  <a:close/>
                  <a:moveTo>
                    <a:pt x="135509" y="143510"/>
                  </a:moveTo>
                  <a:cubicBezTo>
                    <a:pt x="135509" y="194183"/>
                    <a:pt x="135509" y="242697"/>
                    <a:pt x="135509" y="293370"/>
                  </a:cubicBezTo>
                  <a:cubicBezTo>
                    <a:pt x="186309" y="293370"/>
                    <a:pt x="234950" y="293370"/>
                    <a:pt x="283591" y="293370"/>
                  </a:cubicBezTo>
                  <a:cubicBezTo>
                    <a:pt x="283591" y="240538"/>
                    <a:pt x="283591" y="192024"/>
                    <a:pt x="283591" y="143510"/>
                  </a:cubicBezTo>
                  <a:cubicBezTo>
                    <a:pt x="232791" y="143510"/>
                    <a:pt x="184150" y="143510"/>
                    <a:pt x="135509" y="143510"/>
                  </a:cubicBezTo>
                  <a:close/>
                  <a:moveTo>
                    <a:pt x="717423" y="291338"/>
                  </a:moveTo>
                  <a:cubicBezTo>
                    <a:pt x="770382" y="291338"/>
                    <a:pt x="819023" y="291338"/>
                    <a:pt x="867664" y="291338"/>
                  </a:cubicBezTo>
                  <a:cubicBezTo>
                    <a:pt x="867664" y="240665"/>
                    <a:pt x="867664" y="192151"/>
                    <a:pt x="867664" y="145669"/>
                  </a:cubicBezTo>
                  <a:cubicBezTo>
                    <a:pt x="814705" y="145669"/>
                    <a:pt x="766064" y="145669"/>
                    <a:pt x="717423" y="145669"/>
                  </a:cubicBezTo>
                  <a:cubicBezTo>
                    <a:pt x="717423" y="196342"/>
                    <a:pt x="717423" y="242824"/>
                    <a:pt x="717423" y="291338"/>
                  </a:cubicBezTo>
                  <a:close/>
                  <a:moveTo>
                    <a:pt x="135509" y="1135761"/>
                  </a:moveTo>
                  <a:cubicBezTo>
                    <a:pt x="188468" y="1135761"/>
                    <a:pt x="234950" y="1135761"/>
                    <a:pt x="283591" y="1135761"/>
                  </a:cubicBezTo>
                  <a:cubicBezTo>
                    <a:pt x="283591" y="1085088"/>
                    <a:pt x="283591" y="1036574"/>
                    <a:pt x="283591" y="987933"/>
                  </a:cubicBezTo>
                  <a:cubicBezTo>
                    <a:pt x="232791" y="987933"/>
                    <a:pt x="184150" y="987933"/>
                    <a:pt x="135509" y="987933"/>
                  </a:cubicBezTo>
                  <a:cubicBezTo>
                    <a:pt x="135509" y="1038606"/>
                    <a:pt x="135509" y="1087120"/>
                    <a:pt x="135509" y="1135761"/>
                  </a:cubicBezTo>
                  <a:close/>
                  <a:moveTo>
                    <a:pt x="283718" y="852932"/>
                  </a:moveTo>
                  <a:cubicBezTo>
                    <a:pt x="283718" y="804418"/>
                    <a:pt x="283718" y="755777"/>
                    <a:pt x="283718" y="705104"/>
                  </a:cubicBezTo>
                  <a:cubicBezTo>
                    <a:pt x="232918" y="705104"/>
                    <a:pt x="184277" y="705104"/>
                    <a:pt x="135636" y="705104"/>
                  </a:cubicBezTo>
                  <a:cubicBezTo>
                    <a:pt x="135636" y="757936"/>
                    <a:pt x="135636" y="804291"/>
                    <a:pt x="135636" y="852932"/>
                  </a:cubicBezTo>
                  <a:cubicBezTo>
                    <a:pt x="186436" y="852932"/>
                    <a:pt x="235077" y="852932"/>
                    <a:pt x="283718" y="852932"/>
                  </a:cubicBezTo>
                  <a:close/>
                  <a:moveTo>
                    <a:pt x="135509" y="424307"/>
                  </a:moveTo>
                  <a:cubicBezTo>
                    <a:pt x="135509" y="477139"/>
                    <a:pt x="135509" y="523494"/>
                    <a:pt x="135509" y="572135"/>
                  </a:cubicBezTo>
                  <a:cubicBezTo>
                    <a:pt x="186309" y="572135"/>
                    <a:pt x="234950" y="572135"/>
                    <a:pt x="283591" y="572135"/>
                  </a:cubicBezTo>
                  <a:cubicBezTo>
                    <a:pt x="283591" y="521462"/>
                    <a:pt x="283591" y="472948"/>
                    <a:pt x="283591" y="424307"/>
                  </a:cubicBezTo>
                  <a:cubicBezTo>
                    <a:pt x="232791" y="424307"/>
                    <a:pt x="186309" y="424307"/>
                    <a:pt x="135509" y="424307"/>
                  </a:cubicBezTo>
                  <a:close/>
                </a:path>
              </a:pathLst>
            </a:custGeom>
            <a:solidFill>
              <a:srgbClr val="0070C0"/>
            </a:solidFill>
          </p:spPr>
        </p:sp>
      </p:grpSp>
      <p:grpSp>
        <p:nvGrpSpPr>
          <p:cNvPr id="21" name="Group 21"/>
          <p:cNvGrpSpPr/>
          <p:nvPr/>
        </p:nvGrpSpPr>
        <p:grpSpPr>
          <a:xfrm>
            <a:off x="800280" y="5550660"/>
            <a:ext cx="942840" cy="692820"/>
            <a:chOff x="0" y="0"/>
            <a:chExt cx="1257120" cy="923760"/>
          </a:xfrm>
        </p:grpSpPr>
        <p:sp>
          <p:nvSpPr>
            <p:cNvPr id="22" name="Freeform 22"/>
            <p:cNvSpPr/>
            <p:nvPr/>
          </p:nvSpPr>
          <p:spPr>
            <a:xfrm>
              <a:off x="0" y="0"/>
              <a:ext cx="1257173" cy="923798"/>
            </a:xfrm>
            <a:custGeom>
              <a:avLst/>
              <a:gdLst/>
              <a:ahLst/>
              <a:cxnLst/>
              <a:rect l="l" t="t" r="r" b="b"/>
              <a:pathLst>
                <a:path w="1257173" h="923798">
                  <a:moveTo>
                    <a:pt x="0" y="923798"/>
                  </a:moveTo>
                  <a:cubicBezTo>
                    <a:pt x="0" y="613791"/>
                    <a:pt x="0" y="307975"/>
                    <a:pt x="0" y="0"/>
                  </a:cubicBezTo>
                  <a:cubicBezTo>
                    <a:pt x="420497" y="0"/>
                    <a:pt x="836676" y="0"/>
                    <a:pt x="1257173" y="0"/>
                  </a:cubicBezTo>
                  <a:cubicBezTo>
                    <a:pt x="1257173" y="305816"/>
                    <a:pt x="1257173" y="613791"/>
                    <a:pt x="1257173" y="923798"/>
                  </a:cubicBezTo>
                  <a:cubicBezTo>
                    <a:pt x="838835" y="923798"/>
                    <a:pt x="422656" y="923798"/>
                    <a:pt x="0" y="923798"/>
                  </a:cubicBezTo>
                  <a:close/>
                  <a:moveTo>
                    <a:pt x="904240" y="303657"/>
                  </a:moveTo>
                  <a:cubicBezTo>
                    <a:pt x="910590" y="301498"/>
                    <a:pt x="914781" y="297307"/>
                    <a:pt x="918972" y="295275"/>
                  </a:cubicBezTo>
                  <a:cubicBezTo>
                    <a:pt x="954913" y="282575"/>
                    <a:pt x="965454" y="255143"/>
                    <a:pt x="961263" y="221488"/>
                  </a:cubicBezTo>
                  <a:cubicBezTo>
                    <a:pt x="954913" y="185674"/>
                    <a:pt x="931672" y="166624"/>
                    <a:pt x="893699" y="164592"/>
                  </a:cubicBezTo>
                  <a:cubicBezTo>
                    <a:pt x="849376" y="164592"/>
                    <a:pt x="807085" y="164592"/>
                    <a:pt x="762762" y="164592"/>
                  </a:cubicBezTo>
                  <a:cubicBezTo>
                    <a:pt x="762762" y="248920"/>
                    <a:pt x="762762" y="329057"/>
                    <a:pt x="762762" y="409194"/>
                  </a:cubicBezTo>
                  <a:cubicBezTo>
                    <a:pt x="779653" y="409194"/>
                    <a:pt x="792353" y="409194"/>
                    <a:pt x="811403" y="409194"/>
                  </a:cubicBezTo>
                  <a:cubicBezTo>
                    <a:pt x="811403" y="373380"/>
                    <a:pt x="811403" y="343789"/>
                    <a:pt x="811403" y="310007"/>
                  </a:cubicBezTo>
                  <a:cubicBezTo>
                    <a:pt x="857885" y="305816"/>
                    <a:pt x="874776" y="335280"/>
                    <a:pt x="891667" y="366903"/>
                  </a:cubicBezTo>
                  <a:cubicBezTo>
                    <a:pt x="908558" y="400685"/>
                    <a:pt x="931799" y="423799"/>
                    <a:pt x="976122" y="407035"/>
                  </a:cubicBezTo>
                  <a:cubicBezTo>
                    <a:pt x="965581" y="388112"/>
                    <a:pt x="957072" y="369062"/>
                    <a:pt x="944372" y="352171"/>
                  </a:cubicBezTo>
                  <a:cubicBezTo>
                    <a:pt x="933831" y="335280"/>
                    <a:pt x="918972" y="320548"/>
                    <a:pt x="904240" y="303657"/>
                  </a:cubicBezTo>
                  <a:close/>
                  <a:moveTo>
                    <a:pt x="718312" y="288925"/>
                  </a:moveTo>
                  <a:cubicBezTo>
                    <a:pt x="718312" y="206629"/>
                    <a:pt x="671830" y="158115"/>
                    <a:pt x="597916" y="158115"/>
                  </a:cubicBezTo>
                  <a:cubicBezTo>
                    <a:pt x="526034" y="158115"/>
                    <a:pt x="479552" y="210820"/>
                    <a:pt x="479552" y="288925"/>
                  </a:cubicBezTo>
                  <a:cubicBezTo>
                    <a:pt x="479552" y="369062"/>
                    <a:pt x="526034" y="417576"/>
                    <a:pt x="602107" y="415417"/>
                  </a:cubicBezTo>
                  <a:cubicBezTo>
                    <a:pt x="676021" y="413258"/>
                    <a:pt x="718312" y="366903"/>
                    <a:pt x="718312" y="288925"/>
                  </a:cubicBezTo>
                  <a:close/>
                  <a:moveTo>
                    <a:pt x="889508" y="755015"/>
                  </a:moveTo>
                  <a:cubicBezTo>
                    <a:pt x="955040" y="755015"/>
                    <a:pt x="1014222" y="755015"/>
                    <a:pt x="1077595" y="755015"/>
                  </a:cubicBezTo>
                  <a:cubicBezTo>
                    <a:pt x="1075436" y="742315"/>
                    <a:pt x="1075436" y="729742"/>
                    <a:pt x="1075436" y="714883"/>
                  </a:cubicBezTo>
                  <a:cubicBezTo>
                    <a:pt x="1028954" y="714883"/>
                    <a:pt x="984631" y="714883"/>
                    <a:pt x="942340" y="714883"/>
                  </a:cubicBezTo>
                  <a:cubicBezTo>
                    <a:pt x="942340" y="689610"/>
                    <a:pt x="942340" y="670560"/>
                    <a:pt x="942340" y="645287"/>
                  </a:cubicBezTo>
                  <a:cubicBezTo>
                    <a:pt x="984631" y="645287"/>
                    <a:pt x="1024763" y="645287"/>
                    <a:pt x="1062736" y="645287"/>
                  </a:cubicBezTo>
                  <a:cubicBezTo>
                    <a:pt x="1064895" y="641096"/>
                    <a:pt x="1064895" y="634746"/>
                    <a:pt x="1066927" y="630555"/>
                  </a:cubicBezTo>
                  <a:cubicBezTo>
                    <a:pt x="1039495" y="579882"/>
                    <a:pt x="978154" y="626364"/>
                    <a:pt x="942213" y="601091"/>
                  </a:cubicBezTo>
                  <a:cubicBezTo>
                    <a:pt x="942213" y="586359"/>
                    <a:pt x="942213" y="571627"/>
                    <a:pt x="942213" y="552577"/>
                  </a:cubicBezTo>
                  <a:cubicBezTo>
                    <a:pt x="986536" y="552577"/>
                    <a:pt x="1026668" y="552577"/>
                    <a:pt x="1071118" y="552577"/>
                  </a:cubicBezTo>
                  <a:cubicBezTo>
                    <a:pt x="1071118" y="537845"/>
                    <a:pt x="1071118" y="525145"/>
                    <a:pt x="1071118" y="514604"/>
                  </a:cubicBezTo>
                  <a:cubicBezTo>
                    <a:pt x="1007745" y="514604"/>
                    <a:pt x="950722" y="514604"/>
                    <a:pt x="889381" y="514604"/>
                  </a:cubicBezTo>
                  <a:cubicBezTo>
                    <a:pt x="889381" y="594741"/>
                    <a:pt x="889381" y="672719"/>
                    <a:pt x="889381" y="755015"/>
                  </a:cubicBezTo>
                  <a:close/>
                  <a:moveTo>
                    <a:pt x="185801" y="683260"/>
                  </a:moveTo>
                  <a:cubicBezTo>
                    <a:pt x="196342" y="748665"/>
                    <a:pt x="247015" y="776097"/>
                    <a:pt x="323088" y="759206"/>
                  </a:cubicBezTo>
                  <a:cubicBezTo>
                    <a:pt x="359029" y="748665"/>
                    <a:pt x="380111" y="727583"/>
                    <a:pt x="382270" y="691769"/>
                  </a:cubicBezTo>
                  <a:cubicBezTo>
                    <a:pt x="384429" y="655955"/>
                    <a:pt x="367538" y="628523"/>
                    <a:pt x="333629" y="615823"/>
                  </a:cubicBezTo>
                  <a:cubicBezTo>
                    <a:pt x="312547" y="609473"/>
                    <a:pt x="289306" y="605282"/>
                    <a:pt x="268097" y="596900"/>
                  </a:cubicBezTo>
                  <a:cubicBezTo>
                    <a:pt x="257556" y="590550"/>
                    <a:pt x="249047" y="580009"/>
                    <a:pt x="240665" y="569468"/>
                  </a:cubicBezTo>
                  <a:cubicBezTo>
                    <a:pt x="253365" y="563118"/>
                    <a:pt x="263906" y="550545"/>
                    <a:pt x="276606" y="550545"/>
                  </a:cubicBezTo>
                  <a:cubicBezTo>
                    <a:pt x="289306" y="548386"/>
                    <a:pt x="304038" y="558927"/>
                    <a:pt x="318897" y="565277"/>
                  </a:cubicBezTo>
                  <a:cubicBezTo>
                    <a:pt x="335788" y="571627"/>
                    <a:pt x="350647" y="577977"/>
                    <a:pt x="373888" y="588518"/>
                  </a:cubicBezTo>
                  <a:cubicBezTo>
                    <a:pt x="361188" y="512572"/>
                    <a:pt x="280924" y="483108"/>
                    <a:pt x="223901" y="521081"/>
                  </a:cubicBezTo>
                  <a:cubicBezTo>
                    <a:pt x="179578" y="548513"/>
                    <a:pt x="179578" y="607568"/>
                    <a:pt x="223901" y="630809"/>
                  </a:cubicBezTo>
                  <a:cubicBezTo>
                    <a:pt x="249301" y="643509"/>
                    <a:pt x="278892" y="647700"/>
                    <a:pt x="304165" y="660273"/>
                  </a:cubicBezTo>
                  <a:cubicBezTo>
                    <a:pt x="314706" y="664464"/>
                    <a:pt x="331597" y="681355"/>
                    <a:pt x="331597" y="689737"/>
                  </a:cubicBezTo>
                  <a:cubicBezTo>
                    <a:pt x="329438" y="700278"/>
                    <a:pt x="310515" y="717169"/>
                    <a:pt x="299847" y="717169"/>
                  </a:cubicBezTo>
                  <a:cubicBezTo>
                    <a:pt x="280797" y="717169"/>
                    <a:pt x="251206" y="712978"/>
                    <a:pt x="242824" y="698246"/>
                  </a:cubicBezTo>
                  <a:cubicBezTo>
                    <a:pt x="228092" y="670814"/>
                    <a:pt x="211074" y="672973"/>
                    <a:pt x="185801" y="683514"/>
                  </a:cubicBezTo>
                  <a:close/>
                  <a:moveTo>
                    <a:pt x="648462" y="753110"/>
                  </a:moveTo>
                  <a:cubicBezTo>
                    <a:pt x="616712" y="677164"/>
                    <a:pt x="587248" y="601218"/>
                    <a:pt x="555498" y="527431"/>
                  </a:cubicBezTo>
                  <a:cubicBezTo>
                    <a:pt x="551307" y="519049"/>
                    <a:pt x="536448" y="512699"/>
                    <a:pt x="525907" y="512699"/>
                  </a:cubicBezTo>
                  <a:cubicBezTo>
                    <a:pt x="513207" y="512699"/>
                    <a:pt x="494157" y="519049"/>
                    <a:pt x="492125" y="527431"/>
                  </a:cubicBezTo>
                  <a:cubicBezTo>
                    <a:pt x="460375" y="601218"/>
                    <a:pt x="432943" y="677164"/>
                    <a:pt x="399161" y="763651"/>
                  </a:cubicBezTo>
                  <a:cubicBezTo>
                    <a:pt x="424561" y="755269"/>
                    <a:pt x="454152" y="755269"/>
                    <a:pt x="456184" y="746760"/>
                  </a:cubicBezTo>
                  <a:cubicBezTo>
                    <a:pt x="468884" y="687705"/>
                    <a:pt x="513207" y="700405"/>
                    <a:pt x="551307" y="702437"/>
                  </a:cubicBezTo>
                  <a:cubicBezTo>
                    <a:pt x="561848" y="704596"/>
                    <a:pt x="578739" y="715137"/>
                    <a:pt x="580898" y="723519"/>
                  </a:cubicBezTo>
                  <a:cubicBezTo>
                    <a:pt x="589407" y="763651"/>
                    <a:pt x="614680" y="761492"/>
                    <a:pt x="648462" y="752983"/>
                  </a:cubicBezTo>
                  <a:close/>
                  <a:moveTo>
                    <a:pt x="281051" y="166624"/>
                  </a:moveTo>
                  <a:cubicBezTo>
                    <a:pt x="281051" y="250952"/>
                    <a:pt x="281051" y="331089"/>
                    <a:pt x="281051" y="411226"/>
                  </a:cubicBezTo>
                  <a:cubicBezTo>
                    <a:pt x="297942" y="411226"/>
                    <a:pt x="310642" y="409067"/>
                    <a:pt x="329692" y="409067"/>
                  </a:cubicBezTo>
                  <a:cubicBezTo>
                    <a:pt x="329692" y="375285"/>
                    <a:pt x="329692" y="343662"/>
                    <a:pt x="329692" y="307848"/>
                  </a:cubicBezTo>
                  <a:cubicBezTo>
                    <a:pt x="365633" y="307848"/>
                    <a:pt x="397256" y="307848"/>
                    <a:pt x="429006" y="307848"/>
                  </a:cubicBezTo>
                  <a:cubicBezTo>
                    <a:pt x="429006" y="290957"/>
                    <a:pt x="429006" y="280416"/>
                    <a:pt x="429006" y="265684"/>
                  </a:cubicBezTo>
                  <a:cubicBezTo>
                    <a:pt x="395224" y="265684"/>
                    <a:pt x="363474" y="265684"/>
                    <a:pt x="331851" y="265684"/>
                  </a:cubicBezTo>
                  <a:cubicBezTo>
                    <a:pt x="331851" y="244602"/>
                    <a:pt x="331851" y="225552"/>
                    <a:pt x="331851" y="206629"/>
                  </a:cubicBezTo>
                  <a:cubicBezTo>
                    <a:pt x="363601" y="206629"/>
                    <a:pt x="388874" y="206629"/>
                    <a:pt x="416306" y="208788"/>
                  </a:cubicBezTo>
                  <a:cubicBezTo>
                    <a:pt x="450088" y="210947"/>
                    <a:pt x="452247" y="194056"/>
                    <a:pt x="443738" y="166624"/>
                  </a:cubicBezTo>
                  <a:cubicBezTo>
                    <a:pt x="388747" y="166624"/>
                    <a:pt x="336042" y="166624"/>
                    <a:pt x="281051" y="166624"/>
                  </a:cubicBezTo>
                  <a:close/>
                  <a:moveTo>
                    <a:pt x="680339" y="514604"/>
                  </a:moveTo>
                  <a:cubicBezTo>
                    <a:pt x="680339" y="596900"/>
                    <a:pt x="680339" y="674878"/>
                    <a:pt x="680339" y="755015"/>
                  </a:cubicBezTo>
                  <a:cubicBezTo>
                    <a:pt x="737362" y="755015"/>
                    <a:pt x="794385" y="755015"/>
                    <a:pt x="851535" y="755015"/>
                  </a:cubicBezTo>
                  <a:cubicBezTo>
                    <a:pt x="851535" y="740283"/>
                    <a:pt x="851535" y="729742"/>
                    <a:pt x="849376" y="714883"/>
                  </a:cubicBezTo>
                  <a:cubicBezTo>
                    <a:pt x="807085" y="714883"/>
                    <a:pt x="769112" y="714883"/>
                    <a:pt x="726821" y="714883"/>
                  </a:cubicBezTo>
                  <a:cubicBezTo>
                    <a:pt x="726821" y="645287"/>
                    <a:pt x="726821" y="579882"/>
                    <a:pt x="726821" y="512445"/>
                  </a:cubicBezTo>
                  <a:cubicBezTo>
                    <a:pt x="707771" y="512445"/>
                    <a:pt x="693039" y="514604"/>
                    <a:pt x="680339" y="514604"/>
                  </a:cubicBezTo>
                  <a:close/>
                </a:path>
              </a:pathLst>
            </a:custGeom>
            <a:solidFill>
              <a:srgbClr val="0070C0"/>
            </a:solidFill>
          </p:spPr>
        </p:sp>
      </p:grpSp>
      <p:grpSp>
        <p:nvGrpSpPr>
          <p:cNvPr id="23" name="Group 23"/>
          <p:cNvGrpSpPr/>
          <p:nvPr/>
        </p:nvGrpSpPr>
        <p:grpSpPr>
          <a:xfrm>
            <a:off x="7126920" y="5262300"/>
            <a:ext cx="1076220" cy="986040"/>
            <a:chOff x="0" y="0"/>
            <a:chExt cx="1434960" cy="1314720"/>
          </a:xfrm>
        </p:grpSpPr>
        <p:sp>
          <p:nvSpPr>
            <p:cNvPr id="24" name="Freeform 24"/>
            <p:cNvSpPr/>
            <p:nvPr/>
          </p:nvSpPr>
          <p:spPr>
            <a:xfrm>
              <a:off x="0" y="0"/>
              <a:ext cx="1434973" cy="1314704"/>
            </a:xfrm>
            <a:custGeom>
              <a:avLst/>
              <a:gdLst/>
              <a:ahLst/>
              <a:cxnLst/>
              <a:rect l="l" t="t" r="r" b="b"/>
              <a:pathLst>
                <a:path w="1434973" h="1314704">
                  <a:moveTo>
                    <a:pt x="841121" y="1001395"/>
                  </a:moveTo>
                  <a:cubicBezTo>
                    <a:pt x="841121" y="1067054"/>
                    <a:pt x="841121" y="1124204"/>
                    <a:pt x="841121" y="1187704"/>
                  </a:cubicBezTo>
                  <a:cubicBezTo>
                    <a:pt x="915035" y="1187704"/>
                    <a:pt x="984885" y="1187704"/>
                    <a:pt x="1056640" y="1187704"/>
                  </a:cubicBezTo>
                  <a:cubicBezTo>
                    <a:pt x="1130554" y="1187704"/>
                    <a:pt x="1155954" y="1223645"/>
                    <a:pt x="1132713" y="1295654"/>
                  </a:cubicBezTo>
                  <a:cubicBezTo>
                    <a:pt x="1128522" y="1304163"/>
                    <a:pt x="1109472" y="1312545"/>
                    <a:pt x="1096772" y="1312545"/>
                  </a:cubicBezTo>
                  <a:cubicBezTo>
                    <a:pt x="961517" y="1312545"/>
                    <a:pt x="826262" y="1312545"/>
                    <a:pt x="691007" y="1312545"/>
                  </a:cubicBezTo>
                  <a:cubicBezTo>
                    <a:pt x="574802" y="1312545"/>
                    <a:pt x="460629" y="1312545"/>
                    <a:pt x="344424" y="1314704"/>
                  </a:cubicBezTo>
                  <a:cubicBezTo>
                    <a:pt x="308483" y="1314704"/>
                    <a:pt x="295783" y="1302004"/>
                    <a:pt x="300101" y="1268095"/>
                  </a:cubicBezTo>
                  <a:cubicBezTo>
                    <a:pt x="300101" y="1263904"/>
                    <a:pt x="300101" y="1261745"/>
                    <a:pt x="300101" y="1259586"/>
                  </a:cubicBezTo>
                  <a:cubicBezTo>
                    <a:pt x="297942" y="1187577"/>
                    <a:pt x="297942" y="1187577"/>
                    <a:pt x="371983" y="1187577"/>
                  </a:cubicBezTo>
                  <a:cubicBezTo>
                    <a:pt x="443865" y="1187577"/>
                    <a:pt x="517779" y="1187577"/>
                    <a:pt x="591820" y="1187577"/>
                  </a:cubicBezTo>
                  <a:cubicBezTo>
                    <a:pt x="591820" y="1124077"/>
                    <a:pt x="591820" y="1066927"/>
                    <a:pt x="591820" y="1001268"/>
                  </a:cubicBezTo>
                  <a:cubicBezTo>
                    <a:pt x="509397" y="1001268"/>
                    <a:pt x="426974" y="1001268"/>
                    <a:pt x="342392" y="1001268"/>
                  </a:cubicBezTo>
                  <a:cubicBezTo>
                    <a:pt x="253619" y="1001268"/>
                    <a:pt x="162814" y="1001268"/>
                    <a:pt x="74041" y="1001268"/>
                  </a:cubicBezTo>
                  <a:cubicBezTo>
                    <a:pt x="17018" y="1001268"/>
                    <a:pt x="2159" y="982218"/>
                    <a:pt x="2159" y="927227"/>
                  </a:cubicBezTo>
                  <a:cubicBezTo>
                    <a:pt x="0" y="643636"/>
                    <a:pt x="0" y="359918"/>
                    <a:pt x="2159" y="76200"/>
                  </a:cubicBezTo>
                  <a:cubicBezTo>
                    <a:pt x="2159" y="19050"/>
                    <a:pt x="19050" y="0"/>
                    <a:pt x="76073" y="0"/>
                  </a:cubicBezTo>
                  <a:cubicBezTo>
                    <a:pt x="502920" y="0"/>
                    <a:pt x="929894" y="0"/>
                    <a:pt x="1356741" y="0"/>
                  </a:cubicBezTo>
                  <a:cubicBezTo>
                    <a:pt x="1411732" y="0"/>
                    <a:pt x="1432814" y="21209"/>
                    <a:pt x="1432814" y="76200"/>
                  </a:cubicBezTo>
                  <a:cubicBezTo>
                    <a:pt x="1434973" y="359918"/>
                    <a:pt x="1434973" y="643636"/>
                    <a:pt x="1432814" y="927227"/>
                  </a:cubicBezTo>
                  <a:cubicBezTo>
                    <a:pt x="1432814" y="984377"/>
                    <a:pt x="1413764" y="1001268"/>
                    <a:pt x="1356741" y="1001268"/>
                  </a:cubicBezTo>
                  <a:cubicBezTo>
                    <a:pt x="1200404" y="1001268"/>
                    <a:pt x="1046099" y="1001268"/>
                    <a:pt x="891794" y="1001268"/>
                  </a:cubicBezTo>
                  <a:cubicBezTo>
                    <a:pt x="877062" y="1001268"/>
                    <a:pt x="860044" y="1001268"/>
                    <a:pt x="841121" y="1001268"/>
                  </a:cubicBezTo>
                  <a:close/>
                  <a:moveTo>
                    <a:pt x="1312418" y="707009"/>
                  </a:moveTo>
                  <a:cubicBezTo>
                    <a:pt x="1312418" y="508000"/>
                    <a:pt x="1312418" y="313182"/>
                    <a:pt x="1312418" y="116332"/>
                  </a:cubicBezTo>
                  <a:cubicBezTo>
                    <a:pt x="915162" y="116332"/>
                    <a:pt x="519938" y="116332"/>
                    <a:pt x="120523" y="116332"/>
                  </a:cubicBezTo>
                  <a:cubicBezTo>
                    <a:pt x="120523" y="313182"/>
                    <a:pt x="120523" y="510159"/>
                    <a:pt x="120523" y="707009"/>
                  </a:cubicBezTo>
                  <a:cubicBezTo>
                    <a:pt x="517779" y="707009"/>
                    <a:pt x="913003" y="707009"/>
                    <a:pt x="1312418" y="707009"/>
                  </a:cubicBezTo>
                  <a:close/>
                  <a:moveTo>
                    <a:pt x="720598" y="908177"/>
                  </a:moveTo>
                  <a:cubicBezTo>
                    <a:pt x="750189" y="906018"/>
                    <a:pt x="771271" y="891286"/>
                    <a:pt x="771271" y="855218"/>
                  </a:cubicBezTo>
                  <a:cubicBezTo>
                    <a:pt x="771271" y="825627"/>
                    <a:pt x="745871" y="798068"/>
                    <a:pt x="716280" y="798068"/>
                  </a:cubicBezTo>
                  <a:cubicBezTo>
                    <a:pt x="688848" y="798068"/>
                    <a:pt x="661289" y="825627"/>
                    <a:pt x="661289" y="855218"/>
                  </a:cubicBezTo>
                  <a:cubicBezTo>
                    <a:pt x="661289" y="886968"/>
                    <a:pt x="686689" y="908177"/>
                    <a:pt x="720471" y="908177"/>
                  </a:cubicBezTo>
                  <a:close/>
                </a:path>
              </a:pathLst>
            </a:custGeom>
            <a:solidFill>
              <a:srgbClr val="0070C0"/>
            </a:solidFill>
          </p:spPr>
        </p:sp>
      </p:grpSp>
      <p:grpSp>
        <p:nvGrpSpPr>
          <p:cNvPr id="25" name="Group 25"/>
          <p:cNvGrpSpPr/>
          <p:nvPr/>
        </p:nvGrpSpPr>
        <p:grpSpPr>
          <a:xfrm>
            <a:off x="5043600" y="5248260"/>
            <a:ext cx="1038420" cy="995220"/>
            <a:chOff x="0" y="0"/>
            <a:chExt cx="1384560" cy="1326960"/>
          </a:xfrm>
        </p:grpSpPr>
        <p:sp>
          <p:nvSpPr>
            <p:cNvPr id="26" name="Freeform 26"/>
            <p:cNvSpPr/>
            <p:nvPr/>
          </p:nvSpPr>
          <p:spPr>
            <a:xfrm>
              <a:off x="-127" y="0"/>
              <a:ext cx="1384681" cy="1327023"/>
            </a:xfrm>
            <a:custGeom>
              <a:avLst/>
              <a:gdLst/>
              <a:ahLst/>
              <a:cxnLst/>
              <a:rect l="l" t="t" r="r" b="b"/>
              <a:pathLst>
                <a:path w="1384681" h="1327023">
                  <a:moveTo>
                    <a:pt x="127" y="1327023"/>
                  </a:moveTo>
                  <a:cubicBezTo>
                    <a:pt x="65659" y="1128395"/>
                    <a:pt x="129032" y="933958"/>
                    <a:pt x="194564" y="739521"/>
                  </a:cubicBezTo>
                  <a:cubicBezTo>
                    <a:pt x="205105" y="712089"/>
                    <a:pt x="228346" y="688848"/>
                    <a:pt x="249555" y="667639"/>
                  </a:cubicBezTo>
                  <a:cubicBezTo>
                    <a:pt x="435610" y="481711"/>
                    <a:pt x="619506" y="297942"/>
                    <a:pt x="805434" y="114046"/>
                  </a:cubicBezTo>
                  <a:cubicBezTo>
                    <a:pt x="885825" y="33782"/>
                    <a:pt x="980948" y="0"/>
                    <a:pt x="1095121" y="27432"/>
                  </a:cubicBezTo>
                  <a:cubicBezTo>
                    <a:pt x="1302258" y="76073"/>
                    <a:pt x="1384681" y="346456"/>
                    <a:pt x="1234694" y="500761"/>
                  </a:cubicBezTo>
                  <a:cubicBezTo>
                    <a:pt x="1080262" y="661416"/>
                    <a:pt x="919607" y="817753"/>
                    <a:pt x="761111" y="976249"/>
                  </a:cubicBezTo>
                  <a:cubicBezTo>
                    <a:pt x="748411" y="988949"/>
                    <a:pt x="735711" y="1001649"/>
                    <a:pt x="723011" y="1014222"/>
                  </a:cubicBezTo>
                  <a:cubicBezTo>
                    <a:pt x="651129" y="1111377"/>
                    <a:pt x="545465" y="1153668"/>
                    <a:pt x="433451" y="1187450"/>
                  </a:cubicBezTo>
                  <a:cubicBezTo>
                    <a:pt x="293878" y="1229741"/>
                    <a:pt x="154432" y="1278255"/>
                    <a:pt x="14859" y="1324737"/>
                  </a:cubicBezTo>
                  <a:cubicBezTo>
                    <a:pt x="10668" y="1324737"/>
                    <a:pt x="8509" y="1324737"/>
                    <a:pt x="0" y="1326896"/>
                  </a:cubicBezTo>
                  <a:close/>
                  <a:moveTo>
                    <a:pt x="228473" y="834644"/>
                  </a:moveTo>
                  <a:cubicBezTo>
                    <a:pt x="211582" y="887476"/>
                    <a:pt x="196723" y="938149"/>
                    <a:pt x="175641" y="984631"/>
                  </a:cubicBezTo>
                  <a:cubicBezTo>
                    <a:pt x="148209" y="1045845"/>
                    <a:pt x="152400" y="1092454"/>
                    <a:pt x="211582" y="1130427"/>
                  </a:cubicBezTo>
                  <a:cubicBezTo>
                    <a:pt x="224282" y="1138936"/>
                    <a:pt x="234823" y="1153668"/>
                    <a:pt x="247523" y="1164209"/>
                  </a:cubicBezTo>
                  <a:cubicBezTo>
                    <a:pt x="253873" y="1170559"/>
                    <a:pt x="264414" y="1176909"/>
                    <a:pt x="270764" y="1174750"/>
                  </a:cubicBezTo>
                  <a:cubicBezTo>
                    <a:pt x="344805" y="1151509"/>
                    <a:pt x="418719" y="1126109"/>
                    <a:pt x="494792" y="1100836"/>
                  </a:cubicBezTo>
                  <a:cubicBezTo>
                    <a:pt x="403860" y="1010031"/>
                    <a:pt x="319405" y="925449"/>
                    <a:pt x="228473" y="834644"/>
                  </a:cubicBezTo>
                  <a:close/>
                </a:path>
              </a:pathLst>
            </a:custGeom>
            <a:solidFill>
              <a:srgbClr val="0070C0"/>
            </a:solidFill>
          </p:spPr>
        </p:sp>
      </p:grpSp>
      <p:grpSp>
        <p:nvGrpSpPr>
          <p:cNvPr id="27" name="Group 27"/>
          <p:cNvGrpSpPr/>
          <p:nvPr/>
        </p:nvGrpSpPr>
        <p:grpSpPr>
          <a:xfrm>
            <a:off x="2854980" y="3667140"/>
            <a:ext cx="1090800" cy="778680"/>
            <a:chOff x="0" y="0"/>
            <a:chExt cx="1454400" cy="1038240"/>
          </a:xfrm>
        </p:grpSpPr>
        <p:sp>
          <p:nvSpPr>
            <p:cNvPr id="28" name="Freeform 28"/>
            <p:cNvSpPr/>
            <p:nvPr/>
          </p:nvSpPr>
          <p:spPr>
            <a:xfrm>
              <a:off x="0" y="0"/>
              <a:ext cx="1454404" cy="1038225"/>
            </a:xfrm>
            <a:custGeom>
              <a:avLst/>
              <a:gdLst/>
              <a:ahLst/>
              <a:cxnLst/>
              <a:rect l="l" t="t" r="r" b="b"/>
              <a:pathLst>
                <a:path w="1454404" h="1038225">
                  <a:moveTo>
                    <a:pt x="1046353" y="947293"/>
                  </a:moveTo>
                  <a:cubicBezTo>
                    <a:pt x="1145667" y="947293"/>
                    <a:pt x="1242949" y="947293"/>
                    <a:pt x="1344422" y="947293"/>
                  </a:cubicBezTo>
                  <a:cubicBezTo>
                    <a:pt x="1344422" y="892302"/>
                    <a:pt x="1344422" y="837311"/>
                    <a:pt x="1344422" y="778129"/>
                  </a:cubicBezTo>
                  <a:cubicBezTo>
                    <a:pt x="1382522" y="778129"/>
                    <a:pt x="1414145" y="778129"/>
                    <a:pt x="1452245" y="778129"/>
                  </a:cubicBezTo>
                  <a:cubicBezTo>
                    <a:pt x="1452245" y="790829"/>
                    <a:pt x="1452245" y="803529"/>
                    <a:pt x="1452245" y="818261"/>
                  </a:cubicBezTo>
                  <a:cubicBezTo>
                    <a:pt x="1454404" y="875411"/>
                    <a:pt x="1452245" y="932434"/>
                    <a:pt x="1454404" y="989584"/>
                  </a:cubicBezTo>
                  <a:cubicBezTo>
                    <a:pt x="1454404" y="1023366"/>
                    <a:pt x="1445895" y="1036066"/>
                    <a:pt x="1407922" y="1036066"/>
                  </a:cubicBezTo>
                  <a:cubicBezTo>
                    <a:pt x="1171194" y="1036066"/>
                    <a:pt x="932307" y="1036066"/>
                    <a:pt x="695579" y="1036066"/>
                  </a:cubicBezTo>
                  <a:cubicBezTo>
                    <a:pt x="541274" y="1038225"/>
                    <a:pt x="384810" y="1038225"/>
                    <a:pt x="230505" y="1038225"/>
                  </a:cubicBezTo>
                  <a:cubicBezTo>
                    <a:pt x="90932" y="1038225"/>
                    <a:pt x="6350" y="953643"/>
                    <a:pt x="6350" y="814070"/>
                  </a:cubicBezTo>
                  <a:cubicBezTo>
                    <a:pt x="6350" y="704088"/>
                    <a:pt x="0" y="589915"/>
                    <a:pt x="14859" y="482092"/>
                  </a:cubicBezTo>
                  <a:cubicBezTo>
                    <a:pt x="40259" y="281178"/>
                    <a:pt x="156464" y="139573"/>
                    <a:pt x="346710" y="69723"/>
                  </a:cubicBezTo>
                  <a:cubicBezTo>
                    <a:pt x="543306" y="0"/>
                    <a:pt x="723011" y="35941"/>
                    <a:pt x="879348" y="177673"/>
                  </a:cubicBezTo>
                  <a:cubicBezTo>
                    <a:pt x="993521" y="283337"/>
                    <a:pt x="1046353" y="414528"/>
                    <a:pt x="1046353" y="568833"/>
                  </a:cubicBezTo>
                  <a:cubicBezTo>
                    <a:pt x="1044194" y="680847"/>
                    <a:pt x="1046353" y="790829"/>
                    <a:pt x="1046353" y="902970"/>
                  </a:cubicBezTo>
                  <a:cubicBezTo>
                    <a:pt x="1046353" y="917829"/>
                    <a:pt x="1046353" y="930402"/>
                    <a:pt x="1046353" y="947420"/>
                  </a:cubicBezTo>
                  <a:close/>
                  <a:moveTo>
                    <a:pt x="513715" y="847979"/>
                  </a:moveTo>
                  <a:cubicBezTo>
                    <a:pt x="661670" y="856488"/>
                    <a:pt x="799084" y="733806"/>
                    <a:pt x="807593" y="581533"/>
                  </a:cubicBezTo>
                  <a:cubicBezTo>
                    <a:pt x="818134" y="427228"/>
                    <a:pt x="699770" y="294005"/>
                    <a:pt x="539115" y="281305"/>
                  </a:cubicBezTo>
                  <a:cubicBezTo>
                    <a:pt x="391160" y="270764"/>
                    <a:pt x="253746" y="393319"/>
                    <a:pt x="243205" y="545592"/>
                  </a:cubicBezTo>
                  <a:cubicBezTo>
                    <a:pt x="232664" y="702056"/>
                    <a:pt x="351028" y="835279"/>
                    <a:pt x="513842" y="847979"/>
                  </a:cubicBezTo>
                  <a:close/>
                </a:path>
              </a:pathLst>
            </a:custGeom>
            <a:solidFill>
              <a:srgbClr val="0070C0"/>
            </a:solidFill>
          </p:spPr>
        </p:sp>
      </p:grpSp>
      <p:grpSp>
        <p:nvGrpSpPr>
          <p:cNvPr id="29" name="Group 29"/>
          <p:cNvGrpSpPr/>
          <p:nvPr/>
        </p:nvGrpSpPr>
        <p:grpSpPr>
          <a:xfrm>
            <a:off x="802440" y="6962760"/>
            <a:ext cx="1007100" cy="859680"/>
            <a:chOff x="0" y="0"/>
            <a:chExt cx="1342800" cy="1146240"/>
          </a:xfrm>
        </p:grpSpPr>
        <p:sp>
          <p:nvSpPr>
            <p:cNvPr id="30" name="Freeform 30"/>
            <p:cNvSpPr/>
            <p:nvPr/>
          </p:nvSpPr>
          <p:spPr>
            <a:xfrm>
              <a:off x="0" y="0"/>
              <a:ext cx="1342771" cy="1146302"/>
            </a:xfrm>
            <a:custGeom>
              <a:avLst/>
              <a:gdLst/>
              <a:ahLst/>
              <a:cxnLst/>
              <a:rect l="l" t="t" r="r" b="b"/>
              <a:pathLst>
                <a:path w="1342771" h="1146302">
                  <a:moveTo>
                    <a:pt x="684022" y="230124"/>
                  </a:moveTo>
                  <a:cubicBezTo>
                    <a:pt x="724154" y="175260"/>
                    <a:pt x="764286" y="126746"/>
                    <a:pt x="802259" y="76073"/>
                  </a:cubicBezTo>
                  <a:cubicBezTo>
                    <a:pt x="806450" y="69723"/>
                    <a:pt x="810641" y="65532"/>
                    <a:pt x="814959" y="59182"/>
                  </a:cubicBezTo>
                  <a:cubicBezTo>
                    <a:pt x="863473" y="0"/>
                    <a:pt x="863473" y="0"/>
                    <a:pt x="933196" y="31623"/>
                  </a:cubicBezTo>
                  <a:cubicBezTo>
                    <a:pt x="950087" y="37973"/>
                    <a:pt x="964819" y="44323"/>
                    <a:pt x="979678" y="50673"/>
                  </a:cubicBezTo>
                  <a:cubicBezTo>
                    <a:pt x="994537" y="57023"/>
                    <a:pt x="1009269" y="63373"/>
                    <a:pt x="1024001" y="69723"/>
                  </a:cubicBezTo>
                  <a:cubicBezTo>
                    <a:pt x="1024001" y="84455"/>
                    <a:pt x="1028192" y="99314"/>
                    <a:pt x="1024001" y="111887"/>
                  </a:cubicBezTo>
                  <a:cubicBezTo>
                    <a:pt x="1009269" y="158369"/>
                    <a:pt x="1028192" y="177292"/>
                    <a:pt x="1068324" y="196342"/>
                  </a:cubicBezTo>
                  <a:cubicBezTo>
                    <a:pt x="1150620" y="236474"/>
                    <a:pt x="1230884" y="282829"/>
                    <a:pt x="1311148" y="325120"/>
                  </a:cubicBezTo>
                  <a:cubicBezTo>
                    <a:pt x="1338580" y="339852"/>
                    <a:pt x="1342771" y="354711"/>
                    <a:pt x="1325880" y="382143"/>
                  </a:cubicBezTo>
                  <a:cubicBezTo>
                    <a:pt x="1262507" y="481330"/>
                    <a:pt x="1201293" y="578485"/>
                    <a:pt x="1142238" y="679831"/>
                  </a:cubicBezTo>
                  <a:cubicBezTo>
                    <a:pt x="1131697" y="696722"/>
                    <a:pt x="1127506" y="721995"/>
                    <a:pt x="1133856" y="741045"/>
                  </a:cubicBezTo>
                  <a:cubicBezTo>
                    <a:pt x="1167638" y="863473"/>
                    <a:pt x="1203579" y="983742"/>
                    <a:pt x="1239393" y="1104138"/>
                  </a:cubicBezTo>
                  <a:cubicBezTo>
                    <a:pt x="1243584" y="1116838"/>
                    <a:pt x="1245743" y="1131570"/>
                    <a:pt x="1249934" y="1146302"/>
                  </a:cubicBezTo>
                  <a:cubicBezTo>
                    <a:pt x="831850" y="1146302"/>
                    <a:pt x="418084" y="1146302"/>
                    <a:pt x="0" y="1146302"/>
                  </a:cubicBezTo>
                  <a:cubicBezTo>
                    <a:pt x="14732" y="1095629"/>
                    <a:pt x="27432" y="1049147"/>
                    <a:pt x="40132" y="1002792"/>
                  </a:cubicBezTo>
                  <a:cubicBezTo>
                    <a:pt x="84455" y="854964"/>
                    <a:pt x="128778" y="709422"/>
                    <a:pt x="171069" y="561594"/>
                  </a:cubicBezTo>
                  <a:cubicBezTo>
                    <a:pt x="177419" y="538353"/>
                    <a:pt x="187960" y="532003"/>
                    <a:pt x="211201" y="532003"/>
                  </a:cubicBezTo>
                  <a:cubicBezTo>
                    <a:pt x="487807" y="532003"/>
                    <a:pt x="762254" y="532003"/>
                    <a:pt x="1038860" y="532003"/>
                  </a:cubicBezTo>
                  <a:cubicBezTo>
                    <a:pt x="1064133" y="532003"/>
                    <a:pt x="1074801" y="538353"/>
                    <a:pt x="1078992" y="563626"/>
                  </a:cubicBezTo>
                  <a:cubicBezTo>
                    <a:pt x="1083183" y="584708"/>
                    <a:pt x="1091692" y="607949"/>
                    <a:pt x="1102233" y="641731"/>
                  </a:cubicBezTo>
                  <a:cubicBezTo>
                    <a:pt x="1161288" y="544576"/>
                    <a:pt x="1216279" y="458089"/>
                    <a:pt x="1273302" y="365252"/>
                  </a:cubicBezTo>
                  <a:cubicBezTo>
                    <a:pt x="1186688" y="318770"/>
                    <a:pt x="1100201" y="274447"/>
                    <a:pt x="1011555" y="225933"/>
                  </a:cubicBezTo>
                  <a:cubicBezTo>
                    <a:pt x="1007364" y="270256"/>
                    <a:pt x="1001014" y="310388"/>
                    <a:pt x="994664" y="358902"/>
                  </a:cubicBezTo>
                  <a:cubicBezTo>
                    <a:pt x="891159" y="314579"/>
                    <a:pt x="789813" y="272415"/>
                    <a:pt x="684276" y="230124"/>
                  </a:cubicBezTo>
                  <a:close/>
                  <a:moveTo>
                    <a:pt x="889127" y="1017524"/>
                  </a:moveTo>
                  <a:cubicBezTo>
                    <a:pt x="889127" y="1009142"/>
                    <a:pt x="891286" y="1002792"/>
                    <a:pt x="889127" y="996442"/>
                  </a:cubicBezTo>
                  <a:cubicBezTo>
                    <a:pt x="855345" y="890905"/>
                    <a:pt x="823722" y="785368"/>
                    <a:pt x="787781" y="681863"/>
                  </a:cubicBezTo>
                  <a:cubicBezTo>
                    <a:pt x="783590" y="671322"/>
                    <a:pt x="764540" y="660781"/>
                    <a:pt x="749808" y="660781"/>
                  </a:cubicBezTo>
                  <a:cubicBezTo>
                    <a:pt x="667512" y="658622"/>
                    <a:pt x="585089" y="660781"/>
                    <a:pt x="502793" y="658622"/>
                  </a:cubicBezTo>
                  <a:cubicBezTo>
                    <a:pt x="477520" y="658622"/>
                    <a:pt x="464820" y="664972"/>
                    <a:pt x="458470" y="690245"/>
                  </a:cubicBezTo>
                  <a:cubicBezTo>
                    <a:pt x="428879" y="785241"/>
                    <a:pt x="397256" y="880237"/>
                    <a:pt x="367665" y="975233"/>
                  </a:cubicBezTo>
                  <a:cubicBezTo>
                    <a:pt x="363474" y="987933"/>
                    <a:pt x="361315" y="1000506"/>
                    <a:pt x="357124" y="1017397"/>
                  </a:cubicBezTo>
                  <a:cubicBezTo>
                    <a:pt x="536575" y="1017397"/>
                    <a:pt x="711835" y="1017397"/>
                    <a:pt x="889127" y="1017397"/>
                  </a:cubicBezTo>
                  <a:close/>
                </a:path>
              </a:pathLst>
            </a:custGeom>
            <a:solidFill>
              <a:srgbClr val="0070C0"/>
            </a:solidFill>
          </p:spPr>
        </p:sp>
      </p:grpSp>
      <p:grpSp>
        <p:nvGrpSpPr>
          <p:cNvPr id="31" name="Group 31"/>
          <p:cNvGrpSpPr/>
          <p:nvPr/>
        </p:nvGrpSpPr>
        <p:grpSpPr>
          <a:xfrm>
            <a:off x="2959740" y="1838160"/>
            <a:ext cx="881280" cy="606960"/>
            <a:chOff x="0" y="0"/>
            <a:chExt cx="1175040" cy="809280"/>
          </a:xfrm>
        </p:grpSpPr>
        <p:sp>
          <p:nvSpPr>
            <p:cNvPr id="32" name="Freeform 32"/>
            <p:cNvSpPr/>
            <p:nvPr/>
          </p:nvSpPr>
          <p:spPr>
            <a:xfrm>
              <a:off x="-127" y="0"/>
              <a:ext cx="1175131" cy="809371"/>
            </a:xfrm>
            <a:custGeom>
              <a:avLst/>
              <a:gdLst/>
              <a:ahLst/>
              <a:cxnLst/>
              <a:rect l="l" t="t" r="r" b="b"/>
              <a:pathLst>
                <a:path w="1175131" h="809371">
                  <a:moveTo>
                    <a:pt x="783463" y="807212"/>
                  </a:moveTo>
                  <a:cubicBezTo>
                    <a:pt x="783463" y="769239"/>
                    <a:pt x="785622" y="728980"/>
                    <a:pt x="781304" y="691007"/>
                  </a:cubicBezTo>
                  <a:cubicBezTo>
                    <a:pt x="770763" y="589534"/>
                    <a:pt x="681736" y="515620"/>
                    <a:pt x="580136" y="521970"/>
                  </a:cubicBezTo>
                  <a:cubicBezTo>
                    <a:pt x="478536" y="526161"/>
                    <a:pt x="402336" y="606552"/>
                    <a:pt x="398018" y="707898"/>
                  </a:cubicBezTo>
                  <a:cubicBezTo>
                    <a:pt x="398018" y="741680"/>
                    <a:pt x="398018" y="773430"/>
                    <a:pt x="398018" y="809371"/>
                  </a:cubicBezTo>
                  <a:cubicBezTo>
                    <a:pt x="268859" y="809371"/>
                    <a:pt x="144018" y="809371"/>
                    <a:pt x="12700" y="809371"/>
                  </a:cubicBezTo>
                  <a:cubicBezTo>
                    <a:pt x="0" y="655066"/>
                    <a:pt x="14859" y="505079"/>
                    <a:pt x="101600" y="369824"/>
                  </a:cubicBezTo>
                  <a:cubicBezTo>
                    <a:pt x="186436" y="234569"/>
                    <a:pt x="307086" y="145796"/>
                    <a:pt x="461645" y="101473"/>
                  </a:cubicBezTo>
                  <a:cubicBezTo>
                    <a:pt x="472186" y="99314"/>
                    <a:pt x="484886" y="86741"/>
                    <a:pt x="489204" y="76073"/>
                  </a:cubicBezTo>
                  <a:cubicBezTo>
                    <a:pt x="508254" y="29591"/>
                    <a:pt x="537845" y="0"/>
                    <a:pt x="590804" y="0"/>
                  </a:cubicBezTo>
                  <a:cubicBezTo>
                    <a:pt x="641604" y="0"/>
                    <a:pt x="671195" y="29591"/>
                    <a:pt x="692404" y="73914"/>
                  </a:cubicBezTo>
                  <a:cubicBezTo>
                    <a:pt x="698754" y="86614"/>
                    <a:pt x="713613" y="99314"/>
                    <a:pt x="726313" y="103505"/>
                  </a:cubicBezTo>
                  <a:cubicBezTo>
                    <a:pt x="973963" y="183769"/>
                    <a:pt x="1124331" y="346456"/>
                    <a:pt x="1164590" y="604266"/>
                  </a:cubicBezTo>
                  <a:cubicBezTo>
                    <a:pt x="1175131" y="669798"/>
                    <a:pt x="1166749" y="737362"/>
                    <a:pt x="1166749" y="807085"/>
                  </a:cubicBezTo>
                  <a:cubicBezTo>
                    <a:pt x="1039749" y="807085"/>
                    <a:pt x="914781" y="807085"/>
                    <a:pt x="783590" y="807085"/>
                  </a:cubicBezTo>
                  <a:close/>
                  <a:moveTo>
                    <a:pt x="986790" y="640207"/>
                  </a:moveTo>
                  <a:cubicBezTo>
                    <a:pt x="948690" y="640207"/>
                    <a:pt x="925449" y="659257"/>
                    <a:pt x="925449" y="686689"/>
                  </a:cubicBezTo>
                  <a:cubicBezTo>
                    <a:pt x="923290" y="714121"/>
                    <a:pt x="953008" y="745871"/>
                    <a:pt x="980440" y="743712"/>
                  </a:cubicBezTo>
                  <a:cubicBezTo>
                    <a:pt x="1010031" y="739521"/>
                    <a:pt x="1029081" y="722630"/>
                    <a:pt x="1029081" y="690880"/>
                  </a:cubicBezTo>
                  <a:cubicBezTo>
                    <a:pt x="1029081" y="657098"/>
                    <a:pt x="1010031" y="642239"/>
                    <a:pt x="986790" y="640207"/>
                  </a:cubicBezTo>
                  <a:close/>
                  <a:moveTo>
                    <a:pt x="203327" y="743839"/>
                  </a:moveTo>
                  <a:cubicBezTo>
                    <a:pt x="235077" y="739648"/>
                    <a:pt x="254127" y="722757"/>
                    <a:pt x="254127" y="693166"/>
                  </a:cubicBezTo>
                  <a:cubicBezTo>
                    <a:pt x="254127" y="663575"/>
                    <a:pt x="237236" y="642493"/>
                    <a:pt x="205486" y="642493"/>
                  </a:cubicBezTo>
                  <a:cubicBezTo>
                    <a:pt x="175895" y="640334"/>
                    <a:pt x="150495" y="663575"/>
                    <a:pt x="152527" y="693166"/>
                  </a:cubicBezTo>
                  <a:cubicBezTo>
                    <a:pt x="154686" y="724916"/>
                    <a:pt x="173736" y="739648"/>
                    <a:pt x="203327" y="743839"/>
                  </a:cubicBezTo>
                  <a:close/>
                </a:path>
              </a:pathLst>
            </a:custGeom>
            <a:solidFill>
              <a:srgbClr val="0070C0"/>
            </a:solidFill>
          </p:spPr>
        </p:sp>
      </p:grpSp>
      <p:grpSp>
        <p:nvGrpSpPr>
          <p:cNvPr id="33" name="Group 33"/>
          <p:cNvGrpSpPr/>
          <p:nvPr/>
        </p:nvGrpSpPr>
        <p:grpSpPr>
          <a:xfrm>
            <a:off x="845100" y="2155140"/>
            <a:ext cx="852660" cy="483300"/>
            <a:chOff x="0" y="0"/>
            <a:chExt cx="1136880" cy="644400"/>
          </a:xfrm>
        </p:grpSpPr>
        <p:sp>
          <p:nvSpPr>
            <p:cNvPr id="34" name="Freeform 34"/>
            <p:cNvSpPr/>
            <p:nvPr/>
          </p:nvSpPr>
          <p:spPr>
            <a:xfrm>
              <a:off x="0" y="0"/>
              <a:ext cx="1136904" cy="644398"/>
            </a:xfrm>
            <a:custGeom>
              <a:avLst/>
              <a:gdLst/>
              <a:ahLst/>
              <a:cxnLst/>
              <a:rect l="l" t="t" r="r" b="b"/>
              <a:pathLst>
                <a:path w="1136904" h="644398">
                  <a:moveTo>
                    <a:pt x="0" y="644398"/>
                  </a:moveTo>
                  <a:cubicBezTo>
                    <a:pt x="0" y="428879"/>
                    <a:pt x="0" y="215519"/>
                    <a:pt x="0" y="0"/>
                  </a:cubicBezTo>
                  <a:cubicBezTo>
                    <a:pt x="378206" y="0"/>
                    <a:pt x="756539" y="0"/>
                    <a:pt x="1136904" y="0"/>
                  </a:cubicBezTo>
                  <a:cubicBezTo>
                    <a:pt x="1136904" y="215519"/>
                    <a:pt x="1136904" y="426720"/>
                    <a:pt x="1136904" y="644398"/>
                  </a:cubicBezTo>
                  <a:cubicBezTo>
                    <a:pt x="758698" y="644398"/>
                    <a:pt x="380365" y="644398"/>
                    <a:pt x="0" y="644398"/>
                  </a:cubicBezTo>
                  <a:close/>
                  <a:moveTo>
                    <a:pt x="207137" y="608457"/>
                  </a:moveTo>
                  <a:cubicBezTo>
                    <a:pt x="308610" y="608457"/>
                    <a:pt x="403606" y="608457"/>
                    <a:pt x="500888" y="608457"/>
                  </a:cubicBezTo>
                  <a:cubicBezTo>
                    <a:pt x="500888" y="458470"/>
                    <a:pt x="500888" y="310515"/>
                    <a:pt x="500888" y="164719"/>
                  </a:cubicBezTo>
                  <a:cubicBezTo>
                    <a:pt x="401574" y="164719"/>
                    <a:pt x="306451" y="164719"/>
                    <a:pt x="207137" y="164719"/>
                  </a:cubicBezTo>
                  <a:cubicBezTo>
                    <a:pt x="207137" y="312674"/>
                    <a:pt x="207137" y="458343"/>
                    <a:pt x="207137" y="608457"/>
                  </a:cubicBezTo>
                  <a:close/>
                  <a:moveTo>
                    <a:pt x="729107" y="162687"/>
                  </a:moveTo>
                  <a:cubicBezTo>
                    <a:pt x="729107" y="226060"/>
                    <a:pt x="729107" y="287401"/>
                    <a:pt x="729107" y="346456"/>
                  </a:cubicBezTo>
                  <a:cubicBezTo>
                    <a:pt x="792480" y="346456"/>
                    <a:pt x="853821" y="346456"/>
                    <a:pt x="913003" y="346456"/>
                  </a:cubicBezTo>
                  <a:cubicBezTo>
                    <a:pt x="913003" y="283083"/>
                    <a:pt x="913003" y="223901"/>
                    <a:pt x="913003" y="162687"/>
                  </a:cubicBezTo>
                  <a:cubicBezTo>
                    <a:pt x="851662" y="162687"/>
                    <a:pt x="792607" y="162687"/>
                    <a:pt x="729107" y="162687"/>
                  </a:cubicBezTo>
                  <a:close/>
                </a:path>
              </a:pathLst>
            </a:custGeom>
            <a:solidFill>
              <a:srgbClr val="0070C0"/>
            </a:solidFill>
          </p:spPr>
        </p:sp>
      </p:grpSp>
      <p:grpSp>
        <p:nvGrpSpPr>
          <p:cNvPr id="35" name="Group 35"/>
          <p:cNvGrpSpPr/>
          <p:nvPr/>
        </p:nvGrpSpPr>
        <p:grpSpPr>
          <a:xfrm>
            <a:off x="7319700" y="1859760"/>
            <a:ext cx="692820" cy="780840"/>
            <a:chOff x="0" y="0"/>
            <a:chExt cx="923760" cy="1041120"/>
          </a:xfrm>
        </p:grpSpPr>
        <p:sp>
          <p:nvSpPr>
            <p:cNvPr id="36" name="Freeform 36"/>
            <p:cNvSpPr/>
            <p:nvPr/>
          </p:nvSpPr>
          <p:spPr>
            <a:xfrm>
              <a:off x="-127" y="0"/>
              <a:ext cx="923925" cy="1041273"/>
            </a:xfrm>
            <a:custGeom>
              <a:avLst/>
              <a:gdLst/>
              <a:ahLst/>
              <a:cxnLst/>
              <a:rect l="l" t="t" r="r" b="b"/>
              <a:pathLst>
                <a:path w="923925" h="1041273">
                  <a:moveTo>
                    <a:pt x="289687" y="1036955"/>
                  </a:moveTo>
                  <a:cubicBezTo>
                    <a:pt x="245237" y="1036955"/>
                    <a:pt x="205105" y="1036955"/>
                    <a:pt x="158623" y="1036955"/>
                  </a:cubicBezTo>
                  <a:cubicBezTo>
                    <a:pt x="158623" y="1020064"/>
                    <a:pt x="158623" y="1003173"/>
                    <a:pt x="158623" y="988441"/>
                  </a:cubicBezTo>
                  <a:cubicBezTo>
                    <a:pt x="158623" y="718185"/>
                    <a:pt x="156464" y="449961"/>
                    <a:pt x="158623" y="181737"/>
                  </a:cubicBezTo>
                  <a:cubicBezTo>
                    <a:pt x="158623" y="147955"/>
                    <a:pt x="154432" y="131064"/>
                    <a:pt x="114173" y="135255"/>
                  </a:cubicBezTo>
                  <a:cubicBezTo>
                    <a:pt x="78232" y="139446"/>
                    <a:pt x="40132" y="137414"/>
                    <a:pt x="0" y="137414"/>
                  </a:cubicBezTo>
                  <a:cubicBezTo>
                    <a:pt x="127" y="88646"/>
                    <a:pt x="127" y="46482"/>
                    <a:pt x="127" y="0"/>
                  </a:cubicBezTo>
                  <a:cubicBezTo>
                    <a:pt x="308737" y="0"/>
                    <a:pt x="615315" y="0"/>
                    <a:pt x="923925" y="0"/>
                  </a:cubicBezTo>
                  <a:cubicBezTo>
                    <a:pt x="923925" y="44323"/>
                    <a:pt x="923925" y="86614"/>
                    <a:pt x="923925" y="135128"/>
                  </a:cubicBezTo>
                  <a:cubicBezTo>
                    <a:pt x="871093" y="135128"/>
                    <a:pt x="820293" y="135128"/>
                    <a:pt x="767461" y="135128"/>
                  </a:cubicBezTo>
                  <a:cubicBezTo>
                    <a:pt x="767461" y="439166"/>
                    <a:pt x="767461" y="734822"/>
                    <a:pt x="767461" y="1034796"/>
                  </a:cubicBezTo>
                  <a:cubicBezTo>
                    <a:pt x="723011" y="1034796"/>
                    <a:pt x="680847" y="1034796"/>
                    <a:pt x="634238" y="1034796"/>
                  </a:cubicBezTo>
                  <a:cubicBezTo>
                    <a:pt x="634238" y="1020064"/>
                    <a:pt x="634238" y="1005205"/>
                    <a:pt x="634238" y="990473"/>
                  </a:cubicBezTo>
                  <a:cubicBezTo>
                    <a:pt x="634238" y="804672"/>
                    <a:pt x="634238" y="618744"/>
                    <a:pt x="634238" y="432943"/>
                  </a:cubicBezTo>
                  <a:cubicBezTo>
                    <a:pt x="634238" y="422402"/>
                    <a:pt x="634238" y="411861"/>
                    <a:pt x="632079" y="399161"/>
                  </a:cubicBezTo>
                  <a:cubicBezTo>
                    <a:pt x="627888" y="365379"/>
                    <a:pt x="608838" y="344297"/>
                    <a:pt x="575056" y="344297"/>
                  </a:cubicBezTo>
                  <a:cubicBezTo>
                    <a:pt x="541274" y="346456"/>
                    <a:pt x="524383" y="367538"/>
                    <a:pt x="524383" y="401320"/>
                  </a:cubicBezTo>
                  <a:cubicBezTo>
                    <a:pt x="522224" y="426720"/>
                    <a:pt x="522224" y="454152"/>
                    <a:pt x="522224" y="481584"/>
                  </a:cubicBezTo>
                  <a:cubicBezTo>
                    <a:pt x="522224" y="648462"/>
                    <a:pt x="522224" y="817372"/>
                    <a:pt x="522224" y="986282"/>
                  </a:cubicBezTo>
                  <a:cubicBezTo>
                    <a:pt x="522224" y="1003173"/>
                    <a:pt x="522224" y="1017905"/>
                    <a:pt x="522224" y="1039114"/>
                  </a:cubicBezTo>
                  <a:cubicBezTo>
                    <a:pt x="486283" y="1039114"/>
                    <a:pt x="452501" y="1041273"/>
                    <a:pt x="420751" y="1036955"/>
                  </a:cubicBezTo>
                  <a:cubicBezTo>
                    <a:pt x="412242" y="1036955"/>
                    <a:pt x="401701" y="1013714"/>
                    <a:pt x="401701" y="998982"/>
                  </a:cubicBezTo>
                  <a:cubicBezTo>
                    <a:pt x="401701" y="897636"/>
                    <a:pt x="401701" y="796290"/>
                    <a:pt x="401701" y="696976"/>
                  </a:cubicBezTo>
                  <a:cubicBezTo>
                    <a:pt x="401701" y="604012"/>
                    <a:pt x="401701" y="513207"/>
                    <a:pt x="401701" y="422402"/>
                  </a:cubicBezTo>
                  <a:cubicBezTo>
                    <a:pt x="401701" y="369570"/>
                    <a:pt x="380619" y="344297"/>
                    <a:pt x="344678" y="344297"/>
                  </a:cubicBezTo>
                  <a:cubicBezTo>
                    <a:pt x="308737" y="344297"/>
                    <a:pt x="291846" y="369697"/>
                    <a:pt x="291846" y="420370"/>
                  </a:cubicBezTo>
                  <a:cubicBezTo>
                    <a:pt x="289687" y="604139"/>
                    <a:pt x="289687" y="787781"/>
                    <a:pt x="289687" y="973709"/>
                  </a:cubicBezTo>
                  <a:cubicBezTo>
                    <a:pt x="289687" y="992759"/>
                    <a:pt x="289687" y="1011682"/>
                    <a:pt x="289687" y="1037082"/>
                  </a:cubicBezTo>
                  <a:close/>
                </a:path>
              </a:pathLst>
            </a:custGeom>
            <a:solidFill>
              <a:srgbClr val="0070C0"/>
            </a:solidFill>
          </p:spPr>
        </p:sp>
      </p:grpSp>
      <p:grpSp>
        <p:nvGrpSpPr>
          <p:cNvPr id="37" name="Group 37"/>
          <p:cNvGrpSpPr/>
          <p:nvPr/>
        </p:nvGrpSpPr>
        <p:grpSpPr>
          <a:xfrm>
            <a:off x="5048460" y="1659960"/>
            <a:ext cx="971460" cy="974160"/>
            <a:chOff x="0" y="0"/>
            <a:chExt cx="1295280" cy="1298880"/>
          </a:xfrm>
        </p:grpSpPr>
        <p:sp>
          <p:nvSpPr>
            <p:cNvPr id="38" name="Freeform 38"/>
            <p:cNvSpPr/>
            <p:nvPr/>
          </p:nvSpPr>
          <p:spPr>
            <a:xfrm>
              <a:off x="0" y="0"/>
              <a:ext cx="1295527" cy="1298829"/>
            </a:xfrm>
            <a:custGeom>
              <a:avLst/>
              <a:gdLst/>
              <a:ahLst/>
              <a:cxnLst/>
              <a:rect l="l" t="t" r="r" b="b"/>
              <a:pathLst>
                <a:path w="1295527" h="1298829">
                  <a:moveTo>
                    <a:pt x="65532" y="963041"/>
                  </a:moveTo>
                  <a:cubicBezTo>
                    <a:pt x="88773" y="988441"/>
                    <a:pt x="116205" y="1020064"/>
                    <a:pt x="143764" y="1053846"/>
                  </a:cubicBezTo>
                  <a:cubicBezTo>
                    <a:pt x="156464" y="1039114"/>
                    <a:pt x="164846" y="1032764"/>
                    <a:pt x="175514" y="1017905"/>
                  </a:cubicBezTo>
                  <a:cubicBezTo>
                    <a:pt x="143764" y="990473"/>
                    <a:pt x="112141" y="963041"/>
                    <a:pt x="78359" y="933450"/>
                  </a:cubicBezTo>
                  <a:cubicBezTo>
                    <a:pt x="97409" y="916559"/>
                    <a:pt x="110109" y="906018"/>
                    <a:pt x="127000" y="889127"/>
                  </a:cubicBezTo>
                  <a:cubicBezTo>
                    <a:pt x="154432" y="920750"/>
                    <a:pt x="179832" y="952500"/>
                    <a:pt x="211582" y="992632"/>
                  </a:cubicBezTo>
                  <a:cubicBezTo>
                    <a:pt x="224282" y="973582"/>
                    <a:pt x="230632" y="965200"/>
                    <a:pt x="241173" y="950341"/>
                  </a:cubicBezTo>
                  <a:cubicBezTo>
                    <a:pt x="209423" y="927100"/>
                    <a:pt x="177800" y="899668"/>
                    <a:pt x="144018" y="872236"/>
                  </a:cubicBezTo>
                  <a:cubicBezTo>
                    <a:pt x="163068" y="851154"/>
                    <a:pt x="173609" y="838454"/>
                    <a:pt x="192659" y="817372"/>
                  </a:cubicBezTo>
                  <a:cubicBezTo>
                    <a:pt x="220091" y="855345"/>
                    <a:pt x="243332" y="891286"/>
                    <a:pt x="268732" y="929259"/>
                  </a:cubicBezTo>
                  <a:cubicBezTo>
                    <a:pt x="291973" y="906018"/>
                    <a:pt x="298323" y="897636"/>
                    <a:pt x="313055" y="882777"/>
                  </a:cubicBezTo>
                  <a:cubicBezTo>
                    <a:pt x="279273" y="855345"/>
                    <a:pt x="247523" y="829945"/>
                    <a:pt x="207391" y="800354"/>
                  </a:cubicBezTo>
                  <a:cubicBezTo>
                    <a:pt x="230632" y="781304"/>
                    <a:pt x="243332" y="772922"/>
                    <a:pt x="262382" y="756031"/>
                  </a:cubicBezTo>
                  <a:cubicBezTo>
                    <a:pt x="287782" y="787654"/>
                    <a:pt x="313055" y="821563"/>
                    <a:pt x="336296" y="855345"/>
                  </a:cubicBezTo>
                  <a:cubicBezTo>
                    <a:pt x="376428" y="832104"/>
                    <a:pt x="374269" y="817372"/>
                    <a:pt x="355346" y="798322"/>
                  </a:cubicBezTo>
                  <a:cubicBezTo>
                    <a:pt x="329946" y="777240"/>
                    <a:pt x="306705" y="756031"/>
                    <a:pt x="279273" y="732790"/>
                  </a:cubicBezTo>
                  <a:cubicBezTo>
                    <a:pt x="298323" y="713740"/>
                    <a:pt x="308864" y="701167"/>
                    <a:pt x="321564" y="688467"/>
                  </a:cubicBezTo>
                  <a:cubicBezTo>
                    <a:pt x="365887" y="734949"/>
                    <a:pt x="408178" y="777113"/>
                    <a:pt x="452628" y="825754"/>
                  </a:cubicBezTo>
                  <a:cubicBezTo>
                    <a:pt x="465328" y="813054"/>
                    <a:pt x="473710" y="804672"/>
                    <a:pt x="484378" y="791972"/>
                  </a:cubicBezTo>
                  <a:cubicBezTo>
                    <a:pt x="437896" y="747649"/>
                    <a:pt x="395605" y="707517"/>
                    <a:pt x="347091" y="661035"/>
                  </a:cubicBezTo>
                  <a:cubicBezTo>
                    <a:pt x="363982" y="646303"/>
                    <a:pt x="376682" y="635635"/>
                    <a:pt x="391414" y="623062"/>
                  </a:cubicBezTo>
                  <a:cubicBezTo>
                    <a:pt x="421005" y="654685"/>
                    <a:pt x="446405" y="686435"/>
                    <a:pt x="475996" y="718058"/>
                  </a:cubicBezTo>
                  <a:cubicBezTo>
                    <a:pt x="490728" y="705358"/>
                    <a:pt x="499237" y="696976"/>
                    <a:pt x="513969" y="684276"/>
                  </a:cubicBezTo>
                  <a:cubicBezTo>
                    <a:pt x="480187" y="656844"/>
                    <a:pt x="448437" y="631444"/>
                    <a:pt x="412496" y="604012"/>
                  </a:cubicBezTo>
                  <a:cubicBezTo>
                    <a:pt x="431546" y="582930"/>
                    <a:pt x="442087" y="570230"/>
                    <a:pt x="454787" y="557530"/>
                  </a:cubicBezTo>
                  <a:cubicBezTo>
                    <a:pt x="484378" y="589153"/>
                    <a:pt x="513969" y="618744"/>
                    <a:pt x="541401" y="650494"/>
                  </a:cubicBezTo>
                  <a:cubicBezTo>
                    <a:pt x="558292" y="637794"/>
                    <a:pt x="566801" y="631444"/>
                    <a:pt x="579374" y="620903"/>
                  </a:cubicBezTo>
                  <a:cubicBezTo>
                    <a:pt x="545592" y="591312"/>
                    <a:pt x="513842" y="566039"/>
                    <a:pt x="480060" y="536448"/>
                  </a:cubicBezTo>
                  <a:cubicBezTo>
                    <a:pt x="499110" y="515366"/>
                    <a:pt x="509651" y="504825"/>
                    <a:pt x="524383" y="489966"/>
                  </a:cubicBezTo>
                  <a:cubicBezTo>
                    <a:pt x="553974" y="521589"/>
                    <a:pt x="581406" y="551180"/>
                    <a:pt x="608965" y="584962"/>
                  </a:cubicBezTo>
                  <a:cubicBezTo>
                    <a:pt x="625856" y="572262"/>
                    <a:pt x="634365" y="563880"/>
                    <a:pt x="646938" y="553339"/>
                  </a:cubicBezTo>
                  <a:cubicBezTo>
                    <a:pt x="613156" y="523748"/>
                    <a:pt x="581406" y="498475"/>
                    <a:pt x="547624" y="466725"/>
                  </a:cubicBezTo>
                  <a:cubicBezTo>
                    <a:pt x="564515" y="447675"/>
                    <a:pt x="577215" y="437134"/>
                    <a:pt x="589915" y="422402"/>
                  </a:cubicBezTo>
                  <a:cubicBezTo>
                    <a:pt x="619506" y="454025"/>
                    <a:pt x="646938" y="485775"/>
                    <a:pt x="676529" y="519557"/>
                  </a:cubicBezTo>
                  <a:cubicBezTo>
                    <a:pt x="691261" y="504825"/>
                    <a:pt x="701929" y="496316"/>
                    <a:pt x="710311" y="487934"/>
                  </a:cubicBezTo>
                  <a:cubicBezTo>
                    <a:pt x="678561" y="456311"/>
                    <a:pt x="646938" y="426720"/>
                    <a:pt x="615188" y="394970"/>
                  </a:cubicBezTo>
                  <a:cubicBezTo>
                    <a:pt x="629920" y="380238"/>
                    <a:pt x="642620" y="369570"/>
                    <a:pt x="655320" y="354838"/>
                  </a:cubicBezTo>
                  <a:cubicBezTo>
                    <a:pt x="699643" y="401320"/>
                    <a:pt x="739902" y="443484"/>
                    <a:pt x="784225" y="492125"/>
                  </a:cubicBezTo>
                  <a:cubicBezTo>
                    <a:pt x="798957" y="475234"/>
                    <a:pt x="805307" y="468884"/>
                    <a:pt x="813816" y="458343"/>
                  </a:cubicBezTo>
                  <a:cubicBezTo>
                    <a:pt x="769493" y="416052"/>
                    <a:pt x="725043" y="375920"/>
                    <a:pt x="678561" y="333756"/>
                  </a:cubicBezTo>
                  <a:cubicBezTo>
                    <a:pt x="697611" y="314706"/>
                    <a:pt x="710311" y="304165"/>
                    <a:pt x="722884" y="291465"/>
                  </a:cubicBezTo>
                  <a:cubicBezTo>
                    <a:pt x="727075" y="287274"/>
                    <a:pt x="731393" y="282956"/>
                    <a:pt x="733425" y="278765"/>
                  </a:cubicBezTo>
                  <a:cubicBezTo>
                    <a:pt x="754507" y="306197"/>
                    <a:pt x="775716" y="333629"/>
                    <a:pt x="796798" y="359029"/>
                  </a:cubicBezTo>
                  <a:cubicBezTo>
                    <a:pt x="813689" y="380111"/>
                    <a:pt x="828548" y="378079"/>
                    <a:pt x="845439" y="342138"/>
                  </a:cubicBezTo>
                  <a:cubicBezTo>
                    <a:pt x="815848" y="318897"/>
                    <a:pt x="782066" y="293624"/>
                    <a:pt x="748284" y="268224"/>
                  </a:cubicBezTo>
                  <a:cubicBezTo>
                    <a:pt x="767334" y="247142"/>
                    <a:pt x="775716" y="236601"/>
                    <a:pt x="790575" y="221742"/>
                  </a:cubicBezTo>
                  <a:cubicBezTo>
                    <a:pt x="822325" y="251333"/>
                    <a:pt x="851916" y="280924"/>
                    <a:pt x="887730" y="314706"/>
                  </a:cubicBezTo>
                  <a:cubicBezTo>
                    <a:pt x="896239" y="304165"/>
                    <a:pt x="904621" y="295656"/>
                    <a:pt x="917321" y="280924"/>
                  </a:cubicBezTo>
                  <a:cubicBezTo>
                    <a:pt x="881380" y="253492"/>
                    <a:pt x="849757" y="226060"/>
                    <a:pt x="813816" y="198501"/>
                  </a:cubicBezTo>
                  <a:cubicBezTo>
                    <a:pt x="834898" y="179451"/>
                    <a:pt x="847598" y="168910"/>
                    <a:pt x="864489" y="154178"/>
                  </a:cubicBezTo>
                  <a:cubicBezTo>
                    <a:pt x="889889" y="185801"/>
                    <a:pt x="917321" y="217551"/>
                    <a:pt x="942721" y="247142"/>
                  </a:cubicBezTo>
                  <a:cubicBezTo>
                    <a:pt x="980694" y="230251"/>
                    <a:pt x="976503" y="213360"/>
                    <a:pt x="955421" y="196469"/>
                  </a:cubicBezTo>
                  <a:cubicBezTo>
                    <a:pt x="932180" y="175387"/>
                    <a:pt x="906780" y="154178"/>
                    <a:pt x="883539" y="135255"/>
                  </a:cubicBezTo>
                  <a:cubicBezTo>
                    <a:pt x="900430" y="114173"/>
                    <a:pt x="910971" y="101473"/>
                    <a:pt x="927862" y="82423"/>
                  </a:cubicBezTo>
                  <a:cubicBezTo>
                    <a:pt x="955294" y="120396"/>
                    <a:pt x="978535" y="154178"/>
                    <a:pt x="1003935" y="187960"/>
                  </a:cubicBezTo>
                  <a:cubicBezTo>
                    <a:pt x="1044067" y="164719"/>
                    <a:pt x="1046226" y="149987"/>
                    <a:pt x="1025017" y="130937"/>
                  </a:cubicBezTo>
                  <a:cubicBezTo>
                    <a:pt x="999617" y="109855"/>
                    <a:pt x="976376" y="88646"/>
                    <a:pt x="951103" y="67564"/>
                  </a:cubicBezTo>
                  <a:cubicBezTo>
                    <a:pt x="976503" y="40132"/>
                    <a:pt x="995426" y="19050"/>
                    <a:pt x="1014476" y="0"/>
                  </a:cubicBezTo>
                  <a:cubicBezTo>
                    <a:pt x="1109599" y="94996"/>
                    <a:pt x="1202563" y="190119"/>
                    <a:pt x="1295527" y="285115"/>
                  </a:cubicBezTo>
                  <a:cubicBezTo>
                    <a:pt x="957199" y="620903"/>
                    <a:pt x="619125" y="958850"/>
                    <a:pt x="278892" y="1298829"/>
                  </a:cubicBezTo>
                  <a:cubicBezTo>
                    <a:pt x="188087" y="1205992"/>
                    <a:pt x="95123" y="1110869"/>
                    <a:pt x="0" y="1013714"/>
                  </a:cubicBezTo>
                  <a:cubicBezTo>
                    <a:pt x="14732" y="1001014"/>
                    <a:pt x="35941" y="984123"/>
                    <a:pt x="65532" y="963041"/>
                  </a:cubicBezTo>
                  <a:close/>
                </a:path>
              </a:pathLst>
            </a:custGeom>
            <a:solidFill>
              <a:srgbClr val="0070C0"/>
            </a:solidFill>
          </p:spPr>
        </p:sp>
      </p:grpSp>
      <p:grpSp>
        <p:nvGrpSpPr>
          <p:cNvPr id="39" name="Group 39"/>
          <p:cNvGrpSpPr/>
          <p:nvPr/>
        </p:nvGrpSpPr>
        <p:grpSpPr>
          <a:xfrm>
            <a:off x="747900" y="1695600"/>
            <a:ext cx="1045440" cy="421740"/>
            <a:chOff x="0" y="0"/>
            <a:chExt cx="1393920" cy="562320"/>
          </a:xfrm>
        </p:grpSpPr>
        <p:sp>
          <p:nvSpPr>
            <p:cNvPr id="40" name="Freeform 40"/>
            <p:cNvSpPr/>
            <p:nvPr/>
          </p:nvSpPr>
          <p:spPr>
            <a:xfrm>
              <a:off x="0" y="-127"/>
              <a:ext cx="1393952" cy="562483"/>
            </a:xfrm>
            <a:custGeom>
              <a:avLst/>
              <a:gdLst/>
              <a:ahLst/>
              <a:cxnLst/>
              <a:rect l="l" t="t" r="r" b="b"/>
              <a:pathLst>
                <a:path w="1393952" h="562483">
                  <a:moveTo>
                    <a:pt x="0" y="562483"/>
                  </a:moveTo>
                  <a:cubicBezTo>
                    <a:pt x="27432" y="496951"/>
                    <a:pt x="52832" y="433578"/>
                    <a:pt x="80264" y="370078"/>
                  </a:cubicBezTo>
                  <a:cubicBezTo>
                    <a:pt x="101346" y="315087"/>
                    <a:pt x="126746" y="262255"/>
                    <a:pt x="147828" y="207264"/>
                  </a:cubicBezTo>
                  <a:cubicBezTo>
                    <a:pt x="158369" y="184023"/>
                    <a:pt x="171069" y="175514"/>
                    <a:pt x="198501" y="175514"/>
                  </a:cubicBezTo>
                  <a:cubicBezTo>
                    <a:pt x="405511" y="175514"/>
                    <a:pt x="612394" y="175514"/>
                    <a:pt x="819404" y="175514"/>
                  </a:cubicBezTo>
                  <a:cubicBezTo>
                    <a:pt x="834136" y="175514"/>
                    <a:pt x="848995" y="175514"/>
                    <a:pt x="867918" y="175514"/>
                  </a:cubicBezTo>
                  <a:cubicBezTo>
                    <a:pt x="867918" y="116332"/>
                    <a:pt x="867918" y="59182"/>
                    <a:pt x="867918" y="0"/>
                  </a:cubicBezTo>
                  <a:cubicBezTo>
                    <a:pt x="925068" y="127"/>
                    <a:pt x="977900" y="127"/>
                    <a:pt x="1034923" y="127"/>
                  </a:cubicBezTo>
                  <a:cubicBezTo>
                    <a:pt x="1034923" y="55118"/>
                    <a:pt x="1034923" y="112141"/>
                    <a:pt x="1034923" y="175641"/>
                  </a:cubicBezTo>
                  <a:cubicBezTo>
                    <a:pt x="1094105" y="175641"/>
                    <a:pt x="1151128" y="175641"/>
                    <a:pt x="1205992" y="177800"/>
                  </a:cubicBezTo>
                  <a:cubicBezTo>
                    <a:pt x="1220724" y="177800"/>
                    <a:pt x="1241933" y="188341"/>
                    <a:pt x="1246124" y="198882"/>
                  </a:cubicBezTo>
                  <a:cubicBezTo>
                    <a:pt x="1296797" y="315214"/>
                    <a:pt x="1345438" y="433578"/>
                    <a:pt x="1393952" y="551942"/>
                  </a:cubicBezTo>
                  <a:cubicBezTo>
                    <a:pt x="1393952" y="554101"/>
                    <a:pt x="1393952" y="556133"/>
                    <a:pt x="1391793" y="562483"/>
                  </a:cubicBezTo>
                  <a:cubicBezTo>
                    <a:pt x="929259" y="562483"/>
                    <a:pt x="466725" y="562483"/>
                    <a:pt x="0" y="562483"/>
                  </a:cubicBezTo>
                  <a:close/>
                </a:path>
              </a:pathLst>
            </a:custGeom>
            <a:solidFill>
              <a:srgbClr val="0070C0"/>
            </a:solidFill>
          </p:spPr>
        </p:sp>
      </p:grpSp>
      <p:grpSp>
        <p:nvGrpSpPr>
          <p:cNvPr id="41" name="Group 41"/>
          <p:cNvGrpSpPr/>
          <p:nvPr/>
        </p:nvGrpSpPr>
        <p:grpSpPr>
          <a:xfrm>
            <a:off x="5126760" y="8815500"/>
            <a:ext cx="814320" cy="574020"/>
            <a:chOff x="0" y="0"/>
            <a:chExt cx="1085760" cy="765360"/>
          </a:xfrm>
        </p:grpSpPr>
        <p:sp>
          <p:nvSpPr>
            <p:cNvPr id="42" name="Freeform 42"/>
            <p:cNvSpPr/>
            <p:nvPr/>
          </p:nvSpPr>
          <p:spPr>
            <a:xfrm>
              <a:off x="0" y="0"/>
              <a:ext cx="1085723" cy="765302"/>
            </a:xfrm>
            <a:custGeom>
              <a:avLst/>
              <a:gdLst/>
              <a:ahLst/>
              <a:cxnLst/>
              <a:rect l="l" t="t" r="r" b="b"/>
              <a:pathLst>
                <a:path w="1085723" h="765302">
                  <a:moveTo>
                    <a:pt x="1085723" y="765302"/>
                  </a:moveTo>
                  <a:cubicBezTo>
                    <a:pt x="724535" y="765302"/>
                    <a:pt x="365379" y="765302"/>
                    <a:pt x="0" y="765302"/>
                  </a:cubicBezTo>
                  <a:cubicBezTo>
                    <a:pt x="29591" y="712470"/>
                    <a:pt x="57023" y="663829"/>
                    <a:pt x="84455" y="615188"/>
                  </a:cubicBezTo>
                  <a:cubicBezTo>
                    <a:pt x="177419" y="456565"/>
                    <a:pt x="268224" y="295910"/>
                    <a:pt x="361188" y="137414"/>
                  </a:cubicBezTo>
                  <a:cubicBezTo>
                    <a:pt x="397129" y="78232"/>
                    <a:pt x="441452" y="27432"/>
                    <a:pt x="513334" y="14732"/>
                  </a:cubicBezTo>
                  <a:cubicBezTo>
                    <a:pt x="591439" y="0"/>
                    <a:pt x="652780" y="33782"/>
                    <a:pt x="692912" y="92964"/>
                  </a:cubicBezTo>
                  <a:cubicBezTo>
                    <a:pt x="754126" y="185928"/>
                    <a:pt x="809117" y="283210"/>
                    <a:pt x="863981" y="378333"/>
                  </a:cubicBezTo>
                  <a:cubicBezTo>
                    <a:pt x="933704" y="496697"/>
                    <a:pt x="1003427" y="617220"/>
                    <a:pt x="1070991" y="735584"/>
                  </a:cubicBezTo>
                  <a:cubicBezTo>
                    <a:pt x="1075182" y="744093"/>
                    <a:pt x="1079500" y="752475"/>
                    <a:pt x="1085723" y="765175"/>
                  </a:cubicBezTo>
                  <a:close/>
                </a:path>
              </a:pathLst>
            </a:custGeom>
            <a:solidFill>
              <a:srgbClr val="0070C0"/>
            </a:solidFill>
          </p:spPr>
        </p:sp>
      </p:grpSp>
      <p:grpSp>
        <p:nvGrpSpPr>
          <p:cNvPr id="43" name="Group 43"/>
          <p:cNvGrpSpPr/>
          <p:nvPr/>
        </p:nvGrpSpPr>
        <p:grpSpPr>
          <a:xfrm>
            <a:off x="3255120" y="7272180"/>
            <a:ext cx="761940" cy="771660"/>
            <a:chOff x="0" y="0"/>
            <a:chExt cx="1015920" cy="1028880"/>
          </a:xfrm>
        </p:grpSpPr>
        <p:sp>
          <p:nvSpPr>
            <p:cNvPr id="44" name="Freeform 44"/>
            <p:cNvSpPr/>
            <p:nvPr/>
          </p:nvSpPr>
          <p:spPr>
            <a:xfrm>
              <a:off x="0" y="0"/>
              <a:ext cx="1015873" cy="1028827"/>
            </a:xfrm>
            <a:custGeom>
              <a:avLst/>
              <a:gdLst/>
              <a:ahLst/>
              <a:cxnLst/>
              <a:rect l="l" t="t" r="r" b="b"/>
              <a:pathLst>
                <a:path w="1015873" h="1028827">
                  <a:moveTo>
                    <a:pt x="0" y="0"/>
                  </a:moveTo>
                  <a:cubicBezTo>
                    <a:pt x="342138" y="0"/>
                    <a:pt x="682244" y="0"/>
                    <a:pt x="1015873" y="0"/>
                  </a:cubicBezTo>
                  <a:cubicBezTo>
                    <a:pt x="680085" y="338709"/>
                    <a:pt x="342138" y="683768"/>
                    <a:pt x="0" y="1028827"/>
                  </a:cubicBezTo>
                  <a:cubicBezTo>
                    <a:pt x="0" y="685927"/>
                    <a:pt x="0" y="345059"/>
                    <a:pt x="0" y="0"/>
                  </a:cubicBezTo>
                  <a:close/>
                  <a:moveTo>
                    <a:pt x="152019" y="647827"/>
                  </a:moveTo>
                  <a:cubicBezTo>
                    <a:pt x="316865" y="480568"/>
                    <a:pt x="479425" y="315468"/>
                    <a:pt x="637794" y="154559"/>
                  </a:cubicBezTo>
                  <a:cubicBezTo>
                    <a:pt x="481457" y="154559"/>
                    <a:pt x="318897" y="154559"/>
                    <a:pt x="152019" y="154559"/>
                  </a:cubicBezTo>
                  <a:cubicBezTo>
                    <a:pt x="152019" y="321818"/>
                    <a:pt x="152019" y="484759"/>
                    <a:pt x="152019" y="647827"/>
                  </a:cubicBezTo>
                  <a:close/>
                </a:path>
              </a:pathLst>
            </a:custGeom>
            <a:solidFill>
              <a:srgbClr val="0070C0"/>
            </a:solidFill>
          </p:spPr>
        </p:sp>
      </p:grpSp>
      <p:grpSp>
        <p:nvGrpSpPr>
          <p:cNvPr id="45" name="Group 45"/>
          <p:cNvGrpSpPr/>
          <p:nvPr/>
        </p:nvGrpSpPr>
        <p:grpSpPr>
          <a:xfrm>
            <a:off x="2854980" y="2493180"/>
            <a:ext cx="1095120" cy="147420"/>
            <a:chOff x="0" y="0"/>
            <a:chExt cx="1460160" cy="196560"/>
          </a:xfrm>
        </p:grpSpPr>
        <p:sp>
          <p:nvSpPr>
            <p:cNvPr id="46" name="Freeform 46"/>
            <p:cNvSpPr/>
            <p:nvPr/>
          </p:nvSpPr>
          <p:spPr>
            <a:xfrm>
              <a:off x="0" y="0"/>
              <a:ext cx="1459992" cy="196596"/>
            </a:xfrm>
            <a:custGeom>
              <a:avLst/>
              <a:gdLst/>
              <a:ahLst/>
              <a:cxnLst/>
              <a:rect l="l" t="t" r="r" b="b"/>
              <a:pathLst>
                <a:path w="1459992" h="196596">
                  <a:moveTo>
                    <a:pt x="730123" y="196596"/>
                  </a:moveTo>
                  <a:cubicBezTo>
                    <a:pt x="531749" y="196596"/>
                    <a:pt x="333375" y="196596"/>
                    <a:pt x="135128" y="196596"/>
                  </a:cubicBezTo>
                  <a:cubicBezTo>
                    <a:pt x="50673" y="196596"/>
                    <a:pt x="2159" y="160655"/>
                    <a:pt x="2159" y="99314"/>
                  </a:cubicBezTo>
                  <a:cubicBezTo>
                    <a:pt x="0" y="35941"/>
                    <a:pt x="48514" y="0"/>
                    <a:pt x="135001" y="0"/>
                  </a:cubicBezTo>
                  <a:cubicBezTo>
                    <a:pt x="356616" y="0"/>
                    <a:pt x="580263" y="0"/>
                    <a:pt x="801751" y="0"/>
                  </a:cubicBezTo>
                  <a:cubicBezTo>
                    <a:pt x="976884" y="0"/>
                    <a:pt x="1149858" y="0"/>
                    <a:pt x="1324991" y="0"/>
                  </a:cubicBezTo>
                  <a:cubicBezTo>
                    <a:pt x="1411478" y="0"/>
                    <a:pt x="1459992" y="35941"/>
                    <a:pt x="1459992" y="99314"/>
                  </a:cubicBezTo>
                  <a:cubicBezTo>
                    <a:pt x="1459992" y="162687"/>
                    <a:pt x="1411478" y="196596"/>
                    <a:pt x="1324991" y="196596"/>
                  </a:cubicBezTo>
                  <a:cubicBezTo>
                    <a:pt x="1126617" y="194437"/>
                    <a:pt x="928243" y="196596"/>
                    <a:pt x="729996" y="196596"/>
                  </a:cubicBezTo>
                  <a:close/>
                </a:path>
              </a:pathLst>
            </a:custGeom>
            <a:solidFill>
              <a:srgbClr val="0070C0"/>
            </a:solidFill>
          </p:spPr>
        </p:sp>
      </p:grpSp>
      <p:grpSp>
        <p:nvGrpSpPr>
          <p:cNvPr id="47" name="Group 47"/>
          <p:cNvGrpSpPr/>
          <p:nvPr/>
        </p:nvGrpSpPr>
        <p:grpSpPr>
          <a:xfrm>
            <a:off x="954720" y="8858160"/>
            <a:ext cx="633420" cy="333180"/>
            <a:chOff x="0" y="0"/>
            <a:chExt cx="844560" cy="444240"/>
          </a:xfrm>
        </p:grpSpPr>
        <p:sp>
          <p:nvSpPr>
            <p:cNvPr id="48" name="Freeform 48"/>
            <p:cNvSpPr/>
            <p:nvPr/>
          </p:nvSpPr>
          <p:spPr>
            <a:xfrm>
              <a:off x="0" y="0"/>
              <a:ext cx="844550" cy="444246"/>
            </a:xfrm>
            <a:custGeom>
              <a:avLst/>
              <a:gdLst/>
              <a:ahLst/>
              <a:cxnLst/>
              <a:rect l="l" t="t" r="r" b="b"/>
              <a:pathLst>
                <a:path w="844550" h="444246">
                  <a:moveTo>
                    <a:pt x="4191" y="444246"/>
                  </a:moveTo>
                  <a:cubicBezTo>
                    <a:pt x="4191" y="325755"/>
                    <a:pt x="0" y="209423"/>
                    <a:pt x="4191" y="95250"/>
                  </a:cubicBezTo>
                  <a:cubicBezTo>
                    <a:pt x="6350" y="42291"/>
                    <a:pt x="54991" y="2159"/>
                    <a:pt x="112141" y="0"/>
                  </a:cubicBezTo>
                  <a:cubicBezTo>
                    <a:pt x="319532" y="0"/>
                    <a:pt x="527050" y="0"/>
                    <a:pt x="734441" y="0"/>
                  </a:cubicBezTo>
                  <a:cubicBezTo>
                    <a:pt x="789559" y="0"/>
                    <a:pt x="838200" y="35941"/>
                    <a:pt x="840359" y="86741"/>
                  </a:cubicBezTo>
                  <a:cubicBezTo>
                    <a:pt x="844550" y="205232"/>
                    <a:pt x="840359" y="323723"/>
                    <a:pt x="840359" y="444246"/>
                  </a:cubicBezTo>
                  <a:cubicBezTo>
                    <a:pt x="563118" y="444246"/>
                    <a:pt x="285750" y="444246"/>
                    <a:pt x="4318" y="444246"/>
                  </a:cubicBezTo>
                  <a:close/>
                  <a:moveTo>
                    <a:pt x="707009" y="135382"/>
                  </a:moveTo>
                  <a:cubicBezTo>
                    <a:pt x="516509" y="135382"/>
                    <a:pt x="328168" y="135382"/>
                    <a:pt x="141859" y="135382"/>
                  </a:cubicBezTo>
                  <a:cubicBezTo>
                    <a:pt x="141859" y="196723"/>
                    <a:pt x="141859" y="253873"/>
                    <a:pt x="141859" y="311023"/>
                  </a:cubicBezTo>
                  <a:cubicBezTo>
                    <a:pt x="332359" y="311023"/>
                    <a:pt x="518668" y="311023"/>
                    <a:pt x="707009" y="311023"/>
                  </a:cubicBezTo>
                  <a:cubicBezTo>
                    <a:pt x="707009" y="251841"/>
                    <a:pt x="707009" y="194691"/>
                    <a:pt x="707009" y="135382"/>
                  </a:cubicBezTo>
                  <a:close/>
                </a:path>
              </a:pathLst>
            </a:custGeom>
            <a:solidFill>
              <a:srgbClr val="0070C0"/>
            </a:solidFill>
          </p:spPr>
        </p:sp>
      </p:grpSp>
      <p:grpSp>
        <p:nvGrpSpPr>
          <p:cNvPr id="49" name="Group 49"/>
          <p:cNvGrpSpPr/>
          <p:nvPr/>
        </p:nvGrpSpPr>
        <p:grpSpPr>
          <a:xfrm>
            <a:off x="752220" y="3462480"/>
            <a:ext cx="488160" cy="978480"/>
            <a:chOff x="0" y="0"/>
            <a:chExt cx="650880" cy="1304640"/>
          </a:xfrm>
        </p:grpSpPr>
        <p:sp>
          <p:nvSpPr>
            <p:cNvPr id="50" name="Freeform 50"/>
            <p:cNvSpPr/>
            <p:nvPr/>
          </p:nvSpPr>
          <p:spPr>
            <a:xfrm>
              <a:off x="0" y="0"/>
              <a:ext cx="650875" cy="1304671"/>
            </a:xfrm>
            <a:custGeom>
              <a:avLst/>
              <a:gdLst/>
              <a:ahLst/>
              <a:cxnLst/>
              <a:rect l="l" t="t" r="r" b="b"/>
              <a:pathLst>
                <a:path w="650875" h="1304671">
                  <a:moveTo>
                    <a:pt x="0" y="0"/>
                  </a:moveTo>
                  <a:cubicBezTo>
                    <a:pt x="219837" y="0"/>
                    <a:pt x="433197" y="0"/>
                    <a:pt x="650875" y="0"/>
                  </a:cubicBezTo>
                  <a:cubicBezTo>
                    <a:pt x="650875" y="434848"/>
                    <a:pt x="650875" y="869823"/>
                    <a:pt x="650875" y="1304671"/>
                  </a:cubicBezTo>
                  <a:cubicBezTo>
                    <a:pt x="433197" y="1304671"/>
                    <a:pt x="217678" y="1304671"/>
                    <a:pt x="0" y="1304671"/>
                  </a:cubicBezTo>
                  <a:cubicBezTo>
                    <a:pt x="0" y="869823"/>
                    <a:pt x="0" y="437007"/>
                    <a:pt x="0" y="0"/>
                  </a:cubicBezTo>
                  <a:close/>
                  <a:moveTo>
                    <a:pt x="71882" y="69723"/>
                  </a:moveTo>
                  <a:cubicBezTo>
                    <a:pt x="71882" y="460248"/>
                    <a:pt x="71882" y="846582"/>
                    <a:pt x="71882" y="1239266"/>
                  </a:cubicBezTo>
                  <a:cubicBezTo>
                    <a:pt x="90932" y="1239266"/>
                    <a:pt x="107823" y="1239266"/>
                    <a:pt x="124714" y="1239266"/>
                  </a:cubicBezTo>
                  <a:cubicBezTo>
                    <a:pt x="259969" y="1239266"/>
                    <a:pt x="395224" y="1239266"/>
                    <a:pt x="530479" y="1239266"/>
                  </a:cubicBezTo>
                  <a:cubicBezTo>
                    <a:pt x="585470" y="1239266"/>
                    <a:pt x="585470" y="1239266"/>
                    <a:pt x="585470" y="1182243"/>
                  </a:cubicBezTo>
                  <a:cubicBezTo>
                    <a:pt x="585470" y="827532"/>
                    <a:pt x="585470" y="470789"/>
                    <a:pt x="585470" y="116205"/>
                  </a:cubicBezTo>
                  <a:cubicBezTo>
                    <a:pt x="585470" y="101473"/>
                    <a:pt x="585470" y="86614"/>
                    <a:pt x="585470" y="69723"/>
                  </a:cubicBezTo>
                  <a:cubicBezTo>
                    <a:pt x="412242" y="69723"/>
                    <a:pt x="243078" y="69723"/>
                    <a:pt x="72009" y="69723"/>
                  </a:cubicBezTo>
                  <a:close/>
                </a:path>
              </a:pathLst>
            </a:custGeom>
            <a:solidFill>
              <a:srgbClr val="0070C0"/>
            </a:solidFill>
          </p:spPr>
        </p:sp>
      </p:grpSp>
      <p:grpSp>
        <p:nvGrpSpPr>
          <p:cNvPr id="51" name="Group 51"/>
          <p:cNvGrpSpPr/>
          <p:nvPr/>
        </p:nvGrpSpPr>
        <p:grpSpPr>
          <a:xfrm>
            <a:off x="1340820" y="3462480"/>
            <a:ext cx="449820" cy="606960"/>
            <a:chOff x="0" y="0"/>
            <a:chExt cx="599760" cy="809280"/>
          </a:xfrm>
        </p:grpSpPr>
        <p:sp>
          <p:nvSpPr>
            <p:cNvPr id="52" name="Freeform 52"/>
            <p:cNvSpPr/>
            <p:nvPr/>
          </p:nvSpPr>
          <p:spPr>
            <a:xfrm>
              <a:off x="0" y="0"/>
              <a:ext cx="599821" cy="809244"/>
            </a:xfrm>
            <a:custGeom>
              <a:avLst/>
              <a:gdLst/>
              <a:ahLst/>
              <a:cxnLst/>
              <a:rect l="l" t="t" r="r" b="b"/>
              <a:pathLst>
                <a:path w="599821" h="809244">
                  <a:moveTo>
                    <a:pt x="0" y="0"/>
                  </a:moveTo>
                  <a:cubicBezTo>
                    <a:pt x="199898" y="0"/>
                    <a:pt x="399796" y="0"/>
                    <a:pt x="599821" y="0"/>
                  </a:cubicBezTo>
                  <a:cubicBezTo>
                    <a:pt x="599821" y="270510"/>
                    <a:pt x="599821" y="538861"/>
                    <a:pt x="599821" y="809244"/>
                  </a:cubicBezTo>
                  <a:cubicBezTo>
                    <a:pt x="399923" y="809244"/>
                    <a:pt x="202057" y="809244"/>
                    <a:pt x="0" y="809244"/>
                  </a:cubicBezTo>
                  <a:cubicBezTo>
                    <a:pt x="0" y="540893"/>
                    <a:pt x="0" y="272542"/>
                    <a:pt x="0" y="0"/>
                  </a:cubicBezTo>
                  <a:close/>
                  <a:moveTo>
                    <a:pt x="532384" y="369824"/>
                  </a:moveTo>
                  <a:cubicBezTo>
                    <a:pt x="532384" y="266319"/>
                    <a:pt x="532384" y="164846"/>
                    <a:pt x="532384" y="63500"/>
                  </a:cubicBezTo>
                  <a:cubicBezTo>
                    <a:pt x="465074" y="63500"/>
                    <a:pt x="401955" y="63500"/>
                    <a:pt x="336677" y="63500"/>
                  </a:cubicBezTo>
                  <a:cubicBezTo>
                    <a:pt x="336677" y="167005"/>
                    <a:pt x="336677" y="268478"/>
                    <a:pt x="336677" y="369824"/>
                  </a:cubicBezTo>
                  <a:cubicBezTo>
                    <a:pt x="401955" y="369824"/>
                    <a:pt x="467106" y="369824"/>
                    <a:pt x="532384" y="369824"/>
                  </a:cubicBezTo>
                  <a:close/>
                  <a:moveTo>
                    <a:pt x="67310" y="63373"/>
                  </a:moveTo>
                  <a:cubicBezTo>
                    <a:pt x="67310" y="166878"/>
                    <a:pt x="67310" y="268351"/>
                    <a:pt x="67310" y="369697"/>
                  </a:cubicBezTo>
                  <a:cubicBezTo>
                    <a:pt x="134620" y="369697"/>
                    <a:pt x="199898" y="369697"/>
                    <a:pt x="265176" y="369697"/>
                  </a:cubicBezTo>
                  <a:cubicBezTo>
                    <a:pt x="265176" y="266192"/>
                    <a:pt x="265176" y="166878"/>
                    <a:pt x="265176" y="63373"/>
                  </a:cubicBezTo>
                  <a:cubicBezTo>
                    <a:pt x="197866" y="63373"/>
                    <a:pt x="132588" y="63373"/>
                    <a:pt x="67310" y="63373"/>
                  </a:cubicBezTo>
                  <a:close/>
                  <a:moveTo>
                    <a:pt x="336677" y="439547"/>
                  </a:moveTo>
                  <a:cubicBezTo>
                    <a:pt x="336677" y="541020"/>
                    <a:pt x="336677" y="640334"/>
                    <a:pt x="336677" y="741680"/>
                  </a:cubicBezTo>
                  <a:cubicBezTo>
                    <a:pt x="403987" y="741680"/>
                    <a:pt x="469265" y="741680"/>
                    <a:pt x="532384" y="741680"/>
                  </a:cubicBezTo>
                  <a:cubicBezTo>
                    <a:pt x="532384" y="638175"/>
                    <a:pt x="532384" y="538861"/>
                    <a:pt x="532384" y="439547"/>
                  </a:cubicBezTo>
                  <a:cubicBezTo>
                    <a:pt x="465074" y="439547"/>
                    <a:pt x="401955" y="439547"/>
                    <a:pt x="336677" y="439547"/>
                  </a:cubicBezTo>
                  <a:close/>
                  <a:moveTo>
                    <a:pt x="265176" y="743839"/>
                  </a:moveTo>
                  <a:cubicBezTo>
                    <a:pt x="265176" y="638175"/>
                    <a:pt x="265176" y="541020"/>
                    <a:pt x="265176" y="439547"/>
                  </a:cubicBezTo>
                  <a:cubicBezTo>
                    <a:pt x="197866" y="439547"/>
                    <a:pt x="132588" y="439547"/>
                    <a:pt x="67310" y="439547"/>
                  </a:cubicBezTo>
                  <a:cubicBezTo>
                    <a:pt x="67310" y="543052"/>
                    <a:pt x="67310" y="642366"/>
                    <a:pt x="67310" y="745871"/>
                  </a:cubicBezTo>
                  <a:cubicBezTo>
                    <a:pt x="126238" y="745871"/>
                    <a:pt x="180975" y="745871"/>
                    <a:pt x="237744" y="745871"/>
                  </a:cubicBezTo>
                  <a:cubicBezTo>
                    <a:pt x="246126" y="745871"/>
                    <a:pt x="254635" y="743712"/>
                    <a:pt x="265049" y="743712"/>
                  </a:cubicBezTo>
                  <a:close/>
                </a:path>
              </a:pathLst>
            </a:custGeom>
            <a:solidFill>
              <a:srgbClr val="0070C0"/>
            </a:solidFill>
          </p:spPr>
        </p:sp>
      </p:grpSp>
      <p:grpSp>
        <p:nvGrpSpPr>
          <p:cNvPr id="53" name="Group 53"/>
          <p:cNvGrpSpPr/>
          <p:nvPr/>
        </p:nvGrpSpPr>
        <p:grpSpPr>
          <a:xfrm>
            <a:off x="5117040" y="7131780"/>
            <a:ext cx="835920" cy="854820"/>
            <a:chOff x="0" y="0"/>
            <a:chExt cx="1114560" cy="1139760"/>
          </a:xfrm>
        </p:grpSpPr>
        <p:sp>
          <p:nvSpPr>
            <p:cNvPr id="54" name="Freeform 54"/>
            <p:cNvSpPr/>
            <p:nvPr/>
          </p:nvSpPr>
          <p:spPr>
            <a:xfrm>
              <a:off x="0" y="0"/>
              <a:ext cx="1114552" cy="1139698"/>
            </a:xfrm>
            <a:custGeom>
              <a:avLst/>
              <a:gdLst/>
              <a:ahLst/>
              <a:cxnLst/>
              <a:rect l="l" t="t" r="r" b="b"/>
              <a:pathLst>
                <a:path w="1114552" h="1139698">
                  <a:moveTo>
                    <a:pt x="1114552" y="196596"/>
                  </a:moveTo>
                  <a:cubicBezTo>
                    <a:pt x="974979" y="196596"/>
                    <a:pt x="843788" y="196596"/>
                    <a:pt x="710565" y="196596"/>
                  </a:cubicBezTo>
                  <a:cubicBezTo>
                    <a:pt x="592074" y="196596"/>
                    <a:pt x="473710" y="196596"/>
                    <a:pt x="355219" y="196596"/>
                  </a:cubicBezTo>
                  <a:cubicBezTo>
                    <a:pt x="331978" y="194437"/>
                    <a:pt x="323469" y="205105"/>
                    <a:pt x="308737" y="226187"/>
                  </a:cubicBezTo>
                  <a:cubicBezTo>
                    <a:pt x="289687" y="257937"/>
                    <a:pt x="260096" y="287528"/>
                    <a:pt x="228346" y="306578"/>
                  </a:cubicBezTo>
                  <a:cubicBezTo>
                    <a:pt x="205105" y="321437"/>
                    <a:pt x="196596" y="331978"/>
                    <a:pt x="196596" y="359410"/>
                  </a:cubicBezTo>
                  <a:cubicBezTo>
                    <a:pt x="196596" y="598297"/>
                    <a:pt x="196596" y="839470"/>
                    <a:pt x="196596" y="1078357"/>
                  </a:cubicBezTo>
                  <a:cubicBezTo>
                    <a:pt x="196596" y="1095248"/>
                    <a:pt x="196596" y="1114298"/>
                    <a:pt x="196596" y="1137539"/>
                  </a:cubicBezTo>
                  <a:cubicBezTo>
                    <a:pt x="179705" y="1137539"/>
                    <a:pt x="164846" y="1139698"/>
                    <a:pt x="145796" y="1139698"/>
                  </a:cubicBezTo>
                  <a:cubicBezTo>
                    <a:pt x="145796" y="1097407"/>
                    <a:pt x="147955" y="1059307"/>
                    <a:pt x="143637" y="1021334"/>
                  </a:cubicBezTo>
                  <a:cubicBezTo>
                    <a:pt x="143637" y="1006475"/>
                    <a:pt x="130937" y="985393"/>
                    <a:pt x="120396" y="981202"/>
                  </a:cubicBezTo>
                  <a:cubicBezTo>
                    <a:pt x="94996" y="968502"/>
                    <a:pt x="88646" y="951611"/>
                    <a:pt x="88646" y="928370"/>
                  </a:cubicBezTo>
                  <a:cubicBezTo>
                    <a:pt x="90805" y="735965"/>
                    <a:pt x="88646" y="543560"/>
                    <a:pt x="90805" y="353187"/>
                  </a:cubicBezTo>
                  <a:cubicBezTo>
                    <a:pt x="90805" y="321437"/>
                    <a:pt x="84455" y="296037"/>
                    <a:pt x="59055" y="270764"/>
                  </a:cubicBezTo>
                  <a:cubicBezTo>
                    <a:pt x="0" y="219964"/>
                    <a:pt x="4191" y="118364"/>
                    <a:pt x="61341" y="63500"/>
                  </a:cubicBezTo>
                  <a:cubicBezTo>
                    <a:pt x="120523" y="4191"/>
                    <a:pt x="219964" y="0"/>
                    <a:pt x="274955" y="59182"/>
                  </a:cubicBezTo>
                  <a:cubicBezTo>
                    <a:pt x="296164" y="82423"/>
                    <a:pt x="317246" y="88773"/>
                    <a:pt x="346837" y="88773"/>
                  </a:cubicBezTo>
                  <a:cubicBezTo>
                    <a:pt x="573151" y="86614"/>
                    <a:pt x="799465" y="88773"/>
                    <a:pt x="1027811" y="86614"/>
                  </a:cubicBezTo>
                  <a:cubicBezTo>
                    <a:pt x="1053211" y="86614"/>
                    <a:pt x="1067943" y="95123"/>
                    <a:pt x="1078611" y="120396"/>
                  </a:cubicBezTo>
                  <a:cubicBezTo>
                    <a:pt x="1087120" y="143637"/>
                    <a:pt x="1101852" y="166878"/>
                    <a:pt x="1114552" y="196469"/>
                  </a:cubicBezTo>
                  <a:close/>
                </a:path>
              </a:pathLst>
            </a:custGeom>
            <a:solidFill>
              <a:srgbClr val="0070C0"/>
            </a:solidFill>
          </p:spPr>
        </p:sp>
      </p:grpSp>
      <p:grpSp>
        <p:nvGrpSpPr>
          <p:cNvPr id="55" name="Group 55"/>
          <p:cNvGrpSpPr/>
          <p:nvPr/>
        </p:nvGrpSpPr>
        <p:grpSpPr>
          <a:xfrm>
            <a:off x="2757240" y="7270020"/>
            <a:ext cx="409320" cy="542700"/>
            <a:chOff x="0" y="0"/>
            <a:chExt cx="545760" cy="723600"/>
          </a:xfrm>
        </p:grpSpPr>
        <p:sp>
          <p:nvSpPr>
            <p:cNvPr id="56" name="Freeform 56"/>
            <p:cNvSpPr/>
            <p:nvPr/>
          </p:nvSpPr>
          <p:spPr>
            <a:xfrm>
              <a:off x="0" y="0"/>
              <a:ext cx="545719" cy="723646"/>
            </a:xfrm>
            <a:custGeom>
              <a:avLst/>
              <a:gdLst/>
              <a:ahLst/>
              <a:cxnLst/>
              <a:rect l="l" t="t" r="r" b="b"/>
              <a:pathLst>
                <a:path w="545719" h="723646">
                  <a:moveTo>
                    <a:pt x="545719" y="723646"/>
                  </a:moveTo>
                  <a:cubicBezTo>
                    <a:pt x="450850" y="715137"/>
                    <a:pt x="356108" y="717296"/>
                    <a:pt x="265430" y="696087"/>
                  </a:cubicBezTo>
                  <a:cubicBezTo>
                    <a:pt x="103251" y="653796"/>
                    <a:pt x="0" y="484505"/>
                    <a:pt x="18923" y="315214"/>
                  </a:cubicBezTo>
                  <a:cubicBezTo>
                    <a:pt x="40005" y="143891"/>
                    <a:pt x="179070" y="10541"/>
                    <a:pt x="349758" y="4191"/>
                  </a:cubicBezTo>
                  <a:cubicBezTo>
                    <a:pt x="413004" y="0"/>
                    <a:pt x="478282" y="4191"/>
                    <a:pt x="545719" y="4191"/>
                  </a:cubicBezTo>
                  <a:cubicBezTo>
                    <a:pt x="545719" y="239014"/>
                    <a:pt x="545719" y="473837"/>
                    <a:pt x="545719" y="723519"/>
                  </a:cubicBezTo>
                  <a:close/>
                  <a:moveTo>
                    <a:pt x="419354" y="135382"/>
                  </a:moveTo>
                  <a:cubicBezTo>
                    <a:pt x="311912" y="120523"/>
                    <a:pt x="225552" y="158623"/>
                    <a:pt x="177038" y="245364"/>
                  </a:cubicBezTo>
                  <a:cubicBezTo>
                    <a:pt x="132842" y="323596"/>
                    <a:pt x="134874" y="406146"/>
                    <a:pt x="185420" y="484505"/>
                  </a:cubicBezTo>
                  <a:cubicBezTo>
                    <a:pt x="240157" y="564896"/>
                    <a:pt x="320294" y="592455"/>
                    <a:pt x="419354" y="581787"/>
                  </a:cubicBezTo>
                  <a:cubicBezTo>
                    <a:pt x="419354" y="492887"/>
                    <a:pt x="419354" y="404114"/>
                    <a:pt x="419354" y="317373"/>
                  </a:cubicBezTo>
                  <a:cubicBezTo>
                    <a:pt x="419354" y="258191"/>
                    <a:pt x="419354" y="196723"/>
                    <a:pt x="419354" y="135382"/>
                  </a:cubicBezTo>
                  <a:close/>
                </a:path>
              </a:pathLst>
            </a:custGeom>
            <a:solidFill>
              <a:srgbClr val="0070C0"/>
            </a:solidFill>
          </p:spPr>
        </p:sp>
      </p:grpSp>
      <p:grpSp>
        <p:nvGrpSpPr>
          <p:cNvPr id="57" name="Group 57"/>
          <p:cNvGrpSpPr/>
          <p:nvPr/>
        </p:nvGrpSpPr>
        <p:grpSpPr>
          <a:xfrm>
            <a:off x="719280" y="7858080"/>
            <a:ext cx="1104840" cy="195480"/>
            <a:chOff x="0" y="0"/>
            <a:chExt cx="1473120" cy="260640"/>
          </a:xfrm>
        </p:grpSpPr>
        <p:sp>
          <p:nvSpPr>
            <p:cNvPr id="58" name="Freeform 58"/>
            <p:cNvSpPr/>
            <p:nvPr/>
          </p:nvSpPr>
          <p:spPr>
            <a:xfrm>
              <a:off x="0" y="0"/>
              <a:ext cx="1473200" cy="260731"/>
            </a:xfrm>
            <a:custGeom>
              <a:avLst/>
              <a:gdLst/>
              <a:ahLst/>
              <a:cxnLst/>
              <a:rect l="l" t="t" r="r" b="b"/>
              <a:pathLst>
                <a:path w="1473200" h="260731">
                  <a:moveTo>
                    <a:pt x="365633" y="108077"/>
                  </a:moveTo>
                  <a:cubicBezTo>
                    <a:pt x="365633" y="158877"/>
                    <a:pt x="365633" y="205613"/>
                    <a:pt x="365633" y="254254"/>
                  </a:cubicBezTo>
                  <a:cubicBezTo>
                    <a:pt x="300101" y="254254"/>
                    <a:pt x="236728" y="254254"/>
                    <a:pt x="169037" y="254254"/>
                  </a:cubicBezTo>
                  <a:cubicBezTo>
                    <a:pt x="169037" y="207645"/>
                    <a:pt x="169037" y="158877"/>
                    <a:pt x="169037" y="105918"/>
                  </a:cubicBezTo>
                  <a:cubicBezTo>
                    <a:pt x="130937" y="105918"/>
                    <a:pt x="99314" y="105918"/>
                    <a:pt x="65532" y="105918"/>
                  </a:cubicBezTo>
                  <a:cubicBezTo>
                    <a:pt x="31750" y="105918"/>
                    <a:pt x="4191" y="95377"/>
                    <a:pt x="2159" y="55118"/>
                  </a:cubicBezTo>
                  <a:cubicBezTo>
                    <a:pt x="0" y="21209"/>
                    <a:pt x="23241" y="0"/>
                    <a:pt x="67691" y="0"/>
                  </a:cubicBezTo>
                  <a:cubicBezTo>
                    <a:pt x="513588" y="0"/>
                    <a:pt x="959485" y="0"/>
                    <a:pt x="1405509" y="0"/>
                  </a:cubicBezTo>
                  <a:cubicBezTo>
                    <a:pt x="1447800" y="0"/>
                    <a:pt x="1473200" y="21209"/>
                    <a:pt x="1471041" y="55118"/>
                  </a:cubicBezTo>
                  <a:cubicBezTo>
                    <a:pt x="1471041" y="86868"/>
                    <a:pt x="1443609" y="105918"/>
                    <a:pt x="1401318" y="105918"/>
                  </a:cubicBezTo>
                  <a:cubicBezTo>
                    <a:pt x="1371727" y="108077"/>
                    <a:pt x="1339977" y="105918"/>
                    <a:pt x="1302004" y="105918"/>
                  </a:cubicBezTo>
                  <a:cubicBezTo>
                    <a:pt x="1302004" y="146177"/>
                    <a:pt x="1302004" y="184277"/>
                    <a:pt x="1304163" y="222504"/>
                  </a:cubicBezTo>
                  <a:cubicBezTo>
                    <a:pt x="1304163" y="250063"/>
                    <a:pt x="1293622" y="258572"/>
                    <a:pt x="1266063" y="258572"/>
                  </a:cubicBezTo>
                  <a:cubicBezTo>
                    <a:pt x="1225931" y="256413"/>
                    <a:pt x="1185799" y="256413"/>
                    <a:pt x="1143508" y="258572"/>
                  </a:cubicBezTo>
                  <a:cubicBezTo>
                    <a:pt x="1111758" y="260731"/>
                    <a:pt x="1103376" y="245872"/>
                    <a:pt x="1105408" y="216154"/>
                  </a:cubicBezTo>
                  <a:cubicBezTo>
                    <a:pt x="1107567" y="182245"/>
                    <a:pt x="1105408" y="146177"/>
                    <a:pt x="1105408" y="108077"/>
                  </a:cubicBezTo>
                  <a:cubicBezTo>
                    <a:pt x="858139" y="108077"/>
                    <a:pt x="615061" y="108077"/>
                    <a:pt x="365633" y="108077"/>
                  </a:cubicBezTo>
                  <a:close/>
                </a:path>
              </a:pathLst>
            </a:custGeom>
            <a:solidFill>
              <a:srgbClr val="0070C0"/>
            </a:solidFill>
          </p:spPr>
        </p:sp>
      </p:grpSp>
      <p:grpSp>
        <p:nvGrpSpPr>
          <p:cNvPr id="59" name="Group 59"/>
          <p:cNvGrpSpPr/>
          <p:nvPr/>
        </p:nvGrpSpPr>
        <p:grpSpPr>
          <a:xfrm>
            <a:off x="3524040" y="5962680"/>
            <a:ext cx="502200" cy="280800"/>
            <a:chOff x="0" y="0"/>
            <a:chExt cx="669600" cy="374400"/>
          </a:xfrm>
        </p:grpSpPr>
        <p:sp>
          <p:nvSpPr>
            <p:cNvPr id="60" name="Freeform 60"/>
            <p:cNvSpPr/>
            <p:nvPr/>
          </p:nvSpPr>
          <p:spPr>
            <a:xfrm>
              <a:off x="0" y="0"/>
              <a:ext cx="669544" cy="374396"/>
            </a:xfrm>
            <a:custGeom>
              <a:avLst/>
              <a:gdLst/>
              <a:ahLst/>
              <a:cxnLst/>
              <a:rect l="l" t="t" r="r" b="b"/>
              <a:pathLst>
                <a:path w="669544" h="374396">
                  <a:moveTo>
                    <a:pt x="167386" y="374396"/>
                  </a:moveTo>
                  <a:cubicBezTo>
                    <a:pt x="110236" y="374396"/>
                    <a:pt x="55118" y="374396"/>
                    <a:pt x="0" y="374396"/>
                  </a:cubicBezTo>
                  <a:cubicBezTo>
                    <a:pt x="0" y="249555"/>
                    <a:pt x="0" y="126873"/>
                    <a:pt x="0" y="0"/>
                  </a:cubicBezTo>
                  <a:cubicBezTo>
                    <a:pt x="224663" y="0"/>
                    <a:pt x="445008" y="0"/>
                    <a:pt x="669544" y="0"/>
                  </a:cubicBezTo>
                  <a:cubicBezTo>
                    <a:pt x="669544" y="126873"/>
                    <a:pt x="669544" y="249555"/>
                    <a:pt x="669544" y="374396"/>
                  </a:cubicBezTo>
                  <a:cubicBezTo>
                    <a:pt x="612394" y="374396"/>
                    <a:pt x="559308" y="374396"/>
                    <a:pt x="504317" y="374396"/>
                  </a:cubicBezTo>
                  <a:cubicBezTo>
                    <a:pt x="483108" y="230505"/>
                    <a:pt x="432308" y="173482"/>
                    <a:pt x="332740" y="173482"/>
                  </a:cubicBezTo>
                  <a:cubicBezTo>
                    <a:pt x="235204" y="173482"/>
                    <a:pt x="184404" y="234823"/>
                    <a:pt x="167513" y="374396"/>
                  </a:cubicBezTo>
                  <a:close/>
                </a:path>
              </a:pathLst>
            </a:custGeom>
            <a:solidFill>
              <a:srgbClr val="0070C0"/>
            </a:solidFill>
          </p:spPr>
        </p:sp>
      </p:grpSp>
      <p:grpSp>
        <p:nvGrpSpPr>
          <p:cNvPr id="61" name="Group 61"/>
          <p:cNvGrpSpPr/>
          <p:nvPr/>
        </p:nvGrpSpPr>
        <p:grpSpPr>
          <a:xfrm>
            <a:off x="4933980" y="3690900"/>
            <a:ext cx="1252800" cy="159300"/>
            <a:chOff x="0" y="0"/>
            <a:chExt cx="1670400" cy="212400"/>
          </a:xfrm>
        </p:grpSpPr>
        <p:sp>
          <p:nvSpPr>
            <p:cNvPr id="62" name="Freeform 62"/>
            <p:cNvSpPr/>
            <p:nvPr/>
          </p:nvSpPr>
          <p:spPr>
            <a:xfrm>
              <a:off x="0" y="0"/>
              <a:ext cx="1670431" cy="212471"/>
            </a:xfrm>
            <a:custGeom>
              <a:avLst/>
              <a:gdLst/>
              <a:ahLst/>
              <a:cxnLst/>
              <a:rect l="l" t="t" r="r" b="b"/>
              <a:pathLst>
                <a:path w="1670431" h="212471">
                  <a:moveTo>
                    <a:pt x="363728" y="191389"/>
                  </a:moveTo>
                  <a:cubicBezTo>
                    <a:pt x="408178" y="166116"/>
                    <a:pt x="454660" y="140970"/>
                    <a:pt x="505333" y="113538"/>
                  </a:cubicBezTo>
                  <a:cubicBezTo>
                    <a:pt x="395351" y="113538"/>
                    <a:pt x="287528" y="113538"/>
                    <a:pt x="179705" y="113538"/>
                  </a:cubicBezTo>
                  <a:cubicBezTo>
                    <a:pt x="177546" y="136652"/>
                    <a:pt x="177546" y="157734"/>
                    <a:pt x="175514" y="180848"/>
                  </a:cubicBezTo>
                  <a:cubicBezTo>
                    <a:pt x="118364" y="180848"/>
                    <a:pt x="61341" y="180848"/>
                    <a:pt x="0" y="180848"/>
                  </a:cubicBezTo>
                  <a:cubicBezTo>
                    <a:pt x="0" y="121920"/>
                    <a:pt x="0" y="63119"/>
                    <a:pt x="0" y="2159"/>
                  </a:cubicBezTo>
                  <a:cubicBezTo>
                    <a:pt x="52832" y="2159"/>
                    <a:pt x="103632" y="0"/>
                    <a:pt x="152273" y="2159"/>
                  </a:cubicBezTo>
                  <a:cubicBezTo>
                    <a:pt x="160782" y="2159"/>
                    <a:pt x="173355" y="16891"/>
                    <a:pt x="175514" y="27432"/>
                  </a:cubicBezTo>
                  <a:cubicBezTo>
                    <a:pt x="179705" y="40005"/>
                    <a:pt x="177673" y="54737"/>
                    <a:pt x="177673" y="71628"/>
                  </a:cubicBezTo>
                  <a:cubicBezTo>
                    <a:pt x="365887" y="71628"/>
                    <a:pt x="551942" y="71628"/>
                    <a:pt x="742188" y="71628"/>
                  </a:cubicBezTo>
                  <a:cubicBezTo>
                    <a:pt x="744347" y="50546"/>
                    <a:pt x="744347" y="27432"/>
                    <a:pt x="746379" y="4318"/>
                  </a:cubicBezTo>
                  <a:cubicBezTo>
                    <a:pt x="805561" y="4318"/>
                    <a:pt x="862711" y="4318"/>
                    <a:pt x="924052" y="4318"/>
                  </a:cubicBezTo>
                  <a:cubicBezTo>
                    <a:pt x="926211" y="25400"/>
                    <a:pt x="928243" y="46355"/>
                    <a:pt x="930402" y="71628"/>
                  </a:cubicBezTo>
                  <a:cubicBezTo>
                    <a:pt x="1116457" y="71628"/>
                    <a:pt x="1300480" y="71628"/>
                    <a:pt x="1488567" y="71628"/>
                  </a:cubicBezTo>
                  <a:cubicBezTo>
                    <a:pt x="1490726" y="48514"/>
                    <a:pt x="1492758" y="27432"/>
                    <a:pt x="1494917" y="4318"/>
                  </a:cubicBezTo>
                  <a:cubicBezTo>
                    <a:pt x="1552067" y="4318"/>
                    <a:pt x="1609090" y="4318"/>
                    <a:pt x="1670431" y="4318"/>
                  </a:cubicBezTo>
                  <a:cubicBezTo>
                    <a:pt x="1670431" y="61087"/>
                    <a:pt x="1670431" y="120015"/>
                    <a:pt x="1670431" y="180975"/>
                  </a:cubicBezTo>
                  <a:cubicBezTo>
                    <a:pt x="1613281" y="180975"/>
                    <a:pt x="1556258" y="180975"/>
                    <a:pt x="1492758" y="180975"/>
                  </a:cubicBezTo>
                  <a:cubicBezTo>
                    <a:pt x="1492758" y="159893"/>
                    <a:pt x="1490599" y="138938"/>
                    <a:pt x="1490599" y="115824"/>
                  </a:cubicBezTo>
                  <a:cubicBezTo>
                    <a:pt x="1304544" y="115824"/>
                    <a:pt x="1118489" y="115824"/>
                    <a:pt x="930275" y="115824"/>
                  </a:cubicBezTo>
                  <a:cubicBezTo>
                    <a:pt x="928116" y="134747"/>
                    <a:pt x="926084" y="157861"/>
                    <a:pt x="923925" y="180975"/>
                  </a:cubicBezTo>
                  <a:cubicBezTo>
                    <a:pt x="864743" y="180975"/>
                    <a:pt x="807593" y="180975"/>
                    <a:pt x="746252" y="180975"/>
                  </a:cubicBezTo>
                  <a:cubicBezTo>
                    <a:pt x="744093" y="159893"/>
                    <a:pt x="744093" y="138938"/>
                    <a:pt x="742061" y="113665"/>
                  </a:cubicBezTo>
                  <a:cubicBezTo>
                    <a:pt x="625729" y="115824"/>
                    <a:pt x="522097" y="147320"/>
                    <a:pt x="422783" y="199898"/>
                  </a:cubicBezTo>
                  <a:cubicBezTo>
                    <a:pt x="410083" y="206248"/>
                    <a:pt x="395351" y="208280"/>
                    <a:pt x="380492" y="212471"/>
                  </a:cubicBezTo>
                  <a:cubicBezTo>
                    <a:pt x="376301" y="206121"/>
                    <a:pt x="369951" y="199898"/>
                    <a:pt x="363601" y="191389"/>
                  </a:cubicBezTo>
                  <a:close/>
                </a:path>
              </a:pathLst>
            </a:custGeom>
            <a:solidFill>
              <a:srgbClr val="0070C0"/>
            </a:solidFill>
          </p:spPr>
        </p:sp>
      </p:grpSp>
      <p:grpSp>
        <p:nvGrpSpPr>
          <p:cNvPr id="63" name="Group 63"/>
          <p:cNvGrpSpPr/>
          <p:nvPr/>
        </p:nvGrpSpPr>
        <p:grpSpPr>
          <a:xfrm>
            <a:off x="3171960" y="5891400"/>
            <a:ext cx="209520" cy="352620"/>
            <a:chOff x="0" y="0"/>
            <a:chExt cx="279360" cy="470160"/>
          </a:xfrm>
        </p:grpSpPr>
        <p:sp>
          <p:nvSpPr>
            <p:cNvPr id="64" name="Freeform 64"/>
            <p:cNvSpPr/>
            <p:nvPr/>
          </p:nvSpPr>
          <p:spPr>
            <a:xfrm>
              <a:off x="0" y="0"/>
              <a:ext cx="279400" cy="470154"/>
            </a:xfrm>
            <a:custGeom>
              <a:avLst/>
              <a:gdLst/>
              <a:ahLst/>
              <a:cxnLst/>
              <a:rect l="l" t="t" r="r" b="b"/>
              <a:pathLst>
                <a:path w="279400" h="470154">
                  <a:moveTo>
                    <a:pt x="0" y="0"/>
                  </a:moveTo>
                  <a:cubicBezTo>
                    <a:pt x="95250" y="0"/>
                    <a:pt x="186182" y="0"/>
                    <a:pt x="279400" y="0"/>
                  </a:cubicBezTo>
                  <a:cubicBezTo>
                    <a:pt x="279400" y="156718"/>
                    <a:pt x="279400" y="311277"/>
                    <a:pt x="279400" y="470154"/>
                  </a:cubicBezTo>
                  <a:cubicBezTo>
                    <a:pt x="188341" y="470154"/>
                    <a:pt x="95250" y="470154"/>
                    <a:pt x="0" y="470154"/>
                  </a:cubicBezTo>
                  <a:cubicBezTo>
                    <a:pt x="0" y="313436"/>
                    <a:pt x="0" y="158877"/>
                    <a:pt x="0" y="0"/>
                  </a:cubicBezTo>
                  <a:close/>
                </a:path>
              </a:pathLst>
            </a:custGeom>
            <a:solidFill>
              <a:srgbClr val="0070C0"/>
            </a:solidFill>
          </p:spPr>
        </p:sp>
      </p:grpSp>
      <p:grpSp>
        <p:nvGrpSpPr>
          <p:cNvPr id="65" name="Group 65"/>
          <p:cNvGrpSpPr/>
          <p:nvPr/>
        </p:nvGrpSpPr>
        <p:grpSpPr>
          <a:xfrm>
            <a:off x="5610060" y="3890700"/>
            <a:ext cx="373680" cy="383400"/>
            <a:chOff x="0" y="0"/>
            <a:chExt cx="498240" cy="511200"/>
          </a:xfrm>
        </p:grpSpPr>
        <p:sp>
          <p:nvSpPr>
            <p:cNvPr id="66" name="Freeform 66"/>
            <p:cNvSpPr/>
            <p:nvPr/>
          </p:nvSpPr>
          <p:spPr>
            <a:xfrm>
              <a:off x="0" y="0"/>
              <a:ext cx="498221" cy="511302"/>
            </a:xfrm>
            <a:custGeom>
              <a:avLst/>
              <a:gdLst/>
              <a:ahLst/>
              <a:cxnLst/>
              <a:rect l="l" t="t" r="r" b="b"/>
              <a:pathLst>
                <a:path w="498221" h="511302">
                  <a:moveTo>
                    <a:pt x="40259" y="0"/>
                  </a:moveTo>
                  <a:cubicBezTo>
                    <a:pt x="110236" y="14859"/>
                    <a:pt x="180213" y="33909"/>
                    <a:pt x="252349" y="44577"/>
                  </a:cubicBezTo>
                  <a:cubicBezTo>
                    <a:pt x="328676" y="55245"/>
                    <a:pt x="385953" y="89154"/>
                    <a:pt x="424053" y="159131"/>
                  </a:cubicBezTo>
                  <a:cubicBezTo>
                    <a:pt x="443103" y="195199"/>
                    <a:pt x="470662" y="226949"/>
                    <a:pt x="491871" y="260985"/>
                  </a:cubicBezTo>
                  <a:cubicBezTo>
                    <a:pt x="498221" y="269494"/>
                    <a:pt x="498221" y="290703"/>
                    <a:pt x="491871" y="297053"/>
                  </a:cubicBezTo>
                  <a:cubicBezTo>
                    <a:pt x="426085" y="369189"/>
                    <a:pt x="356235" y="439166"/>
                    <a:pt x="284099" y="511302"/>
                  </a:cubicBezTo>
                  <a:cubicBezTo>
                    <a:pt x="211963" y="460375"/>
                    <a:pt x="146304" y="413766"/>
                    <a:pt x="80518" y="367030"/>
                  </a:cubicBezTo>
                  <a:cubicBezTo>
                    <a:pt x="72009" y="360680"/>
                    <a:pt x="67818" y="347980"/>
                    <a:pt x="65659" y="337312"/>
                  </a:cubicBezTo>
                  <a:cubicBezTo>
                    <a:pt x="44577" y="243967"/>
                    <a:pt x="23368" y="148463"/>
                    <a:pt x="2159" y="53086"/>
                  </a:cubicBezTo>
                  <a:cubicBezTo>
                    <a:pt x="0" y="48895"/>
                    <a:pt x="2159" y="44577"/>
                    <a:pt x="2159" y="31877"/>
                  </a:cubicBezTo>
                  <a:cubicBezTo>
                    <a:pt x="74295" y="104013"/>
                    <a:pt x="139954" y="169799"/>
                    <a:pt x="205740" y="237617"/>
                  </a:cubicBezTo>
                  <a:cubicBezTo>
                    <a:pt x="212090" y="243967"/>
                    <a:pt x="212090" y="258826"/>
                    <a:pt x="214249" y="271526"/>
                  </a:cubicBezTo>
                  <a:cubicBezTo>
                    <a:pt x="218440" y="305435"/>
                    <a:pt x="237617" y="324612"/>
                    <a:pt x="273558" y="324612"/>
                  </a:cubicBezTo>
                  <a:cubicBezTo>
                    <a:pt x="303276" y="322453"/>
                    <a:pt x="322326" y="305562"/>
                    <a:pt x="324485" y="273685"/>
                  </a:cubicBezTo>
                  <a:cubicBezTo>
                    <a:pt x="324485" y="237617"/>
                    <a:pt x="303276" y="220599"/>
                    <a:pt x="269367" y="214249"/>
                  </a:cubicBezTo>
                  <a:cubicBezTo>
                    <a:pt x="258826" y="214249"/>
                    <a:pt x="241808" y="214249"/>
                    <a:pt x="235458" y="207899"/>
                  </a:cubicBezTo>
                  <a:cubicBezTo>
                    <a:pt x="167513" y="142113"/>
                    <a:pt x="101727" y="76327"/>
                    <a:pt x="33909" y="10668"/>
                  </a:cubicBezTo>
                  <a:cubicBezTo>
                    <a:pt x="36068" y="6350"/>
                    <a:pt x="38100" y="2159"/>
                    <a:pt x="40259" y="0"/>
                  </a:cubicBezTo>
                  <a:close/>
                </a:path>
              </a:pathLst>
            </a:custGeom>
            <a:solidFill>
              <a:srgbClr val="0070C0"/>
            </a:solidFill>
          </p:spPr>
        </p:sp>
      </p:grpSp>
      <p:grpSp>
        <p:nvGrpSpPr>
          <p:cNvPr id="67" name="Group 67"/>
          <p:cNvGrpSpPr/>
          <p:nvPr/>
        </p:nvGrpSpPr>
        <p:grpSpPr>
          <a:xfrm>
            <a:off x="2766960" y="5891400"/>
            <a:ext cx="207360" cy="354780"/>
            <a:chOff x="0" y="0"/>
            <a:chExt cx="276480" cy="473040"/>
          </a:xfrm>
        </p:grpSpPr>
        <p:sp>
          <p:nvSpPr>
            <p:cNvPr id="68" name="Freeform 68"/>
            <p:cNvSpPr/>
            <p:nvPr/>
          </p:nvSpPr>
          <p:spPr>
            <a:xfrm>
              <a:off x="0" y="0"/>
              <a:ext cx="276479" cy="473075"/>
            </a:xfrm>
            <a:custGeom>
              <a:avLst/>
              <a:gdLst/>
              <a:ahLst/>
              <a:cxnLst/>
              <a:rect l="l" t="t" r="r" b="b"/>
              <a:pathLst>
                <a:path w="276479" h="473075">
                  <a:moveTo>
                    <a:pt x="276479" y="473075"/>
                  </a:moveTo>
                  <a:cubicBezTo>
                    <a:pt x="182880" y="473075"/>
                    <a:pt x="93599" y="473075"/>
                    <a:pt x="0" y="473075"/>
                  </a:cubicBezTo>
                  <a:cubicBezTo>
                    <a:pt x="0" y="316103"/>
                    <a:pt x="0" y="159131"/>
                    <a:pt x="0" y="0"/>
                  </a:cubicBezTo>
                  <a:cubicBezTo>
                    <a:pt x="89281" y="0"/>
                    <a:pt x="180721" y="0"/>
                    <a:pt x="276479" y="0"/>
                  </a:cubicBezTo>
                  <a:cubicBezTo>
                    <a:pt x="276479" y="156972"/>
                    <a:pt x="276479" y="313944"/>
                    <a:pt x="276479" y="473075"/>
                  </a:cubicBezTo>
                  <a:close/>
                </a:path>
              </a:pathLst>
            </a:custGeom>
            <a:solidFill>
              <a:srgbClr val="0070C0"/>
            </a:solidFill>
          </p:spPr>
        </p:sp>
      </p:grpSp>
      <p:grpSp>
        <p:nvGrpSpPr>
          <p:cNvPr id="69" name="Group 69"/>
          <p:cNvGrpSpPr/>
          <p:nvPr/>
        </p:nvGrpSpPr>
        <p:grpSpPr>
          <a:xfrm>
            <a:off x="2833920" y="5702940"/>
            <a:ext cx="481140" cy="150120"/>
            <a:chOff x="0" y="0"/>
            <a:chExt cx="641520" cy="200160"/>
          </a:xfrm>
        </p:grpSpPr>
        <p:sp>
          <p:nvSpPr>
            <p:cNvPr id="70" name="Freeform 70"/>
            <p:cNvSpPr/>
            <p:nvPr/>
          </p:nvSpPr>
          <p:spPr>
            <a:xfrm>
              <a:off x="0" y="0"/>
              <a:ext cx="641477" cy="200152"/>
            </a:xfrm>
            <a:custGeom>
              <a:avLst/>
              <a:gdLst/>
              <a:ahLst/>
              <a:cxnLst/>
              <a:rect l="l" t="t" r="r" b="b"/>
              <a:pathLst>
                <a:path w="641477" h="200152">
                  <a:moveTo>
                    <a:pt x="0" y="0"/>
                  </a:moveTo>
                  <a:cubicBezTo>
                    <a:pt x="215900" y="0"/>
                    <a:pt x="427736" y="0"/>
                    <a:pt x="641477" y="0"/>
                  </a:cubicBezTo>
                  <a:cubicBezTo>
                    <a:pt x="641477" y="67437"/>
                    <a:pt x="641477" y="132715"/>
                    <a:pt x="641477" y="200152"/>
                  </a:cubicBezTo>
                  <a:cubicBezTo>
                    <a:pt x="427609" y="200152"/>
                    <a:pt x="215900" y="200152"/>
                    <a:pt x="0" y="200152"/>
                  </a:cubicBezTo>
                  <a:cubicBezTo>
                    <a:pt x="0" y="134874"/>
                    <a:pt x="0" y="69469"/>
                    <a:pt x="0" y="0"/>
                  </a:cubicBezTo>
                  <a:close/>
                </a:path>
              </a:pathLst>
            </a:custGeom>
            <a:solidFill>
              <a:srgbClr val="0070C0"/>
            </a:solidFill>
          </p:spPr>
        </p:sp>
      </p:grpSp>
      <p:grpSp>
        <p:nvGrpSpPr>
          <p:cNvPr id="71" name="Group 71"/>
          <p:cNvGrpSpPr/>
          <p:nvPr/>
        </p:nvGrpSpPr>
        <p:grpSpPr>
          <a:xfrm>
            <a:off x="7251120" y="7888860"/>
            <a:ext cx="388260" cy="159300"/>
            <a:chOff x="0" y="0"/>
            <a:chExt cx="517680" cy="212400"/>
          </a:xfrm>
        </p:grpSpPr>
        <p:sp>
          <p:nvSpPr>
            <p:cNvPr id="72" name="Freeform 72"/>
            <p:cNvSpPr/>
            <p:nvPr/>
          </p:nvSpPr>
          <p:spPr>
            <a:xfrm>
              <a:off x="0" y="0"/>
              <a:ext cx="517652" cy="212344"/>
            </a:xfrm>
            <a:custGeom>
              <a:avLst/>
              <a:gdLst/>
              <a:ahLst/>
              <a:cxnLst/>
              <a:rect l="l" t="t" r="r" b="b"/>
              <a:pathLst>
                <a:path w="517652" h="212344">
                  <a:moveTo>
                    <a:pt x="0" y="0"/>
                  </a:moveTo>
                  <a:cubicBezTo>
                    <a:pt x="173228" y="0"/>
                    <a:pt x="344424" y="0"/>
                    <a:pt x="517652" y="0"/>
                  </a:cubicBezTo>
                  <a:cubicBezTo>
                    <a:pt x="517652" y="70104"/>
                    <a:pt x="517652" y="140208"/>
                    <a:pt x="517652" y="212344"/>
                  </a:cubicBezTo>
                  <a:cubicBezTo>
                    <a:pt x="346456" y="212344"/>
                    <a:pt x="175387" y="212344"/>
                    <a:pt x="0" y="212344"/>
                  </a:cubicBezTo>
                  <a:cubicBezTo>
                    <a:pt x="0" y="144399"/>
                    <a:pt x="0" y="74295"/>
                    <a:pt x="0" y="0"/>
                  </a:cubicBezTo>
                  <a:close/>
                </a:path>
              </a:pathLst>
            </a:custGeom>
            <a:solidFill>
              <a:srgbClr val="0070C0"/>
            </a:solidFill>
          </p:spPr>
        </p:sp>
      </p:grpSp>
      <p:grpSp>
        <p:nvGrpSpPr>
          <p:cNvPr id="73" name="Group 73"/>
          <p:cNvGrpSpPr/>
          <p:nvPr/>
        </p:nvGrpSpPr>
        <p:grpSpPr>
          <a:xfrm>
            <a:off x="7027020" y="7267320"/>
            <a:ext cx="393120" cy="162000"/>
            <a:chOff x="0" y="0"/>
            <a:chExt cx="524160" cy="216000"/>
          </a:xfrm>
        </p:grpSpPr>
        <p:sp>
          <p:nvSpPr>
            <p:cNvPr id="74" name="Freeform 74"/>
            <p:cNvSpPr/>
            <p:nvPr/>
          </p:nvSpPr>
          <p:spPr>
            <a:xfrm>
              <a:off x="-127" y="0"/>
              <a:ext cx="524256" cy="216027"/>
            </a:xfrm>
            <a:custGeom>
              <a:avLst/>
              <a:gdLst/>
              <a:ahLst/>
              <a:cxnLst/>
              <a:rect l="l" t="t" r="r" b="b"/>
              <a:pathLst>
                <a:path w="524256" h="216027">
                  <a:moveTo>
                    <a:pt x="524256" y="0"/>
                  </a:moveTo>
                  <a:cubicBezTo>
                    <a:pt x="524256" y="74168"/>
                    <a:pt x="524256" y="141859"/>
                    <a:pt x="524256" y="216027"/>
                  </a:cubicBezTo>
                  <a:cubicBezTo>
                    <a:pt x="475615" y="216027"/>
                    <a:pt x="429133" y="216027"/>
                    <a:pt x="380492" y="216027"/>
                  </a:cubicBezTo>
                  <a:cubicBezTo>
                    <a:pt x="266319" y="216027"/>
                    <a:pt x="154305" y="213868"/>
                    <a:pt x="40259" y="216027"/>
                  </a:cubicBezTo>
                  <a:cubicBezTo>
                    <a:pt x="10668" y="216027"/>
                    <a:pt x="127" y="207518"/>
                    <a:pt x="2159" y="177927"/>
                  </a:cubicBezTo>
                  <a:cubicBezTo>
                    <a:pt x="2159" y="129159"/>
                    <a:pt x="0" y="78359"/>
                    <a:pt x="2159" y="29718"/>
                  </a:cubicBezTo>
                  <a:cubicBezTo>
                    <a:pt x="2286" y="19050"/>
                    <a:pt x="19177" y="2159"/>
                    <a:pt x="27559" y="2159"/>
                  </a:cubicBezTo>
                  <a:cubicBezTo>
                    <a:pt x="190373" y="0"/>
                    <a:pt x="355219" y="0"/>
                    <a:pt x="524256" y="0"/>
                  </a:cubicBezTo>
                  <a:close/>
                </a:path>
              </a:pathLst>
            </a:custGeom>
            <a:solidFill>
              <a:srgbClr val="0070C0"/>
            </a:solidFill>
          </p:spPr>
        </p:sp>
      </p:grpSp>
      <p:grpSp>
        <p:nvGrpSpPr>
          <p:cNvPr id="75" name="Group 75"/>
          <p:cNvGrpSpPr/>
          <p:nvPr/>
        </p:nvGrpSpPr>
        <p:grpSpPr>
          <a:xfrm>
            <a:off x="7689060" y="7891560"/>
            <a:ext cx="390420" cy="157140"/>
            <a:chOff x="0" y="0"/>
            <a:chExt cx="520560" cy="209520"/>
          </a:xfrm>
        </p:grpSpPr>
        <p:sp>
          <p:nvSpPr>
            <p:cNvPr id="76" name="Freeform 76"/>
            <p:cNvSpPr/>
            <p:nvPr/>
          </p:nvSpPr>
          <p:spPr>
            <a:xfrm>
              <a:off x="0" y="0"/>
              <a:ext cx="520573" cy="209550"/>
            </a:xfrm>
            <a:custGeom>
              <a:avLst/>
              <a:gdLst/>
              <a:ahLst/>
              <a:cxnLst/>
              <a:rect l="l" t="t" r="r" b="b"/>
              <a:pathLst>
                <a:path w="520573" h="209550">
                  <a:moveTo>
                    <a:pt x="520573" y="209550"/>
                  </a:moveTo>
                  <a:cubicBezTo>
                    <a:pt x="346329" y="209550"/>
                    <a:pt x="174244" y="209550"/>
                    <a:pt x="0" y="209550"/>
                  </a:cubicBezTo>
                  <a:cubicBezTo>
                    <a:pt x="0" y="137541"/>
                    <a:pt x="0" y="69850"/>
                    <a:pt x="0" y="0"/>
                  </a:cubicBezTo>
                  <a:cubicBezTo>
                    <a:pt x="172085" y="0"/>
                    <a:pt x="344170" y="0"/>
                    <a:pt x="520573" y="0"/>
                  </a:cubicBezTo>
                  <a:cubicBezTo>
                    <a:pt x="520573" y="67691"/>
                    <a:pt x="520573" y="137541"/>
                    <a:pt x="520573" y="209550"/>
                  </a:cubicBezTo>
                  <a:close/>
                </a:path>
              </a:pathLst>
            </a:custGeom>
            <a:solidFill>
              <a:srgbClr val="0070C0"/>
            </a:solidFill>
          </p:spPr>
        </p:sp>
      </p:grpSp>
      <p:grpSp>
        <p:nvGrpSpPr>
          <p:cNvPr id="77" name="Group 77"/>
          <p:cNvGrpSpPr/>
          <p:nvPr/>
        </p:nvGrpSpPr>
        <p:grpSpPr>
          <a:xfrm>
            <a:off x="7469820" y="7267320"/>
            <a:ext cx="395280" cy="162000"/>
            <a:chOff x="0" y="0"/>
            <a:chExt cx="527040" cy="216000"/>
          </a:xfrm>
        </p:grpSpPr>
        <p:sp>
          <p:nvSpPr>
            <p:cNvPr id="78" name="Freeform 78"/>
            <p:cNvSpPr/>
            <p:nvPr/>
          </p:nvSpPr>
          <p:spPr>
            <a:xfrm>
              <a:off x="0" y="0"/>
              <a:ext cx="527050" cy="216027"/>
            </a:xfrm>
            <a:custGeom>
              <a:avLst/>
              <a:gdLst/>
              <a:ahLst/>
              <a:cxnLst/>
              <a:rect l="l" t="t" r="r" b="b"/>
              <a:pathLst>
                <a:path w="527050" h="216027">
                  <a:moveTo>
                    <a:pt x="524891" y="216027"/>
                  </a:moveTo>
                  <a:cubicBezTo>
                    <a:pt x="344297" y="216027"/>
                    <a:pt x="174244" y="216027"/>
                    <a:pt x="0" y="216027"/>
                  </a:cubicBezTo>
                  <a:cubicBezTo>
                    <a:pt x="0" y="145415"/>
                    <a:pt x="0" y="74803"/>
                    <a:pt x="0" y="0"/>
                  </a:cubicBezTo>
                  <a:cubicBezTo>
                    <a:pt x="14859" y="0"/>
                    <a:pt x="27686" y="0"/>
                    <a:pt x="42545" y="0"/>
                  </a:cubicBezTo>
                  <a:cubicBezTo>
                    <a:pt x="187071" y="0"/>
                    <a:pt x="333629" y="2159"/>
                    <a:pt x="480314" y="0"/>
                  </a:cubicBezTo>
                  <a:cubicBezTo>
                    <a:pt x="516382" y="0"/>
                    <a:pt x="527050" y="10668"/>
                    <a:pt x="524891" y="44958"/>
                  </a:cubicBezTo>
                  <a:cubicBezTo>
                    <a:pt x="522732" y="100584"/>
                    <a:pt x="524891" y="156210"/>
                    <a:pt x="524891" y="216027"/>
                  </a:cubicBezTo>
                  <a:close/>
                </a:path>
              </a:pathLst>
            </a:custGeom>
            <a:solidFill>
              <a:srgbClr val="0070C0"/>
            </a:solidFill>
          </p:spPr>
        </p:sp>
      </p:grpSp>
      <p:grpSp>
        <p:nvGrpSpPr>
          <p:cNvPr id="79" name="Group 79"/>
          <p:cNvGrpSpPr/>
          <p:nvPr/>
        </p:nvGrpSpPr>
        <p:grpSpPr>
          <a:xfrm>
            <a:off x="7029180" y="7684200"/>
            <a:ext cx="393120" cy="157140"/>
            <a:chOff x="0" y="0"/>
            <a:chExt cx="524160" cy="209520"/>
          </a:xfrm>
        </p:grpSpPr>
        <p:sp>
          <p:nvSpPr>
            <p:cNvPr id="80" name="Freeform 80"/>
            <p:cNvSpPr/>
            <p:nvPr/>
          </p:nvSpPr>
          <p:spPr>
            <a:xfrm>
              <a:off x="0" y="0"/>
              <a:ext cx="524129" cy="209550"/>
            </a:xfrm>
            <a:custGeom>
              <a:avLst/>
              <a:gdLst/>
              <a:ahLst/>
              <a:cxnLst/>
              <a:rect l="l" t="t" r="r" b="b"/>
              <a:pathLst>
                <a:path w="524129" h="209550">
                  <a:moveTo>
                    <a:pt x="524129" y="0"/>
                  </a:moveTo>
                  <a:cubicBezTo>
                    <a:pt x="524129" y="72644"/>
                    <a:pt x="524129" y="138938"/>
                    <a:pt x="524129" y="209550"/>
                  </a:cubicBezTo>
                  <a:cubicBezTo>
                    <a:pt x="350139" y="209550"/>
                    <a:pt x="176149" y="209550"/>
                    <a:pt x="0" y="209550"/>
                  </a:cubicBezTo>
                  <a:cubicBezTo>
                    <a:pt x="0" y="141097"/>
                    <a:pt x="0" y="72644"/>
                    <a:pt x="0" y="0"/>
                  </a:cubicBezTo>
                  <a:cubicBezTo>
                    <a:pt x="173990" y="0"/>
                    <a:pt x="347980" y="0"/>
                    <a:pt x="524129" y="0"/>
                  </a:cubicBezTo>
                  <a:close/>
                </a:path>
              </a:pathLst>
            </a:custGeom>
            <a:solidFill>
              <a:srgbClr val="0070C0"/>
            </a:solidFill>
          </p:spPr>
        </p:sp>
      </p:grpSp>
      <p:grpSp>
        <p:nvGrpSpPr>
          <p:cNvPr id="81" name="Group 81"/>
          <p:cNvGrpSpPr/>
          <p:nvPr/>
        </p:nvGrpSpPr>
        <p:grpSpPr>
          <a:xfrm>
            <a:off x="7686900" y="7062660"/>
            <a:ext cx="393120" cy="157140"/>
            <a:chOff x="0" y="0"/>
            <a:chExt cx="524160" cy="209520"/>
          </a:xfrm>
        </p:grpSpPr>
        <p:sp>
          <p:nvSpPr>
            <p:cNvPr id="82" name="Freeform 82"/>
            <p:cNvSpPr/>
            <p:nvPr/>
          </p:nvSpPr>
          <p:spPr>
            <a:xfrm>
              <a:off x="-127" y="0"/>
              <a:ext cx="524256" cy="209550"/>
            </a:xfrm>
            <a:custGeom>
              <a:avLst/>
              <a:gdLst/>
              <a:ahLst/>
              <a:cxnLst/>
              <a:rect l="l" t="t" r="r" b="b"/>
              <a:pathLst>
                <a:path w="524256" h="209550">
                  <a:moveTo>
                    <a:pt x="524256" y="0"/>
                  </a:moveTo>
                  <a:cubicBezTo>
                    <a:pt x="524256" y="74041"/>
                    <a:pt x="524256" y="141859"/>
                    <a:pt x="524256" y="209550"/>
                  </a:cubicBezTo>
                  <a:cubicBezTo>
                    <a:pt x="352425" y="209550"/>
                    <a:pt x="180467" y="209550"/>
                    <a:pt x="2159" y="209550"/>
                  </a:cubicBezTo>
                  <a:cubicBezTo>
                    <a:pt x="2159" y="148209"/>
                    <a:pt x="0" y="84709"/>
                    <a:pt x="2159" y="21209"/>
                  </a:cubicBezTo>
                  <a:cubicBezTo>
                    <a:pt x="2159" y="14859"/>
                    <a:pt x="14859" y="0"/>
                    <a:pt x="21209" y="0"/>
                  </a:cubicBezTo>
                  <a:cubicBezTo>
                    <a:pt x="186817" y="0"/>
                    <a:pt x="354457" y="0"/>
                    <a:pt x="524256" y="0"/>
                  </a:cubicBezTo>
                  <a:close/>
                </a:path>
              </a:pathLst>
            </a:custGeom>
            <a:solidFill>
              <a:srgbClr val="0070C0"/>
            </a:solidFill>
          </p:spPr>
        </p:sp>
      </p:grpSp>
      <p:grpSp>
        <p:nvGrpSpPr>
          <p:cNvPr id="83" name="Group 83"/>
          <p:cNvGrpSpPr/>
          <p:nvPr/>
        </p:nvGrpSpPr>
        <p:grpSpPr>
          <a:xfrm>
            <a:off x="7251120" y="7065360"/>
            <a:ext cx="390420" cy="154980"/>
            <a:chOff x="0" y="0"/>
            <a:chExt cx="520560" cy="206640"/>
          </a:xfrm>
        </p:grpSpPr>
        <p:sp>
          <p:nvSpPr>
            <p:cNvPr id="84" name="Freeform 84"/>
            <p:cNvSpPr/>
            <p:nvPr/>
          </p:nvSpPr>
          <p:spPr>
            <a:xfrm>
              <a:off x="0" y="0"/>
              <a:ext cx="520573" cy="206629"/>
            </a:xfrm>
            <a:custGeom>
              <a:avLst/>
              <a:gdLst/>
              <a:ahLst/>
              <a:cxnLst/>
              <a:rect l="l" t="t" r="r" b="b"/>
              <a:pathLst>
                <a:path w="520573" h="206629">
                  <a:moveTo>
                    <a:pt x="520573" y="0"/>
                  </a:moveTo>
                  <a:cubicBezTo>
                    <a:pt x="520573" y="69596"/>
                    <a:pt x="520573" y="137033"/>
                    <a:pt x="520573" y="206629"/>
                  </a:cubicBezTo>
                  <a:cubicBezTo>
                    <a:pt x="347091" y="206629"/>
                    <a:pt x="175641" y="206629"/>
                    <a:pt x="0" y="206629"/>
                  </a:cubicBezTo>
                  <a:cubicBezTo>
                    <a:pt x="0" y="139192"/>
                    <a:pt x="0" y="71628"/>
                    <a:pt x="0" y="0"/>
                  </a:cubicBezTo>
                  <a:cubicBezTo>
                    <a:pt x="171450" y="0"/>
                    <a:pt x="344932" y="0"/>
                    <a:pt x="520573" y="0"/>
                  </a:cubicBezTo>
                  <a:close/>
                </a:path>
              </a:pathLst>
            </a:custGeom>
            <a:solidFill>
              <a:srgbClr val="0070C0"/>
            </a:solidFill>
          </p:spPr>
        </p:sp>
      </p:grpSp>
      <p:grpSp>
        <p:nvGrpSpPr>
          <p:cNvPr id="85" name="Group 85"/>
          <p:cNvGrpSpPr/>
          <p:nvPr/>
        </p:nvGrpSpPr>
        <p:grpSpPr>
          <a:xfrm>
            <a:off x="7251120" y="7477380"/>
            <a:ext cx="388260" cy="157140"/>
            <a:chOff x="0" y="0"/>
            <a:chExt cx="517680" cy="209520"/>
          </a:xfrm>
        </p:grpSpPr>
        <p:sp>
          <p:nvSpPr>
            <p:cNvPr id="86" name="Freeform 86"/>
            <p:cNvSpPr/>
            <p:nvPr/>
          </p:nvSpPr>
          <p:spPr>
            <a:xfrm>
              <a:off x="0" y="0"/>
              <a:ext cx="517652" cy="209550"/>
            </a:xfrm>
            <a:custGeom>
              <a:avLst/>
              <a:gdLst/>
              <a:ahLst/>
              <a:cxnLst/>
              <a:rect l="l" t="t" r="r" b="b"/>
              <a:pathLst>
                <a:path w="517652" h="209550">
                  <a:moveTo>
                    <a:pt x="517652" y="209550"/>
                  </a:moveTo>
                  <a:cubicBezTo>
                    <a:pt x="344424" y="209550"/>
                    <a:pt x="173228" y="209550"/>
                    <a:pt x="0" y="209550"/>
                  </a:cubicBezTo>
                  <a:cubicBezTo>
                    <a:pt x="0" y="139700"/>
                    <a:pt x="0" y="69850"/>
                    <a:pt x="0" y="0"/>
                  </a:cubicBezTo>
                  <a:cubicBezTo>
                    <a:pt x="173228" y="0"/>
                    <a:pt x="344424" y="0"/>
                    <a:pt x="517652" y="0"/>
                  </a:cubicBezTo>
                  <a:cubicBezTo>
                    <a:pt x="517652" y="69850"/>
                    <a:pt x="517652" y="139700"/>
                    <a:pt x="517652" y="209550"/>
                  </a:cubicBezTo>
                  <a:close/>
                </a:path>
              </a:pathLst>
            </a:custGeom>
            <a:solidFill>
              <a:srgbClr val="0070C0"/>
            </a:solidFill>
          </p:spPr>
        </p:sp>
      </p:grpSp>
      <p:grpSp>
        <p:nvGrpSpPr>
          <p:cNvPr id="87" name="Group 87"/>
          <p:cNvGrpSpPr/>
          <p:nvPr/>
        </p:nvGrpSpPr>
        <p:grpSpPr>
          <a:xfrm>
            <a:off x="7689060" y="7477380"/>
            <a:ext cx="390420" cy="157140"/>
            <a:chOff x="0" y="0"/>
            <a:chExt cx="520560" cy="209520"/>
          </a:xfrm>
        </p:grpSpPr>
        <p:sp>
          <p:nvSpPr>
            <p:cNvPr id="88" name="Freeform 88"/>
            <p:cNvSpPr/>
            <p:nvPr/>
          </p:nvSpPr>
          <p:spPr>
            <a:xfrm>
              <a:off x="0" y="0"/>
              <a:ext cx="520573" cy="209550"/>
            </a:xfrm>
            <a:custGeom>
              <a:avLst/>
              <a:gdLst/>
              <a:ahLst/>
              <a:cxnLst/>
              <a:rect l="l" t="t" r="r" b="b"/>
              <a:pathLst>
                <a:path w="520573" h="209550">
                  <a:moveTo>
                    <a:pt x="520573" y="0"/>
                  </a:moveTo>
                  <a:cubicBezTo>
                    <a:pt x="520573" y="72009"/>
                    <a:pt x="520573" y="139700"/>
                    <a:pt x="520573" y="209550"/>
                  </a:cubicBezTo>
                  <a:cubicBezTo>
                    <a:pt x="346329" y="209550"/>
                    <a:pt x="174244" y="209550"/>
                    <a:pt x="0" y="209550"/>
                  </a:cubicBezTo>
                  <a:cubicBezTo>
                    <a:pt x="0" y="139700"/>
                    <a:pt x="0" y="72009"/>
                    <a:pt x="0" y="0"/>
                  </a:cubicBezTo>
                  <a:cubicBezTo>
                    <a:pt x="172085" y="0"/>
                    <a:pt x="346329" y="0"/>
                    <a:pt x="520573" y="0"/>
                  </a:cubicBezTo>
                  <a:close/>
                </a:path>
              </a:pathLst>
            </a:custGeom>
            <a:solidFill>
              <a:srgbClr val="0070C0"/>
            </a:solidFill>
          </p:spPr>
        </p:sp>
      </p:grpSp>
      <p:grpSp>
        <p:nvGrpSpPr>
          <p:cNvPr id="89" name="Group 89"/>
          <p:cNvGrpSpPr/>
          <p:nvPr/>
        </p:nvGrpSpPr>
        <p:grpSpPr>
          <a:xfrm>
            <a:off x="7469820" y="7684200"/>
            <a:ext cx="390420" cy="157140"/>
            <a:chOff x="0" y="0"/>
            <a:chExt cx="520560" cy="209520"/>
          </a:xfrm>
        </p:grpSpPr>
        <p:sp>
          <p:nvSpPr>
            <p:cNvPr id="90" name="Freeform 90"/>
            <p:cNvSpPr/>
            <p:nvPr/>
          </p:nvSpPr>
          <p:spPr>
            <a:xfrm>
              <a:off x="0" y="0"/>
              <a:ext cx="520573" cy="209550"/>
            </a:xfrm>
            <a:custGeom>
              <a:avLst/>
              <a:gdLst/>
              <a:ahLst/>
              <a:cxnLst/>
              <a:rect l="l" t="t" r="r" b="b"/>
              <a:pathLst>
                <a:path w="520573" h="209550">
                  <a:moveTo>
                    <a:pt x="0" y="209550"/>
                  </a:moveTo>
                  <a:cubicBezTo>
                    <a:pt x="0" y="138938"/>
                    <a:pt x="0" y="72644"/>
                    <a:pt x="0" y="0"/>
                  </a:cubicBezTo>
                  <a:cubicBezTo>
                    <a:pt x="175641" y="0"/>
                    <a:pt x="347091" y="0"/>
                    <a:pt x="520573" y="0"/>
                  </a:cubicBezTo>
                  <a:cubicBezTo>
                    <a:pt x="520573" y="70612"/>
                    <a:pt x="520573" y="138938"/>
                    <a:pt x="520573" y="209550"/>
                  </a:cubicBezTo>
                  <a:cubicBezTo>
                    <a:pt x="349123" y="209550"/>
                    <a:pt x="177800" y="209550"/>
                    <a:pt x="0" y="209550"/>
                  </a:cubicBezTo>
                  <a:close/>
                </a:path>
              </a:pathLst>
            </a:custGeom>
            <a:solidFill>
              <a:srgbClr val="0070C0"/>
            </a:solidFill>
          </p:spPr>
        </p:sp>
      </p:grpSp>
      <p:grpSp>
        <p:nvGrpSpPr>
          <p:cNvPr id="91" name="Group 91"/>
          <p:cNvGrpSpPr/>
          <p:nvPr/>
        </p:nvGrpSpPr>
        <p:grpSpPr>
          <a:xfrm>
            <a:off x="2957580" y="5429160"/>
            <a:ext cx="233280" cy="235980"/>
            <a:chOff x="0" y="0"/>
            <a:chExt cx="311040" cy="314640"/>
          </a:xfrm>
        </p:grpSpPr>
        <p:sp>
          <p:nvSpPr>
            <p:cNvPr id="92" name="Freeform 92"/>
            <p:cNvSpPr/>
            <p:nvPr/>
          </p:nvSpPr>
          <p:spPr>
            <a:xfrm>
              <a:off x="0" y="0"/>
              <a:ext cx="311023" cy="314579"/>
            </a:xfrm>
            <a:custGeom>
              <a:avLst/>
              <a:gdLst/>
              <a:ahLst/>
              <a:cxnLst/>
              <a:rect l="l" t="t" r="r" b="b"/>
              <a:pathLst>
                <a:path w="311023" h="314579">
                  <a:moveTo>
                    <a:pt x="0" y="314579"/>
                  </a:moveTo>
                  <a:cubicBezTo>
                    <a:pt x="0" y="209042"/>
                    <a:pt x="0" y="105537"/>
                    <a:pt x="0" y="0"/>
                  </a:cubicBezTo>
                  <a:cubicBezTo>
                    <a:pt x="102997" y="0"/>
                    <a:pt x="205994" y="0"/>
                    <a:pt x="311023" y="0"/>
                  </a:cubicBezTo>
                  <a:cubicBezTo>
                    <a:pt x="311023" y="105537"/>
                    <a:pt x="311023" y="209042"/>
                    <a:pt x="311023" y="314579"/>
                  </a:cubicBezTo>
                  <a:cubicBezTo>
                    <a:pt x="205994" y="314579"/>
                    <a:pt x="102997" y="314579"/>
                    <a:pt x="0" y="314579"/>
                  </a:cubicBezTo>
                  <a:close/>
                </a:path>
              </a:pathLst>
            </a:custGeom>
            <a:solidFill>
              <a:srgbClr val="0070C0"/>
            </a:solidFill>
          </p:spPr>
        </p:sp>
      </p:grpSp>
      <p:grpSp>
        <p:nvGrpSpPr>
          <p:cNvPr id="93" name="Group 93"/>
          <p:cNvGrpSpPr/>
          <p:nvPr/>
        </p:nvGrpSpPr>
        <p:grpSpPr>
          <a:xfrm>
            <a:off x="3657420" y="5688900"/>
            <a:ext cx="235980" cy="235980"/>
            <a:chOff x="0" y="0"/>
            <a:chExt cx="314640" cy="314640"/>
          </a:xfrm>
        </p:grpSpPr>
        <p:sp>
          <p:nvSpPr>
            <p:cNvPr id="94" name="Freeform 94"/>
            <p:cNvSpPr/>
            <p:nvPr/>
          </p:nvSpPr>
          <p:spPr>
            <a:xfrm>
              <a:off x="0" y="0"/>
              <a:ext cx="314579" cy="314579"/>
            </a:xfrm>
            <a:custGeom>
              <a:avLst/>
              <a:gdLst/>
              <a:ahLst/>
              <a:cxnLst/>
              <a:rect l="l" t="t" r="r" b="b"/>
              <a:pathLst>
                <a:path w="314579" h="314579">
                  <a:moveTo>
                    <a:pt x="314579" y="314579"/>
                  </a:moveTo>
                  <a:cubicBezTo>
                    <a:pt x="208280" y="314579"/>
                    <a:pt x="106299" y="314579"/>
                    <a:pt x="0" y="314579"/>
                  </a:cubicBezTo>
                  <a:cubicBezTo>
                    <a:pt x="0" y="209042"/>
                    <a:pt x="0" y="105537"/>
                    <a:pt x="0" y="0"/>
                  </a:cubicBezTo>
                  <a:cubicBezTo>
                    <a:pt x="104140" y="0"/>
                    <a:pt x="208280" y="0"/>
                    <a:pt x="314579" y="0"/>
                  </a:cubicBezTo>
                  <a:cubicBezTo>
                    <a:pt x="314579" y="105537"/>
                    <a:pt x="314579" y="209042"/>
                    <a:pt x="314579" y="314579"/>
                  </a:cubicBezTo>
                  <a:close/>
                </a:path>
              </a:pathLst>
            </a:custGeom>
            <a:solidFill>
              <a:srgbClr val="0070C0"/>
            </a:solidFill>
          </p:spPr>
        </p:sp>
      </p:grpSp>
      <p:grpSp>
        <p:nvGrpSpPr>
          <p:cNvPr id="95" name="Group 95"/>
          <p:cNvGrpSpPr/>
          <p:nvPr/>
        </p:nvGrpSpPr>
        <p:grpSpPr>
          <a:xfrm>
            <a:off x="3510000" y="5445900"/>
            <a:ext cx="526500" cy="204660"/>
            <a:chOff x="0" y="0"/>
            <a:chExt cx="702000" cy="272880"/>
          </a:xfrm>
        </p:grpSpPr>
        <p:sp>
          <p:nvSpPr>
            <p:cNvPr id="96" name="Freeform 96"/>
            <p:cNvSpPr/>
            <p:nvPr/>
          </p:nvSpPr>
          <p:spPr>
            <a:xfrm>
              <a:off x="-127" y="0"/>
              <a:ext cx="702056" cy="272923"/>
            </a:xfrm>
            <a:custGeom>
              <a:avLst/>
              <a:gdLst/>
              <a:ahLst/>
              <a:cxnLst/>
              <a:rect l="l" t="t" r="r" b="b"/>
              <a:pathLst>
                <a:path w="702056" h="272923">
                  <a:moveTo>
                    <a:pt x="354330" y="0"/>
                  </a:moveTo>
                  <a:cubicBezTo>
                    <a:pt x="468884" y="88900"/>
                    <a:pt x="581279" y="173482"/>
                    <a:pt x="691515" y="260223"/>
                  </a:cubicBezTo>
                  <a:cubicBezTo>
                    <a:pt x="695706" y="262382"/>
                    <a:pt x="697865" y="266573"/>
                    <a:pt x="702056" y="272923"/>
                  </a:cubicBezTo>
                  <a:cubicBezTo>
                    <a:pt x="470916" y="272923"/>
                    <a:pt x="241808" y="272923"/>
                    <a:pt x="0" y="272923"/>
                  </a:cubicBezTo>
                  <a:cubicBezTo>
                    <a:pt x="125222" y="177673"/>
                    <a:pt x="239776" y="88900"/>
                    <a:pt x="354330" y="0"/>
                  </a:cubicBezTo>
                  <a:close/>
                </a:path>
              </a:pathLst>
            </a:custGeom>
            <a:solidFill>
              <a:srgbClr val="0070C0"/>
            </a:solidFill>
          </p:spPr>
        </p:sp>
      </p:grpSp>
      <p:grpSp>
        <p:nvGrpSpPr>
          <p:cNvPr id="97" name="Group 97"/>
          <p:cNvGrpSpPr/>
          <p:nvPr/>
        </p:nvGrpSpPr>
        <p:grpSpPr>
          <a:xfrm>
            <a:off x="2807460" y="5188860"/>
            <a:ext cx="530820" cy="202500"/>
            <a:chOff x="0" y="0"/>
            <a:chExt cx="707760" cy="270000"/>
          </a:xfrm>
        </p:grpSpPr>
        <p:sp>
          <p:nvSpPr>
            <p:cNvPr id="98" name="Freeform 98"/>
            <p:cNvSpPr/>
            <p:nvPr/>
          </p:nvSpPr>
          <p:spPr>
            <a:xfrm>
              <a:off x="-127" y="0"/>
              <a:ext cx="707771" cy="270002"/>
            </a:xfrm>
            <a:custGeom>
              <a:avLst/>
              <a:gdLst/>
              <a:ahLst/>
              <a:cxnLst/>
              <a:rect l="l" t="t" r="r" b="b"/>
              <a:pathLst>
                <a:path w="707771" h="270002">
                  <a:moveTo>
                    <a:pt x="127" y="270002"/>
                  </a:moveTo>
                  <a:cubicBezTo>
                    <a:pt x="123063" y="177165"/>
                    <a:pt x="237490" y="88646"/>
                    <a:pt x="353949" y="0"/>
                  </a:cubicBezTo>
                  <a:cubicBezTo>
                    <a:pt x="468376" y="86487"/>
                    <a:pt x="584962" y="175133"/>
                    <a:pt x="707771" y="270002"/>
                  </a:cubicBezTo>
                  <a:cubicBezTo>
                    <a:pt x="468376" y="270002"/>
                    <a:pt x="239522" y="270002"/>
                    <a:pt x="0" y="270002"/>
                  </a:cubicBezTo>
                  <a:close/>
                </a:path>
              </a:pathLst>
            </a:custGeom>
            <a:solidFill>
              <a:srgbClr val="0070C0"/>
            </a:solidFill>
          </p:spPr>
        </p:sp>
      </p:grpSp>
      <p:grpSp>
        <p:nvGrpSpPr>
          <p:cNvPr id="99" name="Group 99"/>
          <p:cNvGrpSpPr/>
          <p:nvPr/>
        </p:nvGrpSpPr>
        <p:grpSpPr>
          <a:xfrm>
            <a:off x="5824440" y="4105080"/>
            <a:ext cx="333180" cy="331020"/>
            <a:chOff x="0" y="0"/>
            <a:chExt cx="444240" cy="441360"/>
          </a:xfrm>
        </p:grpSpPr>
        <p:sp>
          <p:nvSpPr>
            <p:cNvPr id="100" name="Freeform 100"/>
            <p:cNvSpPr/>
            <p:nvPr/>
          </p:nvSpPr>
          <p:spPr>
            <a:xfrm>
              <a:off x="0" y="0"/>
              <a:ext cx="444246" cy="441325"/>
            </a:xfrm>
            <a:custGeom>
              <a:avLst/>
              <a:gdLst/>
              <a:ahLst/>
              <a:cxnLst/>
              <a:rect l="l" t="t" r="r" b="b"/>
              <a:pathLst>
                <a:path w="444246" h="441325">
                  <a:moveTo>
                    <a:pt x="151638" y="441325"/>
                  </a:moveTo>
                  <a:cubicBezTo>
                    <a:pt x="101092" y="392811"/>
                    <a:pt x="50546" y="342138"/>
                    <a:pt x="0" y="293497"/>
                  </a:cubicBezTo>
                  <a:cubicBezTo>
                    <a:pt x="96901" y="196342"/>
                    <a:pt x="193675" y="97155"/>
                    <a:pt x="292608" y="0"/>
                  </a:cubicBezTo>
                  <a:cubicBezTo>
                    <a:pt x="340995" y="48514"/>
                    <a:pt x="391541" y="99314"/>
                    <a:pt x="444246" y="154178"/>
                  </a:cubicBezTo>
                  <a:cubicBezTo>
                    <a:pt x="347345" y="249174"/>
                    <a:pt x="248412" y="346329"/>
                    <a:pt x="151638" y="441325"/>
                  </a:cubicBezTo>
                  <a:close/>
                </a:path>
              </a:pathLst>
            </a:custGeom>
            <a:solidFill>
              <a:srgbClr val="0070C0"/>
            </a:solidFill>
          </p:spPr>
        </p:sp>
      </p:grpSp>
      <p:grpSp>
        <p:nvGrpSpPr>
          <p:cNvPr id="101" name="Group 101"/>
          <p:cNvGrpSpPr/>
          <p:nvPr/>
        </p:nvGrpSpPr>
        <p:grpSpPr>
          <a:xfrm>
            <a:off x="5274720" y="7288920"/>
            <a:ext cx="773820" cy="771660"/>
            <a:chOff x="0" y="0"/>
            <a:chExt cx="1031760" cy="1028880"/>
          </a:xfrm>
        </p:grpSpPr>
        <p:sp>
          <p:nvSpPr>
            <p:cNvPr id="102" name="Freeform 102"/>
            <p:cNvSpPr/>
            <p:nvPr/>
          </p:nvSpPr>
          <p:spPr>
            <a:xfrm>
              <a:off x="0" y="0"/>
              <a:ext cx="1031748" cy="1028827"/>
            </a:xfrm>
            <a:custGeom>
              <a:avLst/>
              <a:gdLst/>
              <a:ahLst/>
              <a:cxnLst/>
              <a:rect l="l" t="t" r="r" b="b"/>
              <a:pathLst>
                <a:path w="1031748" h="1028827">
                  <a:moveTo>
                    <a:pt x="970407" y="0"/>
                  </a:moveTo>
                  <a:cubicBezTo>
                    <a:pt x="985266" y="0"/>
                    <a:pt x="997839" y="0"/>
                    <a:pt x="1010539" y="0"/>
                  </a:cubicBezTo>
                  <a:cubicBezTo>
                    <a:pt x="1031748" y="530225"/>
                    <a:pt x="553974" y="1028827"/>
                    <a:pt x="0" y="1009904"/>
                  </a:cubicBezTo>
                  <a:cubicBezTo>
                    <a:pt x="0" y="997204"/>
                    <a:pt x="0" y="984504"/>
                    <a:pt x="0" y="971931"/>
                  </a:cubicBezTo>
                  <a:cubicBezTo>
                    <a:pt x="522224" y="973963"/>
                    <a:pt x="974725" y="528193"/>
                    <a:pt x="970407" y="0"/>
                  </a:cubicBezTo>
                  <a:close/>
                </a:path>
              </a:pathLst>
            </a:custGeom>
            <a:solidFill>
              <a:srgbClr val="0070C0"/>
            </a:solidFill>
          </p:spPr>
        </p:sp>
      </p:grpSp>
      <p:grpSp>
        <p:nvGrpSpPr>
          <p:cNvPr id="103" name="Group 103"/>
          <p:cNvGrpSpPr/>
          <p:nvPr/>
        </p:nvGrpSpPr>
        <p:grpSpPr>
          <a:xfrm>
            <a:off x="4881600" y="3834000"/>
            <a:ext cx="338040" cy="606960"/>
            <a:chOff x="0" y="0"/>
            <a:chExt cx="450720" cy="809280"/>
          </a:xfrm>
        </p:grpSpPr>
        <p:sp>
          <p:nvSpPr>
            <p:cNvPr id="104" name="Freeform 104"/>
            <p:cNvSpPr/>
            <p:nvPr/>
          </p:nvSpPr>
          <p:spPr>
            <a:xfrm>
              <a:off x="127" y="0"/>
              <a:ext cx="450596" cy="809371"/>
            </a:xfrm>
            <a:custGeom>
              <a:avLst/>
              <a:gdLst/>
              <a:ahLst/>
              <a:cxnLst/>
              <a:rect l="l" t="t" r="r" b="b"/>
              <a:pathLst>
                <a:path w="450596" h="809371">
                  <a:moveTo>
                    <a:pt x="433705" y="0"/>
                  </a:moveTo>
                  <a:cubicBezTo>
                    <a:pt x="440055" y="8509"/>
                    <a:pt x="446405" y="14732"/>
                    <a:pt x="450596" y="21082"/>
                  </a:cubicBezTo>
                  <a:cubicBezTo>
                    <a:pt x="425323" y="44323"/>
                    <a:pt x="400050" y="65405"/>
                    <a:pt x="374777" y="88646"/>
                  </a:cubicBezTo>
                  <a:cubicBezTo>
                    <a:pt x="208407" y="226060"/>
                    <a:pt x="122047" y="405638"/>
                    <a:pt x="107315" y="619125"/>
                  </a:cubicBezTo>
                  <a:cubicBezTo>
                    <a:pt x="109474" y="623316"/>
                    <a:pt x="111506" y="627634"/>
                    <a:pt x="113665" y="627634"/>
                  </a:cubicBezTo>
                  <a:cubicBezTo>
                    <a:pt x="176911" y="638175"/>
                    <a:pt x="176911" y="636143"/>
                    <a:pt x="176911" y="705866"/>
                  </a:cubicBezTo>
                  <a:cubicBezTo>
                    <a:pt x="176911" y="739648"/>
                    <a:pt x="176911" y="773430"/>
                    <a:pt x="176911" y="809371"/>
                  </a:cubicBezTo>
                  <a:cubicBezTo>
                    <a:pt x="115824" y="809371"/>
                    <a:pt x="58928" y="809371"/>
                    <a:pt x="0" y="809371"/>
                  </a:cubicBezTo>
                  <a:cubicBezTo>
                    <a:pt x="0" y="752348"/>
                    <a:pt x="0" y="695325"/>
                    <a:pt x="0" y="633984"/>
                  </a:cubicBezTo>
                  <a:cubicBezTo>
                    <a:pt x="21082" y="631825"/>
                    <a:pt x="42164" y="629793"/>
                    <a:pt x="61087" y="627634"/>
                  </a:cubicBezTo>
                  <a:cubicBezTo>
                    <a:pt x="77978" y="549402"/>
                    <a:pt x="88519" y="469138"/>
                    <a:pt x="113792" y="393065"/>
                  </a:cubicBezTo>
                  <a:cubicBezTo>
                    <a:pt x="172593" y="226060"/>
                    <a:pt x="277876" y="92964"/>
                    <a:pt x="433705" y="0"/>
                  </a:cubicBezTo>
                  <a:close/>
                </a:path>
              </a:pathLst>
            </a:custGeom>
            <a:solidFill>
              <a:srgbClr val="0070C0"/>
            </a:solidFill>
          </p:spPr>
        </p:sp>
      </p:grpSp>
      <p:grpSp>
        <p:nvGrpSpPr>
          <p:cNvPr id="105" name="Group 105"/>
          <p:cNvGrpSpPr/>
          <p:nvPr/>
        </p:nvGrpSpPr>
        <p:grpSpPr>
          <a:xfrm>
            <a:off x="5307660" y="7324560"/>
            <a:ext cx="143100" cy="135540"/>
            <a:chOff x="0" y="0"/>
            <a:chExt cx="190800" cy="180720"/>
          </a:xfrm>
        </p:grpSpPr>
        <p:sp>
          <p:nvSpPr>
            <p:cNvPr id="106" name="Freeform 106"/>
            <p:cNvSpPr/>
            <p:nvPr/>
          </p:nvSpPr>
          <p:spPr>
            <a:xfrm>
              <a:off x="0" y="0"/>
              <a:ext cx="190754" cy="180721"/>
            </a:xfrm>
            <a:custGeom>
              <a:avLst/>
              <a:gdLst/>
              <a:ahLst/>
              <a:cxnLst/>
              <a:rect l="l" t="t" r="r" b="b"/>
              <a:pathLst>
                <a:path w="190754" h="180721">
                  <a:moveTo>
                    <a:pt x="122936" y="0"/>
                  </a:moveTo>
                  <a:cubicBezTo>
                    <a:pt x="144145" y="20955"/>
                    <a:pt x="165354" y="46228"/>
                    <a:pt x="190754" y="71501"/>
                  </a:cubicBezTo>
                  <a:cubicBezTo>
                    <a:pt x="152654" y="107188"/>
                    <a:pt x="112268" y="143002"/>
                    <a:pt x="69977" y="180721"/>
                  </a:cubicBezTo>
                  <a:cubicBezTo>
                    <a:pt x="50927" y="163957"/>
                    <a:pt x="25400" y="138684"/>
                    <a:pt x="0" y="115570"/>
                  </a:cubicBezTo>
                  <a:cubicBezTo>
                    <a:pt x="42418" y="75692"/>
                    <a:pt x="80518" y="39878"/>
                    <a:pt x="122936" y="0"/>
                  </a:cubicBezTo>
                  <a:close/>
                </a:path>
              </a:pathLst>
            </a:custGeom>
            <a:solidFill>
              <a:srgbClr val="0070C0"/>
            </a:solidFill>
          </p:spPr>
        </p:sp>
      </p:grpSp>
      <p:grpSp>
        <p:nvGrpSpPr>
          <p:cNvPr id="107" name="Group 107"/>
          <p:cNvGrpSpPr/>
          <p:nvPr/>
        </p:nvGrpSpPr>
        <p:grpSpPr>
          <a:xfrm>
            <a:off x="5026860" y="7048620"/>
            <a:ext cx="133380" cy="128520"/>
            <a:chOff x="0" y="0"/>
            <a:chExt cx="177840" cy="171360"/>
          </a:xfrm>
        </p:grpSpPr>
        <p:sp>
          <p:nvSpPr>
            <p:cNvPr id="108" name="Freeform 108"/>
            <p:cNvSpPr/>
            <p:nvPr/>
          </p:nvSpPr>
          <p:spPr>
            <a:xfrm>
              <a:off x="0" y="0"/>
              <a:ext cx="177800" cy="171450"/>
            </a:xfrm>
            <a:custGeom>
              <a:avLst/>
              <a:gdLst/>
              <a:ahLst/>
              <a:cxnLst/>
              <a:rect l="l" t="t" r="r" b="b"/>
              <a:pathLst>
                <a:path w="177800" h="171450">
                  <a:moveTo>
                    <a:pt x="107950" y="171323"/>
                  </a:moveTo>
                  <a:cubicBezTo>
                    <a:pt x="76200" y="141732"/>
                    <a:pt x="40259" y="112141"/>
                    <a:pt x="0" y="76200"/>
                  </a:cubicBezTo>
                  <a:cubicBezTo>
                    <a:pt x="31750" y="48641"/>
                    <a:pt x="57150" y="27559"/>
                    <a:pt x="86741" y="0"/>
                  </a:cubicBezTo>
                  <a:cubicBezTo>
                    <a:pt x="116459" y="35941"/>
                    <a:pt x="146050" y="71882"/>
                    <a:pt x="177800" y="107950"/>
                  </a:cubicBezTo>
                  <a:cubicBezTo>
                    <a:pt x="158750" y="124841"/>
                    <a:pt x="133350" y="150241"/>
                    <a:pt x="107950" y="171450"/>
                  </a:cubicBezTo>
                  <a:close/>
                </a:path>
              </a:pathLst>
            </a:custGeom>
            <a:solidFill>
              <a:srgbClr val="0070C0"/>
            </a:solidFill>
          </p:spPr>
        </p:sp>
      </p:grpSp>
      <p:grpSp>
        <p:nvGrpSpPr>
          <p:cNvPr id="109" name="Group 109"/>
          <p:cNvGrpSpPr/>
          <p:nvPr/>
        </p:nvGrpSpPr>
        <p:grpSpPr>
          <a:xfrm>
            <a:off x="1409940" y="5702940"/>
            <a:ext cx="71280" cy="50220"/>
            <a:chOff x="0" y="0"/>
            <a:chExt cx="95040" cy="66960"/>
          </a:xfrm>
        </p:grpSpPr>
        <p:sp>
          <p:nvSpPr>
            <p:cNvPr id="110" name="Freeform 110"/>
            <p:cNvSpPr/>
            <p:nvPr/>
          </p:nvSpPr>
          <p:spPr>
            <a:xfrm>
              <a:off x="0" y="0"/>
              <a:ext cx="94996" cy="66929"/>
            </a:xfrm>
            <a:custGeom>
              <a:avLst/>
              <a:gdLst/>
              <a:ahLst/>
              <a:cxnLst/>
              <a:rect l="l" t="t" r="r" b="b"/>
              <a:pathLst>
                <a:path w="94996" h="66929">
                  <a:moveTo>
                    <a:pt x="0" y="64770"/>
                  </a:moveTo>
                  <a:cubicBezTo>
                    <a:pt x="0" y="43180"/>
                    <a:pt x="0" y="25908"/>
                    <a:pt x="0" y="4318"/>
                  </a:cubicBezTo>
                  <a:cubicBezTo>
                    <a:pt x="23241" y="4318"/>
                    <a:pt x="46482" y="0"/>
                    <a:pt x="67564" y="4318"/>
                  </a:cubicBezTo>
                  <a:cubicBezTo>
                    <a:pt x="78105" y="6477"/>
                    <a:pt x="94996" y="23749"/>
                    <a:pt x="94996" y="34544"/>
                  </a:cubicBezTo>
                  <a:cubicBezTo>
                    <a:pt x="94996" y="43180"/>
                    <a:pt x="78105" y="60452"/>
                    <a:pt x="67564" y="62611"/>
                  </a:cubicBezTo>
                  <a:cubicBezTo>
                    <a:pt x="46482" y="66929"/>
                    <a:pt x="23241" y="64770"/>
                    <a:pt x="0" y="64770"/>
                  </a:cubicBezTo>
                  <a:close/>
                </a:path>
              </a:pathLst>
            </a:custGeom>
            <a:solidFill>
              <a:srgbClr val="0070C0"/>
            </a:solidFill>
          </p:spPr>
        </p:sp>
      </p:grpSp>
      <p:grpSp>
        <p:nvGrpSpPr>
          <p:cNvPr id="111" name="Group 111"/>
          <p:cNvGrpSpPr/>
          <p:nvPr/>
        </p:nvGrpSpPr>
        <p:grpSpPr>
          <a:xfrm>
            <a:off x="1197720" y="5693760"/>
            <a:ext cx="102600" cy="138240"/>
            <a:chOff x="0" y="0"/>
            <a:chExt cx="136800" cy="184320"/>
          </a:xfrm>
        </p:grpSpPr>
        <p:sp>
          <p:nvSpPr>
            <p:cNvPr id="112" name="Freeform 112"/>
            <p:cNvSpPr/>
            <p:nvPr/>
          </p:nvSpPr>
          <p:spPr>
            <a:xfrm>
              <a:off x="0" y="0"/>
              <a:ext cx="136779" cy="184277"/>
            </a:xfrm>
            <a:custGeom>
              <a:avLst/>
              <a:gdLst/>
              <a:ahLst/>
              <a:cxnLst/>
              <a:rect l="l" t="t" r="r" b="b"/>
              <a:pathLst>
                <a:path w="136779" h="184277">
                  <a:moveTo>
                    <a:pt x="136779" y="98425"/>
                  </a:moveTo>
                  <a:cubicBezTo>
                    <a:pt x="136779" y="148717"/>
                    <a:pt x="107315" y="184277"/>
                    <a:pt x="69469" y="184277"/>
                  </a:cubicBezTo>
                  <a:cubicBezTo>
                    <a:pt x="25273" y="182245"/>
                    <a:pt x="0" y="148717"/>
                    <a:pt x="0" y="96393"/>
                  </a:cubicBezTo>
                  <a:cubicBezTo>
                    <a:pt x="2159" y="33528"/>
                    <a:pt x="40005" y="0"/>
                    <a:pt x="92583" y="18796"/>
                  </a:cubicBezTo>
                  <a:cubicBezTo>
                    <a:pt x="124206" y="27178"/>
                    <a:pt x="136779" y="52324"/>
                    <a:pt x="136779" y="98425"/>
                  </a:cubicBezTo>
                  <a:close/>
                </a:path>
              </a:pathLst>
            </a:custGeom>
            <a:solidFill>
              <a:srgbClr val="0070C0"/>
            </a:solidFill>
          </p:spPr>
        </p:sp>
      </p:grpSp>
      <p:grpSp>
        <p:nvGrpSpPr>
          <p:cNvPr id="113" name="Group 113"/>
          <p:cNvGrpSpPr/>
          <p:nvPr/>
        </p:nvGrpSpPr>
        <p:grpSpPr>
          <a:xfrm>
            <a:off x="1166940" y="5979420"/>
            <a:ext cx="50220" cy="66420"/>
            <a:chOff x="0" y="0"/>
            <a:chExt cx="66960" cy="88560"/>
          </a:xfrm>
        </p:grpSpPr>
        <p:sp>
          <p:nvSpPr>
            <p:cNvPr id="114" name="Freeform 114"/>
            <p:cNvSpPr/>
            <p:nvPr/>
          </p:nvSpPr>
          <p:spPr>
            <a:xfrm>
              <a:off x="0" y="0"/>
              <a:ext cx="67056" cy="88519"/>
            </a:xfrm>
            <a:custGeom>
              <a:avLst/>
              <a:gdLst/>
              <a:ahLst/>
              <a:cxnLst/>
              <a:rect l="l" t="t" r="r" b="b"/>
              <a:pathLst>
                <a:path w="67056" h="88519">
                  <a:moveTo>
                    <a:pt x="66929" y="88519"/>
                  </a:moveTo>
                  <a:cubicBezTo>
                    <a:pt x="41783" y="88519"/>
                    <a:pt x="25019" y="88519"/>
                    <a:pt x="0" y="88519"/>
                  </a:cubicBezTo>
                  <a:cubicBezTo>
                    <a:pt x="10414" y="59055"/>
                    <a:pt x="20955" y="35814"/>
                    <a:pt x="33528" y="0"/>
                  </a:cubicBezTo>
                  <a:cubicBezTo>
                    <a:pt x="46101" y="33782"/>
                    <a:pt x="54483" y="56896"/>
                    <a:pt x="67056" y="88519"/>
                  </a:cubicBezTo>
                  <a:close/>
                </a:path>
              </a:pathLst>
            </a:custGeom>
            <a:solidFill>
              <a:srgbClr val="0070C0"/>
            </a:solidFill>
          </p:spPr>
        </p:sp>
      </p:grpSp>
      <p:grpSp>
        <p:nvGrpSpPr>
          <p:cNvPr id="115" name="Group 115"/>
          <p:cNvGrpSpPr/>
          <p:nvPr/>
        </p:nvGrpSpPr>
        <p:grpSpPr>
          <a:xfrm>
            <a:off x="3119580" y="3957660"/>
            <a:ext cx="261900" cy="264060"/>
            <a:chOff x="0" y="0"/>
            <a:chExt cx="349200" cy="352080"/>
          </a:xfrm>
        </p:grpSpPr>
        <p:sp>
          <p:nvSpPr>
            <p:cNvPr id="116" name="Freeform 116"/>
            <p:cNvSpPr/>
            <p:nvPr/>
          </p:nvSpPr>
          <p:spPr>
            <a:xfrm>
              <a:off x="0" y="0"/>
              <a:ext cx="349250" cy="352044"/>
            </a:xfrm>
            <a:custGeom>
              <a:avLst/>
              <a:gdLst/>
              <a:ahLst/>
              <a:cxnLst/>
              <a:rect l="l" t="t" r="r" b="b"/>
              <a:pathLst>
                <a:path w="349250" h="352044">
                  <a:moveTo>
                    <a:pt x="349250" y="178181"/>
                  </a:moveTo>
                  <a:cubicBezTo>
                    <a:pt x="347091" y="273685"/>
                    <a:pt x="268859" y="352044"/>
                    <a:pt x="175768" y="350012"/>
                  </a:cubicBezTo>
                  <a:cubicBezTo>
                    <a:pt x="76200" y="350012"/>
                    <a:pt x="0" y="271526"/>
                    <a:pt x="2159" y="176022"/>
                  </a:cubicBezTo>
                  <a:cubicBezTo>
                    <a:pt x="2159" y="78486"/>
                    <a:pt x="80391" y="0"/>
                    <a:pt x="177800" y="2159"/>
                  </a:cubicBezTo>
                  <a:cubicBezTo>
                    <a:pt x="273050" y="2159"/>
                    <a:pt x="349250" y="82804"/>
                    <a:pt x="349250" y="178181"/>
                  </a:cubicBezTo>
                  <a:close/>
                </a:path>
              </a:pathLst>
            </a:custGeom>
            <a:solidFill>
              <a:srgbClr val="0070C0"/>
            </a:solidFill>
          </p:spPr>
        </p:sp>
      </p:grpSp>
      <p:grpSp>
        <p:nvGrpSpPr>
          <p:cNvPr id="117" name="Group 117"/>
          <p:cNvGrpSpPr/>
          <p:nvPr/>
        </p:nvGrpSpPr>
        <p:grpSpPr>
          <a:xfrm>
            <a:off x="1028700" y="2421900"/>
            <a:ext cx="47520" cy="42660"/>
            <a:chOff x="0" y="0"/>
            <a:chExt cx="63360" cy="56880"/>
          </a:xfrm>
        </p:grpSpPr>
        <p:sp>
          <p:nvSpPr>
            <p:cNvPr id="118" name="Freeform 118"/>
            <p:cNvSpPr/>
            <p:nvPr/>
          </p:nvSpPr>
          <p:spPr>
            <a:xfrm>
              <a:off x="0" y="0"/>
              <a:ext cx="63373" cy="56896"/>
            </a:xfrm>
            <a:custGeom>
              <a:avLst/>
              <a:gdLst/>
              <a:ahLst/>
              <a:cxnLst/>
              <a:rect l="l" t="t" r="r" b="b"/>
              <a:pathLst>
                <a:path w="63373" h="56896">
                  <a:moveTo>
                    <a:pt x="63373" y="25273"/>
                  </a:moveTo>
                  <a:cubicBezTo>
                    <a:pt x="46990" y="40005"/>
                    <a:pt x="36830" y="56896"/>
                    <a:pt x="28575" y="54737"/>
                  </a:cubicBezTo>
                  <a:cubicBezTo>
                    <a:pt x="18415" y="54737"/>
                    <a:pt x="8128" y="37973"/>
                    <a:pt x="0" y="29464"/>
                  </a:cubicBezTo>
                  <a:cubicBezTo>
                    <a:pt x="8128" y="18923"/>
                    <a:pt x="16383" y="4191"/>
                    <a:pt x="26543" y="2159"/>
                  </a:cubicBezTo>
                  <a:cubicBezTo>
                    <a:pt x="34671" y="0"/>
                    <a:pt x="46990" y="14859"/>
                    <a:pt x="63373" y="25273"/>
                  </a:cubicBezTo>
                  <a:close/>
                </a:path>
              </a:pathLst>
            </a:custGeom>
            <a:solidFill>
              <a:srgbClr val="0070C0"/>
            </a:solidFill>
          </p:spPr>
        </p:sp>
      </p:grpSp>
      <p:grpSp>
        <p:nvGrpSpPr>
          <p:cNvPr id="119" name="Group 119"/>
          <p:cNvGrpSpPr/>
          <p:nvPr/>
        </p:nvGrpSpPr>
        <p:grpSpPr>
          <a:xfrm>
            <a:off x="831060" y="3540780"/>
            <a:ext cx="328860" cy="819180"/>
            <a:chOff x="0" y="0"/>
            <a:chExt cx="438480" cy="1092240"/>
          </a:xfrm>
        </p:grpSpPr>
        <p:sp>
          <p:nvSpPr>
            <p:cNvPr id="120" name="Freeform 120"/>
            <p:cNvSpPr/>
            <p:nvPr/>
          </p:nvSpPr>
          <p:spPr>
            <a:xfrm>
              <a:off x="0" y="0"/>
              <a:ext cx="438531" cy="1092200"/>
            </a:xfrm>
            <a:custGeom>
              <a:avLst/>
              <a:gdLst/>
              <a:ahLst/>
              <a:cxnLst/>
              <a:rect l="l" t="t" r="r" b="b"/>
              <a:pathLst>
                <a:path w="438531" h="1092200">
                  <a:moveTo>
                    <a:pt x="0" y="1092200"/>
                  </a:moveTo>
                  <a:cubicBezTo>
                    <a:pt x="0" y="726694"/>
                    <a:pt x="0" y="365506"/>
                    <a:pt x="0" y="0"/>
                  </a:cubicBezTo>
                  <a:cubicBezTo>
                    <a:pt x="147574" y="0"/>
                    <a:pt x="290957" y="0"/>
                    <a:pt x="438531" y="0"/>
                  </a:cubicBezTo>
                  <a:cubicBezTo>
                    <a:pt x="438531" y="363347"/>
                    <a:pt x="438531" y="726694"/>
                    <a:pt x="438531" y="1092200"/>
                  </a:cubicBezTo>
                  <a:cubicBezTo>
                    <a:pt x="295148" y="1092200"/>
                    <a:pt x="149733" y="1092200"/>
                    <a:pt x="0" y="1092200"/>
                  </a:cubicBezTo>
                  <a:close/>
                  <a:moveTo>
                    <a:pt x="88519" y="559816"/>
                  </a:moveTo>
                  <a:cubicBezTo>
                    <a:pt x="94869" y="559816"/>
                    <a:pt x="101219" y="559816"/>
                    <a:pt x="107442" y="559816"/>
                  </a:cubicBezTo>
                  <a:cubicBezTo>
                    <a:pt x="120142" y="540766"/>
                    <a:pt x="139065" y="523875"/>
                    <a:pt x="139065" y="506984"/>
                  </a:cubicBezTo>
                  <a:cubicBezTo>
                    <a:pt x="136906" y="492252"/>
                    <a:pt x="113792" y="469011"/>
                    <a:pt x="96901" y="466852"/>
                  </a:cubicBezTo>
                  <a:cubicBezTo>
                    <a:pt x="71628" y="460502"/>
                    <a:pt x="48387" y="479552"/>
                    <a:pt x="52578" y="509143"/>
                  </a:cubicBezTo>
                  <a:cubicBezTo>
                    <a:pt x="56769" y="528193"/>
                    <a:pt x="75819" y="542925"/>
                    <a:pt x="88392" y="559816"/>
                  </a:cubicBezTo>
                  <a:close/>
                </a:path>
              </a:pathLst>
            </a:custGeom>
            <a:solidFill>
              <a:srgbClr val="0070C0"/>
            </a:solidFill>
          </p:spPr>
        </p:sp>
      </p:grpSp>
      <p:grpSp>
        <p:nvGrpSpPr>
          <p:cNvPr id="121" name="Group 121"/>
          <p:cNvGrpSpPr/>
          <p:nvPr/>
        </p:nvGrpSpPr>
        <p:grpSpPr>
          <a:xfrm>
            <a:off x="9003420" y="1173960"/>
            <a:ext cx="4848120" cy="6158160"/>
            <a:chOff x="0" y="0"/>
            <a:chExt cx="6464160" cy="8210880"/>
          </a:xfrm>
        </p:grpSpPr>
        <p:sp>
          <p:nvSpPr>
            <p:cNvPr id="122" name="Freeform 122"/>
            <p:cNvSpPr/>
            <p:nvPr/>
          </p:nvSpPr>
          <p:spPr>
            <a:xfrm>
              <a:off x="-127" y="0"/>
              <a:ext cx="6464300" cy="8210931"/>
            </a:xfrm>
            <a:custGeom>
              <a:avLst/>
              <a:gdLst/>
              <a:ahLst/>
              <a:cxnLst/>
              <a:rect l="l" t="t" r="r" b="b"/>
              <a:pathLst>
                <a:path w="6464300" h="8210931">
                  <a:moveTo>
                    <a:pt x="6464300" y="8007096"/>
                  </a:moveTo>
                  <a:cubicBezTo>
                    <a:pt x="6464300" y="8067421"/>
                    <a:pt x="6464300" y="8135365"/>
                    <a:pt x="6464300" y="8210803"/>
                  </a:cubicBezTo>
                  <a:cubicBezTo>
                    <a:pt x="6275451" y="8210803"/>
                    <a:pt x="6086729" y="8210803"/>
                    <a:pt x="5882767" y="8210803"/>
                  </a:cubicBezTo>
                  <a:cubicBezTo>
                    <a:pt x="5882767" y="8150478"/>
                    <a:pt x="5882767" y="8097647"/>
                    <a:pt x="5882767" y="8037195"/>
                  </a:cubicBezTo>
                  <a:cubicBezTo>
                    <a:pt x="5882767" y="6950456"/>
                    <a:pt x="5882767" y="5856224"/>
                    <a:pt x="5882767" y="4769485"/>
                  </a:cubicBezTo>
                  <a:cubicBezTo>
                    <a:pt x="5882767" y="4663821"/>
                    <a:pt x="5852541" y="4610989"/>
                    <a:pt x="5754370" y="4565777"/>
                  </a:cubicBezTo>
                  <a:cubicBezTo>
                    <a:pt x="5210683" y="4324223"/>
                    <a:pt x="4666996" y="4075176"/>
                    <a:pt x="4123182" y="3826256"/>
                  </a:cubicBezTo>
                  <a:cubicBezTo>
                    <a:pt x="4085463" y="3811143"/>
                    <a:pt x="4040124" y="3796030"/>
                    <a:pt x="3979672" y="3780917"/>
                  </a:cubicBezTo>
                  <a:cubicBezTo>
                    <a:pt x="3979672" y="5260086"/>
                    <a:pt x="3979672" y="6731762"/>
                    <a:pt x="3979672" y="8210931"/>
                  </a:cubicBezTo>
                  <a:cubicBezTo>
                    <a:pt x="2650617" y="8210931"/>
                    <a:pt x="1329055" y="8210931"/>
                    <a:pt x="0" y="8210931"/>
                  </a:cubicBezTo>
                  <a:cubicBezTo>
                    <a:pt x="0" y="8135493"/>
                    <a:pt x="0" y="8067548"/>
                    <a:pt x="0" y="7984490"/>
                  </a:cubicBezTo>
                  <a:cubicBezTo>
                    <a:pt x="67945" y="7976997"/>
                    <a:pt x="120777" y="7976997"/>
                    <a:pt x="203835" y="7969377"/>
                  </a:cubicBezTo>
                  <a:cubicBezTo>
                    <a:pt x="203835" y="7901432"/>
                    <a:pt x="203835" y="7833487"/>
                    <a:pt x="203835" y="7765669"/>
                  </a:cubicBezTo>
                  <a:cubicBezTo>
                    <a:pt x="203835" y="5690362"/>
                    <a:pt x="211328" y="3607435"/>
                    <a:pt x="203835" y="1532001"/>
                  </a:cubicBezTo>
                  <a:cubicBezTo>
                    <a:pt x="203835" y="1320673"/>
                    <a:pt x="241554" y="1147064"/>
                    <a:pt x="385064" y="988695"/>
                  </a:cubicBezTo>
                  <a:cubicBezTo>
                    <a:pt x="657098" y="694309"/>
                    <a:pt x="913892" y="384937"/>
                    <a:pt x="1170686" y="75438"/>
                  </a:cubicBezTo>
                  <a:cubicBezTo>
                    <a:pt x="1223518" y="15113"/>
                    <a:pt x="1261237" y="0"/>
                    <a:pt x="1329182" y="37719"/>
                  </a:cubicBezTo>
                  <a:cubicBezTo>
                    <a:pt x="1993773" y="362204"/>
                    <a:pt x="2665857" y="679196"/>
                    <a:pt x="3330321" y="996188"/>
                  </a:cubicBezTo>
                  <a:cubicBezTo>
                    <a:pt x="3405886" y="1026414"/>
                    <a:pt x="3435985" y="1079246"/>
                    <a:pt x="3435985" y="1169797"/>
                  </a:cubicBezTo>
                  <a:cubicBezTo>
                    <a:pt x="3420872" y="1426337"/>
                    <a:pt x="3435985" y="1683004"/>
                    <a:pt x="3428492" y="1939544"/>
                  </a:cubicBezTo>
                  <a:cubicBezTo>
                    <a:pt x="3420999" y="2052701"/>
                    <a:pt x="3451098" y="2113153"/>
                    <a:pt x="3564382" y="2165985"/>
                  </a:cubicBezTo>
                  <a:cubicBezTo>
                    <a:pt x="3949573" y="2339594"/>
                    <a:pt x="4334637" y="2520696"/>
                    <a:pt x="4712208" y="2716911"/>
                  </a:cubicBezTo>
                  <a:cubicBezTo>
                    <a:pt x="4757547" y="2739517"/>
                    <a:pt x="4802886" y="2807462"/>
                    <a:pt x="4802886" y="2860294"/>
                  </a:cubicBezTo>
                  <a:cubicBezTo>
                    <a:pt x="4817999" y="3064002"/>
                    <a:pt x="4817999" y="3275330"/>
                    <a:pt x="4802886" y="3479165"/>
                  </a:cubicBezTo>
                  <a:cubicBezTo>
                    <a:pt x="4802886" y="3607435"/>
                    <a:pt x="4833112" y="3675380"/>
                    <a:pt x="4961509" y="3728212"/>
                  </a:cubicBezTo>
                  <a:cubicBezTo>
                    <a:pt x="5384419" y="3909314"/>
                    <a:pt x="5792216" y="4105529"/>
                    <a:pt x="6207506" y="4286631"/>
                  </a:cubicBezTo>
                  <a:cubicBezTo>
                    <a:pt x="6290564" y="4324350"/>
                    <a:pt x="6313170" y="4362069"/>
                    <a:pt x="6313170" y="4445127"/>
                  </a:cubicBezTo>
                  <a:cubicBezTo>
                    <a:pt x="6313170" y="5320538"/>
                    <a:pt x="6305677" y="6195949"/>
                    <a:pt x="6305677" y="7071360"/>
                  </a:cubicBezTo>
                  <a:cubicBezTo>
                    <a:pt x="6305677" y="7335520"/>
                    <a:pt x="6305677" y="7599680"/>
                    <a:pt x="6320790" y="7863713"/>
                  </a:cubicBezTo>
                  <a:cubicBezTo>
                    <a:pt x="6320790" y="7916545"/>
                    <a:pt x="6381242" y="7961884"/>
                    <a:pt x="6418961" y="8007096"/>
                  </a:cubicBezTo>
                  <a:cubicBezTo>
                    <a:pt x="6434074" y="8007096"/>
                    <a:pt x="6449187" y="8007096"/>
                    <a:pt x="6464300" y="8007096"/>
                  </a:cubicBezTo>
                  <a:close/>
                  <a:moveTo>
                    <a:pt x="1231011" y="7976870"/>
                  </a:moveTo>
                  <a:cubicBezTo>
                    <a:pt x="1306576" y="7976870"/>
                    <a:pt x="1359408" y="7969376"/>
                    <a:pt x="1412240" y="7976870"/>
                  </a:cubicBezTo>
                  <a:cubicBezTo>
                    <a:pt x="1563243" y="7999476"/>
                    <a:pt x="1593469" y="7939151"/>
                    <a:pt x="1593469" y="7795768"/>
                  </a:cubicBezTo>
                  <a:cubicBezTo>
                    <a:pt x="1593469" y="7086346"/>
                    <a:pt x="1608582" y="6376924"/>
                    <a:pt x="1608582" y="5667628"/>
                  </a:cubicBezTo>
                  <a:cubicBezTo>
                    <a:pt x="1608582" y="4799711"/>
                    <a:pt x="1593469" y="3931920"/>
                    <a:pt x="1593469" y="3056509"/>
                  </a:cubicBezTo>
                  <a:cubicBezTo>
                    <a:pt x="1593469" y="2981071"/>
                    <a:pt x="1631188" y="2882900"/>
                    <a:pt x="1684147" y="2814955"/>
                  </a:cubicBezTo>
                  <a:cubicBezTo>
                    <a:pt x="1963547" y="2475356"/>
                    <a:pt x="2250567" y="2150871"/>
                    <a:pt x="2529967" y="1803653"/>
                  </a:cubicBezTo>
                  <a:cubicBezTo>
                    <a:pt x="2605532" y="1720596"/>
                    <a:pt x="2658364" y="1720596"/>
                    <a:pt x="2748915" y="1765935"/>
                  </a:cubicBezTo>
                  <a:cubicBezTo>
                    <a:pt x="2847086" y="1818767"/>
                    <a:pt x="2952750" y="1864106"/>
                    <a:pt x="3081147" y="1924431"/>
                  </a:cubicBezTo>
                  <a:cubicBezTo>
                    <a:pt x="3081147" y="1728216"/>
                    <a:pt x="3073654" y="1562227"/>
                    <a:pt x="3081147" y="1396111"/>
                  </a:cubicBezTo>
                  <a:cubicBezTo>
                    <a:pt x="3081147" y="1305560"/>
                    <a:pt x="3058541" y="1252728"/>
                    <a:pt x="2967863" y="1207389"/>
                  </a:cubicBezTo>
                  <a:cubicBezTo>
                    <a:pt x="2461895" y="973455"/>
                    <a:pt x="1963547" y="731901"/>
                    <a:pt x="1457579" y="490474"/>
                  </a:cubicBezTo>
                  <a:cubicBezTo>
                    <a:pt x="1389634" y="452755"/>
                    <a:pt x="1321689" y="422529"/>
                    <a:pt x="1231011" y="384810"/>
                  </a:cubicBezTo>
                  <a:cubicBezTo>
                    <a:pt x="1231011" y="2920492"/>
                    <a:pt x="1231011" y="5433568"/>
                    <a:pt x="1231011" y="7976870"/>
                  </a:cubicBezTo>
                  <a:close/>
                  <a:moveTo>
                    <a:pt x="2620518" y="2098040"/>
                  </a:moveTo>
                  <a:cubicBezTo>
                    <a:pt x="2620518" y="4067683"/>
                    <a:pt x="2620518" y="6014847"/>
                    <a:pt x="2620518" y="7969377"/>
                  </a:cubicBezTo>
                  <a:cubicBezTo>
                    <a:pt x="2741295" y="7969377"/>
                    <a:pt x="2839466" y="7969377"/>
                    <a:pt x="2960370" y="7969377"/>
                  </a:cubicBezTo>
                  <a:cubicBezTo>
                    <a:pt x="2960370" y="7886319"/>
                    <a:pt x="2960370" y="7810881"/>
                    <a:pt x="2960370" y="7735443"/>
                  </a:cubicBezTo>
                  <a:cubicBezTo>
                    <a:pt x="2960370" y="6663817"/>
                    <a:pt x="2960370" y="5584571"/>
                    <a:pt x="2960370" y="4505452"/>
                  </a:cubicBezTo>
                  <a:cubicBezTo>
                    <a:pt x="2960370" y="4437507"/>
                    <a:pt x="2982976" y="4354576"/>
                    <a:pt x="3028315" y="4309237"/>
                  </a:cubicBezTo>
                  <a:cubicBezTo>
                    <a:pt x="3322828" y="3984752"/>
                    <a:pt x="3624834" y="3675253"/>
                    <a:pt x="3934460" y="3365881"/>
                  </a:cubicBezTo>
                  <a:cubicBezTo>
                    <a:pt x="3964686" y="3335655"/>
                    <a:pt x="4047744" y="3320542"/>
                    <a:pt x="4093083" y="3335655"/>
                  </a:cubicBezTo>
                  <a:cubicBezTo>
                    <a:pt x="4213860" y="3373374"/>
                    <a:pt x="4327144" y="3433826"/>
                    <a:pt x="4463161" y="3501644"/>
                  </a:cubicBezTo>
                  <a:cubicBezTo>
                    <a:pt x="4463161" y="3350768"/>
                    <a:pt x="4455668" y="3229991"/>
                    <a:pt x="4463161" y="3109214"/>
                  </a:cubicBezTo>
                  <a:cubicBezTo>
                    <a:pt x="4478274" y="2996057"/>
                    <a:pt x="4425442" y="2950718"/>
                    <a:pt x="4334764" y="2905506"/>
                  </a:cubicBezTo>
                  <a:cubicBezTo>
                    <a:pt x="3942080" y="2724404"/>
                    <a:pt x="3556889" y="2535682"/>
                    <a:pt x="3164205" y="2354580"/>
                  </a:cubicBezTo>
                  <a:cubicBezTo>
                    <a:pt x="2990469" y="2264029"/>
                    <a:pt x="2816860" y="2188591"/>
                    <a:pt x="2620518" y="2098040"/>
                  </a:cubicBezTo>
                  <a:close/>
                </a:path>
              </a:pathLst>
            </a:custGeom>
            <a:solidFill>
              <a:srgbClr val="0070C0"/>
            </a:solidFill>
          </p:spPr>
        </p:sp>
      </p:grpSp>
      <p:grpSp>
        <p:nvGrpSpPr>
          <p:cNvPr id="123" name="Group 123"/>
          <p:cNvGrpSpPr/>
          <p:nvPr/>
        </p:nvGrpSpPr>
        <p:grpSpPr>
          <a:xfrm>
            <a:off x="12315780" y="4512240"/>
            <a:ext cx="878580" cy="736020"/>
            <a:chOff x="0" y="0"/>
            <a:chExt cx="1171440" cy="981360"/>
          </a:xfrm>
        </p:grpSpPr>
        <p:sp>
          <p:nvSpPr>
            <p:cNvPr id="124" name="Freeform 124"/>
            <p:cNvSpPr/>
            <p:nvPr/>
          </p:nvSpPr>
          <p:spPr>
            <a:xfrm>
              <a:off x="0" y="0"/>
              <a:ext cx="1171448" cy="981329"/>
            </a:xfrm>
            <a:custGeom>
              <a:avLst/>
              <a:gdLst/>
              <a:ahLst/>
              <a:cxnLst/>
              <a:rect l="l" t="t" r="r" b="b"/>
              <a:pathLst>
                <a:path w="1171448" h="981329">
                  <a:moveTo>
                    <a:pt x="1156335" y="981329"/>
                  </a:moveTo>
                  <a:cubicBezTo>
                    <a:pt x="778383" y="860552"/>
                    <a:pt x="415671" y="754888"/>
                    <a:pt x="52959" y="634111"/>
                  </a:cubicBezTo>
                  <a:cubicBezTo>
                    <a:pt x="30226" y="626618"/>
                    <a:pt x="0" y="588772"/>
                    <a:pt x="0" y="558673"/>
                  </a:cubicBezTo>
                  <a:cubicBezTo>
                    <a:pt x="0" y="384937"/>
                    <a:pt x="0" y="203835"/>
                    <a:pt x="0" y="0"/>
                  </a:cubicBezTo>
                  <a:cubicBezTo>
                    <a:pt x="173863" y="75438"/>
                    <a:pt x="324993" y="143383"/>
                    <a:pt x="476123" y="211328"/>
                  </a:cubicBezTo>
                  <a:cubicBezTo>
                    <a:pt x="672592" y="294386"/>
                    <a:pt x="861568" y="384937"/>
                    <a:pt x="1050544" y="475488"/>
                  </a:cubicBezTo>
                  <a:cubicBezTo>
                    <a:pt x="1126109" y="505714"/>
                    <a:pt x="1171448" y="550926"/>
                    <a:pt x="1163955" y="649097"/>
                  </a:cubicBezTo>
                  <a:cubicBezTo>
                    <a:pt x="1148842" y="747268"/>
                    <a:pt x="1156335" y="852932"/>
                    <a:pt x="1156335" y="981202"/>
                  </a:cubicBezTo>
                  <a:close/>
                </a:path>
              </a:pathLst>
            </a:custGeom>
            <a:solidFill>
              <a:srgbClr val="0070C0"/>
            </a:solidFill>
          </p:spPr>
        </p:sp>
      </p:grpSp>
      <p:grpSp>
        <p:nvGrpSpPr>
          <p:cNvPr id="125" name="Group 125"/>
          <p:cNvGrpSpPr/>
          <p:nvPr/>
        </p:nvGrpSpPr>
        <p:grpSpPr>
          <a:xfrm>
            <a:off x="12327660" y="6962760"/>
            <a:ext cx="849960" cy="369360"/>
            <a:chOff x="0" y="0"/>
            <a:chExt cx="1133280" cy="492480"/>
          </a:xfrm>
        </p:grpSpPr>
        <p:sp>
          <p:nvSpPr>
            <p:cNvPr id="126" name="Freeform 126"/>
            <p:cNvSpPr/>
            <p:nvPr/>
          </p:nvSpPr>
          <p:spPr>
            <a:xfrm>
              <a:off x="0" y="0"/>
              <a:ext cx="1133221" cy="492506"/>
            </a:xfrm>
            <a:custGeom>
              <a:avLst/>
              <a:gdLst/>
              <a:ahLst/>
              <a:cxnLst/>
              <a:rect l="l" t="t" r="r" b="b"/>
              <a:pathLst>
                <a:path w="1133221" h="492506">
                  <a:moveTo>
                    <a:pt x="1133221" y="0"/>
                  </a:moveTo>
                  <a:cubicBezTo>
                    <a:pt x="1133221" y="174244"/>
                    <a:pt x="1133221" y="325755"/>
                    <a:pt x="1133221" y="492506"/>
                  </a:cubicBezTo>
                  <a:cubicBezTo>
                    <a:pt x="755523" y="492506"/>
                    <a:pt x="385318" y="492506"/>
                    <a:pt x="0" y="492506"/>
                  </a:cubicBezTo>
                  <a:cubicBezTo>
                    <a:pt x="0" y="325755"/>
                    <a:pt x="0" y="166624"/>
                    <a:pt x="0" y="0"/>
                  </a:cubicBezTo>
                  <a:cubicBezTo>
                    <a:pt x="377698" y="0"/>
                    <a:pt x="755523" y="0"/>
                    <a:pt x="1133221" y="0"/>
                  </a:cubicBezTo>
                  <a:close/>
                </a:path>
              </a:pathLst>
            </a:custGeom>
            <a:solidFill>
              <a:srgbClr val="0070C0"/>
            </a:solidFill>
          </p:spPr>
        </p:sp>
      </p:grpSp>
      <p:grpSp>
        <p:nvGrpSpPr>
          <p:cNvPr id="127" name="Group 127"/>
          <p:cNvGrpSpPr/>
          <p:nvPr/>
        </p:nvGrpSpPr>
        <p:grpSpPr>
          <a:xfrm>
            <a:off x="12315780" y="5367600"/>
            <a:ext cx="873720" cy="538380"/>
            <a:chOff x="0" y="0"/>
            <a:chExt cx="1164960" cy="717840"/>
          </a:xfrm>
        </p:grpSpPr>
        <p:sp>
          <p:nvSpPr>
            <p:cNvPr id="128" name="Freeform 128"/>
            <p:cNvSpPr/>
            <p:nvPr/>
          </p:nvSpPr>
          <p:spPr>
            <a:xfrm>
              <a:off x="0" y="0"/>
              <a:ext cx="1164971" cy="717804"/>
            </a:xfrm>
            <a:custGeom>
              <a:avLst/>
              <a:gdLst/>
              <a:ahLst/>
              <a:cxnLst/>
              <a:rect l="l" t="t" r="r" b="b"/>
              <a:pathLst>
                <a:path w="1164971" h="717804">
                  <a:moveTo>
                    <a:pt x="1157351" y="717804"/>
                  </a:moveTo>
                  <a:cubicBezTo>
                    <a:pt x="794258" y="680085"/>
                    <a:pt x="438785" y="642239"/>
                    <a:pt x="90805" y="596900"/>
                  </a:cubicBezTo>
                  <a:cubicBezTo>
                    <a:pt x="52959" y="596900"/>
                    <a:pt x="7620" y="536448"/>
                    <a:pt x="7620" y="506222"/>
                  </a:cubicBezTo>
                  <a:cubicBezTo>
                    <a:pt x="0" y="347599"/>
                    <a:pt x="7620" y="181356"/>
                    <a:pt x="7620" y="0"/>
                  </a:cubicBezTo>
                  <a:cubicBezTo>
                    <a:pt x="143764" y="37719"/>
                    <a:pt x="264795" y="60452"/>
                    <a:pt x="385826" y="98171"/>
                  </a:cubicBezTo>
                  <a:cubicBezTo>
                    <a:pt x="605155" y="151130"/>
                    <a:pt x="824611" y="219075"/>
                    <a:pt x="1043940" y="272034"/>
                  </a:cubicBezTo>
                  <a:cubicBezTo>
                    <a:pt x="1142238" y="294640"/>
                    <a:pt x="1164971" y="332486"/>
                    <a:pt x="1157351" y="423164"/>
                  </a:cubicBezTo>
                  <a:cubicBezTo>
                    <a:pt x="1149731" y="521335"/>
                    <a:pt x="1157351" y="612013"/>
                    <a:pt x="1157351" y="717804"/>
                  </a:cubicBezTo>
                  <a:close/>
                </a:path>
              </a:pathLst>
            </a:custGeom>
            <a:solidFill>
              <a:srgbClr val="0070C0"/>
            </a:solidFill>
          </p:spPr>
        </p:sp>
      </p:grpSp>
      <p:grpSp>
        <p:nvGrpSpPr>
          <p:cNvPr id="129" name="Group 129"/>
          <p:cNvGrpSpPr/>
          <p:nvPr/>
        </p:nvGrpSpPr>
        <p:grpSpPr>
          <a:xfrm>
            <a:off x="12315780" y="6181920"/>
            <a:ext cx="861840" cy="378540"/>
            <a:chOff x="0" y="0"/>
            <a:chExt cx="1149120" cy="504720"/>
          </a:xfrm>
        </p:grpSpPr>
        <p:sp>
          <p:nvSpPr>
            <p:cNvPr id="130" name="Freeform 130"/>
            <p:cNvSpPr/>
            <p:nvPr/>
          </p:nvSpPr>
          <p:spPr>
            <a:xfrm>
              <a:off x="0" y="0"/>
              <a:ext cx="1149096" cy="504698"/>
            </a:xfrm>
            <a:custGeom>
              <a:avLst/>
              <a:gdLst/>
              <a:ahLst/>
              <a:cxnLst/>
              <a:rect l="l" t="t" r="r" b="b"/>
              <a:pathLst>
                <a:path w="1149096" h="504698">
                  <a:moveTo>
                    <a:pt x="1149096" y="90424"/>
                  </a:moveTo>
                  <a:cubicBezTo>
                    <a:pt x="1149096" y="233553"/>
                    <a:pt x="1149096" y="361569"/>
                    <a:pt x="1149096" y="504698"/>
                  </a:cubicBezTo>
                  <a:cubicBezTo>
                    <a:pt x="771144" y="504698"/>
                    <a:pt x="393065" y="504698"/>
                    <a:pt x="7493" y="504698"/>
                  </a:cubicBezTo>
                  <a:cubicBezTo>
                    <a:pt x="7620" y="361569"/>
                    <a:pt x="0" y="218440"/>
                    <a:pt x="7620" y="75311"/>
                  </a:cubicBezTo>
                  <a:cubicBezTo>
                    <a:pt x="7620" y="45212"/>
                    <a:pt x="60452" y="0"/>
                    <a:pt x="90678" y="0"/>
                  </a:cubicBezTo>
                  <a:cubicBezTo>
                    <a:pt x="446024" y="22606"/>
                    <a:pt x="793750" y="60325"/>
                    <a:pt x="1149096" y="90424"/>
                  </a:cubicBezTo>
                  <a:close/>
                </a:path>
              </a:pathLst>
            </a:custGeom>
            <a:solidFill>
              <a:srgbClr val="0070C0"/>
            </a:solidFill>
          </p:spPr>
        </p:sp>
      </p:grpSp>
      <p:grpSp>
        <p:nvGrpSpPr>
          <p:cNvPr id="131" name="Group 131"/>
          <p:cNvGrpSpPr/>
          <p:nvPr/>
        </p:nvGrpSpPr>
        <p:grpSpPr>
          <a:xfrm>
            <a:off x="14516280" y="3324240"/>
            <a:ext cx="3016980" cy="3936060"/>
            <a:chOff x="0" y="0"/>
            <a:chExt cx="4022640" cy="5248080"/>
          </a:xfrm>
        </p:grpSpPr>
        <p:sp>
          <p:nvSpPr>
            <p:cNvPr id="132" name="Freeform 132"/>
            <p:cNvSpPr/>
            <p:nvPr/>
          </p:nvSpPr>
          <p:spPr>
            <a:xfrm>
              <a:off x="0" y="0"/>
              <a:ext cx="4022598" cy="5248021"/>
            </a:xfrm>
            <a:custGeom>
              <a:avLst/>
              <a:gdLst/>
              <a:ahLst/>
              <a:cxnLst/>
              <a:rect l="l" t="t" r="r" b="b"/>
              <a:pathLst>
                <a:path w="4022598" h="5248021">
                  <a:moveTo>
                    <a:pt x="4019169" y="0"/>
                  </a:moveTo>
                  <a:cubicBezTo>
                    <a:pt x="4019169" y="24003"/>
                    <a:pt x="4022598" y="44450"/>
                    <a:pt x="4022598" y="65024"/>
                  </a:cubicBezTo>
                  <a:cubicBezTo>
                    <a:pt x="4022598" y="1300861"/>
                    <a:pt x="4022598" y="2533269"/>
                    <a:pt x="4022598" y="3765677"/>
                  </a:cubicBezTo>
                  <a:cubicBezTo>
                    <a:pt x="4022598" y="3847846"/>
                    <a:pt x="4019169" y="3926586"/>
                    <a:pt x="4022598" y="4008755"/>
                  </a:cubicBezTo>
                  <a:cubicBezTo>
                    <a:pt x="4022598" y="4121785"/>
                    <a:pt x="3981577" y="4214114"/>
                    <a:pt x="3906139" y="4299712"/>
                  </a:cubicBezTo>
                  <a:cubicBezTo>
                    <a:pt x="3642487" y="4604385"/>
                    <a:pt x="3382391" y="4912487"/>
                    <a:pt x="3115310" y="5213731"/>
                  </a:cubicBezTo>
                  <a:cubicBezTo>
                    <a:pt x="3101594" y="5230876"/>
                    <a:pt x="3070860" y="5248021"/>
                    <a:pt x="3050286" y="5248021"/>
                  </a:cubicBezTo>
                  <a:cubicBezTo>
                    <a:pt x="2047240" y="5248021"/>
                    <a:pt x="1047496" y="5248021"/>
                    <a:pt x="44450" y="5248021"/>
                  </a:cubicBezTo>
                  <a:cubicBezTo>
                    <a:pt x="34163" y="5248021"/>
                    <a:pt x="20447" y="5248021"/>
                    <a:pt x="0" y="5248021"/>
                  </a:cubicBezTo>
                  <a:cubicBezTo>
                    <a:pt x="0" y="5227447"/>
                    <a:pt x="0" y="5207000"/>
                    <a:pt x="0" y="5189855"/>
                  </a:cubicBezTo>
                  <a:cubicBezTo>
                    <a:pt x="0" y="3478149"/>
                    <a:pt x="0" y="1763014"/>
                    <a:pt x="0" y="51308"/>
                  </a:cubicBezTo>
                  <a:cubicBezTo>
                    <a:pt x="0" y="34290"/>
                    <a:pt x="0" y="17145"/>
                    <a:pt x="3429" y="0"/>
                  </a:cubicBezTo>
                  <a:cubicBezTo>
                    <a:pt x="1342009" y="0"/>
                    <a:pt x="2680589" y="0"/>
                    <a:pt x="4019169" y="0"/>
                  </a:cubicBezTo>
                  <a:close/>
                  <a:moveTo>
                    <a:pt x="3755644" y="3936873"/>
                  </a:moveTo>
                  <a:cubicBezTo>
                    <a:pt x="3755644" y="2707894"/>
                    <a:pt x="3755644" y="1489075"/>
                    <a:pt x="3755644" y="266954"/>
                  </a:cubicBezTo>
                  <a:cubicBezTo>
                    <a:pt x="2591689" y="266954"/>
                    <a:pt x="1431036" y="266954"/>
                    <a:pt x="267081" y="266954"/>
                  </a:cubicBezTo>
                  <a:cubicBezTo>
                    <a:pt x="267081" y="1838325"/>
                    <a:pt x="267081" y="3409696"/>
                    <a:pt x="267081" y="4980940"/>
                  </a:cubicBezTo>
                  <a:cubicBezTo>
                    <a:pt x="1109218" y="4980940"/>
                    <a:pt x="1951482" y="4980940"/>
                    <a:pt x="2797048" y="4980940"/>
                  </a:cubicBezTo>
                  <a:cubicBezTo>
                    <a:pt x="2797048" y="4960366"/>
                    <a:pt x="2797048" y="4939919"/>
                    <a:pt x="2797048" y="4919345"/>
                  </a:cubicBezTo>
                  <a:cubicBezTo>
                    <a:pt x="2797048" y="4642104"/>
                    <a:pt x="2797048" y="4368165"/>
                    <a:pt x="2797048" y="4090924"/>
                  </a:cubicBezTo>
                  <a:cubicBezTo>
                    <a:pt x="2797048" y="3991610"/>
                    <a:pt x="2851785" y="3936873"/>
                    <a:pt x="2947670" y="3936873"/>
                  </a:cubicBezTo>
                  <a:cubicBezTo>
                    <a:pt x="3043555" y="3936873"/>
                    <a:pt x="3142869" y="3936873"/>
                    <a:pt x="3238627" y="3936873"/>
                  </a:cubicBezTo>
                  <a:cubicBezTo>
                    <a:pt x="3409823" y="3936873"/>
                    <a:pt x="3581019" y="3936873"/>
                    <a:pt x="3755517" y="3936873"/>
                  </a:cubicBezTo>
                  <a:close/>
                  <a:moveTo>
                    <a:pt x="3064002" y="4775581"/>
                  </a:moveTo>
                  <a:cubicBezTo>
                    <a:pt x="3242056" y="4580509"/>
                    <a:pt x="3409823" y="4395597"/>
                    <a:pt x="3577590" y="4207256"/>
                  </a:cubicBezTo>
                  <a:cubicBezTo>
                    <a:pt x="3399536" y="4207256"/>
                    <a:pt x="3235198" y="4207256"/>
                    <a:pt x="3064002" y="4207256"/>
                  </a:cubicBezTo>
                  <a:cubicBezTo>
                    <a:pt x="3064002" y="4395597"/>
                    <a:pt x="3064002" y="4576953"/>
                    <a:pt x="3064002" y="4775581"/>
                  </a:cubicBezTo>
                  <a:close/>
                </a:path>
              </a:pathLst>
            </a:custGeom>
            <a:solidFill>
              <a:srgbClr val="0070C0"/>
            </a:solidFill>
          </p:spPr>
        </p:sp>
      </p:grpSp>
      <p:grpSp>
        <p:nvGrpSpPr>
          <p:cNvPr id="133" name="Group 133"/>
          <p:cNvGrpSpPr/>
          <p:nvPr/>
        </p:nvGrpSpPr>
        <p:grpSpPr>
          <a:xfrm>
            <a:off x="14861340" y="4229280"/>
            <a:ext cx="2183760" cy="2083860"/>
            <a:chOff x="0" y="0"/>
            <a:chExt cx="2911680" cy="2778480"/>
          </a:xfrm>
        </p:grpSpPr>
        <p:sp>
          <p:nvSpPr>
            <p:cNvPr id="134" name="Freeform 134"/>
            <p:cNvSpPr/>
            <p:nvPr/>
          </p:nvSpPr>
          <p:spPr>
            <a:xfrm>
              <a:off x="127" y="0"/>
              <a:ext cx="2911602" cy="2778252"/>
            </a:xfrm>
            <a:custGeom>
              <a:avLst/>
              <a:gdLst/>
              <a:ahLst/>
              <a:cxnLst/>
              <a:rect l="l" t="t" r="r" b="b"/>
              <a:pathLst>
                <a:path w="2911602" h="2778252">
                  <a:moveTo>
                    <a:pt x="2603627" y="896493"/>
                  </a:moveTo>
                  <a:cubicBezTo>
                    <a:pt x="2480437" y="896493"/>
                    <a:pt x="2370963" y="896493"/>
                    <a:pt x="2254631" y="896493"/>
                  </a:cubicBezTo>
                  <a:cubicBezTo>
                    <a:pt x="2254631" y="1272921"/>
                    <a:pt x="2254631" y="1649222"/>
                    <a:pt x="2254631" y="2029079"/>
                  </a:cubicBezTo>
                  <a:cubicBezTo>
                    <a:pt x="2275205" y="2029079"/>
                    <a:pt x="2295652" y="2029079"/>
                    <a:pt x="2312797" y="2029079"/>
                  </a:cubicBezTo>
                  <a:cubicBezTo>
                    <a:pt x="2483866" y="2029079"/>
                    <a:pt x="2654935" y="2029079"/>
                    <a:pt x="2826004" y="2029079"/>
                  </a:cubicBezTo>
                  <a:cubicBezTo>
                    <a:pt x="2843149" y="2029079"/>
                    <a:pt x="2863596" y="2025650"/>
                    <a:pt x="2880741" y="2035937"/>
                  </a:cubicBezTo>
                  <a:cubicBezTo>
                    <a:pt x="2894457" y="2042795"/>
                    <a:pt x="2908173" y="2059940"/>
                    <a:pt x="2908173" y="2076958"/>
                  </a:cubicBezTo>
                  <a:cubicBezTo>
                    <a:pt x="2911602" y="2087245"/>
                    <a:pt x="2894457" y="2107692"/>
                    <a:pt x="2884170" y="2114550"/>
                  </a:cubicBezTo>
                  <a:cubicBezTo>
                    <a:pt x="2867025" y="2121408"/>
                    <a:pt x="2846578" y="2121408"/>
                    <a:pt x="2829433" y="2121408"/>
                  </a:cubicBezTo>
                  <a:cubicBezTo>
                    <a:pt x="2654935" y="2121408"/>
                    <a:pt x="2483866" y="2121408"/>
                    <a:pt x="2309368" y="2121408"/>
                  </a:cubicBezTo>
                  <a:cubicBezTo>
                    <a:pt x="2292223" y="2121408"/>
                    <a:pt x="2275205" y="2121408"/>
                    <a:pt x="2251202" y="2121408"/>
                  </a:cubicBezTo>
                  <a:cubicBezTo>
                    <a:pt x="2251202" y="2237740"/>
                    <a:pt x="2251202" y="2347214"/>
                    <a:pt x="2251202" y="2453259"/>
                  </a:cubicBezTo>
                  <a:cubicBezTo>
                    <a:pt x="2251202" y="2487422"/>
                    <a:pt x="2254631" y="2521712"/>
                    <a:pt x="2247773" y="2552446"/>
                  </a:cubicBezTo>
                  <a:cubicBezTo>
                    <a:pt x="2244344" y="2569591"/>
                    <a:pt x="2220341" y="2583180"/>
                    <a:pt x="2206752" y="2600325"/>
                  </a:cubicBezTo>
                  <a:cubicBezTo>
                    <a:pt x="2189607" y="2583180"/>
                    <a:pt x="2165731" y="2572893"/>
                    <a:pt x="2162302" y="2555875"/>
                  </a:cubicBezTo>
                  <a:cubicBezTo>
                    <a:pt x="2155444" y="2521712"/>
                    <a:pt x="2158873" y="2483993"/>
                    <a:pt x="2158873" y="2446401"/>
                  </a:cubicBezTo>
                  <a:cubicBezTo>
                    <a:pt x="2158873" y="2340356"/>
                    <a:pt x="2158873" y="2237613"/>
                    <a:pt x="2158873" y="2121281"/>
                  </a:cubicBezTo>
                  <a:cubicBezTo>
                    <a:pt x="2114423" y="2121281"/>
                    <a:pt x="2076704" y="2117852"/>
                    <a:pt x="2035683" y="2121281"/>
                  </a:cubicBezTo>
                  <a:cubicBezTo>
                    <a:pt x="1994662" y="2124710"/>
                    <a:pt x="1984375" y="2110994"/>
                    <a:pt x="1984375" y="2069973"/>
                  </a:cubicBezTo>
                  <a:cubicBezTo>
                    <a:pt x="1984375" y="1816735"/>
                    <a:pt x="1984375" y="1563497"/>
                    <a:pt x="1984375" y="1313815"/>
                  </a:cubicBezTo>
                  <a:cubicBezTo>
                    <a:pt x="1984375" y="1293241"/>
                    <a:pt x="1984375" y="1272794"/>
                    <a:pt x="1984375" y="1248791"/>
                  </a:cubicBezTo>
                  <a:cubicBezTo>
                    <a:pt x="1837309" y="1248791"/>
                    <a:pt x="1696974" y="1248791"/>
                    <a:pt x="1553210" y="1248791"/>
                  </a:cubicBezTo>
                  <a:cubicBezTo>
                    <a:pt x="1553210" y="1539621"/>
                    <a:pt x="1553210" y="1827022"/>
                    <a:pt x="1553210" y="2121281"/>
                  </a:cubicBezTo>
                  <a:cubicBezTo>
                    <a:pt x="1173480" y="2121281"/>
                    <a:pt x="803910" y="2121281"/>
                    <a:pt x="424180" y="2121281"/>
                  </a:cubicBezTo>
                  <a:cubicBezTo>
                    <a:pt x="424180" y="2141855"/>
                    <a:pt x="424180" y="2158873"/>
                    <a:pt x="424180" y="2179447"/>
                  </a:cubicBezTo>
                  <a:cubicBezTo>
                    <a:pt x="424180" y="2350516"/>
                    <a:pt x="424180" y="2525014"/>
                    <a:pt x="424180" y="2699512"/>
                  </a:cubicBezTo>
                  <a:cubicBezTo>
                    <a:pt x="424180" y="2716657"/>
                    <a:pt x="424180" y="2737104"/>
                    <a:pt x="417322" y="2750820"/>
                  </a:cubicBezTo>
                  <a:cubicBezTo>
                    <a:pt x="407035" y="2764536"/>
                    <a:pt x="383159" y="2778252"/>
                    <a:pt x="369443" y="2778252"/>
                  </a:cubicBezTo>
                  <a:cubicBezTo>
                    <a:pt x="355727" y="2774823"/>
                    <a:pt x="338709" y="2754249"/>
                    <a:pt x="335280" y="2740660"/>
                  </a:cubicBezTo>
                  <a:cubicBezTo>
                    <a:pt x="328422" y="2723515"/>
                    <a:pt x="331851" y="2703068"/>
                    <a:pt x="331851" y="2685923"/>
                  </a:cubicBezTo>
                  <a:cubicBezTo>
                    <a:pt x="331851" y="2111121"/>
                    <a:pt x="331851" y="1536192"/>
                    <a:pt x="331851" y="964819"/>
                  </a:cubicBezTo>
                  <a:cubicBezTo>
                    <a:pt x="331851" y="944245"/>
                    <a:pt x="331851" y="923798"/>
                    <a:pt x="331851" y="899795"/>
                  </a:cubicBezTo>
                  <a:cubicBezTo>
                    <a:pt x="222377" y="899795"/>
                    <a:pt x="119761" y="899795"/>
                    <a:pt x="0" y="899795"/>
                  </a:cubicBezTo>
                  <a:cubicBezTo>
                    <a:pt x="17145" y="879221"/>
                    <a:pt x="27432" y="872363"/>
                    <a:pt x="37592" y="865632"/>
                  </a:cubicBezTo>
                  <a:cubicBezTo>
                    <a:pt x="448056" y="585089"/>
                    <a:pt x="858647" y="301117"/>
                    <a:pt x="1269238" y="20574"/>
                  </a:cubicBezTo>
                  <a:cubicBezTo>
                    <a:pt x="1289812" y="6858"/>
                    <a:pt x="1306830" y="0"/>
                    <a:pt x="1330833" y="17145"/>
                  </a:cubicBezTo>
                  <a:cubicBezTo>
                    <a:pt x="1748282" y="304546"/>
                    <a:pt x="2169033" y="591947"/>
                    <a:pt x="2589911" y="879475"/>
                  </a:cubicBezTo>
                  <a:cubicBezTo>
                    <a:pt x="2589911" y="879475"/>
                    <a:pt x="2593340" y="882904"/>
                    <a:pt x="2603627" y="896620"/>
                  </a:cubicBezTo>
                  <a:close/>
                  <a:moveTo>
                    <a:pt x="766318" y="1680083"/>
                  </a:moveTo>
                  <a:cubicBezTo>
                    <a:pt x="940816" y="1680083"/>
                    <a:pt x="1111885" y="1680083"/>
                    <a:pt x="1282954" y="1680083"/>
                  </a:cubicBezTo>
                  <a:cubicBezTo>
                    <a:pt x="1282954" y="1532890"/>
                    <a:pt x="1282954" y="1392682"/>
                    <a:pt x="1282954" y="1248918"/>
                  </a:cubicBezTo>
                  <a:cubicBezTo>
                    <a:pt x="1108456" y="1248918"/>
                    <a:pt x="937387" y="1248918"/>
                    <a:pt x="766318" y="1248918"/>
                  </a:cubicBezTo>
                  <a:cubicBezTo>
                    <a:pt x="766318" y="1392682"/>
                    <a:pt x="766318" y="1532890"/>
                    <a:pt x="766318" y="1680083"/>
                  </a:cubicBezTo>
                  <a:close/>
                </a:path>
              </a:pathLst>
            </a:custGeom>
            <a:solidFill>
              <a:srgbClr val="0070C0"/>
            </a:solidFill>
          </p:spPr>
        </p:sp>
      </p:grpSp>
      <p:grpSp>
        <p:nvGrpSpPr>
          <p:cNvPr id="135" name="Group 135"/>
          <p:cNvGrpSpPr/>
          <p:nvPr/>
        </p:nvGrpSpPr>
        <p:grpSpPr>
          <a:xfrm>
            <a:off x="16873380" y="4331340"/>
            <a:ext cx="202500" cy="1333260"/>
            <a:chOff x="0" y="0"/>
            <a:chExt cx="270000" cy="1777680"/>
          </a:xfrm>
        </p:grpSpPr>
        <p:sp>
          <p:nvSpPr>
            <p:cNvPr id="136" name="Freeform 136"/>
            <p:cNvSpPr/>
            <p:nvPr/>
          </p:nvSpPr>
          <p:spPr>
            <a:xfrm>
              <a:off x="-127" y="0"/>
              <a:ext cx="270129" cy="1777619"/>
            </a:xfrm>
            <a:custGeom>
              <a:avLst/>
              <a:gdLst/>
              <a:ahLst/>
              <a:cxnLst/>
              <a:rect l="l" t="t" r="r" b="b"/>
              <a:pathLst>
                <a:path w="270129" h="1777619">
                  <a:moveTo>
                    <a:pt x="184658" y="1541780"/>
                  </a:moveTo>
                  <a:cubicBezTo>
                    <a:pt x="208534" y="1541780"/>
                    <a:pt x="232537" y="1545209"/>
                    <a:pt x="266700" y="1545209"/>
                  </a:cubicBezTo>
                  <a:cubicBezTo>
                    <a:pt x="222250" y="1623822"/>
                    <a:pt x="181229" y="1699006"/>
                    <a:pt x="133350" y="1777619"/>
                  </a:cubicBezTo>
                  <a:cubicBezTo>
                    <a:pt x="88900" y="1699006"/>
                    <a:pt x="44450" y="1623822"/>
                    <a:pt x="0" y="1545209"/>
                  </a:cubicBezTo>
                  <a:cubicBezTo>
                    <a:pt x="34163" y="1545209"/>
                    <a:pt x="58039" y="1541780"/>
                    <a:pt x="85471" y="1541780"/>
                  </a:cubicBezTo>
                  <a:cubicBezTo>
                    <a:pt x="85471" y="1104138"/>
                    <a:pt x="85471" y="673481"/>
                    <a:pt x="85471" y="239268"/>
                  </a:cubicBezTo>
                  <a:cubicBezTo>
                    <a:pt x="58166" y="235839"/>
                    <a:pt x="34163" y="235839"/>
                    <a:pt x="0" y="232410"/>
                  </a:cubicBezTo>
                  <a:cubicBezTo>
                    <a:pt x="44577" y="153797"/>
                    <a:pt x="85598" y="78613"/>
                    <a:pt x="133477" y="0"/>
                  </a:cubicBezTo>
                  <a:cubicBezTo>
                    <a:pt x="181356" y="78613"/>
                    <a:pt x="222377" y="150368"/>
                    <a:pt x="270129" y="232410"/>
                  </a:cubicBezTo>
                  <a:cubicBezTo>
                    <a:pt x="235966" y="235839"/>
                    <a:pt x="212090" y="235839"/>
                    <a:pt x="184658" y="235839"/>
                  </a:cubicBezTo>
                  <a:cubicBezTo>
                    <a:pt x="184658" y="670052"/>
                    <a:pt x="184658" y="1104138"/>
                    <a:pt x="184658" y="1541780"/>
                  </a:cubicBezTo>
                  <a:close/>
                </a:path>
              </a:pathLst>
            </a:custGeom>
            <a:solidFill>
              <a:srgbClr val="0070C0"/>
            </a:solidFill>
          </p:spPr>
        </p:sp>
      </p:grpSp>
      <p:grpSp>
        <p:nvGrpSpPr>
          <p:cNvPr id="137" name="Group 137"/>
          <p:cNvGrpSpPr/>
          <p:nvPr/>
        </p:nvGrpSpPr>
        <p:grpSpPr>
          <a:xfrm>
            <a:off x="15259320" y="6012900"/>
            <a:ext cx="1202580" cy="202500"/>
            <a:chOff x="0" y="0"/>
            <a:chExt cx="1603440" cy="270000"/>
          </a:xfrm>
        </p:grpSpPr>
        <p:sp>
          <p:nvSpPr>
            <p:cNvPr id="138" name="Freeform 138"/>
            <p:cNvSpPr/>
            <p:nvPr/>
          </p:nvSpPr>
          <p:spPr>
            <a:xfrm>
              <a:off x="0" y="0"/>
              <a:ext cx="1603629" cy="270002"/>
            </a:xfrm>
            <a:custGeom>
              <a:avLst/>
              <a:gdLst/>
              <a:ahLst/>
              <a:cxnLst/>
              <a:rect l="l" t="t" r="r" b="b"/>
              <a:pathLst>
                <a:path w="1603629" h="270002">
                  <a:moveTo>
                    <a:pt x="232537" y="187960"/>
                  </a:moveTo>
                  <a:cubicBezTo>
                    <a:pt x="232537" y="215265"/>
                    <a:pt x="232537" y="239268"/>
                    <a:pt x="232537" y="270002"/>
                  </a:cubicBezTo>
                  <a:cubicBezTo>
                    <a:pt x="153797" y="225552"/>
                    <a:pt x="82042" y="184531"/>
                    <a:pt x="0" y="136652"/>
                  </a:cubicBezTo>
                  <a:cubicBezTo>
                    <a:pt x="78613" y="88900"/>
                    <a:pt x="150368" y="47879"/>
                    <a:pt x="229108" y="3429"/>
                  </a:cubicBezTo>
                  <a:cubicBezTo>
                    <a:pt x="232537" y="34163"/>
                    <a:pt x="232537" y="58166"/>
                    <a:pt x="235966" y="85471"/>
                  </a:cubicBezTo>
                  <a:cubicBezTo>
                    <a:pt x="612013" y="85471"/>
                    <a:pt x="984631" y="85471"/>
                    <a:pt x="1364234" y="85471"/>
                  </a:cubicBezTo>
                  <a:cubicBezTo>
                    <a:pt x="1367663" y="58166"/>
                    <a:pt x="1367663" y="34163"/>
                    <a:pt x="1371092" y="0"/>
                  </a:cubicBezTo>
                  <a:cubicBezTo>
                    <a:pt x="1449705" y="44450"/>
                    <a:pt x="1521460" y="88900"/>
                    <a:pt x="1603629" y="136652"/>
                  </a:cubicBezTo>
                  <a:cubicBezTo>
                    <a:pt x="1525016" y="181102"/>
                    <a:pt x="1449832" y="225552"/>
                    <a:pt x="1371092" y="270002"/>
                  </a:cubicBezTo>
                  <a:cubicBezTo>
                    <a:pt x="1371092" y="239268"/>
                    <a:pt x="1367663" y="215265"/>
                    <a:pt x="1367663" y="187960"/>
                  </a:cubicBezTo>
                  <a:cubicBezTo>
                    <a:pt x="991616" y="187960"/>
                    <a:pt x="615569" y="187960"/>
                    <a:pt x="232664" y="187960"/>
                  </a:cubicBezTo>
                  <a:close/>
                </a:path>
              </a:pathLst>
            </a:custGeom>
            <a:solidFill>
              <a:srgbClr val="0070C0"/>
            </a:solidFill>
          </p:spPr>
        </p:sp>
      </p:grpSp>
      <p:grpSp>
        <p:nvGrpSpPr>
          <p:cNvPr id="139" name="Group 139"/>
          <p:cNvGrpSpPr/>
          <p:nvPr/>
        </p:nvGrpSpPr>
        <p:grpSpPr>
          <a:xfrm>
            <a:off x="15864120" y="4174200"/>
            <a:ext cx="1173960" cy="73980"/>
            <a:chOff x="0" y="0"/>
            <a:chExt cx="1565280" cy="98640"/>
          </a:xfrm>
        </p:grpSpPr>
        <p:sp>
          <p:nvSpPr>
            <p:cNvPr id="140" name="Freeform 140"/>
            <p:cNvSpPr/>
            <p:nvPr/>
          </p:nvSpPr>
          <p:spPr>
            <a:xfrm>
              <a:off x="0" y="0"/>
              <a:ext cx="1565402" cy="98806"/>
            </a:xfrm>
            <a:custGeom>
              <a:avLst/>
              <a:gdLst/>
              <a:ahLst/>
              <a:cxnLst/>
              <a:rect l="l" t="t" r="r" b="b"/>
              <a:pathLst>
                <a:path w="1565402" h="98806">
                  <a:moveTo>
                    <a:pt x="787781" y="3429"/>
                  </a:moveTo>
                  <a:cubicBezTo>
                    <a:pt x="1020699" y="3429"/>
                    <a:pt x="1250188" y="3429"/>
                    <a:pt x="1479677" y="3429"/>
                  </a:cubicBezTo>
                  <a:cubicBezTo>
                    <a:pt x="1496822" y="3429"/>
                    <a:pt x="1517396" y="0"/>
                    <a:pt x="1531112" y="6858"/>
                  </a:cubicBezTo>
                  <a:cubicBezTo>
                    <a:pt x="1544828" y="13716"/>
                    <a:pt x="1565402" y="30607"/>
                    <a:pt x="1565402" y="44323"/>
                  </a:cubicBezTo>
                  <a:cubicBezTo>
                    <a:pt x="1565402" y="61341"/>
                    <a:pt x="1548257" y="78359"/>
                    <a:pt x="1534541" y="88519"/>
                  </a:cubicBezTo>
                  <a:cubicBezTo>
                    <a:pt x="1527683" y="98679"/>
                    <a:pt x="1510538" y="95377"/>
                    <a:pt x="1496822" y="95377"/>
                  </a:cubicBezTo>
                  <a:cubicBezTo>
                    <a:pt x="1020699" y="95377"/>
                    <a:pt x="544576" y="95377"/>
                    <a:pt x="68580" y="95377"/>
                  </a:cubicBezTo>
                  <a:cubicBezTo>
                    <a:pt x="58293" y="95377"/>
                    <a:pt x="44577" y="98806"/>
                    <a:pt x="37719" y="91948"/>
                  </a:cubicBezTo>
                  <a:cubicBezTo>
                    <a:pt x="20574" y="81661"/>
                    <a:pt x="0" y="64643"/>
                    <a:pt x="0" y="47625"/>
                  </a:cubicBezTo>
                  <a:cubicBezTo>
                    <a:pt x="0" y="34036"/>
                    <a:pt x="20574" y="17018"/>
                    <a:pt x="37719" y="6858"/>
                  </a:cubicBezTo>
                  <a:cubicBezTo>
                    <a:pt x="48006" y="0"/>
                    <a:pt x="68453" y="3429"/>
                    <a:pt x="82169" y="3429"/>
                  </a:cubicBezTo>
                  <a:cubicBezTo>
                    <a:pt x="318516" y="3429"/>
                    <a:pt x="554863" y="3429"/>
                    <a:pt x="787781" y="3429"/>
                  </a:cubicBezTo>
                  <a:close/>
                </a:path>
              </a:pathLst>
            </a:custGeom>
            <a:solidFill>
              <a:srgbClr val="0070C0"/>
            </a:solidFill>
          </p:spPr>
        </p:sp>
      </p:grpSp>
      <p:grpSp>
        <p:nvGrpSpPr>
          <p:cNvPr id="141" name="Group 141"/>
          <p:cNvGrpSpPr/>
          <p:nvPr/>
        </p:nvGrpSpPr>
        <p:grpSpPr>
          <a:xfrm>
            <a:off x="8841420" y="9606060"/>
            <a:ext cx="2293380" cy="190620"/>
            <a:chOff x="0" y="0"/>
            <a:chExt cx="3057840" cy="254160"/>
          </a:xfrm>
        </p:grpSpPr>
        <p:sp>
          <p:nvSpPr>
            <p:cNvPr id="142" name="Freeform 142"/>
            <p:cNvSpPr/>
            <p:nvPr/>
          </p:nvSpPr>
          <p:spPr>
            <a:xfrm>
              <a:off x="0" y="0"/>
              <a:ext cx="3057779" cy="254127"/>
            </a:xfrm>
            <a:custGeom>
              <a:avLst/>
              <a:gdLst/>
              <a:ahLst/>
              <a:cxnLst/>
              <a:rect l="l" t="t" r="r" b="b"/>
              <a:pathLst>
                <a:path w="3057779" h="254127">
                  <a:moveTo>
                    <a:pt x="0" y="254127"/>
                  </a:moveTo>
                  <a:cubicBezTo>
                    <a:pt x="0" y="159766"/>
                    <a:pt x="0" y="87122"/>
                    <a:pt x="0" y="0"/>
                  </a:cubicBezTo>
                  <a:cubicBezTo>
                    <a:pt x="1024128" y="0"/>
                    <a:pt x="2033778" y="0"/>
                    <a:pt x="3057779" y="0"/>
                  </a:cubicBezTo>
                  <a:cubicBezTo>
                    <a:pt x="3057779" y="87122"/>
                    <a:pt x="3057779" y="167005"/>
                    <a:pt x="3057779" y="254127"/>
                  </a:cubicBezTo>
                  <a:cubicBezTo>
                    <a:pt x="2033651" y="254127"/>
                    <a:pt x="1024001" y="254127"/>
                    <a:pt x="0" y="254127"/>
                  </a:cubicBezTo>
                  <a:close/>
                </a:path>
              </a:pathLst>
            </a:custGeom>
            <a:solidFill>
              <a:srgbClr val="0070C0"/>
            </a:solidFill>
          </p:spPr>
        </p:sp>
      </p:grpSp>
      <p:grpSp>
        <p:nvGrpSpPr>
          <p:cNvPr id="143" name="Group 143"/>
          <p:cNvGrpSpPr/>
          <p:nvPr/>
        </p:nvGrpSpPr>
        <p:grpSpPr>
          <a:xfrm>
            <a:off x="9048780" y="7736580"/>
            <a:ext cx="1895400" cy="347760"/>
            <a:chOff x="0" y="0"/>
            <a:chExt cx="2527200" cy="463680"/>
          </a:xfrm>
        </p:grpSpPr>
        <p:sp>
          <p:nvSpPr>
            <p:cNvPr id="144" name="Freeform 144"/>
            <p:cNvSpPr/>
            <p:nvPr/>
          </p:nvSpPr>
          <p:spPr>
            <a:xfrm>
              <a:off x="0" y="0"/>
              <a:ext cx="2527173" cy="463677"/>
            </a:xfrm>
            <a:custGeom>
              <a:avLst/>
              <a:gdLst/>
              <a:ahLst/>
              <a:cxnLst/>
              <a:rect l="l" t="t" r="r" b="b"/>
              <a:pathLst>
                <a:path w="2527173" h="463677">
                  <a:moveTo>
                    <a:pt x="0" y="449199"/>
                  </a:moveTo>
                  <a:cubicBezTo>
                    <a:pt x="275971" y="347726"/>
                    <a:pt x="559181" y="260858"/>
                    <a:pt x="827913" y="137668"/>
                  </a:cubicBezTo>
                  <a:cubicBezTo>
                    <a:pt x="1125601" y="0"/>
                    <a:pt x="1394333" y="7239"/>
                    <a:pt x="1692021" y="144907"/>
                  </a:cubicBezTo>
                  <a:cubicBezTo>
                    <a:pt x="1960753" y="268097"/>
                    <a:pt x="2251202" y="347726"/>
                    <a:pt x="2527173" y="463677"/>
                  </a:cubicBezTo>
                  <a:cubicBezTo>
                    <a:pt x="1684782" y="463677"/>
                    <a:pt x="842391" y="463677"/>
                    <a:pt x="0" y="463677"/>
                  </a:cubicBezTo>
                  <a:cubicBezTo>
                    <a:pt x="0" y="463677"/>
                    <a:pt x="0" y="456438"/>
                    <a:pt x="0" y="449199"/>
                  </a:cubicBezTo>
                  <a:close/>
                </a:path>
              </a:pathLst>
            </a:custGeom>
            <a:solidFill>
              <a:srgbClr val="0070C0"/>
            </a:solidFill>
          </p:spPr>
        </p:sp>
      </p:grpSp>
      <p:grpSp>
        <p:nvGrpSpPr>
          <p:cNvPr id="145" name="Group 145"/>
          <p:cNvGrpSpPr/>
          <p:nvPr/>
        </p:nvGrpSpPr>
        <p:grpSpPr>
          <a:xfrm>
            <a:off x="8967780" y="9420300"/>
            <a:ext cx="2043360" cy="109620"/>
            <a:chOff x="0" y="0"/>
            <a:chExt cx="2724480" cy="146160"/>
          </a:xfrm>
        </p:grpSpPr>
        <p:sp>
          <p:nvSpPr>
            <p:cNvPr id="146" name="Freeform 146"/>
            <p:cNvSpPr/>
            <p:nvPr/>
          </p:nvSpPr>
          <p:spPr>
            <a:xfrm>
              <a:off x="0" y="0"/>
              <a:ext cx="2724531" cy="146177"/>
            </a:xfrm>
            <a:custGeom>
              <a:avLst/>
              <a:gdLst/>
              <a:ahLst/>
              <a:cxnLst/>
              <a:rect l="l" t="t" r="r" b="b"/>
              <a:pathLst>
                <a:path w="2724531" h="146177">
                  <a:moveTo>
                    <a:pt x="2724531" y="0"/>
                  </a:moveTo>
                  <a:cubicBezTo>
                    <a:pt x="2724531" y="51181"/>
                    <a:pt x="2724531" y="94996"/>
                    <a:pt x="2724531" y="146177"/>
                  </a:cubicBezTo>
                  <a:cubicBezTo>
                    <a:pt x="1823593" y="146177"/>
                    <a:pt x="922782" y="146177"/>
                    <a:pt x="7366" y="146177"/>
                  </a:cubicBezTo>
                  <a:cubicBezTo>
                    <a:pt x="7239" y="102362"/>
                    <a:pt x="0" y="58420"/>
                    <a:pt x="0" y="0"/>
                  </a:cubicBezTo>
                  <a:cubicBezTo>
                    <a:pt x="908177" y="0"/>
                    <a:pt x="1809115" y="0"/>
                    <a:pt x="2724531" y="0"/>
                  </a:cubicBezTo>
                  <a:close/>
                </a:path>
              </a:pathLst>
            </a:custGeom>
            <a:solidFill>
              <a:srgbClr val="0070C0"/>
            </a:solidFill>
          </p:spPr>
        </p:sp>
      </p:grpSp>
      <p:grpSp>
        <p:nvGrpSpPr>
          <p:cNvPr id="147" name="Group 147"/>
          <p:cNvGrpSpPr/>
          <p:nvPr/>
        </p:nvGrpSpPr>
        <p:grpSpPr>
          <a:xfrm>
            <a:off x="8972640" y="8177220"/>
            <a:ext cx="2043360" cy="114480"/>
            <a:chOff x="0" y="0"/>
            <a:chExt cx="2724480" cy="152640"/>
          </a:xfrm>
        </p:grpSpPr>
        <p:sp>
          <p:nvSpPr>
            <p:cNvPr id="148" name="Freeform 148"/>
            <p:cNvSpPr/>
            <p:nvPr/>
          </p:nvSpPr>
          <p:spPr>
            <a:xfrm>
              <a:off x="0" y="0"/>
              <a:ext cx="2724531" cy="152654"/>
            </a:xfrm>
            <a:custGeom>
              <a:avLst/>
              <a:gdLst/>
              <a:ahLst/>
              <a:cxnLst/>
              <a:rect l="l" t="t" r="r" b="b"/>
              <a:pathLst>
                <a:path w="2724531" h="152654">
                  <a:moveTo>
                    <a:pt x="2724531" y="152654"/>
                  </a:moveTo>
                  <a:cubicBezTo>
                    <a:pt x="1809115" y="152654"/>
                    <a:pt x="908177" y="152654"/>
                    <a:pt x="0" y="152654"/>
                  </a:cubicBezTo>
                  <a:cubicBezTo>
                    <a:pt x="0" y="101727"/>
                    <a:pt x="0" y="58166"/>
                    <a:pt x="0" y="0"/>
                  </a:cubicBezTo>
                  <a:cubicBezTo>
                    <a:pt x="900938" y="0"/>
                    <a:pt x="1801749" y="0"/>
                    <a:pt x="2717165" y="0"/>
                  </a:cubicBezTo>
                  <a:cubicBezTo>
                    <a:pt x="2717165" y="43561"/>
                    <a:pt x="2717165" y="94488"/>
                    <a:pt x="2724404" y="152654"/>
                  </a:cubicBezTo>
                  <a:close/>
                </a:path>
              </a:pathLst>
            </a:custGeom>
            <a:solidFill>
              <a:srgbClr val="0070C0"/>
            </a:solidFill>
          </p:spPr>
        </p:sp>
      </p:grpSp>
      <p:grpSp>
        <p:nvGrpSpPr>
          <p:cNvPr id="149" name="Group 149"/>
          <p:cNvGrpSpPr/>
          <p:nvPr/>
        </p:nvGrpSpPr>
        <p:grpSpPr>
          <a:xfrm>
            <a:off x="10634760" y="8384580"/>
            <a:ext cx="152280" cy="928800"/>
            <a:chOff x="0" y="0"/>
            <a:chExt cx="203040" cy="1238400"/>
          </a:xfrm>
        </p:grpSpPr>
        <p:sp>
          <p:nvSpPr>
            <p:cNvPr id="150" name="Freeform 150"/>
            <p:cNvSpPr/>
            <p:nvPr/>
          </p:nvSpPr>
          <p:spPr>
            <a:xfrm>
              <a:off x="0" y="0"/>
              <a:ext cx="203073" cy="1238377"/>
            </a:xfrm>
            <a:custGeom>
              <a:avLst/>
              <a:gdLst/>
              <a:ahLst/>
              <a:cxnLst/>
              <a:rect l="l" t="t" r="r" b="b"/>
              <a:pathLst>
                <a:path w="203073" h="1238377">
                  <a:moveTo>
                    <a:pt x="0" y="0"/>
                  </a:moveTo>
                  <a:cubicBezTo>
                    <a:pt x="72517" y="0"/>
                    <a:pt x="130556" y="0"/>
                    <a:pt x="203073" y="0"/>
                  </a:cubicBezTo>
                  <a:cubicBezTo>
                    <a:pt x="203073" y="415290"/>
                    <a:pt x="203073" y="823214"/>
                    <a:pt x="203073" y="1238377"/>
                  </a:cubicBezTo>
                  <a:cubicBezTo>
                    <a:pt x="145034" y="1238377"/>
                    <a:pt x="79756" y="1238377"/>
                    <a:pt x="0" y="1238377"/>
                  </a:cubicBezTo>
                  <a:cubicBezTo>
                    <a:pt x="0" y="837692"/>
                    <a:pt x="0" y="429768"/>
                    <a:pt x="0" y="0"/>
                  </a:cubicBezTo>
                  <a:close/>
                </a:path>
              </a:pathLst>
            </a:custGeom>
            <a:solidFill>
              <a:srgbClr val="0070C0"/>
            </a:solidFill>
          </p:spPr>
        </p:sp>
      </p:grpSp>
      <p:grpSp>
        <p:nvGrpSpPr>
          <p:cNvPr id="151" name="Group 151"/>
          <p:cNvGrpSpPr/>
          <p:nvPr/>
        </p:nvGrpSpPr>
        <p:grpSpPr>
          <a:xfrm>
            <a:off x="10263240" y="8384580"/>
            <a:ext cx="157140" cy="933660"/>
            <a:chOff x="0" y="0"/>
            <a:chExt cx="209520" cy="1244880"/>
          </a:xfrm>
        </p:grpSpPr>
        <p:sp>
          <p:nvSpPr>
            <p:cNvPr id="152" name="Freeform 152"/>
            <p:cNvSpPr/>
            <p:nvPr/>
          </p:nvSpPr>
          <p:spPr>
            <a:xfrm>
              <a:off x="0" y="0"/>
              <a:ext cx="209550" cy="1244854"/>
            </a:xfrm>
            <a:custGeom>
              <a:avLst/>
              <a:gdLst/>
              <a:ahLst/>
              <a:cxnLst/>
              <a:rect l="l" t="t" r="r" b="b"/>
              <a:pathLst>
                <a:path w="209550" h="1244854">
                  <a:moveTo>
                    <a:pt x="0" y="0"/>
                  </a:moveTo>
                  <a:cubicBezTo>
                    <a:pt x="72263" y="0"/>
                    <a:pt x="137287" y="0"/>
                    <a:pt x="209550" y="0"/>
                  </a:cubicBezTo>
                  <a:cubicBezTo>
                    <a:pt x="209550" y="414909"/>
                    <a:pt x="209550" y="822579"/>
                    <a:pt x="209550" y="1244854"/>
                  </a:cubicBezTo>
                  <a:cubicBezTo>
                    <a:pt x="137287" y="1244854"/>
                    <a:pt x="72263" y="1244854"/>
                    <a:pt x="0" y="1244854"/>
                  </a:cubicBezTo>
                  <a:cubicBezTo>
                    <a:pt x="0" y="837184"/>
                    <a:pt x="0" y="422275"/>
                    <a:pt x="0" y="0"/>
                  </a:cubicBezTo>
                  <a:close/>
                </a:path>
              </a:pathLst>
            </a:custGeom>
            <a:solidFill>
              <a:srgbClr val="0070C0"/>
            </a:solidFill>
          </p:spPr>
        </p:sp>
      </p:grpSp>
      <p:grpSp>
        <p:nvGrpSpPr>
          <p:cNvPr id="153" name="Group 153"/>
          <p:cNvGrpSpPr/>
          <p:nvPr/>
        </p:nvGrpSpPr>
        <p:grpSpPr>
          <a:xfrm>
            <a:off x="9915480" y="8384580"/>
            <a:ext cx="152280" cy="928800"/>
            <a:chOff x="0" y="0"/>
            <a:chExt cx="203040" cy="1238400"/>
          </a:xfrm>
        </p:grpSpPr>
        <p:sp>
          <p:nvSpPr>
            <p:cNvPr id="154" name="Freeform 154"/>
            <p:cNvSpPr/>
            <p:nvPr/>
          </p:nvSpPr>
          <p:spPr>
            <a:xfrm>
              <a:off x="0" y="0"/>
              <a:ext cx="203073" cy="1238377"/>
            </a:xfrm>
            <a:custGeom>
              <a:avLst/>
              <a:gdLst/>
              <a:ahLst/>
              <a:cxnLst/>
              <a:rect l="l" t="t" r="r" b="b"/>
              <a:pathLst>
                <a:path w="203073" h="1238377">
                  <a:moveTo>
                    <a:pt x="0" y="0"/>
                  </a:moveTo>
                  <a:cubicBezTo>
                    <a:pt x="72517" y="0"/>
                    <a:pt x="130556" y="0"/>
                    <a:pt x="203073" y="0"/>
                  </a:cubicBezTo>
                  <a:cubicBezTo>
                    <a:pt x="203073" y="415290"/>
                    <a:pt x="203073" y="823214"/>
                    <a:pt x="203073" y="1238377"/>
                  </a:cubicBezTo>
                  <a:cubicBezTo>
                    <a:pt x="137795" y="1238377"/>
                    <a:pt x="72517" y="1238377"/>
                    <a:pt x="0" y="1238377"/>
                  </a:cubicBezTo>
                  <a:cubicBezTo>
                    <a:pt x="0" y="837692"/>
                    <a:pt x="0" y="429768"/>
                    <a:pt x="0" y="0"/>
                  </a:cubicBezTo>
                  <a:close/>
                </a:path>
              </a:pathLst>
            </a:custGeom>
            <a:solidFill>
              <a:srgbClr val="0070C0"/>
            </a:solidFill>
          </p:spPr>
        </p:sp>
      </p:grpSp>
      <p:grpSp>
        <p:nvGrpSpPr>
          <p:cNvPr id="155" name="Group 155"/>
          <p:cNvGrpSpPr/>
          <p:nvPr/>
        </p:nvGrpSpPr>
        <p:grpSpPr>
          <a:xfrm>
            <a:off x="9189180" y="8391600"/>
            <a:ext cx="159300" cy="921780"/>
            <a:chOff x="0" y="0"/>
            <a:chExt cx="212400" cy="1229040"/>
          </a:xfrm>
        </p:grpSpPr>
        <p:sp>
          <p:nvSpPr>
            <p:cNvPr id="156" name="Freeform 156"/>
            <p:cNvSpPr/>
            <p:nvPr/>
          </p:nvSpPr>
          <p:spPr>
            <a:xfrm>
              <a:off x="0" y="0"/>
              <a:ext cx="212344" cy="1228979"/>
            </a:xfrm>
            <a:custGeom>
              <a:avLst/>
              <a:gdLst/>
              <a:ahLst/>
              <a:cxnLst/>
              <a:rect l="l" t="t" r="r" b="b"/>
              <a:pathLst>
                <a:path w="212344" h="1228979">
                  <a:moveTo>
                    <a:pt x="0" y="0"/>
                  </a:moveTo>
                  <a:cubicBezTo>
                    <a:pt x="73279" y="0"/>
                    <a:pt x="139192" y="0"/>
                    <a:pt x="212344" y="0"/>
                  </a:cubicBezTo>
                  <a:cubicBezTo>
                    <a:pt x="212344" y="407289"/>
                    <a:pt x="212344" y="814451"/>
                    <a:pt x="212344" y="1228979"/>
                  </a:cubicBezTo>
                  <a:cubicBezTo>
                    <a:pt x="146431" y="1228979"/>
                    <a:pt x="80518" y="1228979"/>
                    <a:pt x="0" y="1228979"/>
                  </a:cubicBezTo>
                  <a:cubicBezTo>
                    <a:pt x="0" y="829056"/>
                    <a:pt x="0" y="421767"/>
                    <a:pt x="0" y="0"/>
                  </a:cubicBezTo>
                  <a:close/>
                </a:path>
              </a:pathLst>
            </a:custGeom>
            <a:solidFill>
              <a:srgbClr val="0070C0"/>
            </a:solidFill>
          </p:spPr>
        </p:sp>
      </p:grpSp>
      <p:grpSp>
        <p:nvGrpSpPr>
          <p:cNvPr id="157" name="Group 157"/>
          <p:cNvGrpSpPr/>
          <p:nvPr/>
        </p:nvGrpSpPr>
        <p:grpSpPr>
          <a:xfrm>
            <a:off x="9560700" y="8391600"/>
            <a:ext cx="164160" cy="926100"/>
            <a:chOff x="0" y="0"/>
            <a:chExt cx="218880" cy="1234800"/>
          </a:xfrm>
        </p:grpSpPr>
        <p:sp>
          <p:nvSpPr>
            <p:cNvPr id="158" name="Freeform 158"/>
            <p:cNvSpPr/>
            <p:nvPr/>
          </p:nvSpPr>
          <p:spPr>
            <a:xfrm>
              <a:off x="0" y="0"/>
              <a:ext cx="218821" cy="1234821"/>
            </a:xfrm>
            <a:custGeom>
              <a:avLst/>
              <a:gdLst/>
              <a:ahLst/>
              <a:cxnLst/>
              <a:rect l="l" t="t" r="r" b="b"/>
              <a:pathLst>
                <a:path w="218821" h="1234821">
                  <a:moveTo>
                    <a:pt x="218821" y="1234821"/>
                  </a:moveTo>
                  <a:cubicBezTo>
                    <a:pt x="138557" y="1234821"/>
                    <a:pt x="72898" y="1234821"/>
                    <a:pt x="0" y="1234821"/>
                  </a:cubicBezTo>
                  <a:cubicBezTo>
                    <a:pt x="0" y="820801"/>
                    <a:pt x="0" y="414020"/>
                    <a:pt x="0" y="0"/>
                  </a:cubicBezTo>
                  <a:cubicBezTo>
                    <a:pt x="72898" y="0"/>
                    <a:pt x="138684" y="0"/>
                    <a:pt x="218821" y="0"/>
                  </a:cubicBezTo>
                  <a:cubicBezTo>
                    <a:pt x="218821" y="414020"/>
                    <a:pt x="218821" y="813562"/>
                    <a:pt x="218821" y="1234821"/>
                  </a:cubicBezTo>
                  <a:close/>
                </a:path>
              </a:pathLst>
            </a:custGeom>
            <a:solidFill>
              <a:srgbClr val="0070C0"/>
            </a:solidFill>
          </p:spPr>
        </p:sp>
      </p:grpSp>
      <p:grpSp>
        <p:nvGrpSpPr>
          <p:cNvPr id="159" name="Group 159"/>
          <p:cNvGrpSpPr/>
          <p:nvPr/>
        </p:nvGrpSpPr>
        <p:grpSpPr>
          <a:xfrm>
            <a:off x="12589560" y="8119980"/>
            <a:ext cx="1600020" cy="1783620"/>
            <a:chOff x="0" y="0"/>
            <a:chExt cx="2133360" cy="2378160"/>
          </a:xfrm>
        </p:grpSpPr>
        <p:sp>
          <p:nvSpPr>
            <p:cNvPr id="160" name="Freeform 160"/>
            <p:cNvSpPr/>
            <p:nvPr/>
          </p:nvSpPr>
          <p:spPr>
            <a:xfrm>
              <a:off x="0" y="0"/>
              <a:ext cx="2133346" cy="2378202"/>
            </a:xfrm>
            <a:custGeom>
              <a:avLst/>
              <a:gdLst/>
              <a:ahLst/>
              <a:cxnLst/>
              <a:rect l="l" t="t" r="r" b="b"/>
              <a:pathLst>
                <a:path w="2133346" h="2378202">
                  <a:moveTo>
                    <a:pt x="1071372" y="0"/>
                  </a:moveTo>
                  <a:cubicBezTo>
                    <a:pt x="1412748" y="332994"/>
                    <a:pt x="1753997" y="656336"/>
                    <a:pt x="2085848" y="979805"/>
                  </a:cubicBezTo>
                  <a:cubicBezTo>
                    <a:pt x="2104771" y="998855"/>
                    <a:pt x="2123821" y="1046353"/>
                    <a:pt x="2123821" y="1084453"/>
                  </a:cubicBezTo>
                  <a:cubicBezTo>
                    <a:pt x="2133346" y="1512570"/>
                    <a:pt x="2123821" y="1940560"/>
                    <a:pt x="2123821" y="2378202"/>
                  </a:cubicBezTo>
                  <a:cubicBezTo>
                    <a:pt x="1422146" y="2378202"/>
                    <a:pt x="729996" y="2378202"/>
                    <a:pt x="9398" y="2378202"/>
                  </a:cubicBezTo>
                  <a:cubicBezTo>
                    <a:pt x="9398" y="2007235"/>
                    <a:pt x="18923" y="1645666"/>
                    <a:pt x="9398" y="1284224"/>
                  </a:cubicBezTo>
                  <a:cubicBezTo>
                    <a:pt x="0" y="1103503"/>
                    <a:pt x="37973" y="979805"/>
                    <a:pt x="180213" y="856107"/>
                  </a:cubicBezTo>
                  <a:cubicBezTo>
                    <a:pt x="483616" y="580263"/>
                    <a:pt x="767969" y="294894"/>
                    <a:pt x="1071372" y="0"/>
                  </a:cubicBezTo>
                  <a:close/>
                  <a:moveTo>
                    <a:pt x="1261110" y="1493520"/>
                  </a:moveTo>
                  <a:cubicBezTo>
                    <a:pt x="1118870" y="1493520"/>
                    <a:pt x="1005078" y="1493520"/>
                    <a:pt x="891286" y="1493520"/>
                  </a:cubicBezTo>
                  <a:cubicBezTo>
                    <a:pt x="891286" y="1740789"/>
                    <a:pt x="891286" y="1978660"/>
                    <a:pt x="891286" y="2207006"/>
                  </a:cubicBezTo>
                  <a:cubicBezTo>
                    <a:pt x="1024001" y="2207006"/>
                    <a:pt x="1137793" y="2207006"/>
                    <a:pt x="1261110" y="2207006"/>
                  </a:cubicBezTo>
                  <a:cubicBezTo>
                    <a:pt x="1261110" y="1959737"/>
                    <a:pt x="1261110" y="1740916"/>
                    <a:pt x="1261110" y="1493520"/>
                  </a:cubicBezTo>
                  <a:close/>
                </a:path>
              </a:pathLst>
            </a:custGeom>
            <a:solidFill>
              <a:srgbClr val="0070C0"/>
            </a:solidFill>
          </p:spPr>
        </p:sp>
      </p:grpSp>
      <p:grpSp>
        <p:nvGrpSpPr>
          <p:cNvPr id="161" name="Group 161"/>
          <p:cNvGrpSpPr/>
          <p:nvPr/>
        </p:nvGrpSpPr>
        <p:grpSpPr>
          <a:xfrm>
            <a:off x="11467980" y="7698780"/>
            <a:ext cx="3871800" cy="1057320"/>
            <a:chOff x="0" y="0"/>
            <a:chExt cx="5162400" cy="1409760"/>
          </a:xfrm>
        </p:grpSpPr>
        <p:sp>
          <p:nvSpPr>
            <p:cNvPr id="162" name="Freeform 162"/>
            <p:cNvSpPr/>
            <p:nvPr/>
          </p:nvSpPr>
          <p:spPr>
            <a:xfrm>
              <a:off x="0" y="0"/>
              <a:ext cx="5162296" cy="1409700"/>
            </a:xfrm>
            <a:custGeom>
              <a:avLst/>
              <a:gdLst/>
              <a:ahLst/>
              <a:cxnLst/>
              <a:rect l="l" t="t" r="r" b="b"/>
              <a:pathLst>
                <a:path w="5162296" h="1409700">
                  <a:moveTo>
                    <a:pt x="0" y="1343025"/>
                  </a:moveTo>
                  <a:cubicBezTo>
                    <a:pt x="198882" y="1152525"/>
                    <a:pt x="397891" y="962025"/>
                    <a:pt x="596773" y="771525"/>
                  </a:cubicBezTo>
                  <a:cubicBezTo>
                    <a:pt x="644144" y="742950"/>
                    <a:pt x="710438" y="723900"/>
                    <a:pt x="776732" y="723900"/>
                  </a:cubicBezTo>
                  <a:cubicBezTo>
                    <a:pt x="1089279" y="723900"/>
                    <a:pt x="1401953" y="733425"/>
                    <a:pt x="1714500" y="723900"/>
                  </a:cubicBezTo>
                  <a:cubicBezTo>
                    <a:pt x="1799717" y="723900"/>
                    <a:pt x="1903984" y="685800"/>
                    <a:pt x="1960753" y="628650"/>
                  </a:cubicBezTo>
                  <a:cubicBezTo>
                    <a:pt x="2159635" y="428625"/>
                    <a:pt x="2339594" y="219075"/>
                    <a:pt x="2557526" y="0"/>
                  </a:cubicBezTo>
                  <a:cubicBezTo>
                    <a:pt x="2784856" y="228600"/>
                    <a:pt x="2964815" y="438150"/>
                    <a:pt x="3163697" y="628650"/>
                  </a:cubicBezTo>
                  <a:cubicBezTo>
                    <a:pt x="3220593" y="676275"/>
                    <a:pt x="3315208" y="714375"/>
                    <a:pt x="3391027" y="723900"/>
                  </a:cubicBezTo>
                  <a:cubicBezTo>
                    <a:pt x="3703574" y="733425"/>
                    <a:pt x="4025646" y="714375"/>
                    <a:pt x="4338193" y="723900"/>
                  </a:cubicBezTo>
                  <a:cubicBezTo>
                    <a:pt x="4414012" y="733425"/>
                    <a:pt x="4508754" y="762000"/>
                    <a:pt x="4565523" y="819150"/>
                  </a:cubicBezTo>
                  <a:cubicBezTo>
                    <a:pt x="4755007" y="981075"/>
                    <a:pt x="4934966" y="1162050"/>
                    <a:pt x="5162296" y="1371600"/>
                  </a:cubicBezTo>
                  <a:cubicBezTo>
                    <a:pt x="5048631" y="1381125"/>
                    <a:pt x="5001260" y="1390650"/>
                    <a:pt x="4953889" y="1390650"/>
                  </a:cubicBezTo>
                  <a:cubicBezTo>
                    <a:pt x="4593971" y="1390650"/>
                    <a:pt x="4234053" y="1381125"/>
                    <a:pt x="3874008" y="1400175"/>
                  </a:cubicBezTo>
                  <a:cubicBezTo>
                    <a:pt x="3694049" y="1409700"/>
                    <a:pt x="3570859" y="1343025"/>
                    <a:pt x="3447796" y="1219200"/>
                  </a:cubicBezTo>
                  <a:cubicBezTo>
                    <a:pt x="3163570" y="923925"/>
                    <a:pt x="2860548" y="647700"/>
                    <a:pt x="2566924" y="352425"/>
                  </a:cubicBezTo>
                  <a:cubicBezTo>
                    <a:pt x="2254377" y="657225"/>
                    <a:pt x="1941703" y="942975"/>
                    <a:pt x="1648079" y="1247775"/>
                  </a:cubicBezTo>
                  <a:cubicBezTo>
                    <a:pt x="1543939" y="1352550"/>
                    <a:pt x="1439672" y="1400175"/>
                    <a:pt x="1288161" y="1400175"/>
                  </a:cubicBezTo>
                  <a:cubicBezTo>
                    <a:pt x="871347" y="1390650"/>
                    <a:pt x="454660" y="1390650"/>
                    <a:pt x="37846" y="1390650"/>
                  </a:cubicBezTo>
                  <a:cubicBezTo>
                    <a:pt x="28321" y="1381125"/>
                    <a:pt x="9398" y="1362075"/>
                    <a:pt x="0" y="1343025"/>
                  </a:cubicBezTo>
                  <a:close/>
                </a:path>
              </a:pathLst>
            </a:custGeom>
            <a:solidFill>
              <a:srgbClr val="0070C0"/>
            </a:solidFill>
          </p:spPr>
        </p:sp>
      </p:grpSp>
      <p:grpSp>
        <p:nvGrpSpPr>
          <p:cNvPr id="163" name="Group 163"/>
          <p:cNvGrpSpPr/>
          <p:nvPr/>
        </p:nvGrpSpPr>
        <p:grpSpPr>
          <a:xfrm>
            <a:off x="11611080" y="8848980"/>
            <a:ext cx="866700" cy="983340"/>
            <a:chOff x="0" y="0"/>
            <a:chExt cx="1155600" cy="1311120"/>
          </a:xfrm>
        </p:grpSpPr>
        <p:sp>
          <p:nvSpPr>
            <p:cNvPr id="164" name="Freeform 164"/>
            <p:cNvSpPr/>
            <p:nvPr/>
          </p:nvSpPr>
          <p:spPr>
            <a:xfrm>
              <a:off x="0" y="0"/>
              <a:ext cx="1155700" cy="1311148"/>
            </a:xfrm>
            <a:custGeom>
              <a:avLst/>
              <a:gdLst/>
              <a:ahLst/>
              <a:cxnLst/>
              <a:rect l="l" t="t" r="r" b="b"/>
              <a:pathLst>
                <a:path w="1155700" h="1311148">
                  <a:moveTo>
                    <a:pt x="1155573" y="0"/>
                  </a:moveTo>
                  <a:cubicBezTo>
                    <a:pt x="1155573" y="456057"/>
                    <a:pt x="1155573" y="874141"/>
                    <a:pt x="1155573" y="1311148"/>
                  </a:cubicBezTo>
                  <a:cubicBezTo>
                    <a:pt x="776732" y="1311148"/>
                    <a:pt x="397764" y="1311148"/>
                    <a:pt x="9398" y="1311148"/>
                  </a:cubicBezTo>
                  <a:cubicBezTo>
                    <a:pt x="9525" y="902589"/>
                    <a:pt x="0" y="494030"/>
                    <a:pt x="9525" y="94996"/>
                  </a:cubicBezTo>
                  <a:cubicBezTo>
                    <a:pt x="9525" y="57023"/>
                    <a:pt x="85217" y="0"/>
                    <a:pt x="123190" y="0"/>
                  </a:cubicBezTo>
                  <a:cubicBezTo>
                    <a:pt x="464185" y="0"/>
                    <a:pt x="795655" y="0"/>
                    <a:pt x="1155700" y="0"/>
                  </a:cubicBezTo>
                  <a:close/>
                </a:path>
              </a:pathLst>
            </a:custGeom>
            <a:solidFill>
              <a:srgbClr val="0070C0"/>
            </a:solidFill>
          </p:spPr>
        </p:sp>
      </p:grpSp>
      <p:grpSp>
        <p:nvGrpSpPr>
          <p:cNvPr id="165" name="Group 165"/>
          <p:cNvGrpSpPr/>
          <p:nvPr/>
        </p:nvGrpSpPr>
        <p:grpSpPr>
          <a:xfrm>
            <a:off x="14308920" y="8841420"/>
            <a:ext cx="840780" cy="990360"/>
            <a:chOff x="0" y="0"/>
            <a:chExt cx="1121040" cy="1320480"/>
          </a:xfrm>
        </p:grpSpPr>
        <p:sp>
          <p:nvSpPr>
            <p:cNvPr id="166" name="Freeform 166"/>
            <p:cNvSpPr/>
            <p:nvPr/>
          </p:nvSpPr>
          <p:spPr>
            <a:xfrm>
              <a:off x="0" y="0"/>
              <a:ext cx="1121029" cy="1320546"/>
            </a:xfrm>
            <a:custGeom>
              <a:avLst/>
              <a:gdLst/>
              <a:ahLst/>
              <a:cxnLst/>
              <a:rect l="l" t="t" r="r" b="b"/>
              <a:pathLst>
                <a:path w="1121029" h="1320546">
                  <a:moveTo>
                    <a:pt x="1121029" y="342011"/>
                  </a:moveTo>
                  <a:cubicBezTo>
                    <a:pt x="1121029" y="664972"/>
                    <a:pt x="1121029" y="978535"/>
                    <a:pt x="1121029" y="1320546"/>
                  </a:cubicBezTo>
                  <a:cubicBezTo>
                    <a:pt x="750570" y="1320546"/>
                    <a:pt x="379984" y="1320546"/>
                    <a:pt x="0" y="1320546"/>
                  </a:cubicBezTo>
                  <a:cubicBezTo>
                    <a:pt x="0" y="883539"/>
                    <a:pt x="0" y="465455"/>
                    <a:pt x="0" y="0"/>
                  </a:cubicBezTo>
                  <a:cubicBezTo>
                    <a:pt x="266065" y="9525"/>
                    <a:pt x="532003" y="28448"/>
                    <a:pt x="788543" y="37973"/>
                  </a:cubicBezTo>
                  <a:cubicBezTo>
                    <a:pt x="902589" y="142494"/>
                    <a:pt x="1016508" y="237490"/>
                    <a:pt x="1121029" y="342011"/>
                  </a:cubicBezTo>
                  <a:close/>
                </a:path>
              </a:pathLst>
            </a:custGeom>
            <a:solidFill>
              <a:srgbClr val="0070C0"/>
            </a:solidFill>
          </p:spPr>
        </p:sp>
      </p:grpSp>
      <p:grpSp>
        <p:nvGrpSpPr>
          <p:cNvPr id="167" name="Group 167"/>
          <p:cNvGrpSpPr/>
          <p:nvPr/>
        </p:nvGrpSpPr>
        <p:grpSpPr>
          <a:xfrm>
            <a:off x="14899680" y="8841420"/>
            <a:ext cx="250020" cy="254880"/>
            <a:chOff x="0" y="0"/>
            <a:chExt cx="333360" cy="339840"/>
          </a:xfrm>
        </p:grpSpPr>
        <p:sp>
          <p:nvSpPr>
            <p:cNvPr id="168" name="Freeform 168"/>
            <p:cNvSpPr/>
            <p:nvPr/>
          </p:nvSpPr>
          <p:spPr>
            <a:xfrm>
              <a:off x="0" y="0"/>
              <a:ext cx="333375" cy="339852"/>
            </a:xfrm>
            <a:custGeom>
              <a:avLst/>
              <a:gdLst/>
              <a:ahLst/>
              <a:cxnLst/>
              <a:rect l="l" t="t" r="r" b="b"/>
              <a:pathLst>
                <a:path w="333375" h="339852">
                  <a:moveTo>
                    <a:pt x="333375" y="339852"/>
                  </a:moveTo>
                  <a:cubicBezTo>
                    <a:pt x="228600" y="235966"/>
                    <a:pt x="114300" y="141605"/>
                    <a:pt x="0" y="37719"/>
                  </a:cubicBezTo>
                  <a:cubicBezTo>
                    <a:pt x="104775" y="28321"/>
                    <a:pt x="209550" y="9398"/>
                    <a:pt x="333375" y="0"/>
                  </a:cubicBezTo>
                  <a:cubicBezTo>
                    <a:pt x="333375" y="122682"/>
                    <a:pt x="333375" y="235966"/>
                    <a:pt x="333375" y="339852"/>
                  </a:cubicBezTo>
                  <a:close/>
                </a:path>
              </a:pathLst>
            </a:custGeom>
            <a:solidFill>
              <a:srgbClr val="0070C0"/>
            </a:solidFill>
          </p:spPr>
        </p:sp>
      </p:grpSp>
      <p:grpSp>
        <p:nvGrpSpPr>
          <p:cNvPr id="169" name="Group 169"/>
          <p:cNvGrpSpPr/>
          <p:nvPr/>
        </p:nvGrpSpPr>
        <p:grpSpPr>
          <a:xfrm>
            <a:off x="15658920" y="8520120"/>
            <a:ext cx="2131380" cy="731160"/>
            <a:chOff x="0" y="0"/>
            <a:chExt cx="2841840" cy="974880"/>
          </a:xfrm>
        </p:grpSpPr>
        <p:sp>
          <p:nvSpPr>
            <p:cNvPr id="170" name="Freeform 170"/>
            <p:cNvSpPr/>
            <p:nvPr/>
          </p:nvSpPr>
          <p:spPr>
            <a:xfrm>
              <a:off x="0" y="0"/>
              <a:ext cx="2841879" cy="974852"/>
            </a:xfrm>
            <a:custGeom>
              <a:avLst/>
              <a:gdLst/>
              <a:ahLst/>
              <a:cxnLst/>
              <a:rect l="l" t="t" r="r" b="b"/>
              <a:pathLst>
                <a:path w="2841879" h="974852">
                  <a:moveTo>
                    <a:pt x="1429766" y="0"/>
                  </a:moveTo>
                  <a:cubicBezTo>
                    <a:pt x="1687576" y="0"/>
                    <a:pt x="1951228" y="0"/>
                    <a:pt x="2214880" y="0"/>
                  </a:cubicBezTo>
                  <a:cubicBezTo>
                    <a:pt x="2361311" y="5842"/>
                    <a:pt x="2513711" y="17653"/>
                    <a:pt x="2630932" y="117475"/>
                  </a:cubicBezTo>
                  <a:cubicBezTo>
                    <a:pt x="2789174" y="252603"/>
                    <a:pt x="2841879" y="428752"/>
                    <a:pt x="2789174" y="628396"/>
                  </a:cubicBezTo>
                  <a:cubicBezTo>
                    <a:pt x="2742311" y="792861"/>
                    <a:pt x="2630932" y="898525"/>
                    <a:pt x="2455164" y="927862"/>
                  </a:cubicBezTo>
                  <a:cubicBezTo>
                    <a:pt x="2179828" y="974852"/>
                    <a:pt x="1962912" y="734060"/>
                    <a:pt x="2044954" y="475615"/>
                  </a:cubicBezTo>
                  <a:cubicBezTo>
                    <a:pt x="2091817" y="311150"/>
                    <a:pt x="2273427" y="223139"/>
                    <a:pt x="2425827" y="287655"/>
                  </a:cubicBezTo>
                  <a:cubicBezTo>
                    <a:pt x="2461006" y="305308"/>
                    <a:pt x="2496185" y="363982"/>
                    <a:pt x="2496185" y="399288"/>
                  </a:cubicBezTo>
                  <a:cubicBezTo>
                    <a:pt x="2496185" y="422783"/>
                    <a:pt x="2437638" y="469773"/>
                    <a:pt x="2402459" y="469773"/>
                  </a:cubicBezTo>
                  <a:cubicBezTo>
                    <a:pt x="2332101" y="481457"/>
                    <a:pt x="2244217" y="440436"/>
                    <a:pt x="2232533" y="546100"/>
                  </a:cubicBezTo>
                  <a:cubicBezTo>
                    <a:pt x="2232533" y="598932"/>
                    <a:pt x="2261870" y="675259"/>
                    <a:pt x="2308733" y="710565"/>
                  </a:cubicBezTo>
                  <a:cubicBezTo>
                    <a:pt x="2379091" y="763397"/>
                    <a:pt x="2461133" y="745744"/>
                    <a:pt x="2531364" y="681228"/>
                  </a:cubicBezTo>
                  <a:cubicBezTo>
                    <a:pt x="2654427" y="569595"/>
                    <a:pt x="2636774" y="346456"/>
                    <a:pt x="2484501" y="258445"/>
                  </a:cubicBezTo>
                  <a:cubicBezTo>
                    <a:pt x="2279396" y="146812"/>
                    <a:pt x="2021586" y="152781"/>
                    <a:pt x="1886839" y="405257"/>
                  </a:cubicBezTo>
                  <a:cubicBezTo>
                    <a:pt x="1869313" y="434594"/>
                    <a:pt x="1822323" y="458089"/>
                    <a:pt x="1793113" y="463931"/>
                  </a:cubicBezTo>
                  <a:cubicBezTo>
                    <a:pt x="1546987" y="463931"/>
                    <a:pt x="1300861" y="463931"/>
                    <a:pt x="1054862" y="463931"/>
                  </a:cubicBezTo>
                  <a:cubicBezTo>
                    <a:pt x="1019683" y="458089"/>
                    <a:pt x="972820" y="428752"/>
                    <a:pt x="955294" y="399288"/>
                  </a:cubicBezTo>
                  <a:cubicBezTo>
                    <a:pt x="820293" y="140970"/>
                    <a:pt x="527304" y="152654"/>
                    <a:pt x="351536" y="270129"/>
                  </a:cubicBezTo>
                  <a:cubicBezTo>
                    <a:pt x="187452" y="375793"/>
                    <a:pt x="193294" y="628396"/>
                    <a:pt x="363220" y="716407"/>
                  </a:cubicBezTo>
                  <a:cubicBezTo>
                    <a:pt x="456946" y="763397"/>
                    <a:pt x="556641" y="734060"/>
                    <a:pt x="603504" y="645922"/>
                  </a:cubicBezTo>
                  <a:cubicBezTo>
                    <a:pt x="650367" y="551942"/>
                    <a:pt x="603504" y="463804"/>
                    <a:pt x="498094" y="469773"/>
                  </a:cubicBezTo>
                  <a:cubicBezTo>
                    <a:pt x="421894" y="475615"/>
                    <a:pt x="345694" y="481457"/>
                    <a:pt x="345694" y="381635"/>
                  </a:cubicBezTo>
                  <a:cubicBezTo>
                    <a:pt x="339852" y="287655"/>
                    <a:pt x="421894" y="275971"/>
                    <a:pt x="492125" y="270002"/>
                  </a:cubicBezTo>
                  <a:cubicBezTo>
                    <a:pt x="644525" y="252349"/>
                    <a:pt x="773430" y="352171"/>
                    <a:pt x="808482" y="504952"/>
                  </a:cubicBezTo>
                  <a:cubicBezTo>
                    <a:pt x="849503" y="669417"/>
                    <a:pt x="761619" y="839724"/>
                    <a:pt x="609219" y="898398"/>
                  </a:cubicBezTo>
                  <a:cubicBezTo>
                    <a:pt x="427609" y="974725"/>
                    <a:pt x="216662" y="916051"/>
                    <a:pt x="111125" y="757428"/>
                  </a:cubicBezTo>
                  <a:cubicBezTo>
                    <a:pt x="0" y="587248"/>
                    <a:pt x="23495" y="311277"/>
                    <a:pt x="164084" y="170307"/>
                  </a:cubicBezTo>
                  <a:cubicBezTo>
                    <a:pt x="263652" y="58674"/>
                    <a:pt x="392557" y="5842"/>
                    <a:pt x="539115" y="5842"/>
                  </a:cubicBezTo>
                  <a:cubicBezTo>
                    <a:pt x="832104" y="5842"/>
                    <a:pt x="1130935" y="5842"/>
                    <a:pt x="1429766" y="5842"/>
                  </a:cubicBezTo>
                  <a:cubicBezTo>
                    <a:pt x="1429766" y="5842"/>
                    <a:pt x="1429766" y="5842"/>
                    <a:pt x="1429766" y="0"/>
                  </a:cubicBezTo>
                  <a:close/>
                </a:path>
              </a:pathLst>
            </a:custGeom>
            <a:solidFill>
              <a:srgbClr val="0070C0"/>
            </a:solidFill>
          </p:spPr>
        </p:sp>
      </p:grpSp>
      <p:grpSp>
        <p:nvGrpSpPr>
          <p:cNvPr id="171" name="Group 171"/>
          <p:cNvGrpSpPr/>
          <p:nvPr/>
        </p:nvGrpSpPr>
        <p:grpSpPr>
          <a:xfrm>
            <a:off x="16235100" y="8960760"/>
            <a:ext cx="976320" cy="895320"/>
            <a:chOff x="0" y="0"/>
            <a:chExt cx="1301760" cy="1193760"/>
          </a:xfrm>
        </p:grpSpPr>
        <p:sp>
          <p:nvSpPr>
            <p:cNvPr id="172" name="Freeform 172"/>
            <p:cNvSpPr/>
            <p:nvPr/>
          </p:nvSpPr>
          <p:spPr>
            <a:xfrm>
              <a:off x="0" y="0"/>
              <a:ext cx="1301750" cy="1193800"/>
            </a:xfrm>
            <a:custGeom>
              <a:avLst/>
              <a:gdLst/>
              <a:ahLst/>
              <a:cxnLst/>
              <a:rect l="l" t="t" r="r" b="b"/>
              <a:pathLst>
                <a:path w="1301750" h="1193800">
                  <a:moveTo>
                    <a:pt x="1295908" y="1170178"/>
                  </a:moveTo>
                  <a:cubicBezTo>
                    <a:pt x="1225550" y="1170178"/>
                    <a:pt x="1166876" y="1170178"/>
                    <a:pt x="1090676" y="1170178"/>
                  </a:cubicBezTo>
                  <a:cubicBezTo>
                    <a:pt x="1090676" y="976122"/>
                    <a:pt x="1090676" y="787908"/>
                    <a:pt x="1090676" y="593852"/>
                  </a:cubicBezTo>
                  <a:cubicBezTo>
                    <a:pt x="1090676" y="558546"/>
                    <a:pt x="1090676" y="523240"/>
                    <a:pt x="1090676" y="488061"/>
                  </a:cubicBezTo>
                  <a:cubicBezTo>
                    <a:pt x="1096518" y="423418"/>
                    <a:pt x="1073023" y="370459"/>
                    <a:pt x="996823" y="376301"/>
                  </a:cubicBezTo>
                  <a:cubicBezTo>
                    <a:pt x="914781" y="376301"/>
                    <a:pt x="902970" y="429260"/>
                    <a:pt x="902970" y="493903"/>
                  </a:cubicBezTo>
                  <a:cubicBezTo>
                    <a:pt x="902970" y="682117"/>
                    <a:pt x="902970" y="864362"/>
                    <a:pt x="902970" y="1046734"/>
                  </a:cubicBezTo>
                  <a:cubicBezTo>
                    <a:pt x="902970" y="1087882"/>
                    <a:pt x="902970" y="1123188"/>
                    <a:pt x="902970" y="1170178"/>
                  </a:cubicBezTo>
                  <a:cubicBezTo>
                    <a:pt x="850138" y="1170178"/>
                    <a:pt x="803275" y="1170178"/>
                    <a:pt x="744601" y="1170178"/>
                  </a:cubicBezTo>
                  <a:cubicBezTo>
                    <a:pt x="744601" y="952627"/>
                    <a:pt x="744601" y="735076"/>
                    <a:pt x="744601" y="517398"/>
                  </a:cubicBezTo>
                  <a:cubicBezTo>
                    <a:pt x="744601" y="482092"/>
                    <a:pt x="750443" y="440944"/>
                    <a:pt x="726948" y="417449"/>
                  </a:cubicBezTo>
                  <a:cubicBezTo>
                    <a:pt x="709295" y="393954"/>
                    <a:pt x="656590" y="370459"/>
                    <a:pt x="633095" y="382143"/>
                  </a:cubicBezTo>
                  <a:cubicBezTo>
                    <a:pt x="603758" y="393954"/>
                    <a:pt x="568579" y="440944"/>
                    <a:pt x="568579" y="470408"/>
                  </a:cubicBezTo>
                  <a:cubicBezTo>
                    <a:pt x="556895" y="658622"/>
                    <a:pt x="562737" y="846709"/>
                    <a:pt x="562737" y="1034923"/>
                  </a:cubicBezTo>
                  <a:cubicBezTo>
                    <a:pt x="562737" y="1076071"/>
                    <a:pt x="562737" y="1117219"/>
                    <a:pt x="562737" y="1170178"/>
                  </a:cubicBezTo>
                  <a:cubicBezTo>
                    <a:pt x="509905" y="1170178"/>
                    <a:pt x="463042" y="1170178"/>
                    <a:pt x="404368" y="1170178"/>
                  </a:cubicBezTo>
                  <a:cubicBezTo>
                    <a:pt x="404368" y="976122"/>
                    <a:pt x="404368" y="782066"/>
                    <a:pt x="404368" y="593852"/>
                  </a:cubicBezTo>
                  <a:cubicBezTo>
                    <a:pt x="404368" y="558546"/>
                    <a:pt x="404368" y="523240"/>
                    <a:pt x="404368" y="488061"/>
                  </a:cubicBezTo>
                  <a:cubicBezTo>
                    <a:pt x="404368" y="423418"/>
                    <a:pt x="392684" y="370459"/>
                    <a:pt x="310515" y="376301"/>
                  </a:cubicBezTo>
                  <a:cubicBezTo>
                    <a:pt x="234315" y="376301"/>
                    <a:pt x="222504" y="423291"/>
                    <a:pt x="222504" y="488061"/>
                  </a:cubicBezTo>
                  <a:cubicBezTo>
                    <a:pt x="222504" y="664464"/>
                    <a:pt x="222504" y="846836"/>
                    <a:pt x="222504" y="1029081"/>
                  </a:cubicBezTo>
                  <a:cubicBezTo>
                    <a:pt x="222504" y="1070229"/>
                    <a:pt x="222504" y="1117346"/>
                    <a:pt x="222504" y="1164336"/>
                  </a:cubicBezTo>
                  <a:cubicBezTo>
                    <a:pt x="52832" y="1193800"/>
                    <a:pt x="17653" y="1164336"/>
                    <a:pt x="11684" y="1005586"/>
                  </a:cubicBezTo>
                  <a:cubicBezTo>
                    <a:pt x="11684" y="882142"/>
                    <a:pt x="17526" y="752729"/>
                    <a:pt x="11684" y="629285"/>
                  </a:cubicBezTo>
                  <a:cubicBezTo>
                    <a:pt x="11684" y="494030"/>
                    <a:pt x="0" y="364617"/>
                    <a:pt x="129032" y="258699"/>
                  </a:cubicBezTo>
                  <a:cubicBezTo>
                    <a:pt x="187579" y="205867"/>
                    <a:pt x="199390" y="99949"/>
                    <a:pt x="240411" y="5842"/>
                  </a:cubicBezTo>
                  <a:cubicBezTo>
                    <a:pt x="498475" y="5842"/>
                    <a:pt x="774065" y="0"/>
                    <a:pt x="1043813" y="5842"/>
                  </a:cubicBezTo>
                  <a:cubicBezTo>
                    <a:pt x="1067308" y="5842"/>
                    <a:pt x="1090676" y="52832"/>
                    <a:pt x="1108329" y="82296"/>
                  </a:cubicBezTo>
                  <a:cubicBezTo>
                    <a:pt x="1155192" y="164592"/>
                    <a:pt x="1202182" y="252857"/>
                    <a:pt x="1249045" y="340995"/>
                  </a:cubicBezTo>
                  <a:cubicBezTo>
                    <a:pt x="1266698" y="370459"/>
                    <a:pt x="1295908" y="393954"/>
                    <a:pt x="1295908" y="417449"/>
                  </a:cubicBezTo>
                  <a:cubicBezTo>
                    <a:pt x="1301750" y="664464"/>
                    <a:pt x="1295908" y="917321"/>
                    <a:pt x="1295908" y="1170178"/>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A</a:t>
            </a:r>
          </a:p>
        </p:txBody>
      </p:sp>
      <p:grpSp>
        <p:nvGrpSpPr>
          <p:cNvPr id="122" name="Group 29">
            <a:extLst>
              <a:ext uri="{FF2B5EF4-FFF2-40B4-BE49-F238E27FC236}">
                <a16:creationId xmlns:a16="http://schemas.microsoft.com/office/drawing/2014/main" id="{977B8E34-7702-FBD2-F42A-53701914D2F6}"/>
              </a:ext>
            </a:extLst>
          </p:cNvPr>
          <p:cNvGrpSpPr/>
          <p:nvPr/>
        </p:nvGrpSpPr>
        <p:grpSpPr>
          <a:xfrm>
            <a:off x="6910020" y="2368680"/>
            <a:ext cx="784620" cy="786780"/>
            <a:chOff x="0" y="0"/>
            <a:chExt cx="1046160" cy="1049040"/>
          </a:xfrm>
        </p:grpSpPr>
        <p:sp>
          <p:nvSpPr>
            <p:cNvPr id="123" name="Freeform 30">
              <a:extLst>
                <a:ext uri="{FF2B5EF4-FFF2-40B4-BE49-F238E27FC236}">
                  <a16:creationId xmlns:a16="http://schemas.microsoft.com/office/drawing/2014/main" id="{C61640B4-D027-30FF-86A5-9B4507CCC68F}"/>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solidFill>
              <a:srgbClr val="33AAB9"/>
            </a:solidFill>
          </p:spPr>
        </p:sp>
      </p:grpSp>
      <p:grpSp>
        <p:nvGrpSpPr>
          <p:cNvPr id="124" name="Group 31">
            <a:extLst>
              <a:ext uri="{FF2B5EF4-FFF2-40B4-BE49-F238E27FC236}">
                <a16:creationId xmlns:a16="http://schemas.microsoft.com/office/drawing/2014/main" id="{17BE738C-6465-73D1-D834-CB47982BC619}"/>
              </a:ext>
            </a:extLst>
          </p:cNvPr>
          <p:cNvGrpSpPr/>
          <p:nvPr/>
        </p:nvGrpSpPr>
        <p:grpSpPr>
          <a:xfrm>
            <a:off x="5651820" y="2474520"/>
            <a:ext cx="784620" cy="575640"/>
            <a:chOff x="0" y="0"/>
            <a:chExt cx="1046160" cy="767520"/>
          </a:xfrm>
        </p:grpSpPr>
        <p:sp>
          <p:nvSpPr>
            <p:cNvPr id="125" name="Freeform 32">
              <a:extLst>
                <a:ext uri="{FF2B5EF4-FFF2-40B4-BE49-F238E27FC236}">
                  <a16:creationId xmlns:a16="http://schemas.microsoft.com/office/drawing/2014/main" id="{BDFB9E39-8047-3CED-01E5-F1A6992B6E2A}"/>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solidFill>
              <a:srgbClr val="33AAB9"/>
            </a:solidFill>
          </p:spPr>
        </p:sp>
      </p:grpSp>
      <p:grpSp>
        <p:nvGrpSpPr>
          <p:cNvPr id="126" name="Group 33">
            <a:extLst>
              <a:ext uri="{FF2B5EF4-FFF2-40B4-BE49-F238E27FC236}">
                <a16:creationId xmlns:a16="http://schemas.microsoft.com/office/drawing/2014/main" id="{A7FBEAAA-9BBB-2281-0213-3089BE07267C}"/>
              </a:ext>
            </a:extLst>
          </p:cNvPr>
          <p:cNvGrpSpPr/>
          <p:nvPr/>
        </p:nvGrpSpPr>
        <p:grpSpPr>
          <a:xfrm>
            <a:off x="6913260" y="6910620"/>
            <a:ext cx="469800" cy="1061640"/>
            <a:chOff x="0" y="0"/>
            <a:chExt cx="626400" cy="1415520"/>
          </a:xfrm>
        </p:grpSpPr>
        <p:sp>
          <p:nvSpPr>
            <p:cNvPr id="127" name="Freeform 34">
              <a:extLst>
                <a:ext uri="{FF2B5EF4-FFF2-40B4-BE49-F238E27FC236}">
                  <a16:creationId xmlns:a16="http://schemas.microsoft.com/office/drawing/2014/main" id="{FEC913BC-4AF3-2688-1785-4F345B09A419}"/>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solidFill>
              <a:srgbClr val="33AAB9"/>
            </a:solidFill>
          </p:spPr>
        </p:sp>
      </p:grpSp>
      <p:grpSp>
        <p:nvGrpSpPr>
          <p:cNvPr id="128" name="Group 35">
            <a:extLst>
              <a:ext uri="{FF2B5EF4-FFF2-40B4-BE49-F238E27FC236}">
                <a16:creationId xmlns:a16="http://schemas.microsoft.com/office/drawing/2014/main" id="{86CE0491-1F88-00FD-5570-FFC1A53A893E}"/>
              </a:ext>
            </a:extLst>
          </p:cNvPr>
          <p:cNvGrpSpPr/>
          <p:nvPr/>
        </p:nvGrpSpPr>
        <p:grpSpPr>
          <a:xfrm rot="-2700000">
            <a:off x="12119940" y="5611920"/>
            <a:ext cx="338580" cy="753840"/>
            <a:chOff x="0" y="0"/>
            <a:chExt cx="451440" cy="1005120"/>
          </a:xfrm>
        </p:grpSpPr>
        <p:sp>
          <p:nvSpPr>
            <p:cNvPr id="129" name="Freeform 36">
              <a:extLst>
                <a:ext uri="{FF2B5EF4-FFF2-40B4-BE49-F238E27FC236}">
                  <a16:creationId xmlns:a16="http://schemas.microsoft.com/office/drawing/2014/main" id="{760AC232-1772-A2F2-BAF7-05017A01B0E1}"/>
                </a:ext>
              </a:extLst>
            </p:cNvPr>
            <p:cNvSpPr/>
            <p:nvPr/>
          </p:nvSpPr>
          <p:spPr>
            <a:xfrm>
              <a:off x="-80264" y="-110871"/>
              <a:ext cx="451358" cy="1005078"/>
            </a:xfrm>
            <a:custGeom>
              <a:avLst/>
              <a:gdLst/>
              <a:ahLst/>
              <a:cxnLst/>
              <a:rect l="l" t="t" r="r" b="b"/>
              <a:pathLst>
                <a:path w="451358" h="1005078">
                  <a:moveTo>
                    <a:pt x="274447" y="928116"/>
                  </a:moveTo>
                  <a:lnTo>
                    <a:pt x="274447" y="966597"/>
                  </a:lnTo>
                  <a:cubicBezTo>
                    <a:pt x="274447" y="987806"/>
                    <a:pt x="262001" y="1005078"/>
                    <a:pt x="246507" y="1005078"/>
                  </a:cubicBezTo>
                  <a:lnTo>
                    <a:pt x="204724" y="1005078"/>
                  </a:lnTo>
                  <a:cubicBezTo>
                    <a:pt x="189357" y="1005078"/>
                    <a:pt x="176784" y="987806"/>
                    <a:pt x="176784" y="966597"/>
                  </a:cubicBezTo>
                  <a:cubicBezTo>
                    <a:pt x="176784" y="953770"/>
                    <a:pt x="176784" y="940943"/>
                    <a:pt x="176784" y="928116"/>
                  </a:cubicBezTo>
                  <a:close/>
                  <a:moveTo>
                    <a:pt x="313055" y="151130"/>
                  </a:moveTo>
                  <a:cubicBezTo>
                    <a:pt x="347726" y="187071"/>
                    <a:pt x="368935" y="242443"/>
                    <a:pt x="370967" y="302133"/>
                  </a:cubicBezTo>
                  <a:cubicBezTo>
                    <a:pt x="372999" y="361823"/>
                    <a:pt x="355600" y="419735"/>
                    <a:pt x="323596" y="459994"/>
                  </a:cubicBezTo>
                  <a:lnTo>
                    <a:pt x="305435" y="432435"/>
                  </a:lnTo>
                  <a:cubicBezTo>
                    <a:pt x="331470" y="399669"/>
                    <a:pt x="345694" y="352552"/>
                    <a:pt x="344043" y="303911"/>
                  </a:cubicBezTo>
                  <a:cubicBezTo>
                    <a:pt x="342392" y="255270"/>
                    <a:pt x="325120" y="210185"/>
                    <a:pt x="296926" y="180975"/>
                  </a:cubicBezTo>
                  <a:close/>
                  <a:moveTo>
                    <a:pt x="322199" y="186055"/>
                  </a:moveTo>
                  <a:cubicBezTo>
                    <a:pt x="260096" y="100203"/>
                    <a:pt x="159258" y="100203"/>
                    <a:pt x="97028" y="186055"/>
                  </a:cubicBezTo>
                  <a:cubicBezTo>
                    <a:pt x="34798" y="271907"/>
                    <a:pt x="34925" y="410972"/>
                    <a:pt x="97028" y="496824"/>
                  </a:cubicBezTo>
                  <a:cubicBezTo>
                    <a:pt x="159131" y="582676"/>
                    <a:pt x="259969" y="582676"/>
                    <a:pt x="322199" y="496824"/>
                  </a:cubicBezTo>
                  <a:cubicBezTo>
                    <a:pt x="384429" y="410972"/>
                    <a:pt x="384302" y="271907"/>
                    <a:pt x="322199" y="186055"/>
                  </a:cubicBezTo>
                  <a:close/>
                  <a:moveTo>
                    <a:pt x="371094" y="110871"/>
                  </a:moveTo>
                  <a:cubicBezTo>
                    <a:pt x="451358" y="221742"/>
                    <a:pt x="451358" y="401447"/>
                    <a:pt x="371094" y="512318"/>
                  </a:cubicBezTo>
                  <a:cubicBezTo>
                    <a:pt x="343662" y="550164"/>
                    <a:pt x="310388" y="575056"/>
                    <a:pt x="274447" y="582295"/>
                  </a:cubicBezTo>
                  <a:lnTo>
                    <a:pt x="274447" y="913892"/>
                  </a:lnTo>
                  <a:lnTo>
                    <a:pt x="176911" y="913892"/>
                  </a:lnTo>
                  <a:lnTo>
                    <a:pt x="176911" y="582295"/>
                  </a:lnTo>
                  <a:cubicBezTo>
                    <a:pt x="140970" y="575056"/>
                    <a:pt x="107696" y="550164"/>
                    <a:pt x="80264" y="512318"/>
                  </a:cubicBezTo>
                  <a:cubicBezTo>
                    <a:pt x="0" y="401447"/>
                    <a:pt x="0" y="221742"/>
                    <a:pt x="80264" y="110871"/>
                  </a:cubicBezTo>
                  <a:cubicBezTo>
                    <a:pt x="160528" y="0"/>
                    <a:pt x="290830" y="0"/>
                    <a:pt x="371094" y="110871"/>
                  </a:cubicBezTo>
                  <a:close/>
                </a:path>
              </a:pathLst>
            </a:custGeom>
            <a:solidFill>
              <a:srgbClr val="33AAB9"/>
            </a:solidFill>
          </p:spPr>
        </p:sp>
      </p:grpSp>
      <p:grpSp>
        <p:nvGrpSpPr>
          <p:cNvPr id="130" name="Group 37">
            <a:extLst>
              <a:ext uri="{FF2B5EF4-FFF2-40B4-BE49-F238E27FC236}">
                <a16:creationId xmlns:a16="http://schemas.microsoft.com/office/drawing/2014/main" id="{227BD278-DFB2-97C5-C3ED-BCEDD622B5B4}"/>
              </a:ext>
            </a:extLst>
          </p:cNvPr>
          <p:cNvGrpSpPr/>
          <p:nvPr/>
        </p:nvGrpSpPr>
        <p:grpSpPr>
          <a:xfrm>
            <a:off x="5642640" y="7093140"/>
            <a:ext cx="696600" cy="696600"/>
            <a:chOff x="0" y="0"/>
            <a:chExt cx="928800" cy="928800"/>
          </a:xfrm>
        </p:grpSpPr>
        <p:sp>
          <p:nvSpPr>
            <p:cNvPr id="131" name="Freeform 38">
              <a:extLst>
                <a:ext uri="{FF2B5EF4-FFF2-40B4-BE49-F238E27FC236}">
                  <a16:creationId xmlns:a16="http://schemas.microsoft.com/office/drawing/2014/main" id="{8B558003-75E9-4F03-75EB-1E00CFC35300}"/>
                </a:ext>
              </a:extLst>
            </p:cNvPr>
            <p:cNvSpPr/>
            <p:nvPr/>
          </p:nvSpPr>
          <p:spPr>
            <a:xfrm>
              <a:off x="17399" y="0"/>
              <a:ext cx="928878" cy="928751"/>
            </a:xfrm>
            <a:custGeom>
              <a:avLst/>
              <a:gdLst/>
              <a:ahLst/>
              <a:cxnLst/>
              <a:rect l="l" t="t" r="r" b="b"/>
              <a:pathLst>
                <a:path w="928878" h="928751">
                  <a:moveTo>
                    <a:pt x="464312" y="300355"/>
                  </a:moveTo>
                  <a:cubicBezTo>
                    <a:pt x="481965" y="300355"/>
                    <a:pt x="496316" y="315341"/>
                    <a:pt x="496316" y="333756"/>
                  </a:cubicBezTo>
                  <a:lnTo>
                    <a:pt x="496316" y="467741"/>
                  </a:lnTo>
                  <a:lnTo>
                    <a:pt x="626491" y="467741"/>
                  </a:lnTo>
                  <a:cubicBezTo>
                    <a:pt x="644144" y="467741"/>
                    <a:pt x="658495" y="482727"/>
                    <a:pt x="658495" y="501142"/>
                  </a:cubicBezTo>
                  <a:cubicBezTo>
                    <a:pt x="658495" y="519557"/>
                    <a:pt x="644144" y="534670"/>
                    <a:pt x="626491" y="534670"/>
                  </a:cubicBezTo>
                  <a:lnTo>
                    <a:pt x="466217" y="534670"/>
                  </a:lnTo>
                  <a:lnTo>
                    <a:pt x="464820" y="534416"/>
                  </a:lnTo>
                  <a:cubicBezTo>
                    <a:pt x="464693" y="534543"/>
                    <a:pt x="464566" y="534543"/>
                    <a:pt x="464439" y="534543"/>
                  </a:cubicBezTo>
                  <a:cubicBezTo>
                    <a:pt x="446786" y="534543"/>
                    <a:pt x="432435" y="519557"/>
                    <a:pt x="432435" y="501142"/>
                  </a:cubicBezTo>
                  <a:lnTo>
                    <a:pt x="432435" y="333756"/>
                  </a:lnTo>
                  <a:cubicBezTo>
                    <a:pt x="432435" y="315341"/>
                    <a:pt x="446786" y="300355"/>
                    <a:pt x="464439" y="300355"/>
                  </a:cubicBezTo>
                  <a:close/>
                  <a:moveTo>
                    <a:pt x="464439" y="180975"/>
                  </a:moveTo>
                  <a:cubicBezTo>
                    <a:pt x="302895" y="180975"/>
                    <a:pt x="172085" y="317500"/>
                    <a:pt x="172085" y="486029"/>
                  </a:cubicBezTo>
                  <a:cubicBezTo>
                    <a:pt x="172085" y="654558"/>
                    <a:pt x="302895" y="791083"/>
                    <a:pt x="464439" y="791083"/>
                  </a:cubicBezTo>
                  <a:cubicBezTo>
                    <a:pt x="625983" y="791083"/>
                    <a:pt x="756666" y="654431"/>
                    <a:pt x="756666" y="486029"/>
                  </a:cubicBezTo>
                  <a:cubicBezTo>
                    <a:pt x="756666" y="317627"/>
                    <a:pt x="625856" y="180975"/>
                    <a:pt x="464312" y="180975"/>
                  </a:cubicBezTo>
                  <a:close/>
                  <a:moveTo>
                    <a:pt x="464312" y="122174"/>
                  </a:moveTo>
                  <a:cubicBezTo>
                    <a:pt x="656844" y="122174"/>
                    <a:pt x="812927" y="285115"/>
                    <a:pt x="812927" y="486029"/>
                  </a:cubicBezTo>
                  <a:cubicBezTo>
                    <a:pt x="812927" y="612521"/>
                    <a:pt x="751078" y="724027"/>
                    <a:pt x="657098" y="789051"/>
                  </a:cubicBezTo>
                  <a:lnTo>
                    <a:pt x="731266" y="928751"/>
                  </a:lnTo>
                  <a:lnTo>
                    <a:pt x="659892" y="928751"/>
                  </a:lnTo>
                  <a:lnTo>
                    <a:pt x="602234" y="820039"/>
                  </a:lnTo>
                  <a:cubicBezTo>
                    <a:pt x="559943" y="839216"/>
                    <a:pt x="513334" y="849757"/>
                    <a:pt x="464312" y="849757"/>
                  </a:cubicBezTo>
                  <a:cubicBezTo>
                    <a:pt x="415290" y="849757"/>
                    <a:pt x="368681" y="839216"/>
                    <a:pt x="326390" y="820039"/>
                  </a:cubicBezTo>
                  <a:lnTo>
                    <a:pt x="268732" y="928751"/>
                  </a:lnTo>
                  <a:lnTo>
                    <a:pt x="197358" y="928751"/>
                  </a:lnTo>
                  <a:lnTo>
                    <a:pt x="271526" y="789051"/>
                  </a:lnTo>
                  <a:cubicBezTo>
                    <a:pt x="177673" y="723900"/>
                    <a:pt x="115824" y="612521"/>
                    <a:pt x="115824" y="486029"/>
                  </a:cubicBezTo>
                  <a:cubicBezTo>
                    <a:pt x="115824" y="285115"/>
                    <a:pt x="271907" y="122174"/>
                    <a:pt x="464439" y="122174"/>
                  </a:cubicBezTo>
                  <a:close/>
                  <a:moveTo>
                    <a:pt x="194564" y="35433"/>
                  </a:moveTo>
                  <a:cubicBezTo>
                    <a:pt x="240157" y="34671"/>
                    <a:pt x="285877" y="51943"/>
                    <a:pt x="321437" y="87249"/>
                  </a:cubicBezTo>
                  <a:lnTo>
                    <a:pt x="68453" y="354584"/>
                  </a:lnTo>
                  <a:cubicBezTo>
                    <a:pt x="0" y="281178"/>
                    <a:pt x="381" y="164084"/>
                    <a:pt x="69342" y="91313"/>
                  </a:cubicBezTo>
                  <a:cubicBezTo>
                    <a:pt x="103886" y="54864"/>
                    <a:pt x="149098" y="36195"/>
                    <a:pt x="194691" y="35433"/>
                  </a:cubicBezTo>
                  <a:close/>
                  <a:moveTo>
                    <a:pt x="734187" y="35433"/>
                  </a:moveTo>
                  <a:cubicBezTo>
                    <a:pt x="779780" y="36195"/>
                    <a:pt x="824992" y="54864"/>
                    <a:pt x="859536" y="91313"/>
                  </a:cubicBezTo>
                  <a:cubicBezTo>
                    <a:pt x="928497" y="164211"/>
                    <a:pt x="928878" y="281178"/>
                    <a:pt x="860298" y="354584"/>
                  </a:cubicBezTo>
                  <a:lnTo>
                    <a:pt x="607187" y="87249"/>
                  </a:lnTo>
                  <a:cubicBezTo>
                    <a:pt x="642747" y="51943"/>
                    <a:pt x="688594" y="34798"/>
                    <a:pt x="734060" y="35433"/>
                  </a:cubicBezTo>
                  <a:close/>
                  <a:moveTo>
                    <a:pt x="436372" y="0"/>
                  </a:moveTo>
                  <a:lnTo>
                    <a:pt x="492252" y="0"/>
                  </a:lnTo>
                  <a:cubicBezTo>
                    <a:pt x="514223" y="0"/>
                    <a:pt x="532130" y="18669"/>
                    <a:pt x="532130" y="41656"/>
                  </a:cubicBezTo>
                  <a:lnTo>
                    <a:pt x="532130" y="83312"/>
                  </a:lnTo>
                  <a:lnTo>
                    <a:pt x="396494" y="83312"/>
                  </a:lnTo>
                  <a:lnTo>
                    <a:pt x="396494" y="41656"/>
                  </a:lnTo>
                  <a:cubicBezTo>
                    <a:pt x="396494" y="18669"/>
                    <a:pt x="414401" y="0"/>
                    <a:pt x="436372" y="0"/>
                  </a:cubicBezTo>
                  <a:close/>
                </a:path>
              </a:pathLst>
            </a:custGeom>
            <a:solidFill>
              <a:srgbClr val="33AAB9"/>
            </a:solidFill>
          </p:spPr>
        </p:sp>
      </p:grpSp>
      <p:grpSp>
        <p:nvGrpSpPr>
          <p:cNvPr id="132" name="Group 39">
            <a:extLst>
              <a:ext uri="{FF2B5EF4-FFF2-40B4-BE49-F238E27FC236}">
                <a16:creationId xmlns:a16="http://schemas.microsoft.com/office/drawing/2014/main" id="{BAD99B4E-B0C9-056A-5F01-B985ACB69A3B}"/>
              </a:ext>
            </a:extLst>
          </p:cNvPr>
          <p:cNvGrpSpPr/>
          <p:nvPr/>
        </p:nvGrpSpPr>
        <p:grpSpPr>
          <a:xfrm>
            <a:off x="9360000" y="5594100"/>
            <a:ext cx="691200" cy="679860"/>
            <a:chOff x="0" y="0"/>
            <a:chExt cx="921600" cy="906480"/>
          </a:xfrm>
        </p:grpSpPr>
        <p:sp>
          <p:nvSpPr>
            <p:cNvPr id="133" name="Freeform 40">
              <a:extLst>
                <a:ext uri="{FF2B5EF4-FFF2-40B4-BE49-F238E27FC236}">
                  <a16:creationId xmlns:a16="http://schemas.microsoft.com/office/drawing/2014/main" id="{D6516436-3AD7-4F0B-BF72-1B362D13D7D7}"/>
                </a:ext>
              </a:extLst>
            </p:cNvPr>
            <p:cNvSpPr/>
            <p:nvPr/>
          </p:nvSpPr>
          <p:spPr>
            <a:xfrm>
              <a:off x="-35941" y="-127"/>
              <a:ext cx="921512" cy="906526"/>
            </a:xfrm>
            <a:custGeom>
              <a:avLst/>
              <a:gdLst/>
              <a:ahLst/>
              <a:cxnLst/>
              <a:rect l="l" t="t" r="r" b="b"/>
              <a:pathLst>
                <a:path w="921512" h="906526">
                  <a:moveTo>
                    <a:pt x="299212" y="653669"/>
                  </a:moveTo>
                  <a:cubicBezTo>
                    <a:pt x="257810" y="653669"/>
                    <a:pt x="224155" y="690372"/>
                    <a:pt x="224155" y="735584"/>
                  </a:cubicBezTo>
                  <a:cubicBezTo>
                    <a:pt x="224155" y="780796"/>
                    <a:pt x="257810" y="817499"/>
                    <a:pt x="299212" y="817499"/>
                  </a:cubicBezTo>
                  <a:cubicBezTo>
                    <a:pt x="340614" y="817499"/>
                    <a:pt x="374269" y="780796"/>
                    <a:pt x="374269" y="735584"/>
                  </a:cubicBezTo>
                  <a:cubicBezTo>
                    <a:pt x="374269" y="690372"/>
                    <a:pt x="340614" y="653669"/>
                    <a:pt x="299212" y="653669"/>
                  </a:cubicBezTo>
                  <a:close/>
                  <a:moveTo>
                    <a:pt x="160782" y="479552"/>
                  </a:moveTo>
                  <a:cubicBezTo>
                    <a:pt x="119380" y="479552"/>
                    <a:pt x="85725" y="516255"/>
                    <a:pt x="85725" y="561467"/>
                  </a:cubicBezTo>
                  <a:cubicBezTo>
                    <a:pt x="85725" y="606679"/>
                    <a:pt x="119380" y="643382"/>
                    <a:pt x="160782" y="643382"/>
                  </a:cubicBezTo>
                  <a:cubicBezTo>
                    <a:pt x="202184" y="643382"/>
                    <a:pt x="235839" y="606679"/>
                    <a:pt x="235839" y="561467"/>
                  </a:cubicBezTo>
                  <a:cubicBezTo>
                    <a:pt x="235839" y="516255"/>
                    <a:pt x="202184" y="479552"/>
                    <a:pt x="160782" y="479552"/>
                  </a:cubicBezTo>
                  <a:close/>
                  <a:moveTo>
                    <a:pt x="753491" y="315722"/>
                  </a:moveTo>
                  <a:cubicBezTo>
                    <a:pt x="712089" y="315722"/>
                    <a:pt x="678434" y="352425"/>
                    <a:pt x="678434" y="397637"/>
                  </a:cubicBezTo>
                  <a:cubicBezTo>
                    <a:pt x="678434" y="442849"/>
                    <a:pt x="712089" y="479552"/>
                    <a:pt x="753491" y="479552"/>
                  </a:cubicBezTo>
                  <a:cubicBezTo>
                    <a:pt x="794893" y="479552"/>
                    <a:pt x="828548" y="442849"/>
                    <a:pt x="828548" y="397637"/>
                  </a:cubicBezTo>
                  <a:cubicBezTo>
                    <a:pt x="828548" y="352425"/>
                    <a:pt x="794893" y="315722"/>
                    <a:pt x="753491" y="315722"/>
                  </a:cubicBezTo>
                  <a:close/>
                  <a:moveTo>
                    <a:pt x="174117" y="250063"/>
                  </a:moveTo>
                  <a:cubicBezTo>
                    <a:pt x="132715" y="250063"/>
                    <a:pt x="99060" y="286766"/>
                    <a:pt x="99060" y="331978"/>
                  </a:cubicBezTo>
                  <a:cubicBezTo>
                    <a:pt x="99060" y="377190"/>
                    <a:pt x="132715" y="413893"/>
                    <a:pt x="174117" y="413893"/>
                  </a:cubicBezTo>
                  <a:cubicBezTo>
                    <a:pt x="215519" y="413893"/>
                    <a:pt x="249174" y="377190"/>
                    <a:pt x="249174" y="331978"/>
                  </a:cubicBezTo>
                  <a:cubicBezTo>
                    <a:pt x="249174" y="286766"/>
                    <a:pt x="215519" y="250063"/>
                    <a:pt x="174117" y="250063"/>
                  </a:cubicBezTo>
                  <a:close/>
                  <a:moveTo>
                    <a:pt x="337566" y="91186"/>
                  </a:moveTo>
                  <a:cubicBezTo>
                    <a:pt x="296164" y="91186"/>
                    <a:pt x="262509" y="127889"/>
                    <a:pt x="262509" y="173101"/>
                  </a:cubicBezTo>
                  <a:cubicBezTo>
                    <a:pt x="262509" y="218313"/>
                    <a:pt x="296164" y="255016"/>
                    <a:pt x="337566" y="255016"/>
                  </a:cubicBezTo>
                  <a:cubicBezTo>
                    <a:pt x="378968" y="255016"/>
                    <a:pt x="412623" y="218313"/>
                    <a:pt x="412623" y="173101"/>
                  </a:cubicBezTo>
                  <a:cubicBezTo>
                    <a:pt x="412623" y="127889"/>
                    <a:pt x="378968" y="91186"/>
                    <a:pt x="337566" y="91186"/>
                  </a:cubicBezTo>
                  <a:close/>
                  <a:moveTo>
                    <a:pt x="545465" y="50419"/>
                  </a:moveTo>
                  <a:cubicBezTo>
                    <a:pt x="504063" y="50419"/>
                    <a:pt x="470408" y="87122"/>
                    <a:pt x="470408" y="132334"/>
                  </a:cubicBezTo>
                  <a:cubicBezTo>
                    <a:pt x="470408" y="177546"/>
                    <a:pt x="504063" y="214249"/>
                    <a:pt x="545465" y="214249"/>
                  </a:cubicBezTo>
                  <a:cubicBezTo>
                    <a:pt x="586867" y="214249"/>
                    <a:pt x="620522" y="177546"/>
                    <a:pt x="620522" y="132334"/>
                  </a:cubicBezTo>
                  <a:cubicBezTo>
                    <a:pt x="620522" y="87122"/>
                    <a:pt x="586867" y="50419"/>
                    <a:pt x="545465" y="50419"/>
                  </a:cubicBezTo>
                  <a:close/>
                  <a:moveTo>
                    <a:pt x="490728" y="254"/>
                  </a:moveTo>
                  <a:cubicBezTo>
                    <a:pt x="507619" y="0"/>
                    <a:pt x="525145" y="381"/>
                    <a:pt x="543179" y="1524"/>
                  </a:cubicBezTo>
                  <a:cubicBezTo>
                    <a:pt x="685800" y="15240"/>
                    <a:pt x="808101" y="117221"/>
                    <a:pt x="852170" y="267970"/>
                  </a:cubicBezTo>
                  <a:cubicBezTo>
                    <a:pt x="921512" y="602869"/>
                    <a:pt x="772287" y="571881"/>
                    <a:pt x="686562" y="529590"/>
                  </a:cubicBezTo>
                  <a:cubicBezTo>
                    <a:pt x="446278" y="474599"/>
                    <a:pt x="743331" y="906526"/>
                    <a:pt x="299212" y="896239"/>
                  </a:cubicBezTo>
                  <a:cubicBezTo>
                    <a:pt x="32131" y="867664"/>
                    <a:pt x="0" y="531114"/>
                    <a:pt x="64135" y="311912"/>
                  </a:cubicBezTo>
                  <a:cubicBezTo>
                    <a:pt x="108204" y="161417"/>
                    <a:pt x="236982" y="4445"/>
                    <a:pt x="490728" y="254"/>
                  </a:cubicBezTo>
                  <a:close/>
                </a:path>
              </a:pathLst>
            </a:custGeom>
            <a:solidFill>
              <a:srgbClr val="33AAB9"/>
            </a:solidFill>
          </p:spPr>
        </p:sp>
      </p:grpSp>
      <p:grpSp>
        <p:nvGrpSpPr>
          <p:cNvPr id="134" name="Group 41">
            <a:extLst>
              <a:ext uri="{FF2B5EF4-FFF2-40B4-BE49-F238E27FC236}">
                <a16:creationId xmlns:a16="http://schemas.microsoft.com/office/drawing/2014/main" id="{FC8A7404-BC2D-0A80-595F-59583ACBC31A}"/>
              </a:ext>
            </a:extLst>
          </p:cNvPr>
          <p:cNvGrpSpPr/>
          <p:nvPr/>
        </p:nvGrpSpPr>
        <p:grpSpPr>
          <a:xfrm>
            <a:off x="14337720" y="5531460"/>
            <a:ext cx="696600" cy="694440"/>
            <a:chOff x="0" y="0"/>
            <a:chExt cx="928800" cy="925920"/>
          </a:xfrm>
        </p:grpSpPr>
        <p:sp>
          <p:nvSpPr>
            <p:cNvPr id="135" name="Freeform 42">
              <a:extLst>
                <a:ext uri="{FF2B5EF4-FFF2-40B4-BE49-F238E27FC236}">
                  <a16:creationId xmlns:a16="http://schemas.microsoft.com/office/drawing/2014/main" id="{A5DCF813-FB2E-FCF2-54D6-5FC1C10172B2}"/>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solidFill>
              <a:srgbClr val="33AAB9"/>
            </a:solidFill>
          </p:spPr>
        </p:sp>
      </p:grpSp>
      <p:grpSp>
        <p:nvGrpSpPr>
          <p:cNvPr id="136" name="Group 43">
            <a:extLst>
              <a:ext uri="{FF2B5EF4-FFF2-40B4-BE49-F238E27FC236}">
                <a16:creationId xmlns:a16="http://schemas.microsoft.com/office/drawing/2014/main" id="{1F3CD166-AD0E-CA18-DBC4-C2B82C4E018C}"/>
              </a:ext>
            </a:extLst>
          </p:cNvPr>
          <p:cNvGrpSpPr/>
          <p:nvPr/>
        </p:nvGrpSpPr>
        <p:grpSpPr>
          <a:xfrm>
            <a:off x="8168220" y="2408640"/>
            <a:ext cx="707400" cy="707400"/>
            <a:chOff x="0" y="0"/>
            <a:chExt cx="943200" cy="943200"/>
          </a:xfrm>
        </p:grpSpPr>
        <p:sp>
          <p:nvSpPr>
            <p:cNvPr id="137" name="Freeform 44">
              <a:extLst>
                <a:ext uri="{FF2B5EF4-FFF2-40B4-BE49-F238E27FC236}">
                  <a16:creationId xmlns:a16="http://schemas.microsoft.com/office/drawing/2014/main" id="{4F4CF5CC-4B87-606A-E079-C74B79201D58}"/>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solidFill>
              <a:srgbClr val="33AAB9"/>
            </a:solidFill>
          </p:spPr>
        </p:sp>
      </p:grpSp>
      <p:grpSp>
        <p:nvGrpSpPr>
          <p:cNvPr id="138" name="Group 45">
            <a:extLst>
              <a:ext uri="{FF2B5EF4-FFF2-40B4-BE49-F238E27FC236}">
                <a16:creationId xmlns:a16="http://schemas.microsoft.com/office/drawing/2014/main" id="{085C7856-0EBC-BC2B-13E7-C2A1779A6064}"/>
              </a:ext>
            </a:extLst>
          </p:cNvPr>
          <p:cNvGrpSpPr/>
          <p:nvPr/>
        </p:nvGrpSpPr>
        <p:grpSpPr>
          <a:xfrm rot="5400000">
            <a:off x="9348120" y="2408640"/>
            <a:ext cx="708480" cy="707400"/>
            <a:chOff x="0" y="0"/>
            <a:chExt cx="944640" cy="943200"/>
          </a:xfrm>
        </p:grpSpPr>
        <p:sp>
          <p:nvSpPr>
            <p:cNvPr id="139" name="Freeform 46">
              <a:extLst>
                <a:ext uri="{FF2B5EF4-FFF2-40B4-BE49-F238E27FC236}">
                  <a16:creationId xmlns:a16="http://schemas.microsoft.com/office/drawing/2014/main" id="{ABF8F6F1-EFDE-145F-AAA0-00AF64A73F67}"/>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solidFill>
              <a:srgbClr val="33AAB9"/>
            </a:solidFill>
          </p:spPr>
        </p:sp>
      </p:grpSp>
      <p:grpSp>
        <p:nvGrpSpPr>
          <p:cNvPr id="140" name="Group 47">
            <a:extLst>
              <a:ext uri="{FF2B5EF4-FFF2-40B4-BE49-F238E27FC236}">
                <a16:creationId xmlns:a16="http://schemas.microsoft.com/office/drawing/2014/main" id="{306286AB-63BA-8A3A-917A-A32737E0B7E5}"/>
              </a:ext>
            </a:extLst>
          </p:cNvPr>
          <p:cNvGrpSpPr/>
          <p:nvPr/>
        </p:nvGrpSpPr>
        <p:grpSpPr>
          <a:xfrm>
            <a:off x="7956540" y="7059120"/>
            <a:ext cx="769500" cy="765720"/>
            <a:chOff x="0" y="0"/>
            <a:chExt cx="1026000" cy="1020960"/>
          </a:xfrm>
        </p:grpSpPr>
        <p:sp>
          <p:nvSpPr>
            <p:cNvPr id="141" name="Freeform 48">
              <a:extLst>
                <a:ext uri="{FF2B5EF4-FFF2-40B4-BE49-F238E27FC236}">
                  <a16:creationId xmlns:a16="http://schemas.microsoft.com/office/drawing/2014/main" id="{1F2F46AA-1291-EA05-45A1-08E0C9E30E91}"/>
                </a:ext>
              </a:extLst>
            </p:cNvPr>
            <p:cNvSpPr/>
            <p:nvPr/>
          </p:nvSpPr>
          <p:spPr>
            <a:xfrm>
              <a:off x="-35306" y="-254"/>
              <a:ext cx="1025906" cy="1021080"/>
            </a:xfrm>
            <a:custGeom>
              <a:avLst/>
              <a:gdLst/>
              <a:ahLst/>
              <a:cxnLst/>
              <a:rect l="l" t="t" r="r" b="b"/>
              <a:pathLst>
                <a:path w="1025906" h="1021080">
                  <a:moveTo>
                    <a:pt x="141224" y="212090"/>
                  </a:moveTo>
                  <a:lnTo>
                    <a:pt x="501904" y="511175"/>
                  </a:lnTo>
                  <a:lnTo>
                    <a:pt x="106553" y="761365"/>
                  </a:lnTo>
                  <a:cubicBezTo>
                    <a:pt x="0" y="589788"/>
                    <a:pt x="14097" y="368681"/>
                    <a:pt x="141224" y="212090"/>
                  </a:cubicBezTo>
                  <a:close/>
                  <a:moveTo>
                    <a:pt x="625221" y="80137"/>
                  </a:moveTo>
                  <a:cubicBezTo>
                    <a:pt x="829310" y="109728"/>
                    <a:pt x="986790" y="276352"/>
                    <a:pt x="1006348" y="483616"/>
                  </a:cubicBezTo>
                  <a:cubicBezTo>
                    <a:pt x="1025906" y="690880"/>
                    <a:pt x="902716" y="884682"/>
                    <a:pt x="708025" y="952881"/>
                  </a:cubicBezTo>
                  <a:cubicBezTo>
                    <a:pt x="513334" y="1021080"/>
                    <a:pt x="297688" y="945642"/>
                    <a:pt x="186182" y="770636"/>
                  </a:cubicBezTo>
                  <a:lnTo>
                    <a:pt x="561848" y="526669"/>
                  </a:lnTo>
                  <a:close/>
                  <a:moveTo>
                    <a:pt x="518922" y="254"/>
                  </a:moveTo>
                  <a:cubicBezTo>
                    <a:pt x="537210" y="0"/>
                    <a:pt x="555625" y="762"/>
                    <a:pt x="574040" y="2667"/>
                  </a:cubicBezTo>
                  <a:lnTo>
                    <a:pt x="526415" y="471551"/>
                  </a:lnTo>
                  <a:lnTo>
                    <a:pt x="181102" y="154559"/>
                  </a:lnTo>
                  <a:cubicBezTo>
                    <a:pt x="268351" y="57658"/>
                    <a:pt x="390906" y="2413"/>
                    <a:pt x="518922" y="254"/>
                  </a:cubicBezTo>
                  <a:close/>
                </a:path>
              </a:pathLst>
            </a:custGeom>
            <a:solidFill>
              <a:srgbClr val="33AAB9"/>
            </a:solidFill>
          </p:spPr>
        </p:sp>
      </p:grpSp>
      <p:grpSp>
        <p:nvGrpSpPr>
          <p:cNvPr id="142" name="Group 49">
            <a:extLst>
              <a:ext uri="{FF2B5EF4-FFF2-40B4-BE49-F238E27FC236}">
                <a16:creationId xmlns:a16="http://schemas.microsoft.com/office/drawing/2014/main" id="{AE11ABC9-471E-EFC8-04EA-6ED3899AC0AB}"/>
              </a:ext>
            </a:extLst>
          </p:cNvPr>
          <p:cNvGrpSpPr/>
          <p:nvPr/>
        </p:nvGrpSpPr>
        <p:grpSpPr>
          <a:xfrm rot="-5400000">
            <a:off x="10529640" y="2336280"/>
            <a:ext cx="851040" cy="851580"/>
            <a:chOff x="0" y="0"/>
            <a:chExt cx="1134720" cy="1135440"/>
          </a:xfrm>
        </p:grpSpPr>
        <p:sp>
          <p:nvSpPr>
            <p:cNvPr id="143" name="Freeform 50">
              <a:extLst>
                <a:ext uri="{FF2B5EF4-FFF2-40B4-BE49-F238E27FC236}">
                  <a16:creationId xmlns:a16="http://schemas.microsoft.com/office/drawing/2014/main" id="{11524ACE-EB2E-B7BF-62A9-5E209020FC7C}"/>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solidFill>
              <a:srgbClr val="33AAB9"/>
            </a:solidFill>
          </p:spPr>
        </p:sp>
      </p:grpSp>
      <p:grpSp>
        <p:nvGrpSpPr>
          <p:cNvPr id="144" name="Group 51">
            <a:extLst>
              <a:ext uri="{FF2B5EF4-FFF2-40B4-BE49-F238E27FC236}">
                <a16:creationId xmlns:a16="http://schemas.microsoft.com/office/drawing/2014/main" id="{C5AC1CBC-85C8-B195-267D-5F86080B54F5}"/>
              </a:ext>
            </a:extLst>
          </p:cNvPr>
          <p:cNvGrpSpPr/>
          <p:nvPr/>
        </p:nvGrpSpPr>
        <p:grpSpPr>
          <a:xfrm>
            <a:off x="11854800" y="2266620"/>
            <a:ext cx="710100" cy="990360"/>
            <a:chOff x="0" y="0"/>
            <a:chExt cx="946800" cy="1320480"/>
          </a:xfrm>
        </p:grpSpPr>
        <p:sp>
          <p:nvSpPr>
            <p:cNvPr id="145" name="Freeform 52">
              <a:extLst>
                <a:ext uri="{FF2B5EF4-FFF2-40B4-BE49-F238E27FC236}">
                  <a16:creationId xmlns:a16="http://schemas.microsoft.com/office/drawing/2014/main" id="{67708DB5-EB2B-7F2A-2107-1E4A5F63D0FC}"/>
                </a:ext>
              </a:extLst>
            </p:cNvPr>
            <p:cNvSpPr/>
            <p:nvPr/>
          </p:nvSpPr>
          <p:spPr>
            <a:xfrm>
              <a:off x="-43561" y="0"/>
              <a:ext cx="946785" cy="1320546"/>
            </a:xfrm>
            <a:custGeom>
              <a:avLst/>
              <a:gdLst/>
              <a:ahLst/>
              <a:cxnLst/>
              <a:rect l="l" t="t" r="r" b="b"/>
              <a:pathLst>
                <a:path w="946785" h="1320546">
                  <a:moveTo>
                    <a:pt x="470408" y="793496"/>
                  </a:moveTo>
                  <a:cubicBezTo>
                    <a:pt x="429641" y="826897"/>
                    <a:pt x="383921" y="852170"/>
                    <a:pt x="334899" y="867410"/>
                  </a:cubicBezTo>
                  <a:cubicBezTo>
                    <a:pt x="391668" y="884047"/>
                    <a:pt x="450469" y="882523"/>
                    <a:pt x="505206" y="864743"/>
                  </a:cubicBezTo>
                  <a:cubicBezTo>
                    <a:pt x="495808" y="839343"/>
                    <a:pt x="483997" y="815594"/>
                    <a:pt x="470281" y="793496"/>
                  </a:cubicBezTo>
                  <a:close/>
                  <a:moveTo>
                    <a:pt x="354711" y="666242"/>
                  </a:moveTo>
                  <a:lnTo>
                    <a:pt x="305943" y="761492"/>
                  </a:lnTo>
                  <a:lnTo>
                    <a:pt x="272288" y="827532"/>
                  </a:lnTo>
                  <a:cubicBezTo>
                    <a:pt x="334010" y="817245"/>
                    <a:pt x="391668" y="790321"/>
                    <a:pt x="441071" y="750189"/>
                  </a:cubicBezTo>
                  <a:cubicBezTo>
                    <a:pt x="415925" y="717550"/>
                    <a:pt x="386842" y="689229"/>
                    <a:pt x="354711" y="666242"/>
                  </a:cubicBezTo>
                  <a:close/>
                  <a:moveTo>
                    <a:pt x="587121" y="655320"/>
                  </a:moveTo>
                  <a:cubicBezTo>
                    <a:pt x="563880" y="696976"/>
                    <a:pt x="535432" y="733806"/>
                    <a:pt x="502920" y="765048"/>
                  </a:cubicBezTo>
                  <a:cubicBezTo>
                    <a:pt x="519176" y="790956"/>
                    <a:pt x="533146" y="819150"/>
                    <a:pt x="544068" y="849376"/>
                  </a:cubicBezTo>
                  <a:cubicBezTo>
                    <a:pt x="599948" y="823087"/>
                    <a:pt x="649605" y="779018"/>
                    <a:pt x="686181" y="719709"/>
                  </a:cubicBezTo>
                  <a:close/>
                  <a:moveTo>
                    <a:pt x="221107" y="603250"/>
                  </a:moveTo>
                  <a:cubicBezTo>
                    <a:pt x="215646" y="666496"/>
                    <a:pt x="222504" y="730758"/>
                    <a:pt x="242189" y="791591"/>
                  </a:cubicBezTo>
                  <a:lnTo>
                    <a:pt x="318516" y="642620"/>
                  </a:lnTo>
                  <a:cubicBezTo>
                    <a:pt x="287909" y="624840"/>
                    <a:pt x="255143" y="611632"/>
                    <a:pt x="221107" y="603250"/>
                  </a:cubicBezTo>
                  <a:close/>
                  <a:moveTo>
                    <a:pt x="134112" y="592328"/>
                  </a:moveTo>
                  <a:cubicBezTo>
                    <a:pt x="120904" y="592455"/>
                    <a:pt x="107696" y="593344"/>
                    <a:pt x="94361" y="595249"/>
                  </a:cubicBezTo>
                  <a:cubicBezTo>
                    <a:pt x="108839" y="663067"/>
                    <a:pt x="140462" y="726186"/>
                    <a:pt x="186944" y="775716"/>
                  </a:cubicBezTo>
                  <a:cubicBezTo>
                    <a:pt x="172085" y="716534"/>
                    <a:pt x="167640" y="655066"/>
                    <a:pt x="173355" y="594487"/>
                  </a:cubicBezTo>
                  <a:cubicBezTo>
                    <a:pt x="160401" y="592963"/>
                    <a:pt x="147320" y="592201"/>
                    <a:pt x="134112" y="592328"/>
                  </a:cubicBezTo>
                  <a:close/>
                  <a:moveTo>
                    <a:pt x="417195" y="544703"/>
                  </a:moveTo>
                  <a:lnTo>
                    <a:pt x="375539" y="626110"/>
                  </a:lnTo>
                  <a:cubicBezTo>
                    <a:pt x="412115" y="652018"/>
                    <a:pt x="445135" y="684276"/>
                    <a:pt x="473710" y="721614"/>
                  </a:cubicBezTo>
                  <a:cubicBezTo>
                    <a:pt x="501269" y="694817"/>
                    <a:pt x="525526" y="663448"/>
                    <a:pt x="545465" y="628142"/>
                  </a:cubicBezTo>
                  <a:close/>
                  <a:moveTo>
                    <a:pt x="871474" y="543433"/>
                  </a:moveTo>
                  <a:cubicBezTo>
                    <a:pt x="841121" y="548259"/>
                    <a:pt x="810895" y="548894"/>
                    <a:pt x="781177" y="545719"/>
                  </a:cubicBezTo>
                  <a:cubicBezTo>
                    <a:pt x="773811" y="598297"/>
                    <a:pt x="759079" y="649605"/>
                    <a:pt x="736600" y="697738"/>
                  </a:cubicBezTo>
                  <a:lnTo>
                    <a:pt x="836422" y="762635"/>
                  </a:lnTo>
                  <a:cubicBezTo>
                    <a:pt x="869061" y="693039"/>
                    <a:pt x="880110" y="616585"/>
                    <a:pt x="871601" y="543433"/>
                  </a:cubicBezTo>
                  <a:close/>
                  <a:moveTo>
                    <a:pt x="260731" y="442849"/>
                  </a:moveTo>
                  <a:cubicBezTo>
                    <a:pt x="244475" y="479171"/>
                    <a:pt x="233172" y="517652"/>
                    <a:pt x="226822" y="557022"/>
                  </a:cubicBezTo>
                  <a:cubicBezTo>
                    <a:pt x="266192" y="566293"/>
                    <a:pt x="303911" y="581533"/>
                    <a:pt x="339090" y="602361"/>
                  </a:cubicBezTo>
                  <a:lnTo>
                    <a:pt x="380746" y="520954"/>
                  </a:lnTo>
                  <a:close/>
                  <a:moveTo>
                    <a:pt x="606679" y="487172"/>
                  </a:moveTo>
                  <a:lnTo>
                    <a:pt x="558165" y="581787"/>
                  </a:lnTo>
                  <a:lnTo>
                    <a:pt x="686308" y="665099"/>
                  </a:lnTo>
                  <a:cubicBezTo>
                    <a:pt x="705739" y="623189"/>
                    <a:pt x="718566" y="578485"/>
                    <a:pt x="725043" y="532765"/>
                  </a:cubicBezTo>
                  <a:cubicBezTo>
                    <a:pt x="683514" y="524129"/>
                    <a:pt x="643763" y="508762"/>
                    <a:pt x="606679" y="487172"/>
                  </a:cubicBezTo>
                  <a:close/>
                  <a:moveTo>
                    <a:pt x="115951" y="348615"/>
                  </a:moveTo>
                  <a:cubicBezTo>
                    <a:pt x="89027" y="413131"/>
                    <a:pt x="79883" y="482600"/>
                    <a:pt x="86995" y="549402"/>
                  </a:cubicBezTo>
                  <a:cubicBezTo>
                    <a:pt x="117983" y="544703"/>
                    <a:pt x="148717" y="544830"/>
                    <a:pt x="178943" y="548259"/>
                  </a:cubicBezTo>
                  <a:cubicBezTo>
                    <a:pt x="186182" y="502539"/>
                    <a:pt x="199517" y="457708"/>
                    <a:pt x="218694" y="415544"/>
                  </a:cubicBezTo>
                  <a:close/>
                  <a:moveTo>
                    <a:pt x="461772" y="367157"/>
                  </a:moveTo>
                  <a:cubicBezTo>
                    <a:pt x="431673" y="395986"/>
                    <a:pt x="405384" y="430022"/>
                    <a:pt x="384175" y="468630"/>
                  </a:cubicBezTo>
                  <a:lnTo>
                    <a:pt x="504571" y="546989"/>
                  </a:lnTo>
                  <a:lnTo>
                    <a:pt x="552831" y="452755"/>
                  </a:lnTo>
                  <a:cubicBezTo>
                    <a:pt x="519303" y="429260"/>
                    <a:pt x="488569" y="400431"/>
                    <a:pt x="461645" y="367284"/>
                  </a:cubicBezTo>
                  <a:close/>
                  <a:moveTo>
                    <a:pt x="637921" y="231648"/>
                  </a:moveTo>
                  <a:cubicBezTo>
                    <a:pt x="654685" y="291719"/>
                    <a:pt x="661162" y="354330"/>
                    <a:pt x="657098" y="416179"/>
                  </a:cubicBezTo>
                  <a:cubicBezTo>
                    <a:pt x="682879" y="418846"/>
                    <a:pt x="709168" y="418465"/>
                    <a:pt x="735584" y="414274"/>
                  </a:cubicBezTo>
                  <a:cubicBezTo>
                    <a:pt x="719963" y="345186"/>
                    <a:pt x="686689" y="281051"/>
                    <a:pt x="637794" y="231648"/>
                  </a:cubicBezTo>
                  <a:close/>
                  <a:moveTo>
                    <a:pt x="582803" y="221234"/>
                  </a:moveTo>
                  <a:lnTo>
                    <a:pt x="507238" y="368935"/>
                  </a:lnTo>
                  <a:cubicBezTo>
                    <a:pt x="539242" y="387350"/>
                    <a:pt x="573659" y="400685"/>
                    <a:pt x="609346" y="408559"/>
                  </a:cubicBezTo>
                  <a:cubicBezTo>
                    <a:pt x="612775" y="345313"/>
                    <a:pt x="604266" y="281305"/>
                    <a:pt x="582930" y="221234"/>
                  </a:cubicBezTo>
                  <a:close/>
                  <a:moveTo>
                    <a:pt x="545211" y="200152"/>
                  </a:moveTo>
                  <a:cubicBezTo>
                    <a:pt x="489458" y="211201"/>
                    <a:pt x="437388" y="236093"/>
                    <a:pt x="391922" y="271907"/>
                  </a:cubicBezTo>
                  <a:cubicBezTo>
                    <a:pt x="415417" y="300355"/>
                    <a:pt x="441833" y="325120"/>
                    <a:pt x="470662" y="345567"/>
                  </a:cubicBezTo>
                  <a:close/>
                  <a:moveTo>
                    <a:pt x="280543" y="166624"/>
                  </a:moveTo>
                  <a:cubicBezTo>
                    <a:pt x="222885" y="195326"/>
                    <a:pt x="172085" y="243078"/>
                    <a:pt x="136271" y="307340"/>
                  </a:cubicBezTo>
                  <a:lnTo>
                    <a:pt x="239522" y="374523"/>
                  </a:lnTo>
                  <a:cubicBezTo>
                    <a:pt x="263652" y="330327"/>
                    <a:pt x="293624" y="291338"/>
                    <a:pt x="327914" y="258445"/>
                  </a:cubicBezTo>
                  <a:cubicBezTo>
                    <a:pt x="309499" y="230251"/>
                    <a:pt x="293497" y="199644"/>
                    <a:pt x="280543" y="166751"/>
                  </a:cubicBezTo>
                  <a:close/>
                  <a:moveTo>
                    <a:pt x="416179" y="133985"/>
                  </a:moveTo>
                  <a:cubicBezTo>
                    <a:pt x="383413" y="133858"/>
                    <a:pt x="350901" y="139319"/>
                    <a:pt x="319786" y="150114"/>
                  </a:cubicBezTo>
                  <a:cubicBezTo>
                    <a:pt x="330581" y="179070"/>
                    <a:pt x="344678" y="205740"/>
                    <a:pt x="360680" y="230378"/>
                  </a:cubicBezTo>
                  <a:cubicBezTo>
                    <a:pt x="406400" y="193294"/>
                    <a:pt x="458343" y="166370"/>
                    <a:pt x="513969" y="151384"/>
                  </a:cubicBezTo>
                  <a:cubicBezTo>
                    <a:pt x="481838" y="139700"/>
                    <a:pt x="448945" y="134112"/>
                    <a:pt x="416179" y="133985"/>
                  </a:cubicBezTo>
                  <a:close/>
                  <a:moveTo>
                    <a:pt x="637413" y="111125"/>
                  </a:moveTo>
                  <a:lnTo>
                    <a:pt x="615569" y="154051"/>
                  </a:lnTo>
                  <a:cubicBezTo>
                    <a:pt x="782320" y="273558"/>
                    <a:pt x="837184" y="521081"/>
                    <a:pt x="737362" y="715899"/>
                  </a:cubicBezTo>
                  <a:cubicBezTo>
                    <a:pt x="637794" y="910082"/>
                    <a:pt x="421132" y="980567"/>
                    <a:pt x="246253" y="878840"/>
                  </a:cubicBezTo>
                  <a:lnTo>
                    <a:pt x="222377" y="925576"/>
                  </a:lnTo>
                  <a:cubicBezTo>
                    <a:pt x="416433" y="1037971"/>
                    <a:pt x="656844" y="962025"/>
                    <a:pt x="770255" y="748411"/>
                  </a:cubicBezTo>
                  <a:cubicBezTo>
                    <a:pt x="886333" y="529844"/>
                    <a:pt x="826897" y="247650"/>
                    <a:pt x="637413" y="110998"/>
                  </a:cubicBezTo>
                  <a:close/>
                  <a:moveTo>
                    <a:pt x="655955" y="0"/>
                  </a:moveTo>
                  <a:cubicBezTo>
                    <a:pt x="672592" y="0"/>
                    <a:pt x="686054" y="15240"/>
                    <a:pt x="686054" y="33909"/>
                  </a:cubicBezTo>
                  <a:cubicBezTo>
                    <a:pt x="686054" y="46609"/>
                    <a:pt x="679831" y="57785"/>
                    <a:pt x="670306" y="63119"/>
                  </a:cubicBezTo>
                  <a:cubicBezTo>
                    <a:pt x="881253" y="218313"/>
                    <a:pt x="946785" y="534543"/>
                    <a:pt x="816483" y="779780"/>
                  </a:cubicBezTo>
                  <a:cubicBezTo>
                    <a:pt x="734949" y="933323"/>
                    <a:pt x="595249" y="1023874"/>
                    <a:pt x="447929" y="1036193"/>
                  </a:cubicBezTo>
                  <a:lnTo>
                    <a:pt x="447929" y="1202182"/>
                  </a:lnTo>
                  <a:cubicBezTo>
                    <a:pt x="454406" y="1201928"/>
                    <a:pt x="460883" y="1202436"/>
                    <a:pt x="467360" y="1203071"/>
                  </a:cubicBezTo>
                  <a:cubicBezTo>
                    <a:pt x="598805" y="1214755"/>
                    <a:pt x="687832" y="1265047"/>
                    <a:pt x="673608" y="1319911"/>
                  </a:cubicBezTo>
                  <a:lnTo>
                    <a:pt x="149987" y="1320546"/>
                  </a:lnTo>
                  <a:cubicBezTo>
                    <a:pt x="135001" y="1265555"/>
                    <a:pt x="223901" y="1214755"/>
                    <a:pt x="355854" y="1203071"/>
                  </a:cubicBezTo>
                  <a:lnTo>
                    <a:pt x="375539" y="1202182"/>
                  </a:lnTo>
                  <a:lnTo>
                    <a:pt x="375539" y="1036320"/>
                  </a:lnTo>
                  <a:cubicBezTo>
                    <a:pt x="315214" y="1031367"/>
                    <a:pt x="255016" y="1012825"/>
                    <a:pt x="198247" y="980059"/>
                  </a:cubicBezTo>
                  <a:cubicBezTo>
                    <a:pt x="198501" y="980440"/>
                    <a:pt x="198501" y="980821"/>
                    <a:pt x="198501" y="981202"/>
                  </a:cubicBezTo>
                  <a:cubicBezTo>
                    <a:pt x="198501" y="999871"/>
                    <a:pt x="185039" y="1015111"/>
                    <a:pt x="168402" y="1015111"/>
                  </a:cubicBezTo>
                  <a:cubicBezTo>
                    <a:pt x="151765" y="1015111"/>
                    <a:pt x="138303" y="999871"/>
                    <a:pt x="138303" y="981202"/>
                  </a:cubicBezTo>
                  <a:cubicBezTo>
                    <a:pt x="138303" y="962533"/>
                    <a:pt x="151765" y="947293"/>
                    <a:pt x="168402" y="947293"/>
                  </a:cubicBezTo>
                  <a:lnTo>
                    <a:pt x="169545" y="947547"/>
                  </a:lnTo>
                  <a:lnTo>
                    <a:pt x="214630" y="859155"/>
                  </a:lnTo>
                  <a:lnTo>
                    <a:pt x="209296" y="855726"/>
                  </a:lnTo>
                  <a:lnTo>
                    <a:pt x="209677" y="855091"/>
                  </a:lnTo>
                  <a:cubicBezTo>
                    <a:pt x="54991" y="739902"/>
                    <a:pt x="0" y="513080"/>
                    <a:pt x="80391" y="325501"/>
                  </a:cubicBezTo>
                  <a:lnTo>
                    <a:pt x="79121" y="324739"/>
                  </a:lnTo>
                  <a:lnTo>
                    <a:pt x="93345" y="296926"/>
                  </a:lnTo>
                  <a:lnTo>
                    <a:pt x="100076" y="283718"/>
                  </a:lnTo>
                  <a:lnTo>
                    <a:pt x="100711" y="284099"/>
                  </a:lnTo>
                  <a:cubicBezTo>
                    <a:pt x="202692" y="99695"/>
                    <a:pt x="413385" y="34671"/>
                    <a:pt x="584327" y="133858"/>
                  </a:cubicBezTo>
                  <a:lnTo>
                    <a:pt x="628015" y="48006"/>
                  </a:lnTo>
                  <a:lnTo>
                    <a:pt x="629285" y="48895"/>
                  </a:lnTo>
                  <a:cubicBezTo>
                    <a:pt x="626999" y="44450"/>
                    <a:pt x="625856" y="39370"/>
                    <a:pt x="625856" y="33909"/>
                  </a:cubicBezTo>
                  <a:cubicBezTo>
                    <a:pt x="625856" y="15240"/>
                    <a:pt x="639318" y="0"/>
                    <a:pt x="655955" y="0"/>
                  </a:cubicBezTo>
                  <a:close/>
                </a:path>
              </a:pathLst>
            </a:custGeom>
            <a:solidFill>
              <a:srgbClr val="33AAB9"/>
            </a:solidFill>
          </p:spPr>
        </p:sp>
      </p:grpSp>
      <p:grpSp>
        <p:nvGrpSpPr>
          <p:cNvPr id="146" name="Group 53">
            <a:extLst>
              <a:ext uri="{FF2B5EF4-FFF2-40B4-BE49-F238E27FC236}">
                <a16:creationId xmlns:a16="http://schemas.microsoft.com/office/drawing/2014/main" id="{B3A2D471-69A2-F547-6D5A-60FEA0C3C199}"/>
              </a:ext>
            </a:extLst>
          </p:cNvPr>
          <p:cNvGrpSpPr/>
          <p:nvPr/>
        </p:nvGrpSpPr>
        <p:grpSpPr>
          <a:xfrm>
            <a:off x="9300600" y="7031580"/>
            <a:ext cx="578880" cy="819720"/>
            <a:chOff x="0" y="0"/>
            <a:chExt cx="771840" cy="1092960"/>
          </a:xfrm>
        </p:grpSpPr>
        <p:sp>
          <p:nvSpPr>
            <p:cNvPr id="147" name="Freeform 54">
              <a:extLst>
                <a:ext uri="{FF2B5EF4-FFF2-40B4-BE49-F238E27FC236}">
                  <a16:creationId xmlns:a16="http://schemas.microsoft.com/office/drawing/2014/main" id="{757BD0F8-3067-796A-0B6B-31FFBD852CFE}"/>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solidFill>
              <a:srgbClr val="33AAB9"/>
            </a:solidFill>
          </p:spPr>
        </p:sp>
      </p:grpSp>
      <p:grpSp>
        <p:nvGrpSpPr>
          <p:cNvPr id="148" name="Group 55">
            <a:extLst>
              <a:ext uri="{FF2B5EF4-FFF2-40B4-BE49-F238E27FC236}">
                <a16:creationId xmlns:a16="http://schemas.microsoft.com/office/drawing/2014/main" id="{B46D3302-C5DA-C5EE-FEA9-5A3E70112DF9}"/>
              </a:ext>
            </a:extLst>
          </p:cNvPr>
          <p:cNvGrpSpPr/>
          <p:nvPr/>
        </p:nvGrpSpPr>
        <p:grpSpPr>
          <a:xfrm rot="-900000">
            <a:off x="6948360" y="5581140"/>
            <a:ext cx="822960" cy="705240"/>
            <a:chOff x="0" y="0"/>
            <a:chExt cx="1097280" cy="940320"/>
          </a:xfrm>
        </p:grpSpPr>
        <p:sp>
          <p:nvSpPr>
            <p:cNvPr id="149" name="Freeform 56">
              <a:extLst>
                <a:ext uri="{FF2B5EF4-FFF2-40B4-BE49-F238E27FC236}">
                  <a16:creationId xmlns:a16="http://schemas.microsoft.com/office/drawing/2014/main" id="{4458D0B9-898D-4621-A457-E5B18E4871D0}"/>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solidFill>
              <a:srgbClr val="33AAB9"/>
            </a:solidFill>
          </p:spPr>
        </p:sp>
      </p:grpSp>
      <p:grpSp>
        <p:nvGrpSpPr>
          <p:cNvPr id="150" name="Group 57">
            <a:extLst>
              <a:ext uri="{FF2B5EF4-FFF2-40B4-BE49-F238E27FC236}">
                <a16:creationId xmlns:a16="http://schemas.microsoft.com/office/drawing/2014/main" id="{71A555E9-9A82-A087-8F1C-A1D2EC98444A}"/>
              </a:ext>
            </a:extLst>
          </p:cNvPr>
          <p:cNvGrpSpPr/>
          <p:nvPr/>
        </p:nvGrpSpPr>
        <p:grpSpPr>
          <a:xfrm>
            <a:off x="4343400" y="5448300"/>
            <a:ext cx="791100" cy="740340"/>
            <a:chOff x="0" y="0"/>
            <a:chExt cx="1054800" cy="987120"/>
          </a:xfrm>
        </p:grpSpPr>
        <p:sp>
          <p:nvSpPr>
            <p:cNvPr id="151" name="Freeform 58">
              <a:extLst>
                <a:ext uri="{FF2B5EF4-FFF2-40B4-BE49-F238E27FC236}">
                  <a16:creationId xmlns:a16="http://schemas.microsoft.com/office/drawing/2014/main" id="{2D452017-1194-6147-9225-DA322D245482}"/>
                </a:ext>
              </a:extLst>
            </p:cNvPr>
            <p:cNvSpPr/>
            <p:nvPr/>
          </p:nvSpPr>
          <p:spPr>
            <a:xfrm>
              <a:off x="0" y="-254"/>
              <a:ext cx="1054862" cy="987044"/>
            </a:xfrm>
            <a:custGeom>
              <a:avLst/>
              <a:gdLst/>
              <a:ahLst/>
              <a:cxnLst/>
              <a:rect l="l" t="t" r="r" b="b"/>
              <a:pathLst>
                <a:path w="1054862" h="987044">
                  <a:moveTo>
                    <a:pt x="513334" y="904240"/>
                  </a:moveTo>
                  <a:cubicBezTo>
                    <a:pt x="513334" y="904494"/>
                    <a:pt x="541528" y="908939"/>
                    <a:pt x="541528" y="904240"/>
                  </a:cubicBezTo>
                  <a:lnTo>
                    <a:pt x="541528" y="903605"/>
                  </a:lnTo>
                  <a:cubicBezTo>
                    <a:pt x="711327" y="847979"/>
                    <a:pt x="795782" y="813816"/>
                    <a:pt x="973836" y="881888"/>
                  </a:cubicBezTo>
                  <a:lnTo>
                    <a:pt x="976884" y="171704"/>
                  </a:lnTo>
                  <a:lnTo>
                    <a:pt x="929513" y="171704"/>
                  </a:lnTo>
                  <a:cubicBezTo>
                    <a:pt x="930148" y="382651"/>
                    <a:pt x="930910" y="593598"/>
                    <a:pt x="931545" y="804545"/>
                  </a:cubicBezTo>
                  <a:cubicBezTo>
                    <a:pt x="808609" y="754380"/>
                    <a:pt x="668147" y="794004"/>
                    <a:pt x="541528" y="899922"/>
                  </a:cubicBezTo>
                  <a:lnTo>
                    <a:pt x="541528" y="171704"/>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208"/>
                  </a:cubicBezTo>
                  <a:lnTo>
                    <a:pt x="1016000" y="139700"/>
                  </a:lnTo>
                  <a:lnTo>
                    <a:pt x="1016000" y="240538"/>
                  </a:lnTo>
                  <a:lnTo>
                    <a:pt x="1054862" y="240538"/>
                  </a:lnTo>
                  <a:lnTo>
                    <a:pt x="1054862" y="987044"/>
                  </a:lnTo>
                  <a:lnTo>
                    <a:pt x="0" y="987044"/>
                  </a:lnTo>
                  <a:lnTo>
                    <a:pt x="0" y="240538"/>
                  </a:lnTo>
                  <a:lnTo>
                    <a:pt x="33401" y="240538"/>
                  </a:lnTo>
                  <a:lnTo>
                    <a:pt x="33401" y="139700"/>
                  </a:lnTo>
                  <a:lnTo>
                    <a:pt x="125476" y="140335"/>
                  </a:lnTo>
                  <a:cubicBezTo>
                    <a:pt x="125603" y="103505"/>
                    <a:pt x="125730" y="66675"/>
                    <a:pt x="125857" y="29972"/>
                  </a:cubicBezTo>
                  <a:cubicBezTo>
                    <a:pt x="180848" y="9398"/>
                    <a:pt x="228600" y="0"/>
                    <a:pt x="271526" y="254"/>
                  </a:cubicBezTo>
                  <a:cubicBezTo>
                    <a:pt x="366014" y="889"/>
                    <a:pt x="437388" y="48895"/>
                    <a:pt x="513334" y="131064"/>
                  </a:cubicBezTo>
                  <a:lnTo>
                    <a:pt x="513334" y="140335"/>
                  </a:lnTo>
                  <a:lnTo>
                    <a:pt x="513334" y="171704"/>
                  </a:lnTo>
                  <a:lnTo>
                    <a:pt x="513334" y="900049"/>
                  </a:lnTo>
                  <a:cubicBezTo>
                    <a:pt x="386588" y="794004"/>
                    <a:pt x="246126" y="754507"/>
                    <a:pt x="123317" y="804545"/>
                  </a:cubicBezTo>
                  <a:lnTo>
                    <a:pt x="125349" y="171704"/>
                  </a:lnTo>
                  <a:lnTo>
                    <a:pt x="77851" y="171704"/>
                  </a:lnTo>
                  <a:lnTo>
                    <a:pt x="74803" y="875665"/>
                  </a:lnTo>
                  <a:cubicBezTo>
                    <a:pt x="251841" y="802640"/>
                    <a:pt x="352171" y="854583"/>
                    <a:pt x="513334" y="903605"/>
                  </a:cubicBezTo>
                </a:path>
              </a:pathLst>
            </a:custGeom>
            <a:solidFill>
              <a:srgbClr val="33AAB9"/>
            </a:solidFill>
          </p:spPr>
        </p:sp>
      </p:grpSp>
      <p:grpSp>
        <p:nvGrpSpPr>
          <p:cNvPr id="152" name="Group 59">
            <a:extLst>
              <a:ext uri="{FF2B5EF4-FFF2-40B4-BE49-F238E27FC236}">
                <a16:creationId xmlns:a16="http://schemas.microsoft.com/office/drawing/2014/main" id="{F65F197F-F1E4-A675-A9E7-3749E212B141}"/>
              </a:ext>
            </a:extLst>
          </p:cNvPr>
          <p:cNvGrpSpPr/>
          <p:nvPr/>
        </p:nvGrpSpPr>
        <p:grpSpPr>
          <a:xfrm>
            <a:off x="4306140" y="7050480"/>
            <a:ext cx="762480" cy="762480"/>
            <a:chOff x="0" y="0"/>
            <a:chExt cx="1016640" cy="1016640"/>
          </a:xfrm>
        </p:grpSpPr>
        <p:sp>
          <p:nvSpPr>
            <p:cNvPr id="153" name="Freeform 60">
              <a:extLst>
                <a:ext uri="{FF2B5EF4-FFF2-40B4-BE49-F238E27FC236}">
                  <a16:creationId xmlns:a16="http://schemas.microsoft.com/office/drawing/2014/main" id="{67C0E727-68F0-583E-98ED-1BAC7D7AB803}"/>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33AAB9"/>
            </a:solidFill>
          </p:spPr>
        </p:sp>
      </p:grpSp>
      <p:grpSp>
        <p:nvGrpSpPr>
          <p:cNvPr id="154" name="Group 61">
            <a:extLst>
              <a:ext uri="{FF2B5EF4-FFF2-40B4-BE49-F238E27FC236}">
                <a16:creationId xmlns:a16="http://schemas.microsoft.com/office/drawing/2014/main" id="{640CF262-1111-0E33-AD3F-CA09FF0B4C05}"/>
              </a:ext>
            </a:extLst>
          </p:cNvPr>
          <p:cNvGrpSpPr/>
          <p:nvPr/>
        </p:nvGrpSpPr>
        <p:grpSpPr>
          <a:xfrm rot="-2794199">
            <a:off x="12931560" y="2439420"/>
            <a:ext cx="827820" cy="819180"/>
            <a:chOff x="0" y="0"/>
            <a:chExt cx="1103760" cy="1092240"/>
          </a:xfrm>
        </p:grpSpPr>
        <p:sp>
          <p:nvSpPr>
            <p:cNvPr id="155" name="Freeform 62">
              <a:extLst>
                <a:ext uri="{FF2B5EF4-FFF2-40B4-BE49-F238E27FC236}">
                  <a16:creationId xmlns:a16="http://schemas.microsoft.com/office/drawing/2014/main" id="{AEB09022-6057-2448-975B-4D55FEA1F059}"/>
                </a:ext>
              </a:extLst>
            </p:cNvPr>
            <p:cNvSpPr/>
            <p:nvPr/>
          </p:nvSpPr>
          <p:spPr>
            <a:xfrm>
              <a:off x="-5715" y="-5588"/>
              <a:ext cx="1391158" cy="1091946"/>
            </a:xfrm>
            <a:custGeom>
              <a:avLst/>
              <a:gdLst/>
              <a:ahLst/>
              <a:cxnLst/>
              <a:rect l="l" t="t" r="r" b="b"/>
              <a:pathLst>
                <a:path w="1391158" h="1091946">
                  <a:moveTo>
                    <a:pt x="436626" y="680974"/>
                  </a:moveTo>
                  <a:cubicBezTo>
                    <a:pt x="471805" y="719836"/>
                    <a:pt x="495935" y="764540"/>
                    <a:pt x="518287" y="820293"/>
                  </a:cubicBezTo>
                  <a:cubicBezTo>
                    <a:pt x="498094" y="863092"/>
                    <a:pt x="461391" y="896493"/>
                    <a:pt x="416179" y="911098"/>
                  </a:cubicBezTo>
                  <a:lnTo>
                    <a:pt x="192024" y="674370"/>
                  </a:lnTo>
                  <a:cubicBezTo>
                    <a:pt x="209169" y="630047"/>
                    <a:pt x="244475" y="595249"/>
                    <a:pt x="288290" y="577469"/>
                  </a:cubicBezTo>
                  <a:cubicBezTo>
                    <a:pt x="354965" y="609346"/>
                    <a:pt x="401320" y="642239"/>
                    <a:pt x="436626" y="680974"/>
                  </a:cubicBezTo>
                  <a:close/>
                  <a:moveTo>
                    <a:pt x="633476" y="246634"/>
                  </a:moveTo>
                  <a:lnTo>
                    <a:pt x="855218" y="480949"/>
                  </a:lnTo>
                  <a:cubicBezTo>
                    <a:pt x="836422" y="488442"/>
                    <a:pt x="815848" y="491617"/>
                    <a:pt x="794512" y="491109"/>
                  </a:cubicBezTo>
                  <a:lnTo>
                    <a:pt x="615061" y="486156"/>
                  </a:lnTo>
                  <a:lnTo>
                    <a:pt x="620014" y="306705"/>
                  </a:lnTo>
                  <a:cubicBezTo>
                    <a:pt x="620649" y="285369"/>
                    <a:pt x="624840" y="264922"/>
                    <a:pt x="633476" y="246634"/>
                  </a:cubicBezTo>
                  <a:close/>
                  <a:moveTo>
                    <a:pt x="669417" y="137795"/>
                  </a:moveTo>
                  <a:cubicBezTo>
                    <a:pt x="605790" y="174244"/>
                    <a:pt x="562991" y="242951"/>
                    <a:pt x="562483" y="321691"/>
                  </a:cubicBezTo>
                  <a:lnTo>
                    <a:pt x="561340" y="506349"/>
                  </a:lnTo>
                  <a:lnTo>
                    <a:pt x="508000" y="559054"/>
                  </a:lnTo>
                  <a:lnTo>
                    <a:pt x="323342" y="557911"/>
                  </a:lnTo>
                  <a:cubicBezTo>
                    <a:pt x="249936" y="557403"/>
                    <a:pt x="184785" y="593852"/>
                    <a:pt x="147447" y="650875"/>
                  </a:cubicBezTo>
                  <a:lnTo>
                    <a:pt x="434975" y="954786"/>
                  </a:lnTo>
                  <a:cubicBezTo>
                    <a:pt x="496316" y="918464"/>
                    <a:pt x="536829" y="851408"/>
                    <a:pt x="537337" y="774700"/>
                  </a:cubicBezTo>
                  <a:lnTo>
                    <a:pt x="538480" y="590042"/>
                  </a:lnTo>
                  <a:lnTo>
                    <a:pt x="591820" y="537337"/>
                  </a:lnTo>
                  <a:lnTo>
                    <a:pt x="776478" y="538480"/>
                  </a:lnTo>
                  <a:cubicBezTo>
                    <a:pt x="852043" y="538988"/>
                    <a:pt x="918718" y="500507"/>
                    <a:pt x="956818" y="441325"/>
                  </a:cubicBezTo>
                  <a:close/>
                  <a:moveTo>
                    <a:pt x="996061" y="325882"/>
                  </a:moveTo>
                  <a:lnTo>
                    <a:pt x="1370711" y="721614"/>
                  </a:lnTo>
                  <a:cubicBezTo>
                    <a:pt x="1391158" y="743204"/>
                    <a:pt x="1390269" y="777367"/>
                    <a:pt x="1368679" y="797814"/>
                  </a:cubicBezTo>
                  <a:cubicBezTo>
                    <a:pt x="1347089" y="818261"/>
                    <a:pt x="1312926" y="817372"/>
                    <a:pt x="1292352" y="795782"/>
                  </a:cubicBezTo>
                  <a:lnTo>
                    <a:pt x="1286764" y="789940"/>
                  </a:lnTo>
                  <a:cubicBezTo>
                    <a:pt x="1237107" y="859155"/>
                    <a:pt x="1155319" y="903478"/>
                    <a:pt x="1063498" y="902970"/>
                  </a:cubicBezTo>
                  <a:lnTo>
                    <a:pt x="885698" y="901827"/>
                  </a:lnTo>
                  <a:lnTo>
                    <a:pt x="885698" y="773303"/>
                  </a:lnTo>
                  <a:cubicBezTo>
                    <a:pt x="885698" y="868172"/>
                    <a:pt x="837819" y="951992"/>
                    <a:pt x="764413" y="1000887"/>
                  </a:cubicBezTo>
                  <a:cubicBezTo>
                    <a:pt x="781177" y="1021969"/>
                    <a:pt x="778764" y="1052576"/>
                    <a:pt x="758825" y="1071499"/>
                  </a:cubicBezTo>
                  <a:cubicBezTo>
                    <a:pt x="737235" y="1091946"/>
                    <a:pt x="703072" y="1091057"/>
                    <a:pt x="682498" y="1069467"/>
                  </a:cubicBezTo>
                  <a:lnTo>
                    <a:pt x="20447" y="673862"/>
                  </a:lnTo>
                  <a:cubicBezTo>
                    <a:pt x="0" y="652272"/>
                    <a:pt x="889" y="618109"/>
                    <a:pt x="22479" y="597662"/>
                  </a:cubicBezTo>
                  <a:cubicBezTo>
                    <a:pt x="44069" y="577215"/>
                    <a:pt x="78232" y="578104"/>
                    <a:pt x="98806" y="599694"/>
                  </a:cubicBezTo>
                  <a:lnTo>
                    <a:pt x="104394" y="605536"/>
                  </a:lnTo>
                  <a:cubicBezTo>
                    <a:pt x="153670" y="539115"/>
                    <a:pt x="232918" y="497078"/>
                    <a:pt x="321945" y="497078"/>
                  </a:cubicBezTo>
                  <a:lnTo>
                    <a:pt x="500380" y="497078"/>
                  </a:lnTo>
                  <a:lnTo>
                    <a:pt x="501523" y="321437"/>
                  </a:lnTo>
                  <a:cubicBezTo>
                    <a:pt x="502158" y="225044"/>
                    <a:pt x="552069" y="140462"/>
                    <a:pt x="627634" y="92456"/>
                  </a:cubicBezTo>
                  <a:cubicBezTo>
                    <a:pt x="609981" y="71247"/>
                    <a:pt x="611886" y="39751"/>
                    <a:pt x="632333" y="20447"/>
                  </a:cubicBezTo>
                  <a:cubicBezTo>
                    <a:pt x="653923" y="0"/>
                    <a:pt x="688086" y="889"/>
                    <a:pt x="708660" y="22479"/>
                  </a:cubicBezTo>
                  <a:close/>
                </a:path>
              </a:pathLst>
            </a:custGeom>
            <a:solidFill>
              <a:srgbClr val="33AAB9"/>
            </a:solidFill>
          </p:spPr>
        </p:sp>
      </p:grpSp>
      <p:grpSp>
        <p:nvGrpSpPr>
          <p:cNvPr id="156" name="Group 63">
            <a:extLst>
              <a:ext uri="{FF2B5EF4-FFF2-40B4-BE49-F238E27FC236}">
                <a16:creationId xmlns:a16="http://schemas.microsoft.com/office/drawing/2014/main" id="{A3A5DC57-433E-FBAF-43DB-76CDBAC6D8E5}"/>
              </a:ext>
            </a:extLst>
          </p:cNvPr>
          <p:cNvGrpSpPr/>
          <p:nvPr/>
        </p:nvGrpSpPr>
        <p:grpSpPr>
          <a:xfrm>
            <a:off x="14141160" y="2439420"/>
            <a:ext cx="817020" cy="820800"/>
            <a:chOff x="0" y="0"/>
            <a:chExt cx="1089360" cy="1094400"/>
          </a:xfrm>
        </p:grpSpPr>
        <p:sp>
          <p:nvSpPr>
            <p:cNvPr id="157" name="Freeform 64">
              <a:extLst>
                <a:ext uri="{FF2B5EF4-FFF2-40B4-BE49-F238E27FC236}">
                  <a16:creationId xmlns:a16="http://schemas.microsoft.com/office/drawing/2014/main" id="{8EFAB288-C49C-ADA1-C31A-9BB0C57F3BDE}"/>
                </a:ext>
              </a:extLst>
            </p:cNvPr>
            <p:cNvSpPr/>
            <p:nvPr/>
          </p:nvSpPr>
          <p:spPr>
            <a:xfrm>
              <a:off x="0" y="0"/>
              <a:ext cx="1089279" cy="1094359"/>
            </a:xfrm>
            <a:custGeom>
              <a:avLst/>
              <a:gdLst/>
              <a:ahLst/>
              <a:cxnLst/>
              <a:rect l="l" t="t" r="r" b="b"/>
              <a:pathLst>
                <a:path w="1089279" h="1094359">
                  <a:moveTo>
                    <a:pt x="865759" y="378206"/>
                  </a:moveTo>
                  <a:lnTo>
                    <a:pt x="828421" y="643763"/>
                  </a:lnTo>
                  <a:lnTo>
                    <a:pt x="890270" y="643763"/>
                  </a:lnTo>
                  <a:lnTo>
                    <a:pt x="970407" y="378206"/>
                  </a:lnTo>
                  <a:close/>
                  <a:moveTo>
                    <a:pt x="769874" y="378206"/>
                  </a:moveTo>
                  <a:lnTo>
                    <a:pt x="769874" y="643763"/>
                  </a:lnTo>
                  <a:lnTo>
                    <a:pt x="835533" y="643763"/>
                  </a:lnTo>
                  <a:lnTo>
                    <a:pt x="872871" y="378206"/>
                  </a:lnTo>
                  <a:close/>
                  <a:moveTo>
                    <a:pt x="665226" y="378206"/>
                  </a:moveTo>
                  <a:lnTo>
                    <a:pt x="720090" y="643763"/>
                  </a:lnTo>
                  <a:lnTo>
                    <a:pt x="776351" y="643763"/>
                  </a:lnTo>
                  <a:lnTo>
                    <a:pt x="776351" y="378206"/>
                  </a:lnTo>
                  <a:close/>
                  <a:moveTo>
                    <a:pt x="590042" y="378206"/>
                  </a:moveTo>
                  <a:lnTo>
                    <a:pt x="660781" y="643763"/>
                  </a:lnTo>
                  <a:lnTo>
                    <a:pt x="732536" y="643763"/>
                  </a:lnTo>
                  <a:lnTo>
                    <a:pt x="359029" y="378206"/>
                  </a:lnTo>
                  <a:close/>
                  <a:moveTo>
                    <a:pt x="170434" y="0"/>
                  </a:moveTo>
                  <a:lnTo>
                    <a:pt x="245364" y="281178"/>
                  </a:lnTo>
                  <a:lnTo>
                    <a:pt x="1032637" y="281178"/>
                  </a:lnTo>
                  <a:lnTo>
                    <a:pt x="1032637" y="285496"/>
                  </a:lnTo>
                  <a:cubicBezTo>
                    <a:pt x="1037717" y="281686"/>
                    <a:pt x="1043051" y="282321"/>
                    <a:pt x="1048385" y="283972"/>
                  </a:cubicBezTo>
                  <a:lnTo>
                    <a:pt x="1050163" y="284480"/>
                  </a:lnTo>
                  <a:cubicBezTo>
                    <a:pt x="1075182" y="292100"/>
                    <a:pt x="1089279" y="318643"/>
                    <a:pt x="1081659" y="343789"/>
                  </a:cubicBezTo>
                  <a:lnTo>
                    <a:pt x="971423" y="709168"/>
                  </a:lnTo>
                  <a:cubicBezTo>
                    <a:pt x="966343" y="726059"/>
                    <a:pt x="952754" y="737997"/>
                    <a:pt x="936117" y="738505"/>
                  </a:cubicBezTo>
                  <a:lnTo>
                    <a:pt x="936117" y="740664"/>
                  </a:lnTo>
                  <a:lnTo>
                    <a:pt x="913892" y="740664"/>
                  </a:lnTo>
                  <a:cubicBezTo>
                    <a:pt x="913257" y="741045"/>
                    <a:pt x="912876" y="740918"/>
                    <a:pt x="912495" y="740791"/>
                  </a:cubicBezTo>
                  <a:lnTo>
                    <a:pt x="911987" y="740664"/>
                  </a:lnTo>
                  <a:lnTo>
                    <a:pt x="367919" y="740664"/>
                  </a:lnTo>
                  <a:lnTo>
                    <a:pt x="390398" y="825119"/>
                  </a:lnTo>
                  <a:lnTo>
                    <a:pt x="935736" y="825119"/>
                  </a:lnTo>
                  <a:lnTo>
                    <a:pt x="935736" y="922147"/>
                  </a:lnTo>
                  <a:lnTo>
                    <a:pt x="928116" y="922147"/>
                  </a:lnTo>
                  <a:cubicBezTo>
                    <a:pt x="960501" y="932307"/>
                    <a:pt x="980440" y="963549"/>
                    <a:pt x="980440" y="999490"/>
                  </a:cubicBezTo>
                  <a:cubicBezTo>
                    <a:pt x="980440" y="1051814"/>
                    <a:pt x="938149" y="1094359"/>
                    <a:pt x="886079" y="1094359"/>
                  </a:cubicBezTo>
                  <a:cubicBezTo>
                    <a:pt x="834009" y="1094359"/>
                    <a:pt x="791718" y="1051941"/>
                    <a:pt x="791718" y="999490"/>
                  </a:cubicBezTo>
                  <a:cubicBezTo>
                    <a:pt x="791718" y="963676"/>
                    <a:pt x="811530" y="932434"/>
                    <a:pt x="844042" y="922147"/>
                  </a:cubicBezTo>
                  <a:lnTo>
                    <a:pt x="416306" y="922147"/>
                  </a:lnTo>
                  <a:lnTo>
                    <a:pt x="417957" y="928116"/>
                  </a:lnTo>
                  <a:cubicBezTo>
                    <a:pt x="441960" y="942594"/>
                    <a:pt x="455803" y="969391"/>
                    <a:pt x="455803" y="999490"/>
                  </a:cubicBezTo>
                  <a:cubicBezTo>
                    <a:pt x="455803" y="1051814"/>
                    <a:pt x="413512" y="1094359"/>
                    <a:pt x="361442" y="1094359"/>
                  </a:cubicBezTo>
                  <a:cubicBezTo>
                    <a:pt x="309372" y="1094359"/>
                    <a:pt x="267081" y="1051941"/>
                    <a:pt x="267081" y="999490"/>
                  </a:cubicBezTo>
                  <a:cubicBezTo>
                    <a:pt x="267081" y="964692"/>
                    <a:pt x="285623" y="934339"/>
                    <a:pt x="316611" y="923290"/>
                  </a:cubicBezTo>
                  <a:lnTo>
                    <a:pt x="97790" y="102235"/>
                  </a:lnTo>
                  <a:lnTo>
                    <a:pt x="0" y="102235"/>
                  </a:lnTo>
                  <a:lnTo>
                    <a:pt x="0" y="5207"/>
                  </a:lnTo>
                  <a:lnTo>
                    <a:pt x="151130" y="5207"/>
                  </a:lnTo>
                  <a:close/>
                </a:path>
              </a:pathLst>
            </a:custGeom>
            <a:solidFill>
              <a:srgbClr val="33AAB9"/>
            </a:solidFill>
          </p:spPr>
        </p:sp>
      </p:grpSp>
      <p:grpSp>
        <p:nvGrpSpPr>
          <p:cNvPr id="158" name="Group 65">
            <a:extLst>
              <a:ext uri="{FF2B5EF4-FFF2-40B4-BE49-F238E27FC236}">
                <a16:creationId xmlns:a16="http://schemas.microsoft.com/office/drawing/2014/main" id="{2F3653E0-0546-1CCA-F711-AADC38498A18}"/>
              </a:ext>
            </a:extLst>
          </p:cNvPr>
          <p:cNvGrpSpPr/>
          <p:nvPr/>
        </p:nvGrpSpPr>
        <p:grpSpPr>
          <a:xfrm>
            <a:off x="11787300" y="6997560"/>
            <a:ext cx="717120" cy="853740"/>
            <a:chOff x="0" y="0"/>
            <a:chExt cx="956160" cy="1138320"/>
          </a:xfrm>
        </p:grpSpPr>
        <p:sp>
          <p:nvSpPr>
            <p:cNvPr id="159" name="Freeform 66">
              <a:extLst>
                <a:ext uri="{FF2B5EF4-FFF2-40B4-BE49-F238E27FC236}">
                  <a16:creationId xmlns:a16="http://schemas.microsoft.com/office/drawing/2014/main" id="{47B99F82-C851-2E95-4319-C07C9F671D87}"/>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33AAB9"/>
            </a:solidFill>
          </p:spPr>
        </p:sp>
      </p:grpSp>
      <p:grpSp>
        <p:nvGrpSpPr>
          <p:cNvPr id="160" name="Group 67">
            <a:extLst>
              <a:ext uri="{FF2B5EF4-FFF2-40B4-BE49-F238E27FC236}">
                <a16:creationId xmlns:a16="http://schemas.microsoft.com/office/drawing/2014/main" id="{90DF4D90-2F52-F1EC-6AED-452B4F60DF03}"/>
              </a:ext>
            </a:extLst>
          </p:cNvPr>
          <p:cNvGrpSpPr/>
          <p:nvPr/>
        </p:nvGrpSpPr>
        <p:grpSpPr>
          <a:xfrm>
            <a:off x="10474560" y="6997560"/>
            <a:ext cx="717120" cy="853740"/>
            <a:chOff x="0" y="0"/>
            <a:chExt cx="956160" cy="1138320"/>
          </a:xfrm>
        </p:grpSpPr>
        <p:sp>
          <p:nvSpPr>
            <p:cNvPr id="161" name="Freeform 68">
              <a:extLst>
                <a:ext uri="{FF2B5EF4-FFF2-40B4-BE49-F238E27FC236}">
                  <a16:creationId xmlns:a16="http://schemas.microsoft.com/office/drawing/2014/main" id="{69339EE0-5310-981E-F316-C57212A54118}"/>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33AAB9"/>
            </a:solidFill>
          </p:spPr>
        </p:sp>
      </p:grpSp>
      <p:grpSp>
        <p:nvGrpSpPr>
          <p:cNvPr id="162" name="Group 69">
            <a:extLst>
              <a:ext uri="{FF2B5EF4-FFF2-40B4-BE49-F238E27FC236}">
                <a16:creationId xmlns:a16="http://schemas.microsoft.com/office/drawing/2014/main" id="{A64767EA-DAE1-9FA9-0DBE-D17F22A3C5AB}"/>
              </a:ext>
            </a:extLst>
          </p:cNvPr>
          <p:cNvGrpSpPr/>
          <p:nvPr/>
        </p:nvGrpSpPr>
        <p:grpSpPr>
          <a:xfrm>
            <a:off x="13099500" y="6997560"/>
            <a:ext cx="717120" cy="853740"/>
            <a:chOff x="0" y="0"/>
            <a:chExt cx="956160" cy="1138320"/>
          </a:xfrm>
        </p:grpSpPr>
        <p:sp>
          <p:nvSpPr>
            <p:cNvPr id="163" name="Freeform 70">
              <a:extLst>
                <a:ext uri="{FF2B5EF4-FFF2-40B4-BE49-F238E27FC236}">
                  <a16:creationId xmlns:a16="http://schemas.microsoft.com/office/drawing/2014/main" id="{8452D3CB-8753-7832-0863-D0199AA438C9}"/>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33AAB9"/>
            </a:solidFill>
          </p:spPr>
        </p:sp>
      </p:grpSp>
      <p:grpSp>
        <p:nvGrpSpPr>
          <p:cNvPr id="164" name="Group 71">
            <a:extLst>
              <a:ext uri="{FF2B5EF4-FFF2-40B4-BE49-F238E27FC236}">
                <a16:creationId xmlns:a16="http://schemas.microsoft.com/office/drawing/2014/main" id="{9B973630-BF9F-C612-2A5F-3C232076B0F9}"/>
              </a:ext>
            </a:extLst>
          </p:cNvPr>
          <p:cNvGrpSpPr/>
          <p:nvPr/>
        </p:nvGrpSpPr>
        <p:grpSpPr>
          <a:xfrm>
            <a:off x="14412240" y="6997560"/>
            <a:ext cx="717120" cy="853740"/>
            <a:chOff x="0" y="0"/>
            <a:chExt cx="956160" cy="1138320"/>
          </a:xfrm>
        </p:grpSpPr>
        <p:sp>
          <p:nvSpPr>
            <p:cNvPr id="165" name="Freeform 72">
              <a:extLst>
                <a:ext uri="{FF2B5EF4-FFF2-40B4-BE49-F238E27FC236}">
                  <a16:creationId xmlns:a16="http://schemas.microsoft.com/office/drawing/2014/main" id="{E7AAD999-4755-0759-5475-2424CF5E773F}"/>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33AAB9"/>
            </a:solidFill>
          </p:spPr>
        </p:sp>
      </p:grpSp>
      <p:grpSp>
        <p:nvGrpSpPr>
          <p:cNvPr id="166" name="Group 73">
            <a:extLst>
              <a:ext uri="{FF2B5EF4-FFF2-40B4-BE49-F238E27FC236}">
                <a16:creationId xmlns:a16="http://schemas.microsoft.com/office/drawing/2014/main" id="{5D6E4D58-5199-0F4B-48FA-362AEAC37DD6}"/>
              </a:ext>
            </a:extLst>
          </p:cNvPr>
          <p:cNvGrpSpPr/>
          <p:nvPr/>
        </p:nvGrpSpPr>
        <p:grpSpPr>
          <a:xfrm>
            <a:off x="4268880" y="2348700"/>
            <a:ext cx="906120" cy="924480"/>
            <a:chOff x="0" y="0"/>
            <a:chExt cx="1208160" cy="1232640"/>
          </a:xfrm>
        </p:grpSpPr>
        <p:sp>
          <p:nvSpPr>
            <p:cNvPr id="167" name="Freeform 74">
              <a:extLst>
                <a:ext uri="{FF2B5EF4-FFF2-40B4-BE49-F238E27FC236}">
                  <a16:creationId xmlns:a16="http://schemas.microsoft.com/office/drawing/2014/main" id="{0C8C8108-AA79-D725-608C-DEFA3F19328F}"/>
                </a:ext>
              </a:extLst>
            </p:cNvPr>
            <p:cNvSpPr/>
            <p:nvPr/>
          </p:nvSpPr>
          <p:spPr>
            <a:xfrm>
              <a:off x="127" y="127"/>
              <a:ext cx="1208151" cy="1232662"/>
            </a:xfrm>
            <a:custGeom>
              <a:avLst/>
              <a:gdLst/>
              <a:ahLst/>
              <a:cxnLst/>
              <a:rect l="l" t="t" r="r" b="b"/>
              <a:pathLst>
                <a:path w="1208151" h="1232662">
                  <a:moveTo>
                    <a:pt x="605663" y="0"/>
                  </a:moveTo>
                  <a:cubicBezTo>
                    <a:pt x="495554" y="0"/>
                    <a:pt x="406781" y="88773"/>
                    <a:pt x="403733" y="204978"/>
                  </a:cubicBezTo>
                  <a:cubicBezTo>
                    <a:pt x="403733" y="299720"/>
                    <a:pt x="471043" y="382397"/>
                    <a:pt x="562864" y="397637"/>
                  </a:cubicBezTo>
                  <a:lnTo>
                    <a:pt x="562864" y="513842"/>
                  </a:lnTo>
                  <a:cubicBezTo>
                    <a:pt x="471043" y="532130"/>
                    <a:pt x="403733" y="614680"/>
                    <a:pt x="403733" y="709549"/>
                  </a:cubicBezTo>
                  <a:cubicBezTo>
                    <a:pt x="403733" y="743204"/>
                    <a:pt x="409829" y="773811"/>
                    <a:pt x="425196" y="801243"/>
                  </a:cubicBezTo>
                  <a:lnTo>
                    <a:pt x="330327" y="877697"/>
                  </a:lnTo>
                  <a:cubicBezTo>
                    <a:pt x="296672" y="847090"/>
                    <a:pt x="250825" y="831723"/>
                    <a:pt x="204978" y="831723"/>
                  </a:cubicBezTo>
                  <a:cubicBezTo>
                    <a:pt x="91694" y="835025"/>
                    <a:pt x="0" y="923671"/>
                    <a:pt x="0" y="1033907"/>
                  </a:cubicBezTo>
                  <a:cubicBezTo>
                    <a:pt x="0" y="1144143"/>
                    <a:pt x="91694" y="1232662"/>
                    <a:pt x="204978" y="1232662"/>
                  </a:cubicBezTo>
                  <a:cubicBezTo>
                    <a:pt x="315087" y="1232662"/>
                    <a:pt x="400685" y="1140968"/>
                    <a:pt x="406781" y="1033907"/>
                  </a:cubicBezTo>
                  <a:cubicBezTo>
                    <a:pt x="406781" y="1000252"/>
                    <a:pt x="397510" y="969645"/>
                    <a:pt x="382270" y="942086"/>
                  </a:cubicBezTo>
                  <a:lnTo>
                    <a:pt x="480187" y="865632"/>
                  </a:lnTo>
                  <a:cubicBezTo>
                    <a:pt x="513842" y="896239"/>
                    <a:pt x="559689" y="911479"/>
                    <a:pt x="605663" y="911479"/>
                  </a:cubicBezTo>
                  <a:cubicBezTo>
                    <a:pt x="654558" y="911479"/>
                    <a:pt x="697357" y="893191"/>
                    <a:pt x="731012" y="865632"/>
                  </a:cubicBezTo>
                  <a:lnTo>
                    <a:pt x="825881" y="942086"/>
                  </a:lnTo>
                  <a:cubicBezTo>
                    <a:pt x="810641" y="969645"/>
                    <a:pt x="804545" y="1000252"/>
                    <a:pt x="804545" y="1033907"/>
                  </a:cubicBezTo>
                  <a:cubicBezTo>
                    <a:pt x="804545" y="1144016"/>
                    <a:pt x="896239" y="1232662"/>
                    <a:pt x="1006348" y="1232662"/>
                  </a:cubicBezTo>
                  <a:cubicBezTo>
                    <a:pt x="1116457" y="1232662"/>
                    <a:pt x="1205103" y="1140841"/>
                    <a:pt x="1208151" y="1033907"/>
                  </a:cubicBezTo>
                  <a:cubicBezTo>
                    <a:pt x="1208151" y="923671"/>
                    <a:pt x="1122553" y="835025"/>
                    <a:pt x="1006348" y="831977"/>
                  </a:cubicBezTo>
                  <a:cubicBezTo>
                    <a:pt x="957453" y="831977"/>
                    <a:pt x="914654" y="850265"/>
                    <a:pt x="880872" y="877951"/>
                  </a:cubicBezTo>
                  <a:lnTo>
                    <a:pt x="786003" y="801370"/>
                  </a:lnTo>
                  <a:cubicBezTo>
                    <a:pt x="801370" y="773938"/>
                    <a:pt x="807466" y="743331"/>
                    <a:pt x="807466" y="709676"/>
                  </a:cubicBezTo>
                  <a:cubicBezTo>
                    <a:pt x="807466" y="614807"/>
                    <a:pt x="740156" y="529209"/>
                    <a:pt x="648462" y="513969"/>
                  </a:cubicBezTo>
                  <a:lnTo>
                    <a:pt x="648462" y="397637"/>
                  </a:lnTo>
                  <a:cubicBezTo>
                    <a:pt x="740156" y="379349"/>
                    <a:pt x="807466" y="299720"/>
                    <a:pt x="807466" y="204978"/>
                  </a:cubicBezTo>
                  <a:cubicBezTo>
                    <a:pt x="807466" y="91694"/>
                    <a:pt x="718693" y="6096"/>
                    <a:pt x="605663" y="0"/>
                  </a:cubicBezTo>
                  <a:close/>
                </a:path>
              </a:pathLst>
            </a:custGeom>
            <a:solidFill>
              <a:srgbClr val="33AAB9"/>
            </a:solidFill>
          </p:spPr>
        </p:sp>
      </p:grpSp>
      <p:grpSp>
        <p:nvGrpSpPr>
          <p:cNvPr id="168" name="Group 75">
            <a:extLst>
              <a:ext uri="{FF2B5EF4-FFF2-40B4-BE49-F238E27FC236}">
                <a16:creationId xmlns:a16="http://schemas.microsoft.com/office/drawing/2014/main" id="{C5A7E05B-B875-C3C3-2F6F-0DB0CD9D6916}"/>
              </a:ext>
            </a:extLst>
          </p:cNvPr>
          <p:cNvGrpSpPr/>
          <p:nvPr/>
        </p:nvGrpSpPr>
        <p:grpSpPr>
          <a:xfrm>
            <a:off x="12123720" y="8262240"/>
            <a:ext cx="275940" cy="328320"/>
            <a:chOff x="0" y="0"/>
            <a:chExt cx="367920" cy="437760"/>
          </a:xfrm>
        </p:grpSpPr>
        <p:sp>
          <p:nvSpPr>
            <p:cNvPr id="169" name="Freeform 76">
              <a:extLst>
                <a:ext uri="{FF2B5EF4-FFF2-40B4-BE49-F238E27FC236}">
                  <a16:creationId xmlns:a16="http://schemas.microsoft.com/office/drawing/2014/main" id="{4A1ED06A-5788-923B-3286-D3665A6D0891}"/>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solidFill>
              <a:srgbClr val="33AAB9"/>
            </a:solidFill>
          </p:spPr>
        </p:sp>
      </p:grpSp>
      <p:grpSp>
        <p:nvGrpSpPr>
          <p:cNvPr id="170" name="Group 77">
            <a:extLst>
              <a:ext uri="{FF2B5EF4-FFF2-40B4-BE49-F238E27FC236}">
                <a16:creationId xmlns:a16="http://schemas.microsoft.com/office/drawing/2014/main" id="{D18269C6-CD35-5F0A-F030-9AE8B670F3F9}"/>
              </a:ext>
            </a:extLst>
          </p:cNvPr>
          <p:cNvGrpSpPr/>
          <p:nvPr/>
        </p:nvGrpSpPr>
        <p:grpSpPr>
          <a:xfrm>
            <a:off x="12069720" y="8475540"/>
            <a:ext cx="58320" cy="167400"/>
            <a:chOff x="0" y="0"/>
            <a:chExt cx="77760" cy="223200"/>
          </a:xfrm>
        </p:grpSpPr>
        <p:sp>
          <p:nvSpPr>
            <p:cNvPr id="171" name="Freeform 78">
              <a:extLst>
                <a:ext uri="{FF2B5EF4-FFF2-40B4-BE49-F238E27FC236}">
                  <a16:creationId xmlns:a16="http://schemas.microsoft.com/office/drawing/2014/main" id="{59266CC5-8DD3-2824-50C7-A6CCB5D6ECE7}"/>
                </a:ext>
              </a:extLst>
            </p:cNvPr>
            <p:cNvSpPr/>
            <p:nvPr/>
          </p:nvSpPr>
          <p:spPr>
            <a:xfrm>
              <a:off x="127" y="127"/>
              <a:ext cx="77724" cy="223139"/>
            </a:xfrm>
            <a:custGeom>
              <a:avLst/>
              <a:gdLst/>
              <a:ahLst/>
              <a:cxnLst/>
              <a:rect l="l" t="t" r="r" b="b"/>
              <a:pathLst>
                <a:path w="77724" h="223139">
                  <a:moveTo>
                    <a:pt x="41656" y="0"/>
                  </a:moveTo>
                  <a:cubicBezTo>
                    <a:pt x="22225" y="0"/>
                    <a:pt x="8255" y="19558"/>
                    <a:pt x="8255" y="38989"/>
                  </a:cubicBezTo>
                  <a:lnTo>
                    <a:pt x="8255" y="186944"/>
                  </a:lnTo>
                  <a:cubicBezTo>
                    <a:pt x="0" y="206375"/>
                    <a:pt x="16637" y="223139"/>
                    <a:pt x="38862" y="223139"/>
                  </a:cubicBezTo>
                  <a:cubicBezTo>
                    <a:pt x="58293" y="223139"/>
                    <a:pt x="72136" y="206375"/>
                    <a:pt x="77724" y="186944"/>
                  </a:cubicBezTo>
                  <a:lnTo>
                    <a:pt x="77724" y="38989"/>
                  </a:lnTo>
                  <a:cubicBezTo>
                    <a:pt x="77724" y="19558"/>
                    <a:pt x="58293" y="5588"/>
                    <a:pt x="41656" y="0"/>
                  </a:cubicBezTo>
                  <a:close/>
                </a:path>
              </a:pathLst>
            </a:custGeom>
            <a:solidFill>
              <a:srgbClr val="33AAB9"/>
            </a:solidFill>
          </p:spPr>
        </p:sp>
      </p:grpSp>
      <p:grpSp>
        <p:nvGrpSpPr>
          <p:cNvPr id="172" name="Group 79">
            <a:extLst>
              <a:ext uri="{FF2B5EF4-FFF2-40B4-BE49-F238E27FC236}">
                <a16:creationId xmlns:a16="http://schemas.microsoft.com/office/drawing/2014/main" id="{109C5A45-5455-9EDB-4610-1A491DD4EC75}"/>
              </a:ext>
            </a:extLst>
          </p:cNvPr>
          <p:cNvGrpSpPr/>
          <p:nvPr/>
        </p:nvGrpSpPr>
        <p:grpSpPr>
          <a:xfrm>
            <a:off x="11795940" y="8260080"/>
            <a:ext cx="273780" cy="326160"/>
            <a:chOff x="0" y="0"/>
            <a:chExt cx="365040" cy="434880"/>
          </a:xfrm>
        </p:grpSpPr>
        <p:sp>
          <p:nvSpPr>
            <p:cNvPr id="173" name="Freeform 80">
              <a:extLst>
                <a:ext uri="{FF2B5EF4-FFF2-40B4-BE49-F238E27FC236}">
                  <a16:creationId xmlns:a16="http://schemas.microsoft.com/office/drawing/2014/main" id="{CFB47ECB-13F8-A424-320C-453C0B48E6E3}"/>
                </a:ext>
              </a:extLst>
            </p:cNvPr>
            <p:cNvSpPr/>
            <p:nvPr/>
          </p:nvSpPr>
          <p:spPr>
            <a:xfrm>
              <a:off x="127" y="127"/>
              <a:ext cx="364998" cy="434848"/>
            </a:xfrm>
            <a:custGeom>
              <a:avLst/>
              <a:gdLst/>
              <a:ahLst/>
              <a:cxnLst/>
              <a:rect l="l" t="t" r="r" b="b"/>
              <a:pathLst>
                <a:path w="364998" h="434848">
                  <a:moveTo>
                    <a:pt x="326009" y="0"/>
                  </a:moveTo>
                  <a:cubicBezTo>
                    <a:pt x="147701" y="0"/>
                    <a:pt x="0" y="144907"/>
                    <a:pt x="0" y="326136"/>
                  </a:cubicBezTo>
                  <a:lnTo>
                    <a:pt x="0" y="434848"/>
                  </a:lnTo>
                  <a:lnTo>
                    <a:pt x="292608" y="434848"/>
                  </a:lnTo>
                  <a:lnTo>
                    <a:pt x="292608" y="326136"/>
                  </a:lnTo>
                  <a:cubicBezTo>
                    <a:pt x="292608" y="278765"/>
                    <a:pt x="323215" y="239649"/>
                    <a:pt x="364998" y="223012"/>
                  </a:cubicBezTo>
                  <a:lnTo>
                    <a:pt x="364998" y="0"/>
                  </a:lnTo>
                  <a:close/>
                </a:path>
              </a:pathLst>
            </a:custGeom>
            <a:solidFill>
              <a:srgbClr val="33AAB9"/>
            </a:solidFill>
          </p:spPr>
        </p:sp>
      </p:grpSp>
      <p:grpSp>
        <p:nvGrpSpPr>
          <p:cNvPr id="174" name="Group 81">
            <a:extLst>
              <a:ext uri="{FF2B5EF4-FFF2-40B4-BE49-F238E27FC236}">
                <a16:creationId xmlns:a16="http://schemas.microsoft.com/office/drawing/2014/main" id="{00F1B493-9A1B-9F93-9464-1414E6874E99}"/>
              </a:ext>
            </a:extLst>
          </p:cNvPr>
          <p:cNvGrpSpPr/>
          <p:nvPr/>
        </p:nvGrpSpPr>
        <p:grpSpPr>
          <a:xfrm>
            <a:off x="11793780" y="8646720"/>
            <a:ext cx="606420" cy="453600"/>
            <a:chOff x="0" y="0"/>
            <a:chExt cx="808560" cy="604800"/>
          </a:xfrm>
        </p:grpSpPr>
        <p:sp>
          <p:nvSpPr>
            <p:cNvPr id="175" name="Freeform 82">
              <a:extLst>
                <a:ext uri="{FF2B5EF4-FFF2-40B4-BE49-F238E27FC236}">
                  <a16:creationId xmlns:a16="http://schemas.microsoft.com/office/drawing/2014/main" id="{83F3BC9C-BE1D-077C-EF60-7973FE67E66B}"/>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solidFill>
              <a:srgbClr val="33AAB9"/>
            </a:solidFill>
          </p:spPr>
        </p:sp>
      </p:grpSp>
      <p:grpSp>
        <p:nvGrpSpPr>
          <p:cNvPr id="176" name="Group 83">
            <a:extLst>
              <a:ext uri="{FF2B5EF4-FFF2-40B4-BE49-F238E27FC236}">
                <a16:creationId xmlns:a16="http://schemas.microsoft.com/office/drawing/2014/main" id="{7E437FCA-5CFF-1ACD-D30F-ED008D8007C7}"/>
              </a:ext>
            </a:extLst>
          </p:cNvPr>
          <p:cNvGrpSpPr/>
          <p:nvPr/>
        </p:nvGrpSpPr>
        <p:grpSpPr>
          <a:xfrm>
            <a:off x="4212720" y="3731640"/>
            <a:ext cx="772740" cy="770040"/>
            <a:chOff x="0" y="0"/>
            <a:chExt cx="1030320" cy="1026720"/>
          </a:xfrm>
        </p:grpSpPr>
        <p:sp>
          <p:nvSpPr>
            <p:cNvPr id="177" name="Freeform 84">
              <a:extLst>
                <a:ext uri="{FF2B5EF4-FFF2-40B4-BE49-F238E27FC236}">
                  <a16:creationId xmlns:a16="http://schemas.microsoft.com/office/drawing/2014/main" id="{0DA6D46D-D001-AB86-3B1F-07D3C8C78CB8}"/>
                </a:ext>
              </a:extLst>
            </p:cNvPr>
            <p:cNvSpPr/>
            <p:nvPr/>
          </p:nvSpPr>
          <p:spPr>
            <a:xfrm>
              <a:off x="0" y="0"/>
              <a:ext cx="1030351" cy="1026668"/>
            </a:xfrm>
            <a:custGeom>
              <a:avLst/>
              <a:gdLst/>
              <a:ahLst/>
              <a:cxnLst/>
              <a:rect l="l" t="t" r="r" b="b"/>
              <a:pathLst>
                <a:path w="1030351" h="1026668">
                  <a:moveTo>
                    <a:pt x="516763" y="385953"/>
                  </a:moveTo>
                  <a:cubicBezTo>
                    <a:pt x="586867" y="385953"/>
                    <a:pt x="644398" y="440055"/>
                    <a:pt x="644398" y="513461"/>
                  </a:cubicBezTo>
                  <a:cubicBezTo>
                    <a:pt x="644398" y="583565"/>
                    <a:pt x="586994" y="640969"/>
                    <a:pt x="516763" y="640969"/>
                  </a:cubicBezTo>
                  <a:cubicBezTo>
                    <a:pt x="443357" y="640969"/>
                    <a:pt x="389128" y="583565"/>
                    <a:pt x="389128" y="513461"/>
                  </a:cubicBezTo>
                  <a:cubicBezTo>
                    <a:pt x="389128" y="446405"/>
                    <a:pt x="446532" y="385953"/>
                    <a:pt x="516763" y="385953"/>
                  </a:cubicBezTo>
                  <a:close/>
                  <a:moveTo>
                    <a:pt x="516763" y="0"/>
                  </a:moveTo>
                  <a:cubicBezTo>
                    <a:pt x="232918" y="0"/>
                    <a:pt x="0" y="229616"/>
                    <a:pt x="0" y="513461"/>
                  </a:cubicBezTo>
                  <a:cubicBezTo>
                    <a:pt x="6350" y="800354"/>
                    <a:pt x="232918" y="1026668"/>
                    <a:pt x="516763" y="1026668"/>
                  </a:cubicBezTo>
                  <a:cubicBezTo>
                    <a:pt x="797560" y="1026668"/>
                    <a:pt x="1030351" y="797179"/>
                    <a:pt x="1030351" y="513334"/>
                  </a:cubicBezTo>
                  <a:cubicBezTo>
                    <a:pt x="1030351" y="229489"/>
                    <a:pt x="797560" y="0"/>
                    <a:pt x="516763" y="0"/>
                  </a:cubicBezTo>
                  <a:close/>
                </a:path>
              </a:pathLst>
            </a:custGeom>
            <a:solidFill>
              <a:srgbClr val="33AAB9"/>
            </a:solidFill>
          </p:spPr>
        </p:sp>
      </p:grpSp>
      <p:grpSp>
        <p:nvGrpSpPr>
          <p:cNvPr id="178" name="Group 85">
            <a:extLst>
              <a:ext uri="{FF2B5EF4-FFF2-40B4-BE49-F238E27FC236}">
                <a16:creationId xmlns:a16="http://schemas.microsoft.com/office/drawing/2014/main" id="{2154C9E1-EFA3-6F03-5C6A-AE6F17133428}"/>
              </a:ext>
            </a:extLst>
          </p:cNvPr>
          <p:cNvGrpSpPr/>
          <p:nvPr/>
        </p:nvGrpSpPr>
        <p:grpSpPr>
          <a:xfrm>
            <a:off x="4341780" y="4118820"/>
            <a:ext cx="837000" cy="574560"/>
            <a:chOff x="0" y="0"/>
            <a:chExt cx="1116000" cy="766080"/>
          </a:xfrm>
        </p:grpSpPr>
        <p:sp>
          <p:nvSpPr>
            <p:cNvPr id="179" name="Freeform 86">
              <a:extLst>
                <a:ext uri="{FF2B5EF4-FFF2-40B4-BE49-F238E27FC236}">
                  <a16:creationId xmlns:a16="http://schemas.microsoft.com/office/drawing/2014/main" id="{3685C87A-D8FE-2EB7-2940-47001ECC3750}"/>
                </a:ext>
              </a:extLst>
            </p:cNvPr>
            <p:cNvSpPr/>
            <p:nvPr/>
          </p:nvSpPr>
          <p:spPr>
            <a:xfrm>
              <a:off x="127" y="0"/>
              <a:ext cx="1115949" cy="766191"/>
            </a:xfrm>
            <a:custGeom>
              <a:avLst/>
              <a:gdLst/>
              <a:ahLst/>
              <a:cxnLst/>
              <a:rect l="l" t="t" r="r" b="b"/>
              <a:pathLst>
                <a:path w="1115949" h="766191">
                  <a:moveTo>
                    <a:pt x="989203" y="0"/>
                  </a:moveTo>
                  <a:cubicBezTo>
                    <a:pt x="914908" y="0"/>
                    <a:pt x="854583" y="55499"/>
                    <a:pt x="854583" y="128143"/>
                  </a:cubicBezTo>
                  <a:cubicBezTo>
                    <a:pt x="854583" y="182372"/>
                    <a:pt x="889635" y="233426"/>
                    <a:pt x="940689" y="249428"/>
                  </a:cubicBezTo>
                  <a:lnTo>
                    <a:pt x="940689" y="300482"/>
                  </a:lnTo>
                  <a:cubicBezTo>
                    <a:pt x="940689" y="447167"/>
                    <a:pt x="829056" y="571627"/>
                    <a:pt x="685546" y="590804"/>
                  </a:cubicBezTo>
                  <a:lnTo>
                    <a:pt x="685546" y="488569"/>
                  </a:lnTo>
                  <a:cubicBezTo>
                    <a:pt x="589915" y="555625"/>
                    <a:pt x="471932" y="593852"/>
                    <a:pt x="344297" y="593852"/>
                  </a:cubicBezTo>
                  <a:cubicBezTo>
                    <a:pt x="216662" y="593852"/>
                    <a:pt x="98806" y="555625"/>
                    <a:pt x="0" y="488569"/>
                  </a:cubicBezTo>
                  <a:lnTo>
                    <a:pt x="0" y="638556"/>
                  </a:lnTo>
                  <a:cubicBezTo>
                    <a:pt x="0" y="711962"/>
                    <a:pt x="57404" y="766191"/>
                    <a:pt x="127508" y="766191"/>
                  </a:cubicBezTo>
                  <a:lnTo>
                    <a:pt x="545211" y="766191"/>
                  </a:lnTo>
                  <a:cubicBezTo>
                    <a:pt x="602615" y="766191"/>
                    <a:pt x="653669" y="731139"/>
                    <a:pt x="669544" y="680085"/>
                  </a:cubicBezTo>
                  <a:cubicBezTo>
                    <a:pt x="870331" y="657733"/>
                    <a:pt x="1020318" y="498221"/>
                    <a:pt x="1023493" y="294132"/>
                  </a:cubicBezTo>
                  <a:lnTo>
                    <a:pt x="1023493" y="242951"/>
                  </a:lnTo>
                  <a:cubicBezTo>
                    <a:pt x="1077595" y="223774"/>
                    <a:pt x="1115949" y="172720"/>
                    <a:pt x="1112774" y="112141"/>
                  </a:cubicBezTo>
                  <a:cubicBezTo>
                    <a:pt x="1109599" y="57912"/>
                    <a:pt x="1061847" y="10160"/>
                    <a:pt x="1001141" y="508"/>
                  </a:cubicBezTo>
                  <a:cubicBezTo>
                    <a:pt x="997204" y="254"/>
                    <a:pt x="993140" y="0"/>
                    <a:pt x="989203" y="0"/>
                  </a:cubicBezTo>
                  <a:close/>
                </a:path>
              </a:pathLst>
            </a:custGeom>
            <a:solidFill>
              <a:srgbClr val="33AAB9"/>
            </a:solidFill>
          </p:spPr>
        </p:sp>
      </p:grpSp>
      <p:grpSp>
        <p:nvGrpSpPr>
          <p:cNvPr id="180" name="Group 87">
            <a:extLst>
              <a:ext uri="{FF2B5EF4-FFF2-40B4-BE49-F238E27FC236}">
                <a16:creationId xmlns:a16="http://schemas.microsoft.com/office/drawing/2014/main" id="{BF949FD6-5F07-118F-0628-D2779775AEF5}"/>
              </a:ext>
            </a:extLst>
          </p:cNvPr>
          <p:cNvGrpSpPr/>
          <p:nvPr/>
        </p:nvGrpSpPr>
        <p:grpSpPr>
          <a:xfrm>
            <a:off x="4529700" y="8558700"/>
            <a:ext cx="555120" cy="549180"/>
            <a:chOff x="0" y="0"/>
            <a:chExt cx="740160" cy="732240"/>
          </a:xfrm>
        </p:grpSpPr>
        <p:sp>
          <p:nvSpPr>
            <p:cNvPr id="181" name="Freeform 88">
              <a:extLst>
                <a:ext uri="{FF2B5EF4-FFF2-40B4-BE49-F238E27FC236}">
                  <a16:creationId xmlns:a16="http://schemas.microsoft.com/office/drawing/2014/main" id="{535A2E29-4A28-11D7-3547-C7C8146E1FCC}"/>
                </a:ext>
              </a:extLst>
            </p:cNvPr>
            <p:cNvSpPr/>
            <p:nvPr/>
          </p:nvSpPr>
          <p:spPr>
            <a:xfrm>
              <a:off x="0" y="127"/>
              <a:ext cx="740156" cy="732155"/>
            </a:xfrm>
            <a:custGeom>
              <a:avLst/>
              <a:gdLst/>
              <a:ahLst/>
              <a:cxnLst/>
              <a:rect l="l" t="t" r="r" b="b"/>
              <a:pathLst>
                <a:path w="740156" h="732155">
                  <a:moveTo>
                    <a:pt x="456311" y="0"/>
                  </a:moveTo>
                  <a:cubicBezTo>
                    <a:pt x="433197" y="0"/>
                    <a:pt x="410591" y="9652"/>
                    <a:pt x="393065" y="28321"/>
                  </a:cubicBezTo>
                  <a:lnTo>
                    <a:pt x="0" y="421259"/>
                  </a:lnTo>
                  <a:lnTo>
                    <a:pt x="311023" y="732155"/>
                  </a:lnTo>
                  <a:lnTo>
                    <a:pt x="704088" y="339344"/>
                  </a:lnTo>
                  <a:cubicBezTo>
                    <a:pt x="740156" y="303149"/>
                    <a:pt x="740156" y="245364"/>
                    <a:pt x="704088" y="209169"/>
                  </a:cubicBezTo>
                  <a:lnTo>
                    <a:pt x="525526" y="33020"/>
                  </a:lnTo>
                  <a:cubicBezTo>
                    <a:pt x="505714" y="10795"/>
                    <a:pt x="480822" y="0"/>
                    <a:pt x="456311" y="0"/>
                  </a:cubicBezTo>
                  <a:close/>
                </a:path>
              </a:pathLst>
            </a:custGeom>
            <a:solidFill>
              <a:srgbClr val="33AAB9"/>
            </a:solidFill>
          </p:spPr>
        </p:sp>
      </p:grpSp>
      <p:grpSp>
        <p:nvGrpSpPr>
          <p:cNvPr id="182" name="Group 89">
            <a:extLst>
              <a:ext uri="{FF2B5EF4-FFF2-40B4-BE49-F238E27FC236}">
                <a16:creationId xmlns:a16="http://schemas.microsoft.com/office/drawing/2014/main" id="{743D07CD-71B2-DDB1-7F9D-53F5574EA2C4}"/>
              </a:ext>
            </a:extLst>
          </p:cNvPr>
          <p:cNvGrpSpPr/>
          <p:nvPr/>
        </p:nvGrpSpPr>
        <p:grpSpPr>
          <a:xfrm>
            <a:off x="4455720" y="8903760"/>
            <a:ext cx="273240" cy="273240"/>
            <a:chOff x="0" y="0"/>
            <a:chExt cx="364320" cy="364320"/>
          </a:xfrm>
        </p:grpSpPr>
        <p:sp>
          <p:nvSpPr>
            <p:cNvPr id="183" name="Freeform 90">
              <a:extLst>
                <a:ext uri="{FF2B5EF4-FFF2-40B4-BE49-F238E27FC236}">
                  <a16:creationId xmlns:a16="http://schemas.microsoft.com/office/drawing/2014/main" id="{94589318-B353-7202-E19F-16CD7F420E61}"/>
                </a:ext>
              </a:extLst>
            </p:cNvPr>
            <p:cNvSpPr/>
            <p:nvPr/>
          </p:nvSpPr>
          <p:spPr>
            <a:xfrm>
              <a:off x="127" y="127"/>
              <a:ext cx="364236" cy="364236"/>
            </a:xfrm>
            <a:custGeom>
              <a:avLst/>
              <a:gdLst/>
              <a:ahLst/>
              <a:cxnLst/>
              <a:rect l="l" t="t" r="r" b="b"/>
              <a:pathLst>
                <a:path w="364236" h="364236">
                  <a:moveTo>
                    <a:pt x="55372" y="0"/>
                  </a:moveTo>
                  <a:lnTo>
                    <a:pt x="36068" y="21590"/>
                  </a:lnTo>
                  <a:cubicBezTo>
                    <a:pt x="19304" y="38608"/>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solidFill>
              <a:srgbClr val="33AAB9"/>
            </a:solidFill>
          </p:spPr>
        </p:sp>
      </p:grpSp>
      <p:grpSp>
        <p:nvGrpSpPr>
          <p:cNvPr id="184" name="Group 91">
            <a:extLst>
              <a:ext uri="{FF2B5EF4-FFF2-40B4-BE49-F238E27FC236}">
                <a16:creationId xmlns:a16="http://schemas.microsoft.com/office/drawing/2014/main" id="{A145ECB3-1ECB-D977-EECE-BF28D70E18B3}"/>
              </a:ext>
            </a:extLst>
          </p:cNvPr>
          <p:cNvGrpSpPr/>
          <p:nvPr/>
        </p:nvGrpSpPr>
        <p:grpSpPr>
          <a:xfrm>
            <a:off x="4341780" y="9117060"/>
            <a:ext cx="179280" cy="104760"/>
            <a:chOff x="0" y="0"/>
            <a:chExt cx="239040" cy="139680"/>
          </a:xfrm>
        </p:grpSpPr>
        <p:sp>
          <p:nvSpPr>
            <p:cNvPr id="185" name="Freeform 92">
              <a:extLst>
                <a:ext uri="{FF2B5EF4-FFF2-40B4-BE49-F238E27FC236}">
                  <a16:creationId xmlns:a16="http://schemas.microsoft.com/office/drawing/2014/main" id="{1401CDF2-8DE3-8D36-0240-DCFE3E8185D8}"/>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solidFill>
              <a:srgbClr val="33AAB9"/>
            </a:solidFill>
          </p:spPr>
        </p:sp>
      </p:grpSp>
      <p:grpSp>
        <p:nvGrpSpPr>
          <p:cNvPr id="186" name="Group 93">
            <a:extLst>
              <a:ext uri="{FF2B5EF4-FFF2-40B4-BE49-F238E27FC236}">
                <a16:creationId xmlns:a16="http://schemas.microsoft.com/office/drawing/2014/main" id="{A6BDABA4-298B-6895-1178-B15A08ADCC94}"/>
              </a:ext>
            </a:extLst>
          </p:cNvPr>
          <p:cNvGrpSpPr/>
          <p:nvPr/>
        </p:nvGrpSpPr>
        <p:grpSpPr>
          <a:xfrm>
            <a:off x="10622520" y="8383200"/>
            <a:ext cx="244080" cy="241920"/>
            <a:chOff x="0" y="0"/>
            <a:chExt cx="325440" cy="322560"/>
          </a:xfrm>
        </p:grpSpPr>
        <p:sp>
          <p:nvSpPr>
            <p:cNvPr id="187" name="Freeform 94">
              <a:extLst>
                <a:ext uri="{FF2B5EF4-FFF2-40B4-BE49-F238E27FC236}">
                  <a16:creationId xmlns:a16="http://schemas.microsoft.com/office/drawing/2014/main" id="{31917816-4F51-F630-67C0-8A48D0BC34E0}"/>
                </a:ext>
              </a:extLst>
            </p:cNvPr>
            <p:cNvSpPr/>
            <p:nvPr/>
          </p:nvSpPr>
          <p:spPr>
            <a:xfrm>
              <a:off x="127" y="127"/>
              <a:ext cx="325374" cy="322453"/>
            </a:xfrm>
            <a:custGeom>
              <a:avLst/>
              <a:gdLst/>
              <a:ahLst/>
              <a:cxnLst/>
              <a:rect l="l" t="t" r="r" b="b"/>
              <a:pathLst>
                <a:path w="325374" h="322453">
                  <a:moveTo>
                    <a:pt x="157861" y="0"/>
                  </a:moveTo>
                  <a:cubicBezTo>
                    <a:pt x="149479" y="0"/>
                    <a:pt x="140970" y="3048"/>
                    <a:pt x="135001" y="9017"/>
                  </a:cubicBezTo>
                  <a:lnTo>
                    <a:pt x="0" y="144018"/>
                  </a:lnTo>
                  <a:lnTo>
                    <a:pt x="178308" y="322453"/>
                  </a:lnTo>
                  <a:lnTo>
                    <a:pt x="313309" y="187452"/>
                  </a:lnTo>
                  <a:cubicBezTo>
                    <a:pt x="325374" y="175387"/>
                    <a:pt x="325374" y="153670"/>
                    <a:pt x="313309" y="141605"/>
                  </a:cubicBezTo>
                  <a:lnTo>
                    <a:pt x="180721" y="9017"/>
                  </a:lnTo>
                  <a:cubicBezTo>
                    <a:pt x="174752" y="2921"/>
                    <a:pt x="166243" y="0"/>
                    <a:pt x="157861" y="0"/>
                  </a:cubicBezTo>
                  <a:close/>
                </a:path>
              </a:pathLst>
            </a:custGeom>
            <a:solidFill>
              <a:srgbClr val="33AAB9"/>
            </a:solidFill>
          </p:spPr>
        </p:sp>
      </p:grpSp>
      <p:grpSp>
        <p:nvGrpSpPr>
          <p:cNvPr id="188" name="Group 95">
            <a:extLst>
              <a:ext uri="{FF2B5EF4-FFF2-40B4-BE49-F238E27FC236}">
                <a16:creationId xmlns:a16="http://schemas.microsoft.com/office/drawing/2014/main" id="{0F9614A6-7B06-7493-DDFD-DE67CC1A6172}"/>
              </a:ext>
            </a:extLst>
          </p:cNvPr>
          <p:cNvGrpSpPr/>
          <p:nvPr/>
        </p:nvGrpSpPr>
        <p:grpSpPr>
          <a:xfrm>
            <a:off x="10889820" y="8648880"/>
            <a:ext cx="245700" cy="241920"/>
            <a:chOff x="0" y="0"/>
            <a:chExt cx="327600" cy="322560"/>
          </a:xfrm>
        </p:grpSpPr>
        <p:sp>
          <p:nvSpPr>
            <p:cNvPr id="189" name="Freeform 96">
              <a:extLst>
                <a:ext uri="{FF2B5EF4-FFF2-40B4-BE49-F238E27FC236}">
                  <a16:creationId xmlns:a16="http://schemas.microsoft.com/office/drawing/2014/main" id="{287C21D9-27A5-FA8F-6881-D0073F424E0B}"/>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738"/>
                  </a:lnTo>
                  <a:cubicBezTo>
                    <a:pt x="327660" y="177673"/>
                    <a:pt x="327660" y="158369"/>
                    <a:pt x="315595" y="146304"/>
                  </a:cubicBezTo>
                  <a:lnTo>
                    <a:pt x="180721" y="9017"/>
                  </a:lnTo>
                  <a:cubicBezTo>
                    <a:pt x="174752" y="2921"/>
                    <a:pt x="166243" y="0"/>
                    <a:pt x="157861" y="0"/>
                  </a:cubicBezTo>
                  <a:close/>
                </a:path>
              </a:pathLst>
            </a:custGeom>
            <a:solidFill>
              <a:srgbClr val="33AAB9"/>
            </a:solidFill>
          </p:spPr>
        </p:sp>
      </p:grpSp>
      <p:grpSp>
        <p:nvGrpSpPr>
          <p:cNvPr id="190" name="Group 97">
            <a:extLst>
              <a:ext uri="{FF2B5EF4-FFF2-40B4-BE49-F238E27FC236}">
                <a16:creationId xmlns:a16="http://schemas.microsoft.com/office/drawing/2014/main" id="{3F0E5B93-0D6D-10E1-9EBC-D1B4674A6DFA}"/>
              </a:ext>
            </a:extLst>
          </p:cNvPr>
          <p:cNvGrpSpPr/>
          <p:nvPr/>
        </p:nvGrpSpPr>
        <p:grpSpPr>
          <a:xfrm>
            <a:off x="10390860" y="8527380"/>
            <a:ext cx="602100" cy="584280"/>
            <a:chOff x="0" y="0"/>
            <a:chExt cx="802800" cy="779040"/>
          </a:xfrm>
        </p:grpSpPr>
        <p:sp>
          <p:nvSpPr>
            <p:cNvPr id="191" name="Freeform 98">
              <a:extLst>
                <a:ext uri="{FF2B5EF4-FFF2-40B4-BE49-F238E27FC236}">
                  <a16:creationId xmlns:a16="http://schemas.microsoft.com/office/drawing/2014/main" id="{A54DFC50-5DF3-1F06-1509-AF63655C920D}"/>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742" y="734822"/>
                    <a:pt x="670179" y="669798"/>
                  </a:cubicBezTo>
                  <a:lnTo>
                    <a:pt x="802767" y="537337"/>
                  </a:lnTo>
                  <a:lnTo>
                    <a:pt x="626745" y="359029"/>
                  </a:lnTo>
                  <a:lnTo>
                    <a:pt x="489458" y="489077"/>
                  </a:lnTo>
                  <a:cubicBezTo>
                    <a:pt x="465074" y="513461"/>
                    <a:pt x="431927" y="526034"/>
                    <a:pt x="399034" y="526034"/>
                  </a:cubicBezTo>
                  <a:cubicBezTo>
                    <a:pt x="366903" y="526034"/>
                    <a:pt x="334772" y="513969"/>
                    <a:pt x="311023" y="489077"/>
                  </a:cubicBezTo>
                  <a:cubicBezTo>
                    <a:pt x="262763" y="440944"/>
                    <a:pt x="262763" y="358902"/>
                    <a:pt x="311023" y="310769"/>
                  </a:cubicBezTo>
                  <a:lnTo>
                    <a:pt x="443611" y="178308"/>
                  </a:lnTo>
                  <a:lnTo>
                    <a:pt x="267589" y="0"/>
                  </a:lnTo>
                  <a:close/>
                </a:path>
              </a:pathLst>
            </a:custGeom>
            <a:solidFill>
              <a:srgbClr val="33AAB9"/>
            </a:solidFill>
          </p:spPr>
        </p:sp>
      </p:grpSp>
      <p:grpSp>
        <p:nvGrpSpPr>
          <p:cNvPr id="192" name="Group 99">
            <a:extLst>
              <a:ext uri="{FF2B5EF4-FFF2-40B4-BE49-F238E27FC236}">
                <a16:creationId xmlns:a16="http://schemas.microsoft.com/office/drawing/2014/main" id="{F6CCCB7F-87F8-CA4D-CF89-90FB3227CE65}"/>
              </a:ext>
            </a:extLst>
          </p:cNvPr>
          <p:cNvGrpSpPr/>
          <p:nvPr/>
        </p:nvGrpSpPr>
        <p:grpSpPr>
          <a:xfrm>
            <a:off x="5670180" y="8444220"/>
            <a:ext cx="704700" cy="713340"/>
            <a:chOff x="0" y="0"/>
            <a:chExt cx="939600" cy="951120"/>
          </a:xfrm>
        </p:grpSpPr>
        <p:sp>
          <p:nvSpPr>
            <p:cNvPr id="193" name="Freeform 100">
              <a:extLst>
                <a:ext uri="{FF2B5EF4-FFF2-40B4-BE49-F238E27FC236}">
                  <a16:creationId xmlns:a16="http://schemas.microsoft.com/office/drawing/2014/main" id="{E751683A-9C3A-2BB1-DAA7-E1257D9C1DD5}"/>
                </a:ext>
              </a:extLst>
            </p:cNvPr>
            <p:cNvSpPr/>
            <p:nvPr/>
          </p:nvSpPr>
          <p:spPr>
            <a:xfrm>
              <a:off x="254" y="127"/>
              <a:ext cx="939419" cy="951103"/>
            </a:xfrm>
            <a:custGeom>
              <a:avLst/>
              <a:gdLst/>
              <a:ahLst/>
              <a:cxnLst/>
              <a:rect l="l" t="t" r="r" b="b"/>
              <a:pathLst>
                <a:path w="939419" h="951103">
                  <a:moveTo>
                    <a:pt x="451612" y="65659"/>
                  </a:moveTo>
                  <a:cubicBezTo>
                    <a:pt x="491109" y="65659"/>
                    <a:pt x="529717" y="107950"/>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548" y="248920"/>
                  </a:moveTo>
                  <a:cubicBezTo>
                    <a:pt x="339852" y="256159"/>
                    <a:pt x="354330" y="258572"/>
                    <a:pt x="373634" y="265811"/>
                  </a:cubicBezTo>
                  <a:cubicBezTo>
                    <a:pt x="361569" y="270637"/>
                    <a:pt x="351917" y="275463"/>
                    <a:pt x="339852" y="282702"/>
                  </a:cubicBezTo>
                  <a:cubicBezTo>
                    <a:pt x="327787" y="289941"/>
                    <a:pt x="318135" y="294767"/>
                    <a:pt x="306070" y="302006"/>
                  </a:cubicBezTo>
                  <a:cubicBezTo>
                    <a:pt x="313309" y="285115"/>
                    <a:pt x="318135" y="268224"/>
                    <a:pt x="320548" y="249047"/>
                  </a:cubicBezTo>
                  <a:close/>
                  <a:moveTo>
                    <a:pt x="583311" y="253873"/>
                  </a:moveTo>
                  <a:cubicBezTo>
                    <a:pt x="588137" y="268351"/>
                    <a:pt x="592963" y="285115"/>
                    <a:pt x="595376" y="304419"/>
                  </a:cubicBezTo>
                  <a:cubicBezTo>
                    <a:pt x="573659" y="289941"/>
                    <a:pt x="554482" y="278003"/>
                    <a:pt x="532638" y="268351"/>
                  </a:cubicBezTo>
                  <a:cubicBezTo>
                    <a:pt x="549529" y="261112"/>
                    <a:pt x="566420" y="256286"/>
                    <a:pt x="583311" y="253873"/>
                  </a:cubicBezTo>
                  <a:close/>
                  <a:moveTo>
                    <a:pt x="199517" y="232029"/>
                  </a:moveTo>
                  <a:cubicBezTo>
                    <a:pt x="217551" y="232029"/>
                    <a:pt x="237744" y="233553"/>
                    <a:pt x="260096" y="236855"/>
                  </a:cubicBezTo>
                  <a:cubicBezTo>
                    <a:pt x="252857" y="273050"/>
                    <a:pt x="243205" y="309118"/>
                    <a:pt x="240792" y="352552"/>
                  </a:cubicBezTo>
                  <a:cubicBezTo>
                    <a:pt x="209550" y="376682"/>
                    <a:pt x="180467" y="400812"/>
                    <a:pt x="149225" y="427355"/>
                  </a:cubicBezTo>
                  <a:cubicBezTo>
                    <a:pt x="54229" y="311277"/>
                    <a:pt x="72009" y="232156"/>
                    <a:pt x="199517" y="232156"/>
                  </a:cubicBezTo>
                  <a:close/>
                  <a:moveTo>
                    <a:pt x="711581" y="235331"/>
                  </a:moveTo>
                  <a:cubicBezTo>
                    <a:pt x="832358" y="235331"/>
                    <a:pt x="847598" y="313944"/>
                    <a:pt x="754507" y="429895"/>
                  </a:cubicBezTo>
                  <a:cubicBezTo>
                    <a:pt x="727964" y="403352"/>
                    <a:pt x="699008" y="376809"/>
                    <a:pt x="665226" y="355092"/>
                  </a:cubicBezTo>
                  <a:cubicBezTo>
                    <a:pt x="657987" y="316484"/>
                    <a:pt x="653161" y="275590"/>
                    <a:pt x="643509" y="241808"/>
                  </a:cubicBezTo>
                  <a:cubicBezTo>
                    <a:pt x="669036" y="237363"/>
                    <a:pt x="691769" y="235331"/>
                    <a:pt x="711581" y="235331"/>
                  </a:cubicBezTo>
                  <a:close/>
                  <a:moveTo>
                    <a:pt x="674878" y="439293"/>
                  </a:moveTo>
                  <a:cubicBezTo>
                    <a:pt x="689356" y="451358"/>
                    <a:pt x="701421" y="463423"/>
                    <a:pt x="713486" y="475361"/>
                  </a:cubicBezTo>
                  <a:cubicBezTo>
                    <a:pt x="701421" y="487426"/>
                    <a:pt x="686943" y="499491"/>
                    <a:pt x="674878" y="511556"/>
                  </a:cubicBezTo>
                  <a:lnTo>
                    <a:pt x="674878" y="439293"/>
                  </a:lnTo>
                  <a:close/>
                  <a:moveTo>
                    <a:pt x="231267" y="441706"/>
                  </a:moveTo>
                  <a:lnTo>
                    <a:pt x="231267" y="513969"/>
                  </a:lnTo>
                  <a:cubicBezTo>
                    <a:pt x="216789" y="501904"/>
                    <a:pt x="204724" y="489839"/>
                    <a:pt x="192659" y="477901"/>
                  </a:cubicBezTo>
                  <a:cubicBezTo>
                    <a:pt x="204724" y="465836"/>
                    <a:pt x="219202" y="453771"/>
                    <a:pt x="231267" y="441706"/>
                  </a:cubicBezTo>
                  <a:close/>
                  <a:moveTo>
                    <a:pt x="450723" y="297053"/>
                  </a:moveTo>
                  <a:cubicBezTo>
                    <a:pt x="506222" y="321183"/>
                    <a:pt x="556768" y="352425"/>
                    <a:pt x="605028" y="388620"/>
                  </a:cubicBezTo>
                  <a:cubicBezTo>
                    <a:pt x="612267" y="446405"/>
                    <a:pt x="612267" y="506730"/>
                    <a:pt x="605028" y="566928"/>
                  </a:cubicBezTo>
                  <a:cubicBezTo>
                    <a:pt x="556768" y="598297"/>
                    <a:pt x="503809" y="629539"/>
                    <a:pt x="450723" y="656082"/>
                  </a:cubicBezTo>
                  <a:cubicBezTo>
                    <a:pt x="424180" y="644017"/>
                    <a:pt x="400050" y="629539"/>
                    <a:pt x="373634" y="615061"/>
                  </a:cubicBezTo>
                  <a:cubicBezTo>
                    <a:pt x="347091" y="598170"/>
                    <a:pt x="320548" y="583819"/>
                    <a:pt x="296545" y="566928"/>
                  </a:cubicBezTo>
                  <a:cubicBezTo>
                    <a:pt x="294132" y="509143"/>
                    <a:pt x="294132" y="448945"/>
                    <a:pt x="296545" y="388620"/>
                  </a:cubicBezTo>
                  <a:cubicBezTo>
                    <a:pt x="320675" y="369316"/>
                    <a:pt x="347091" y="354838"/>
                    <a:pt x="373634" y="340487"/>
                  </a:cubicBezTo>
                  <a:cubicBezTo>
                    <a:pt x="400177" y="326136"/>
                    <a:pt x="426720" y="309118"/>
                    <a:pt x="450723" y="297053"/>
                  </a:cubicBezTo>
                  <a:close/>
                  <a:moveTo>
                    <a:pt x="308356" y="651383"/>
                  </a:moveTo>
                  <a:cubicBezTo>
                    <a:pt x="318008" y="656209"/>
                    <a:pt x="330073" y="663448"/>
                    <a:pt x="342138" y="668274"/>
                  </a:cubicBezTo>
                  <a:cubicBezTo>
                    <a:pt x="354203" y="675513"/>
                    <a:pt x="363855" y="680339"/>
                    <a:pt x="375920" y="687578"/>
                  </a:cubicBezTo>
                  <a:cubicBezTo>
                    <a:pt x="356616" y="692404"/>
                    <a:pt x="342138" y="699643"/>
                    <a:pt x="325374" y="702056"/>
                  </a:cubicBezTo>
                  <a:cubicBezTo>
                    <a:pt x="318135" y="682752"/>
                    <a:pt x="313309" y="668274"/>
                    <a:pt x="308483" y="651383"/>
                  </a:cubicBezTo>
                  <a:close/>
                  <a:moveTo>
                    <a:pt x="595376" y="651383"/>
                  </a:moveTo>
                  <a:cubicBezTo>
                    <a:pt x="592963" y="668274"/>
                    <a:pt x="588137" y="687578"/>
                    <a:pt x="583311" y="702056"/>
                  </a:cubicBezTo>
                  <a:cubicBezTo>
                    <a:pt x="566420" y="694817"/>
                    <a:pt x="549529" y="692404"/>
                    <a:pt x="532638" y="687578"/>
                  </a:cubicBezTo>
                  <a:cubicBezTo>
                    <a:pt x="556768" y="675513"/>
                    <a:pt x="573659" y="663448"/>
                    <a:pt x="595376" y="651383"/>
                  </a:cubicBezTo>
                  <a:close/>
                  <a:moveTo>
                    <a:pt x="149352" y="523621"/>
                  </a:moveTo>
                  <a:cubicBezTo>
                    <a:pt x="175895" y="550164"/>
                    <a:pt x="207264" y="579120"/>
                    <a:pt x="240919" y="598424"/>
                  </a:cubicBezTo>
                  <a:cubicBezTo>
                    <a:pt x="245745" y="639318"/>
                    <a:pt x="252984" y="677926"/>
                    <a:pt x="260223" y="714121"/>
                  </a:cubicBezTo>
                  <a:cubicBezTo>
                    <a:pt x="236220" y="718185"/>
                    <a:pt x="214503" y="720217"/>
                    <a:pt x="195326" y="720217"/>
                  </a:cubicBezTo>
                  <a:cubicBezTo>
                    <a:pt x="77470" y="720217"/>
                    <a:pt x="51943" y="646049"/>
                    <a:pt x="149352" y="523748"/>
                  </a:cubicBezTo>
                  <a:close/>
                  <a:moveTo>
                    <a:pt x="759460" y="523748"/>
                  </a:moveTo>
                  <a:cubicBezTo>
                    <a:pt x="854456" y="641985"/>
                    <a:pt x="836676" y="721360"/>
                    <a:pt x="709041" y="721360"/>
                  </a:cubicBezTo>
                  <a:cubicBezTo>
                    <a:pt x="691007" y="721360"/>
                    <a:pt x="670814" y="719836"/>
                    <a:pt x="648462" y="716534"/>
                  </a:cubicBezTo>
                  <a:cubicBezTo>
                    <a:pt x="653288" y="680339"/>
                    <a:pt x="662940" y="641731"/>
                    <a:pt x="667766" y="598424"/>
                  </a:cubicBezTo>
                  <a:cubicBezTo>
                    <a:pt x="699135" y="574294"/>
                    <a:pt x="728091" y="550291"/>
                    <a:pt x="759460" y="523621"/>
                  </a:cubicBezTo>
                  <a:close/>
                  <a:moveTo>
                    <a:pt x="453136" y="723646"/>
                  </a:moveTo>
                  <a:cubicBezTo>
                    <a:pt x="489204" y="738124"/>
                    <a:pt x="525399" y="752602"/>
                    <a:pt x="566420" y="762254"/>
                  </a:cubicBezTo>
                  <a:cubicBezTo>
                    <a:pt x="532638" y="845693"/>
                    <a:pt x="492633" y="887857"/>
                    <a:pt x="453009" y="887857"/>
                  </a:cubicBezTo>
                  <a:cubicBezTo>
                    <a:pt x="413639" y="887857"/>
                    <a:pt x="374650" y="846328"/>
                    <a:pt x="342138" y="762254"/>
                  </a:cubicBezTo>
                  <a:cubicBezTo>
                    <a:pt x="380746" y="752602"/>
                    <a:pt x="416941" y="738124"/>
                    <a:pt x="453136" y="723646"/>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531"/>
                    <a:pt x="50546" y="407797"/>
                    <a:pt x="106045" y="475361"/>
                  </a:cubicBezTo>
                  <a:cubicBezTo>
                    <a:pt x="60071" y="533273"/>
                    <a:pt x="11811" y="615188"/>
                    <a:pt x="28702" y="682752"/>
                  </a:cubicBezTo>
                  <a:cubicBezTo>
                    <a:pt x="45593" y="738124"/>
                    <a:pt x="88900" y="767080"/>
                    <a:pt x="146812" y="779145"/>
                  </a:cubicBezTo>
                  <a:cubicBezTo>
                    <a:pt x="164846" y="783336"/>
                    <a:pt x="184150" y="785241"/>
                    <a:pt x="203962" y="785241"/>
                  </a:cubicBezTo>
                  <a:cubicBezTo>
                    <a:pt x="229235" y="785241"/>
                    <a:pt x="255143" y="782066"/>
                    <a:pt x="279527" y="776732"/>
                  </a:cubicBezTo>
                  <a:cubicBezTo>
                    <a:pt x="322834" y="893318"/>
                    <a:pt x="388239" y="951103"/>
                    <a:pt x="453517" y="951103"/>
                  </a:cubicBezTo>
                  <a:cubicBezTo>
                    <a:pt x="519049" y="951103"/>
                    <a:pt x="584327" y="892683"/>
                    <a:pt x="626745" y="776732"/>
                  </a:cubicBezTo>
                  <a:cubicBezTo>
                    <a:pt x="654177" y="781431"/>
                    <a:pt x="679577" y="783590"/>
                    <a:pt x="702818" y="783590"/>
                  </a:cubicBezTo>
                  <a:cubicBezTo>
                    <a:pt x="886714" y="783590"/>
                    <a:pt x="939419" y="646684"/>
                    <a:pt x="800354" y="475488"/>
                  </a:cubicBezTo>
                  <a:cubicBezTo>
                    <a:pt x="939038" y="307086"/>
                    <a:pt x="889000" y="166878"/>
                    <a:pt x="705231" y="166878"/>
                  </a:cubicBezTo>
                  <a:cubicBezTo>
                    <a:pt x="681228" y="166878"/>
                    <a:pt x="655066" y="169291"/>
                    <a:pt x="626745" y="174244"/>
                  </a:cubicBezTo>
                  <a:cubicBezTo>
                    <a:pt x="593979" y="86995"/>
                    <a:pt x="535813" y="0"/>
                    <a:pt x="453644" y="0"/>
                  </a:cubicBezTo>
                  <a:close/>
                </a:path>
              </a:pathLst>
            </a:custGeom>
            <a:solidFill>
              <a:srgbClr val="33AAB9"/>
            </a:solidFill>
          </p:spPr>
        </p:sp>
      </p:grpSp>
      <p:grpSp>
        <p:nvGrpSpPr>
          <p:cNvPr id="194" name="Group 101">
            <a:extLst>
              <a:ext uri="{FF2B5EF4-FFF2-40B4-BE49-F238E27FC236}">
                <a16:creationId xmlns:a16="http://schemas.microsoft.com/office/drawing/2014/main" id="{E3AF2C20-404E-5DBF-6E55-CE75B3DCC159}"/>
              </a:ext>
            </a:extLst>
          </p:cNvPr>
          <p:cNvGrpSpPr/>
          <p:nvPr/>
        </p:nvGrpSpPr>
        <p:grpSpPr>
          <a:xfrm>
            <a:off x="5938020" y="8730420"/>
            <a:ext cx="144720" cy="143100"/>
            <a:chOff x="0" y="0"/>
            <a:chExt cx="192960" cy="190800"/>
          </a:xfrm>
        </p:grpSpPr>
        <p:sp>
          <p:nvSpPr>
            <p:cNvPr id="195" name="Freeform 102">
              <a:extLst>
                <a:ext uri="{FF2B5EF4-FFF2-40B4-BE49-F238E27FC236}">
                  <a16:creationId xmlns:a16="http://schemas.microsoft.com/office/drawing/2014/main" id="{670AA58B-FEBF-684C-9DF7-26651D92F9EA}"/>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860"/>
                    <a:pt x="43434" y="190754"/>
                    <a:pt x="96520" y="190754"/>
                  </a:cubicBezTo>
                  <a:cubicBezTo>
                    <a:pt x="149606" y="190754"/>
                    <a:pt x="192913" y="149733"/>
                    <a:pt x="190500" y="94234"/>
                  </a:cubicBezTo>
                  <a:cubicBezTo>
                    <a:pt x="190500" y="44831"/>
                    <a:pt x="151511" y="0"/>
                    <a:pt x="100457" y="0"/>
                  </a:cubicBezTo>
                  <a:close/>
                </a:path>
              </a:pathLst>
            </a:custGeom>
            <a:solidFill>
              <a:srgbClr val="33AAB9"/>
            </a:solidFill>
          </p:spPr>
        </p:sp>
      </p:grpSp>
      <p:grpSp>
        <p:nvGrpSpPr>
          <p:cNvPr id="196" name="Group 103">
            <a:extLst>
              <a:ext uri="{FF2B5EF4-FFF2-40B4-BE49-F238E27FC236}">
                <a16:creationId xmlns:a16="http://schemas.microsoft.com/office/drawing/2014/main" id="{ADEB57A9-D985-1469-D349-3880E66EE387}"/>
              </a:ext>
            </a:extLst>
          </p:cNvPr>
          <p:cNvGrpSpPr/>
          <p:nvPr/>
        </p:nvGrpSpPr>
        <p:grpSpPr>
          <a:xfrm>
            <a:off x="13073580" y="8477160"/>
            <a:ext cx="689040" cy="190080"/>
            <a:chOff x="0" y="0"/>
            <a:chExt cx="918720" cy="253440"/>
          </a:xfrm>
        </p:grpSpPr>
        <p:sp>
          <p:nvSpPr>
            <p:cNvPr id="197" name="Freeform 104">
              <a:extLst>
                <a:ext uri="{FF2B5EF4-FFF2-40B4-BE49-F238E27FC236}">
                  <a16:creationId xmlns:a16="http://schemas.microsoft.com/office/drawing/2014/main" id="{273DF4C0-6CDB-C32B-83F4-D423BF5F0EDA}"/>
                </a:ext>
              </a:extLst>
            </p:cNvPr>
            <p:cNvSpPr/>
            <p:nvPr/>
          </p:nvSpPr>
          <p:spPr>
            <a:xfrm>
              <a:off x="127" y="0"/>
              <a:ext cx="918591" cy="253365"/>
            </a:xfrm>
            <a:custGeom>
              <a:avLst/>
              <a:gdLst/>
              <a:ahLst/>
              <a:cxnLst/>
              <a:rect l="l" t="t" r="r" b="b"/>
              <a:pathLst>
                <a:path w="918591" h="253365">
                  <a:moveTo>
                    <a:pt x="127762" y="0"/>
                  </a:moveTo>
                  <a:cubicBezTo>
                    <a:pt x="57785" y="0"/>
                    <a:pt x="0" y="58039"/>
                    <a:pt x="0" y="127889"/>
                  </a:cubicBezTo>
                  <a:cubicBezTo>
                    <a:pt x="0" y="195453"/>
                    <a:pt x="57912" y="253365"/>
                    <a:pt x="127762" y="253365"/>
                  </a:cubicBezTo>
                  <a:lnTo>
                    <a:pt x="877697" y="253365"/>
                  </a:lnTo>
                  <a:cubicBezTo>
                    <a:pt x="904240" y="253365"/>
                    <a:pt x="918591" y="224409"/>
                    <a:pt x="901827" y="202692"/>
                  </a:cubicBezTo>
                  <a:cubicBezTo>
                    <a:pt x="887349" y="180975"/>
                    <a:pt x="877697" y="154432"/>
                    <a:pt x="877697" y="127889"/>
                  </a:cubicBezTo>
                  <a:cubicBezTo>
                    <a:pt x="877697" y="98933"/>
                    <a:pt x="887349" y="72390"/>
                    <a:pt x="901827" y="50673"/>
                  </a:cubicBezTo>
                  <a:cubicBezTo>
                    <a:pt x="916305" y="31369"/>
                    <a:pt x="901827" y="0"/>
                    <a:pt x="877697" y="0"/>
                  </a:cubicBezTo>
                  <a:close/>
                </a:path>
              </a:pathLst>
            </a:custGeom>
            <a:solidFill>
              <a:srgbClr val="33AAB9"/>
            </a:solidFill>
          </p:spPr>
        </p:sp>
      </p:grpSp>
      <p:grpSp>
        <p:nvGrpSpPr>
          <p:cNvPr id="198" name="Group 105">
            <a:extLst>
              <a:ext uri="{FF2B5EF4-FFF2-40B4-BE49-F238E27FC236}">
                <a16:creationId xmlns:a16="http://schemas.microsoft.com/office/drawing/2014/main" id="{7EA40068-9F00-2581-3562-026BE2A7313C}"/>
              </a:ext>
            </a:extLst>
          </p:cNvPr>
          <p:cNvGrpSpPr/>
          <p:nvPr/>
        </p:nvGrpSpPr>
        <p:grpSpPr>
          <a:xfrm>
            <a:off x="13617900" y="8714220"/>
            <a:ext cx="49140" cy="190080"/>
            <a:chOff x="0" y="0"/>
            <a:chExt cx="65520" cy="253440"/>
          </a:xfrm>
        </p:grpSpPr>
        <p:sp>
          <p:nvSpPr>
            <p:cNvPr id="199" name="Freeform 106">
              <a:extLst>
                <a:ext uri="{FF2B5EF4-FFF2-40B4-BE49-F238E27FC236}">
                  <a16:creationId xmlns:a16="http://schemas.microsoft.com/office/drawing/2014/main" id="{1A6B47EA-887B-978F-842A-F1E3CC309BB8}"/>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33AAB9"/>
            </a:solidFill>
          </p:spPr>
        </p:sp>
      </p:grpSp>
      <p:grpSp>
        <p:nvGrpSpPr>
          <p:cNvPr id="200" name="Group 107">
            <a:extLst>
              <a:ext uri="{FF2B5EF4-FFF2-40B4-BE49-F238E27FC236}">
                <a16:creationId xmlns:a16="http://schemas.microsoft.com/office/drawing/2014/main" id="{7B4224BE-47CE-814B-9BD8-7D2A01A009AD}"/>
              </a:ext>
            </a:extLst>
          </p:cNvPr>
          <p:cNvGrpSpPr/>
          <p:nvPr/>
        </p:nvGrpSpPr>
        <p:grpSpPr>
          <a:xfrm>
            <a:off x="13713480" y="8715840"/>
            <a:ext cx="90180" cy="190080"/>
            <a:chOff x="0" y="0"/>
            <a:chExt cx="120240" cy="253440"/>
          </a:xfrm>
        </p:grpSpPr>
        <p:sp>
          <p:nvSpPr>
            <p:cNvPr id="201" name="Freeform 108">
              <a:extLst>
                <a:ext uri="{FF2B5EF4-FFF2-40B4-BE49-F238E27FC236}">
                  <a16:creationId xmlns:a16="http://schemas.microsoft.com/office/drawing/2014/main" id="{503CF812-7AAA-C3E1-EFF2-2217B5B3E52F}"/>
                </a:ext>
              </a:extLst>
            </p:cNvPr>
            <p:cNvSpPr/>
            <p:nvPr/>
          </p:nvSpPr>
          <p:spPr>
            <a:xfrm>
              <a:off x="127" y="0"/>
              <a:ext cx="120142" cy="253492"/>
            </a:xfrm>
            <a:custGeom>
              <a:avLst/>
              <a:gdLst/>
              <a:ahLst/>
              <a:cxnLst/>
              <a:rect l="l" t="t" r="r" b="b"/>
              <a:pathLst>
                <a:path w="120142" h="253492">
                  <a:moveTo>
                    <a:pt x="0" y="0"/>
                  </a:moveTo>
                  <a:lnTo>
                    <a:pt x="0" y="253492"/>
                  </a:lnTo>
                  <a:lnTo>
                    <a:pt x="91313" y="253492"/>
                  </a:lnTo>
                  <a:cubicBezTo>
                    <a:pt x="105791" y="251079"/>
                    <a:pt x="120142" y="236601"/>
                    <a:pt x="120142" y="222123"/>
                  </a:cubicBezTo>
                  <a:lnTo>
                    <a:pt x="120142" y="31369"/>
                  </a:lnTo>
                  <a:cubicBezTo>
                    <a:pt x="120142" y="12065"/>
                    <a:pt x="105791" y="0"/>
                    <a:pt x="91313" y="0"/>
                  </a:cubicBezTo>
                  <a:close/>
                </a:path>
              </a:pathLst>
            </a:custGeom>
            <a:solidFill>
              <a:srgbClr val="33AAB9"/>
            </a:solidFill>
          </p:spPr>
        </p:sp>
      </p:grpSp>
      <p:grpSp>
        <p:nvGrpSpPr>
          <p:cNvPr id="202" name="Group 109">
            <a:extLst>
              <a:ext uri="{FF2B5EF4-FFF2-40B4-BE49-F238E27FC236}">
                <a16:creationId xmlns:a16="http://schemas.microsoft.com/office/drawing/2014/main" id="{12AD0710-5094-6F1D-0A62-7837256104C5}"/>
              </a:ext>
            </a:extLst>
          </p:cNvPr>
          <p:cNvGrpSpPr/>
          <p:nvPr/>
        </p:nvGrpSpPr>
        <p:grpSpPr>
          <a:xfrm>
            <a:off x="13124340" y="8714220"/>
            <a:ext cx="446580" cy="190080"/>
            <a:chOff x="0" y="0"/>
            <a:chExt cx="595440" cy="253440"/>
          </a:xfrm>
        </p:grpSpPr>
        <p:sp>
          <p:nvSpPr>
            <p:cNvPr id="203" name="Freeform 110">
              <a:extLst>
                <a:ext uri="{FF2B5EF4-FFF2-40B4-BE49-F238E27FC236}">
                  <a16:creationId xmlns:a16="http://schemas.microsoft.com/office/drawing/2014/main" id="{F78AAAFA-7B7F-C1FD-C0FF-D35D2AD97C97}"/>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300"/>
                    <a:pt x="14478" y="253365"/>
                    <a:pt x="33782" y="253365"/>
                  </a:cubicBezTo>
                  <a:lnTo>
                    <a:pt x="595503" y="253365"/>
                  </a:lnTo>
                  <a:lnTo>
                    <a:pt x="595503" y="0"/>
                  </a:lnTo>
                  <a:close/>
                </a:path>
              </a:pathLst>
            </a:custGeom>
            <a:solidFill>
              <a:srgbClr val="33AAB9"/>
            </a:solidFill>
          </p:spPr>
        </p:sp>
      </p:grpSp>
      <p:grpSp>
        <p:nvGrpSpPr>
          <p:cNvPr id="204" name="Group 111">
            <a:extLst>
              <a:ext uri="{FF2B5EF4-FFF2-40B4-BE49-F238E27FC236}">
                <a16:creationId xmlns:a16="http://schemas.microsoft.com/office/drawing/2014/main" id="{296009E1-C461-E8D2-1BD2-A88F55FBAF6A}"/>
              </a:ext>
            </a:extLst>
          </p:cNvPr>
          <p:cNvGrpSpPr/>
          <p:nvPr/>
        </p:nvGrpSpPr>
        <p:grpSpPr>
          <a:xfrm>
            <a:off x="13219920" y="8951280"/>
            <a:ext cx="49140" cy="190080"/>
            <a:chOff x="0" y="0"/>
            <a:chExt cx="65520" cy="253440"/>
          </a:xfrm>
        </p:grpSpPr>
        <p:sp>
          <p:nvSpPr>
            <p:cNvPr id="205" name="Freeform 112">
              <a:extLst>
                <a:ext uri="{FF2B5EF4-FFF2-40B4-BE49-F238E27FC236}">
                  <a16:creationId xmlns:a16="http://schemas.microsoft.com/office/drawing/2014/main" id="{9C79D814-C8E5-2739-1917-021E9A62B618}"/>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33AAB9"/>
            </a:solidFill>
          </p:spPr>
        </p:sp>
      </p:grpSp>
      <p:grpSp>
        <p:nvGrpSpPr>
          <p:cNvPr id="206" name="Group 113">
            <a:extLst>
              <a:ext uri="{FF2B5EF4-FFF2-40B4-BE49-F238E27FC236}">
                <a16:creationId xmlns:a16="http://schemas.microsoft.com/office/drawing/2014/main" id="{33D05E01-603F-DD9B-8D93-4EAEDCEB5347}"/>
              </a:ext>
            </a:extLst>
          </p:cNvPr>
          <p:cNvGrpSpPr/>
          <p:nvPr/>
        </p:nvGrpSpPr>
        <p:grpSpPr>
          <a:xfrm>
            <a:off x="13316040" y="8954520"/>
            <a:ext cx="437400" cy="187920"/>
            <a:chOff x="0" y="0"/>
            <a:chExt cx="583200" cy="250560"/>
          </a:xfrm>
        </p:grpSpPr>
        <p:sp>
          <p:nvSpPr>
            <p:cNvPr id="207" name="Freeform 114">
              <a:extLst>
                <a:ext uri="{FF2B5EF4-FFF2-40B4-BE49-F238E27FC236}">
                  <a16:creationId xmlns:a16="http://schemas.microsoft.com/office/drawing/2014/main" id="{8F204EEA-CDD3-2649-4A11-227EA6183D76}"/>
                </a:ext>
              </a:extLst>
            </p:cNvPr>
            <p:cNvSpPr/>
            <p:nvPr/>
          </p:nvSpPr>
          <p:spPr>
            <a:xfrm>
              <a:off x="127" y="127"/>
              <a:ext cx="583184" cy="250571"/>
            </a:xfrm>
            <a:custGeom>
              <a:avLst/>
              <a:gdLst/>
              <a:ahLst/>
              <a:cxnLst/>
              <a:rect l="l" t="t" r="r" b="b"/>
              <a:pathLst>
                <a:path w="583184" h="250571">
                  <a:moveTo>
                    <a:pt x="0" y="0"/>
                  </a:moveTo>
                  <a:lnTo>
                    <a:pt x="0" y="250571"/>
                  </a:lnTo>
                  <a:lnTo>
                    <a:pt x="554228" y="250571"/>
                  </a:lnTo>
                  <a:cubicBezTo>
                    <a:pt x="571119" y="250571"/>
                    <a:pt x="583184" y="233807"/>
                    <a:pt x="583184" y="219329"/>
                  </a:cubicBezTo>
                  <a:lnTo>
                    <a:pt x="583184" y="28829"/>
                  </a:lnTo>
                  <a:cubicBezTo>
                    <a:pt x="583184" y="11938"/>
                    <a:pt x="568706" y="0"/>
                    <a:pt x="554228" y="0"/>
                  </a:cubicBezTo>
                  <a:close/>
                </a:path>
              </a:pathLst>
            </a:custGeom>
            <a:solidFill>
              <a:srgbClr val="33AAB9"/>
            </a:solidFill>
          </p:spPr>
        </p:sp>
      </p:grpSp>
      <p:grpSp>
        <p:nvGrpSpPr>
          <p:cNvPr id="208" name="Group 115">
            <a:extLst>
              <a:ext uri="{FF2B5EF4-FFF2-40B4-BE49-F238E27FC236}">
                <a16:creationId xmlns:a16="http://schemas.microsoft.com/office/drawing/2014/main" id="{5428B130-334B-6996-F33E-DC5729163007}"/>
              </a:ext>
            </a:extLst>
          </p:cNvPr>
          <p:cNvGrpSpPr/>
          <p:nvPr/>
        </p:nvGrpSpPr>
        <p:grpSpPr>
          <a:xfrm>
            <a:off x="13073580" y="8952900"/>
            <a:ext cx="99360" cy="190080"/>
            <a:chOff x="0" y="0"/>
            <a:chExt cx="132480" cy="253440"/>
          </a:xfrm>
        </p:grpSpPr>
        <p:sp>
          <p:nvSpPr>
            <p:cNvPr id="209" name="Freeform 116">
              <a:extLst>
                <a:ext uri="{FF2B5EF4-FFF2-40B4-BE49-F238E27FC236}">
                  <a16:creationId xmlns:a16="http://schemas.microsoft.com/office/drawing/2014/main" id="{206F4AE0-29F6-4369-B95C-9C9CD071DA73}"/>
                </a:ext>
              </a:extLst>
            </p:cNvPr>
            <p:cNvSpPr/>
            <p:nvPr/>
          </p:nvSpPr>
          <p:spPr>
            <a:xfrm>
              <a:off x="127" y="0"/>
              <a:ext cx="132461" cy="253492"/>
            </a:xfrm>
            <a:custGeom>
              <a:avLst/>
              <a:gdLst/>
              <a:ahLst/>
              <a:cxnLst/>
              <a:rect l="l" t="t" r="r" b="b"/>
              <a:pathLst>
                <a:path w="132461" h="253492">
                  <a:moveTo>
                    <a:pt x="33655" y="0"/>
                  </a:moveTo>
                  <a:cubicBezTo>
                    <a:pt x="14351" y="0"/>
                    <a:pt x="0" y="14478"/>
                    <a:pt x="0" y="28956"/>
                  </a:cubicBezTo>
                  <a:lnTo>
                    <a:pt x="0" y="219710"/>
                  </a:lnTo>
                  <a:cubicBezTo>
                    <a:pt x="0" y="236601"/>
                    <a:pt x="14478" y="253492"/>
                    <a:pt x="33655" y="253492"/>
                  </a:cubicBezTo>
                  <a:lnTo>
                    <a:pt x="132461" y="253492"/>
                  </a:lnTo>
                  <a:lnTo>
                    <a:pt x="132461" y="0"/>
                  </a:lnTo>
                  <a:close/>
                </a:path>
              </a:pathLst>
            </a:custGeom>
            <a:solidFill>
              <a:srgbClr val="33AAB9"/>
            </a:solidFill>
          </p:spPr>
        </p:sp>
      </p:grpSp>
      <p:grpSp>
        <p:nvGrpSpPr>
          <p:cNvPr id="210" name="Group 117">
            <a:extLst>
              <a:ext uri="{FF2B5EF4-FFF2-40B4-BE49-F238E27FC236}">
                <a16:creationId xmlns:a16="http://schemas.microsoft.com/office/drawing/2014/main" id="{467F1450-D7F8-BCCF-79F9-0D8D19B0CBED}"/>
              </a:ext>
            </a:extLst>
          </p:cNvPr>
          <p:cNvGrpSpPr/>
          <p:nvPr/>
        </p:nvGrpSpPr>
        <p:grpSpPr>
          <a:xfrm>
            <a:off x="6858180" y="8445840"/>
            <a:ext cx="618300" cy="730620"/>
            <a:chOff x="0" y="0"/>
            <a:chExt cx="824400" cy="974160"/>
          </a:xfrm>
        </p:grpSpPr>
        <p:sp>
          <p:nvSpPr>
            <p:cNvPr id="211" name="Freeform 118">
              <a:extLst>
                <a:ext uri="{FF2B5EF4-FFF2-40B4-BE49-F238E27FC236}">
                  <a16:creationId xmlns:a16="http://schemas.microsoft.com/office/drawing/2014/main" id="{53ECE8CD-4031-4179-588E-58F82A62AEBF}"/>
                </a:ext>
              </a:extLst>
            </p:cNvPr>
            <p:cNvSpPr/>
            <p:nvPr/>
          </p:nvSpPr>
          <p:spPr>
            <a:xfrm>
              <a:off x="127" y="127"/>
              <a:ext cx="824484" cy="974090"/>
            </a:xfrm>
            <a:custGeom>
              <a:avLst/>
              <a:gdLst/>
              <a:ahLst/>
              <a:cxnLst/>
              <a:rect l="l" t="t" r="r" b="b"/>
              <a:pathLst>
                <a:path w="824484" h="974090">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333" y="778764"/>
                  </a:moveTo>
                  <a:lnTo>
                    <a:pt x="759333" y="781177"/>
                  </a:lnTo>
                  <a:lnTo>
                    <a:pt x="759333"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131"/>
                  </a:cubicBezTo>
                  <a:lnTo>
                    <a:pt x="0" y="846328"/>
                  </a:lnTo>
                  <a:cubicBezTo>
                    <a:pt x="0" y="916305"/>
                    <a:pt x="57785" y="974090"/>
                    <a:pt x="127762" y="974090"/>
                  </a:cubicBezTo>
                  <a:lnTo>
                    <a:pt x="790702" y="974090"/>
                  </a:lnTo>
                  <a:cubicBezTo>
                    <a:pt x="810006" y="974090"/>
                    <a:pt x="824484" y="957199"/>
                    <a:pt x="824484" y="942721"/>
                  </a:cubicBezTo>
                  <a:lnTo>
                    <a:pt x="824484" y="36068"/>
                  </a:lnTo>
                  <a:cubicBezTo>
                    <a:pt x="824484" y="16764"/>
                    <a:pt x="810006" y="4826"/>
                    <a:pt x="790702" y="4826"/>
                  </a:cubicBezTo>
                  <a:lnTo>
                    <a:pt x="696722" y="4826"/>
                  </a:lnTo>
                  <a:lnTo>
                    <a:pt x="696722" y="289306"/>
                  </a:lnTo>
                  <a:cubicBezTo>
                    <a:pt x="696722" y="306959"/>
                    <a:pt x="681990" y="319151"/>
                    <a:pt x="666369" y="319151"/>
                  </a:cubicBezTo>
                  <a:cubicBezTo>
                    <a:pt x="658368" y="319151"/>
                    <a:pt x="650240" y="315976"/>
                    <a:pt x="643763" y="308610"/>
                  </a:cubicBezTo>
                  <a:lnTo>
                    <a:pt x="600329" y="267716"/>
                  </a:lnTo>
                  <a:lnTo>
                    <a:pt x="559435" y="308610"/>
                  </a:lnTo>
                  <a:cubicBezTo>
                    <a:pt x="552069" y="315976"/>
                    <a:pt x="543306" y="319151"/>
                    <a:pt x="535051" y="319151"/>
                  </a:cubicBezTo>
                  <a:cubicBezTo>
                    <a:pt x="518795" y="319151"/>
                    <a:pt x="503936" y="306959"/>
                    <a:pt x="503936" y="289306"/>
                  </a:cubicBezTo>
                  <a:lnTo>
                    <a:pt x="503936" y="4826"/>
                  </a:lnTo>
                  <a:lnTo>
                    <a:pt x="161417" y="4826"/>
                  </a:lnTo>
                  <a:lnTo>
                    <a:pt x="161417" y="0"/>
                  </a:lnTo>
                  <a:close/>
                </a:path>
              </a:pathLst>
            </a:custGeom>
            <a:solidFill>
              <a:srgbClr val="33AAB9"/>
            </a:solidFill>
          </p:spPr>
        </p:sp>
      </p:grpSp>
      <p:grpSp>
        <p:nvGrpSpPr>
          <p:cNvPr id="212" name="Group 119">
            <a:extLst>
              <a:ext uri="{FF2B5EF4-FFF2-40B4-BE49-F238E27FC236}">
                <a16:creationId xmlns:a16="http://schemas.microsoft.com/office/drawing/2014/main" id="{8DC3C614-534A-809E-13CD-8218EC0E3C48}"/>
              </a:ext>
            </a:extLst>
          </p:cNvPr>
          <p:cNvGrpSpPr/>
          <p:nvPr/>
        </p:nvGrpSpPr>
        <p:grpSpPr>
          <a:xfrm>
            <a:off x="14399820" y="8411820"/>
            <a:ext cx="714420" cy="308880"/>
            <a:chOff x="0" y="0"/>
            <a:chExt cx="952560" cy="411840"/>
          </a:xfrm>
        </p:grpSpPr>
        <p:sp>
          <p:nvSpPr>
            <p:cNvPr id="213" name="Freeform 120">
              <a:extLst>
                <a:ext uri="{FF2B5EF4-FFF2-40B4-BE49-F238E27FC236}">
                  <a16:creationId xmlns:a16="http://schemas.microsoft.com/office/drawing/2014/main" id="{19F7FF2B-D506-840D-7FCA-7AD82C34866C}"/>
                </a:ext>
              </a:extLst>
            </p:cNvPr>
            <p:cNvSpPr/>
            <p:nvPr/>
          </p:nvSpPr>
          <p:spPr>
            <a:xfrm>
              <a:off x="0" y="0"/>
              <a:ext cx="952500" cy="411861"/>
            </a:xfrm>
            <a:custGeom>
              <a:avLst/>
              <a:gdLst/>
              <a:ahLst/>
              <a:cxnLst/>
              <a:rect l="l" t="t" r="r" b="b"/>
              <a:pathLst>
                <a:path w="952500" h="411861">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674" y="204978"/>
                    <a:pt x="185674" y="221869"/>
                  </a:cubicBezTo>
                  <a:cubicBezTo>
                    <a:pt x="185674" y="241173"/>
                    <a:pt x="200152"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50062" y="255651"/>
                    <a:pt x="762127" y="241173"/>
                    <a:pt x="762127" y="221869"/>
                  </a:cubicBezTo>
                  <a:cubicBezTo>
                    <a:pt x="762127" y="204978"/>
                    <a:pt x="747649" y="192913"/>
                    <a:pt x="730758" y="190500"/>
                  </a:cubicBezTo>
                  <a:cubicBezTo>
                    <a:pt x="653542" y="190500"/>
                    <a:pt x="598043" y="282194"/>
                    <a:pt x="668020" y="361823"/>
                  </a:cubicBezTo>
                  <a:cubicBezTo>
                    <a:pt x="696468" y="395732"/>
                    <a:pt x="736727" y="411861"/>
                    <a:pt x="777494" y="411861"/>
                  </a:cubicBezTo>
                  <a:cubicBezTo>
                    <a:pt x="826643" y="411861"/>
                    <a:pt x="876427" y="388493"/>
                    <a:pt x="906780" y="345059"/>
                  </a:cubicBezTo>
                  <a:cubicBezTo>
                    <a:pt x="935736" y="304038"/>
                    <a:pt x="952500" y="250952"/>
                    <a:pt x="942848" y="190627"/>
                  </a:cubicBezTo>
                  <a:cubicBezTo>
                    <a:pt x="928497" y="77216"/>
                    <a:pt x="824865" y="0"/>
                    <a:pt x="713867" y="0"/>
                  </a:cubicBezTo>
                  <a:close/>
                </a:path>
              </a:pathLst>
            </a:custGeom>
            <a:solidFill>
              <a:srgbClr val="33AAB9"/>
            </a:solidFill>
          </p:spPr>
        </p:sp>
      </p:grpSp>
      <p:grpSp>
        <p:nvGrpSpPr>
          <p:cNvPr id="214" name="Group 121">
            <a:extLst>
              <a:ext uri="{FF2B5EF4-FFF2-40B4-BE49-F238E27FC236}">
                <a16:creationId xmlns:a16="http://schemas.microsoft.com/office/drawing/2014/main" id="{9062DB60-0D75-73B6-ACB9-D67A55BE63AE}"/>
              </a:ext>
            </a:extLst>
          </p:cNvPr>
          <p:cNvGrpSpPr/>
          <p:nvPr/>
        </p:nvGrpSpPr>
        <p:grpSpPr>
          <a:xfrm>
            <a:off x="14536980" y="8701260"/>
            <a:ext cx="424980" cy="437400"/>
            <a:chOff x="0" y="0"/>
            <a:chExt cx="566640" cy="583200"/>
          </a:xfrm>
        </p:grpSpPr>
        <p:sp>
          <p:nvSpPr>
            <p:cNvPr id="215" name="Freeform 122">
              <a:extLst>
                <a:ext uri="{FF2B5EF4-FFF2-40B4-BE49-F238E27FC236}">
                  <a16:creationId xmlns:a16="http://schemas.microsoft.com/office/drawing/2014/main" id="{04E9B71B-6895-58CA-6B81-9CC5EECBC036}"/>
                </a:ext>
              </a:extLst>
            </p:cNvPr>
            <p:cNvSpPr/>
            <p:nvPr/>
          </p:nvSpPr>
          <p:spPr>
            <a:xfrm>
              <a:off x="0" y="0"/>
              <a:ext cx="566674" cy="583184"/>
            </a:xfrm>
            <a:custGeom>
              <a:avLst/>
              <a:gdLst/>
              <a:ahLst/>
              <a:cxnLst/>
              <a:rect l="l" t="t" r="r" b="b"/>
              <a:pathLst>
                <a:path w="566674" h="583184">
                  <a:moveTo>
                    <a:pt x="185674" y="0"/>
                  </a:moveTo>
                  <a:lnTo>
                    <a:pt x="185674" y="431419"/>
                  </a:lnTo>
                  <a:cubicBezTo>
                    <a:pt x="185674" y="448310"/>
                    <a:pt x="171196" y="460375"/>
                    <a:pt x="156718" y="460375"/>
                  </a:cubicBezTo>
                  <a:cubicBezTo>
                    <a:pt x="137414" y="460375"/>
                    <a:pt x="125349" y="445897"/>
                    <a:pt x="125349" y="431419"/>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419"/>
                  </a:lnTo>
                  <a:cubicBezTo>
                    <a:pt x="438912" y="448310"/>
                    <a:pt x="424434" y="460375"/>
                    <a:pt x="407543" y="460375"/>
                  </a:cubicBezTo>
                  <a:cubicBezTo>
                    <a:pt x="388239" y="460375"/>
                    <a:pt x="376301" y="445897"/>
                    <a:pt x="376301" y="431419"/>
                  </a:cubicBezTo>
                  <a:lnTo>
                    <a:pt x="376301" y="0"/>
                  </a:lnTo>
                  <a:lnTo>
                    <a:pt x="313436" y="0"/>
                  </a:lnTo>
                  <a:lnTo>
                    <a:pt x="313436" y="431419"/>
                  </a:lnTo>
                  <a:cubicBezTo>
                    <a:pt x="313436" y="448310"/>
                    <a:pt x="298958" y="460375"/>
                    <a:pt x="282067" y="460375"/>
                  </a:cubicBezTo>
                  <a:cubicBezTo>
                    <a:pt x="265176" y="460375"/>
                    <a:pt x="250825" y="445897"/>
                    <a:pt x="250825" y="431419"/>
                  </a:cubicBezTo>
                  <a:lnTo>
                    <a:pt x="250825" y="0"/>
                  </a:lnTo>
                  <a:close/>
                </a:path>
              </a:pathLst>
            </a:custGeom>
            <a:solidFill>
              <a:srgbClr val="33AAB9"/>
            </a:solidFill>
          </p:spPr>
        </p:sp>
      </p:grpSp>
      <p:grpSp>
        <p:nvGrpSpPr>
          <p:cNvPr id="216" name="Group 123">
            <a:extLst>
              <a:ext uri="{FF2B5EF4-FFF2-40B4-BE49-F238E27FC236}">
                <a16:creationId xmlns:a16="http://schemas.microsoft.com/office/drawing/2014/main" id="{45B8E1D8-2AC2-9D4D-51BA-693146284C2B}"/>
              </a:ext>
            </a:extLst>
          </p:cNvPr>
          <p:cNvGrpSpPr/>
          <p:nvPr/>
        </p:nvGrpSpPr>
        <p:grpSpPr>
          <a:xfrm>
            <a:off x="14680080" y="8603520"/>
            <a:ext cx="153900" cy="46980"/>
            <a:chOff x="0" y="0"/>
            <a:chExt cx="205200" cy="62640"/>
          </a:xfrm>
        </p:grpSpPr>
        <p:sp>
          <p:nvSpPr>
            <p:cNvPr id="217" name="Freeform 124">
              <a:extLst>
                <a:ext uri="{FF2B5EF4-FFF2-40B4-BE49-F238E27FC236}">
                  <a16:creationId xmlns:a16="http://schemas.microsoft.com/office/drawing/2014/main" id="{7F2B1CB2-E7E0-1B93-6B08-F83F34E487F3}"/>
                </a:ext>
              </a:extLst>
            </p:cNvPr>
            <p:cNvSpPr/>
            <p:nvPr/>
          </p:nvSpPr>
          <p:spPr>
            <a:xfrm>
              <a:off x="0" y="127"/>
              <a:ext cx="205232" cy="62611"/>
            </a:xfrm>
            <a:custGeom>
              <a:avLst/>
              <a:gdLst/>
              <a:ahLst/>
              <a:cxnLst/>
              <a:rect l="l" t="t" r="r" b="b"/>
              <a:pathLst>
                <a:path w="205232" h="62611">
                  <a:moveTo>
                    <a:pt x="0" y="0"/>
                  </a:moveTo>
                  <a:cubicBezTo>
                    <a:pt x="2413" y="9652"/>
                    <a:pt x="2413" y="21590"/>
                    <a:pt x="2413" y="28956"/>
                  </a:cubicBezTo>
                  <a:cubicBezTo>
                    <a:pt x="2413" y="41021"/>
                    <a:pt x="2413" y="50546"/>
                    <a:pt x="0" y="60198"/>
                  </a:cubicBezTo>
                  <a:lnTo>
                    <a:pt x="204343" y="60198"/>
                  </a:lnTo>
                  <a:cubicBezTo>
                    <a:pt x="200406" y="49530"/>
                    <a:pt x="200406" y="42418"/>
                    <a:pt x="200406" y="28956"/>
                  </a:cubicBezTo>
                  <a:cubicBezTo>
                    <a:pt x="200406" y="21717"/>
                    <a:pt x="200406" y="9652"/>
                    <a:pt x="205232" y="0"/>
                  </a:cubicBezTo>
                  <a:close/>
                  <a:moveTo>
                    <a:pt x="204343" y="60198"/>
                  </a:moveTo>
                  <a:cubicBezTo>
                    <a:pt x="204597" y="61087"/>
                    <a:pt x="204978" y="61849"/>
                    <a:pt x="205232" y="62611"/>
                  </a:cubicBezTo>
                  <a:lnTo>
                    <a:pt x="205232" y="60198"/>
                  </a:lnTo>
                  <a:close/>
                </a:path>
              </a:pathLst>
            </a:custGeom>
            <a:solidFill>
              <a:srgbClr val="33AAB9"/>
            </a:solidFill>
          </p:spPr>
        </p:sp>
      </p:grpSp>
      <p:grpSp>
        <p:nvGrpSpPr>
          <p:cNvPr id="218" name="Group 125">
            <a:extLst>
              <a:ext uri="{FF2B5EF4-FFF2-40B4-BE49-F238E27FC236}">
                <a16:creationId xmlns:a16="http://schemas.microsoft.com/office/drawing/2014/main" id="{DAD1BF9C-E9FC-F3E2-80D6-30FBA56A8B12}"/>
              </a:ext>
            </a:extLst>
          </p:cNvPr>
          <p:cNvGrpSpPr/>
          <p:nvPr/>
        </p:nvGrpSpPr>
        <p:grpSpPr>
          <a:xfrm>
            <a:off x="8146080" y="8747700"/>
            <a:ext cx="428220" cy="426600"/>
            <a:chOff x="0" y="0"/>
            <a:chExt cx="570960" cy="568800"/>
          </a:xfrm>
        </p:grpSpPr>
        <p:sp>
          <p:nvSpPr>
            <p:cNvPr id="219" name="Freeform 126">
              <a:extLst>
                <a:ext uri="{FF2B5EF4-FFF2-40B4-BE49-F238E27FC236}">
                  <a16:creationId xmlns:a16="http://schemas.microsoft.com/office/drawing/2014/main" id="{E4A8CDF1-426B-5EAA-3E44-6A3E2A41ECD8}"/>
                </a:ext>
              </a:extLst>
            </p:cNvPr>
            <p:cNvSpPr/>
            <p:nvPr/>
          </p:nvSpPr>
          <p:spPr>
            <a:xfrm>
              <a:off x="0" y="0"/>
              <a:ext cx="570992" cy="568833"/>
            </a:xfrm>
            <a:custGeom>
              <a:avLst/>
              <a:gdLst/>
              <a:ahLst/>
              <a:cxnLst/>
              <a:rect l="l" t="t" r="r" b="b"/>
              <a:pathLst>
                <a:path w="570992" h="568833">
                  <a:moveTo>
                    <a:pt x="281813" y="112014"/>
                  </a:moveTo>
                  <a:cubicBezTo>
                    <a:pt x="293243" y="112014"/>
                    <a:pt x="304673" y="118110"/>
                    <a:pt x="310769" y="130175"/>
                  </a:cubicBezTo>
                  <a:lnTo>
                    <a:pt x="346964" y="204851"/>
                  </a:lnTo>
                  <a:lnTo>
                    <a:pt x="428879" y="216916"/>
                  </a:lnTo>
                  <a:cubicBezTo>
                    <a:pt x="455422" y="219329"/>
                    <a:pt x="465074" y="252984"/>
                    <a:pt x="445770" y="272415"/>
                  </a:cubicBezTo>
                  <a:lnTo>
                    <a:pt x="385572" y="327787"/>
                  </a:lnTo>
                  <a:lnTo>
                    <a:pt x="402336" y="409702"/>
                  </a:lnTo>
                  <a:cubicBezTo>
                    <a:pt x="404241" y="430657"/>
                    <a:pt x="388112" y="447167"/>
                    <a:pt x="370586" y="447167"/>
                  </a:cubicBezTo>
                  <a:cubicBezTo>
                    <a:pt x="365887" y="447167"/>
                    <a:pt x="361188" y="446024"/>
                    <a:pt x="356616" y="443484"/>
                  </a:cubicBezTo>
                  <a:lnTo>
                    <a:pt x="281940" y="402590"/>
                  </a:lnTo>
                  <a:lnTo>
                    <a:pt x="204851" y="443484"/>
                  </a:lnTo>
                  <a:cubicBezTo>
                    <a:pt x="200152" y="445897"/>
                    <a:pt x="195326" y="446913"/>
                    <a:pt x="190627" y="446913"/>
                  </a:cubicBezTo>
                  <a:cubicBezTo>
                    <a:pt x="171704" y="446913"/>
                    <a:pt x="155702" y="429133"/>
                    <a:pt x="161544" y="409702"/>
                  </a:cubicBezTo>
                  <a:lnTo>
                    <a:pt x="176022" y="327787"/>
                  </a:lnTo>
                  <a:lnTo>
                    <a:pt x="115570" y="272415"/>
                  </a:lnTo>
                  <a:cubicBezTo>
                    <a:pt x="101092" y="253111"/>
                    <a:pt x="108331" y="219329"/>
                    <a:pt x="137287" y="216916"/>
                  </a:cubicBezTo>
                  <a:lnTo>
                    <a:pt x="216789" y="204851"/>
                  </a:lnTo>
                  <a:lnTo>
                    <a:pt x="252857" y="130175"/>
                  </a:lnTo>
                  <a:cubicBezTo>
                    <a:pt x="258953" y="118110"/>
                    <a:pt x="270383" y="112014"/>
                    <a:pt x="281813" y="112014"/>
                  </a:cubicBezTo>
                  <a:close/>
                  <a:moveTo>
                    <a:pt x="284353" y="0"/>
                  </a:moveTo>
                  <a:cubicBezTo>
                    <a:pt x="127635" y="0"/>
                    <a:pt x="2413" y="127762"/>
                    <a:pt x="2413" y="286893"/>
                  </a:cubicBezTo>
                  <a:cubicBezTo>
                    <a:pt x="0" y="441071"/>
                    <a:pt x="127635" y="568833"/>
                    <a:pt x="284353" y="568833"/>
                  </a:cubicBezTo>
                  <a:cubicBezTo>
                    <a:pt x="441071" y="568833"/>
                    <a:pt x="566166" y="443484"/>
                    <a:pt x="570992" y="286893"/>
                  </a:cubicBezTo>
                  <a:cubicBezTo>
                    <a:pt x="570992" y="130175"/>
                    <a:pt x="443230" y="2413"/>
                    <a:pt x="284353" y="0"/>
                  </a:cubicBezTo>
                  <a:close/>
                </a:path>
              </a:pathLst>
            </a:custGeom>
            <a:solidFill>
              <a:srgbClr val="33AAB9"/>
            </a:solidFill>
          </p:spPr>
        </p:sp>
      </p:grpSp>
      <p:grpSp>
        <p:nvGrpSpPr>
          <p:cNvPr id="220" name="Group 127">
            <a:extLst>
              <a:ext uri="{FF2B5EF4-FFF2-40B4-BE49-F238E27FC236}">
                <a16:creationId xmlns:a16="http://schemas.microsoft.com/office/drawing/2014/main" id="{61EC5A78-D10B-0A5F-9E53-68DC7EC4D715}"/>
              </a:ext>
            </a:extLst>
          </p:cNvPr>
          <p:cNvGrpSpPr/>
          <p:nvPr/>
        </p:nvGrpSpPr>
        <p:grpSpPr>
          <a:xfrm>
            <a:off x="8377740" y="8451780"/>
            <a:ext cx="347220" cy="339120"/>
            <a:chOff x="0" y="0"/>
            <a:chExt cx="462960" cy="452160"/>
          </a:xfrm>
        </p:grpSpPr>
        <p:sp>
          <p:nvSpPr>
            <p:cNvPr id="221" name="Freeform 128">
              <a:extLst>
                <a:ext uri="{FF2B5EF4-FFF2-40B4-BE49-F238E27FC236}">
                  <a16:creationId xmlns:a16="http://schemas.microsoft.com/office/drawing/2014/main" id="{1B688A6E-EEB5-5C8F-C91F-098E5375DE79}"/>
                </a:ext>
              </a:extLst>
            </p:cNvPr>
            <p:cNvSpPr/>
            <p:nvPr/>
          </p:nvSpPr>
          <p:spPr>
            <a:xfrm>
              <a:off x="127" y="0"/>
              <a:ext cx="462915" cy="452120"/>
            </a:xfrm>
            <a:custGeom>
              <a:avLst/>
              <a:gdLst/>
              <a:ahLst/>
              <a:cxnLst/>
              <a:rect l="l" t="t" r="r" b="b"/>
              <a:pathLst>
                <a:path w="462915" h="452120">
                  <a:moveTo>
                    <a:pt x="292862" y="0"/>
                  </a:moveTo>
                  <a:cubicBezTo>
                    <a:pt x="283464" y="0"/>
                    <a:pt x="273812" y="3556"/>
                    <a:pt x="267589" y="11176"/>
                  </a:cubicBezTo>
                  <a:lnTo>
                    <a:pt x="0" y="331597"/>
                  </a:lnTo>
                  <a:cubicBezTo>
                    <a:pt x="93980" y="336423"/>
                    <a:pt x="178435" y="382270"/>
                    <a:pt x="236220" y="452120"/>
                  </a:cubicBezTo>
                  <a:lnTo>
                    <a:pt x="448437" y="187071"/>
                  </a:lnTo>
                  <a:cubicBezTo>
                    <a:pt x="462915" y="175006"/>
                    <a:pt x="462915" y="155829"/>
                    <a:pt x="453263" y="143764"/>
                  </a:cubicBezTo>
                  <a:lnTo>
                    <a:pt x="315849" y="8763"/>
                  </a:lnTo>
                  <a:cubicBezTo>
                    <a:pt x="310007" y="3048"/>
                    <a:pt x="301625" y="0"/>
                    <a:pt x="292862" y="0"/>
                  </a:cubicBezTo>
                  <a:close/>
                </a:path>
              </a:pathLst>
            </a:custGeom>
            <a:solidFill>
              <a:srgbClr val="33AAB9"/>
            </a:solidFill>
          </p:spPr>
        </p:sp>
      </p:grpSp>
      <p:grpSp>
        <p:nvGrpSpPr>
          <p:cNvPr id="222" name="Group 129">
            <a:extLst>
              <a:ext uri="{FF2B5EF4-FFF2-40B4-BE49-F238E27FC236}">
                <a16:creationId xmlns:a16="http://schemas.microsoft.com/office/drawing/2014/main" id="{3981C8B7-F44D-3E21-FE26-756569C9FD33}"/>
              </a:ext>
            </a:extLst>
          </p:cNvPr>
          <p:cNvGrpSpPr/>
          <p:nvPr/>
        </p:nvGrpSpPr>
        <p:grpSpPr>
          <a:xfrm>
            <a:off x="8189820" y="8447460"/>
            <a:ext cx="339660" cy="206280"/>
            <a:chOff x="0" y="0"/>
            <a:chExt cx="452880" cy="275040"/>
          </a:xfrm>
        </p:grpSpPr>
        <p:sp>
          <p:nvSpPr>
            <p:cNvPr id="223" name="Freeform 130">
              <a:extLst>
                <a:ext uri="{FF2B5EF4-FFF2-40B4-BE49-F238E27FC236}">
                  <a16:creationId xmlns:a16="http://schemas.microsoft.com/office/drawing/2014/main" id="{BA003E82-A746-B720-978E-01C9DAE64F9B}"/>
                </a:ext>
              </a:extLst>
            </p:cNvPr>
            <p:cNvSpPr/>
            <p:nvPr/>
          </p:nvSpPr>
          <p:spPr>
            <a:xfrm>
              <a:off x="0" y="127"/>
              <a:ext cx="452882" cy="274955"/>
            </a:xfrm>
            <a:custGeom>
              <a:avLst/>
              <a:gdLst/>
              <a:ahLst/>
              <a:cxnLst/>
              <a:rect l="l" t="t" r="r" b="b"/>
              <a:pathLst>
                <a:path w="452882" h="274955">
                  <a:moveTo>
                    <a:pt x="0" y="0"/>
                  </a:moveTo>
                  <a:lnTo>
                    <a:pt x="226441" y="274955"/>
                  </a:lnTo>
                  <a:lnTo>
                    <a:pt x="452882" y="0"/>
                  </a:lnTo>
                  <a:close/>
                </a:path>
              </a:pathLst>
            </a:custGeom>
            <a:solidFill>
              <a:srgbClr val="33AAB9"/>
            </a:solidFill>
          </p:spPr>
        </p:sp>
      </p:grpSp>
      <p:grpSp>
        <p:nvGrpSpPr>
          <p:cNvPr id="224" name="Group 131">
            <a:extLst>
              <a:ext uri="{FF2B5EF4-FFF2-40B4-BE49-F238E27FC236}">
                <a16:creationId xmlns:a16="http://schemas.microsoft.com/office/drawing/2014/main" id="{346C29BF-6C73-D573-5643-B5BE8CBC4055}"/>
              </a:ext>
            </a:extLst>
          </p:cNvPr>
          <p:cNvGrpSpPr/>
          <p:nvPr/>
        </p:nvGrpSpPr>
        <p:grpSpPr>
          <a:xfrm>
            <a:off x="7994340" y="8451780"/>
            <a:ext cx="341820" cy="337500"/>
            <a:chOff x="0" y="0"/>
            <a:chExt cx="455760" cy="450000"/>
          </a:xfrm>
        </p:grpSpPr>
        <p:sp>
          <p:nvSpPr>
            <p:cNvPr id="225" name="Freeform 132">
              <a:extLst>
                <a:ext uri="{FF2B5EF4-FFF2-40B4-BE49-F238E27FC236}">
                  <a16:creationId xmlns:a16="http://schemas.microsoft.com/office/drawing/2014/main" id="{D61BCDAC-D3C6-151D-BC24-858C4F20D3A9}"/>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solidFill>
              <a:srgbClr val="33AAB9"/>
            </a:solidFill>
          </p:spPr>
        </p:sp>
      </p:grpSp>
      <p:grpSp>
        <p:nvGrpSpPr>
          <p:cNvPr id="226" name="Group 133">
            <a:extLst>
              <a:ext uri="{FF2B5EF4-FFF2-40B4-BE49-F238E27FC236}">
                <a16:creationId xmlns:a16="http://schemas.microsoft.com/office/drawing/2014/main" id="{5C684C70-E64D-E2F2-1548-E9E6269AA073}"/>
              </a:ext>
            </a:extLst>
          </p:cNvPr>
          <p:cNvGrpSpPr/>
          <p:nvPr/>
        </p:nvGrpSpPr>
        <p:grpSpPr>
          <a:xfrm>
            <a:off x="9207720" y="8992860"/>
            <a:ext cx="725220" cy="92340"/>
            <a:chOff x="0" y="0"/>
            <a:chExt cx="966960" cy="123120"/>
          </a:xfrm>
        </p:grpSpPr>
        <p:sp>
          <p:nvSpPr>
            <p:cNvPr id="227" name="Freeform 134">
              <a:extLst>
                <a:ext uri="{FF2B5EF4-FFF2-40B4-BE49-F238E27FC236}">
                  <a16:creationId xmlns:a16="http://schemas.microsoft.com/office/drawing/2014/main" id="{53D2E64B-6D88-1E54-F9AA-2CA88DA04B86}"/>
                </a:ext>
              </a:extLst>
            </p:cNvPr>
            <p:cNvSpPr/>
            <p:nvPr/>
          </p:nvSpPr>
          <p:spPr>
            <a:xfrm>
              <a:off x="127" y="0"/>
              <a:ext cx="966851" cy="123063"/>
            </a:xfrm>
            <a:custGeom>
              <a:avLst/>
              <a:gdLst/>
              <a:ahLst/>
              <a:cxnLst/>
              <a:rect l="l" t="t" r="r" b="b"/>
              <a:pathLst>
                <a:path w="966851" h="123063">
                  <a:moveTo>
                    <a:pt x="28829" y="0"/>
                  </a:moveTo>
                  <a:cubicBezTo>
                    <a:pt x="12065" y="0"/>
                    <a:pt x="0" y="14478"/>
                    <a:pt x="0" y="28956"/>
                  </a:cubicBezTo>
                  <a:cubicBezTo>
                    <a:pt x="0" y="79629"/>
                    <a:pt x="41021" y="123063"/>
                    <a:pt x="91567" y="123063"/>
                  </a:cubicBezTo>
                  <a:lnTo>
                    <a:pt x="872871" y="123063"/>
                  </a:lnTo>
                  <a:cubicBezTo>
                    <a:pt x="923417" y="123063"/>
                    <a:pt x="966851" y="82042"/>
                    <a:pt x="966851" y="28956"/>
                  </a:cubicBezTo>
                  <a:cubicBezTo>
                    <a:pt x="964565" y="12065"/>
                    <a:pt x="952500" y="0"/>
                    <a:pt x="933196" y="0"/>
                  </a:cubicBezTo>
                  <a:lnTo>
                    <a:pt x="839216" y="0"/>
                  </a:lnTo>
                  <a:lnTo>
                    <a:pt x="839216" y="28956"/>
                  </a:lnTo>
                  <a:cubicBezTo>
                    <a:pt x="839216" y="48260"/>
                    <a:pt x="824738" y="62738"/>
                    <a:pt x="807847" y="62738"/>
                  </a:cubicBezTo>
                  <a:cubicBezTo>
                    <a:pt x="788543" y="62738"/>
                    <a:pt x="776478" y="48260"/>
                    <a:pt x="776478" y="28956"/>
                  </a:cubicBezTo>
                  <a:lnTo>
                    <a:pt x="776478" y="0"/>
                  </a:lnTo>
                  <a:lnTo>
                    <a:pt x="713740" y="0"/>
                  </a:lnTo>
                  <a:lnTo>
                    <a:pt x="713740" y="28956"/>
                  </a:lnTo>
                  <a:cubicBezTo>
                    <a:pt x="713740" y="48260"/>
                    <a:pt x="699262" y="62738"/>
                    <a:pt x="682371" y="62738"/>
                  </a:cubicBezTo>
                  <a:cubicBezTo>
                    <a:pt x="665480" y="62738"/>
                    <a:pt x="651002" y="48260"/>
                    <a:pt x="651002" y="28956"/>
                  </a:cubicBezTo>
                  <a:lnTo>
                    <a:pt x="651002" y="0"/>
                  </a:lnTo>
                  <a:close/>
                </a:path>
              </a:pathLst>
            </a:custGeom>
            <a:solidFill>
              <a:srgbClr val="33AAB9"/>
            </a:solidFill>
          </p:spPr>
        </p:sp>
      </p:grpSp>
      <p:grpSp>
        <p:nvGrpSpPr>
          <p:cNvPr id="228" name="Group 135">
            <a:extLst>
              <a:ext uri="{FF2B5EF4-FFF2-40B4-BE49-F238E27FC236}">
                <a16:creationId xmlns:a16="http://schemas.microsoft.com/office/drawing/2014/main" id="{E0C4E929-53E6-82CF-D25F-E6110A0C12E9}"/>
              </a:ext>
            </a:extLst>
          </p:cNvPr>
          <p:cNvGrpSpPr/>
          <p:nvPr/>
        </p:nvGrpSpPr>
        <p:grpSpPr>
          <a:xfrm>
            <a:off x="9253080" y="8517120"/>
            <a:ext cx="632880" cy="428760"/>
            <a:chOff x="0" y="0"/>
            <a:chExt cx="843840" cy="571680"/>
          </a:xfrm>
        </p:grpSpPr>
        <p:sp>
          <p:nvSpPr>
            <p:cNvPr id="229" name="Freeform 136">
              <a:extLst>
                <a:ext uri="{FF2B5EF4-FFF2-40B4-BE49-F238E27FC236}">
                  <a16:creationId xmlns:a16="http://schemas.microsoft.com/office/drawing/2014/main" id="{CCB49373-3BBD-684F-73B1-7CE9CA9CAAEF}"/>
                </a:ext>
              </a:extLst>
            </p:cNvPr>
            <p:cNvSpPr/>
            <p:nvPr/>
          </p:nvSpPr>
          <p:spPr>
            <a:xfrm>
              <a:off x="127" y="127"/>
              <a:ext cx="843788" cy="571627"/>
            </a:xfrm>
            <a:custGeom>
              <a:avLst/>
              <a:gdLst/>
              <a:ahLst/>
              <a:cxnLst/>
              <a:rect l="l" t="t" r="r" b="b"/>
              <a:pathLst>
                <a:path w="843788" h="571627">
                  <a:moveTo>
                    <a:pt x="290195" y="128016"/>
                  </a:moveTo>
                  <a:cubicBezTo>
                    <a:pt x="293751" y="128016"/>
                    <a:pt x="297561" y="128651"/>
                    <a:pt x="301244" y="130175"/>
                  </a:cubicBezTo>
                  <a:lnTo>
                    <a:pt x="491744" y="192913"/>
                  </a:lnTo>
                  <a:cubicBezTo>
                    <a:pt x="511048" y="200152"/>
                    <a:pt x="520700" y="229108"/>
                    <a:pt x="503809" y="245999"/>
                  </a:cubicBezTo>
                  <a:lnTo>
                    <a:pt x="460375" y="287020"/>
                  </a:lnTo>
                  <a:lnTo>
                    <a:pt x="566420" y="393192"/>
                  </a:lnTo>
                  <a:cubicBezTo>
                    <a:pt x="580898" y="402844"/>
                    <a:pt x="580898" y="422148"/>
                    <a:pt x="568833" y="434213"/>
                  </a:cubicBezTo>
                  <a:cubicBezTo>
                    <a:pt x="562737" y="440309"/>
                    <a:pt x="554355" y="443357"/>
                    <a:pt x="545846" y="443357"/>
                  </a:cubicBezTo>
                  <a:cubicBezTo>
                    <a:pt x="537337" y="443357"/>
                    <a:pt x="528955" y="440309"/>
                    <a:pt x="522986" y="434213"/>
                  </a:cubicBezTo>
                  <a:lnTo>
                    <a:pt x="416941" y="330581"/>
                  </a:lnTo>
                  <a:lnTo>
                    <a:pt x="375920" y="371602"/>
                  </a:lnTo>
                  <a:cubicBezTo>
                    <a:pt x="368681" y="378841"/>
                    <a:pt x="360553" y="382016"/>
                    <a:pt x="352806" y="382016"/>
                  </a:cubicBezTo>
                  <a:cubicBezTo>
                    <a:pt x="339852" y="382016"/>
                    <a:pt x="328295" y="373126"/>
                    <a:pt x="325374" y="359537"/>
                  </a:cubicBezTo>
                  <a:lnTo>
                    <a:pt x="262763" y="168783"/>
                  </a:lnTo>
                  <a:cubicBezTo>
                    <a:pt x="254635" y="148463"/>
                    <a:pt x="270510" y="128016"/>
                    <a:pt x="290195" y="128016"/>
                  </a:cubicBezTo>
                  <a:close/>
                  <a:moveTo>
                    <a:pt x="91567" y="0"/>
                  </a:moveTo>
                  <a:cubicBezTo>
                    <a:pt x="40894" y="0"/>
                    <a:pt x="0" y="43307"/>
                    <a:pt x="0" y="93980"/>
                  </a:cubicBezTo>
                  <a:lnTo>
                    <a:pt x="0" y="571627"/>
                  </a:lnTo>
                  <a:lnTo>
                    <a:pt x="843788" y="571627"/>
                  </a:lnTo>
                  <a:lnTo>
                    <a:pt x="843788" y="93980"/>
                  </a:lnTo>
                  <a:cubicBezTo>
                    <a:pt x="843788" y="43307"/>
                    <a:pt x="800354" y="0"/>
                    <a:pt x="747395" y="0"/>
                  </a:cubicBezTo>
                  <a:close/>
                </a:path>
              </a:pathLst>
            </a:custGeom>
            <a:solidFill>
              <a:srgbClr val="33AAB9"/>
            </a:solidFill>
          </p:spPr>
        </p:sp>
      </p:grpSp>
      <p:grpSp>
        <p:nvGrpSpPr>
          <p:cNvPr id="230" name="Group 137">
            <a:extLst>
              <a:ext uri="{FF2B5EF4-FFF2-40B4-BE49-F238E27FC236}">
                <a16:creationId xmlns:a16="http://schemas.microsoft.com/office/drawing/2014/main" id="{FE8F4234-5D55-B472-03D9-89E6F682DC25}"/>
              </a:ext>
            </a:extLst>
          </p:cNvPr>
          <p:cNvGrpSpPr/>
          <p:nvPr/>
        </p:nvGrpSpPr>
        <p:grpSpPr>
          <a:xfrm>
            <a:off x="5642640" y="4074540"/>
            <a:ext cx="611820" cy="397440"/>
            <a:chOff x="0" y="0"/>
            <a:chExt cx="815760" cy="529920"/>
          </a:xfrm>
        </p:grpSpPr>
        <p:sp>
          <p:nvSpPr>
            <p:cNvPr id="231" name="Freeform 138">
              <a:extLst>
                <a:ext uri="{FF2B5EF4-FFF2-40B4-BE49-F238E27FC236}">
                  <a16:creationId xmlns:a16="http://schemas.microsoft.com/office/drawing/2014/main" id="{7FB3D7A3-A112-F4C6-63E2-83CD1D722E99}"/>
                </a:ext>
              </a:extLst>
            </p:cNvPr>
            <p:cNvSpPr/>
            <p:nvPr/>
          </p:nvSpPr>
          <p:spPr>
            <a:xfrm>
              <a:off x="127" y="0"/>
              <a:ext cx="815721" cy="529971"/>
            </a:xfrm>
            <a:custGeom>
              <a:avLst/>
              <a:gdLst/>
              <a:ahLst/>
              <a:cxnLst/>
              <a:rect l="l" t="t" r="r" b="b"/>
              <a:pathLst>
                <a:path w="815721" h="529971">
                  <a:moveTo>
                    <a:pt x="32893" y="127"/>
                  </a:moveTo>
                  <a:cubicBezTo>
                    <a:pt x="13589" y="127"/>
                    <a:pt x="0" y="19304"/>
                    <a:pt x="0" y="35687"/>
                  </a:cubicBezTo>
                  <a:lnTo>
                    <a:pt x="0" y="529971"/>
                  </a:lnTo>
                  <a:lnTo>
                    <a:pt x="815721" y="529971"/>
                  </a:lnTo>
                  <a:lnTo>
                    <a:pt x="815721" y="35687"/>
                  </a:lnTo>
                  <a:cubicBezTo>
                    <a:pt x="815721" y="13716"/>
                    <a:pt x="799211" y="0"/>
                    <a:pt x="782701" y="0"/>
                  </a:cubicBezTo>
                  <a:close/>
                </a:path>
              </a:pathLst>
            </a:custGeom>
            <a:solidFill>
              <a:srgbClr val="33AAB9"/>
            </a:solidFill>
          </p:spPr>
        </p:sp>
      </p:grpSp>
      <p:grpSp>
        <p:nvGrpSpPr>
          <p:cNvPr id="232" name="Group 139">
            <a:extLst>
              <a:ext uri="{FF2B5EF4-FFF2-40B4-BE49-F238E27FC236}">
                <a16:creationId xmlns:a16="http://schemas.microsoft.com/office/drawing/2014/main" id="{AB469200-6FD5-97C4-E62E-8EC731E3A824}"/>
              </a:ext>
            </a:extLst>
          </p:cNvPr>
          <p:cNvGrpSpPr/>
          <p:nvPr/>
        </p:nvGrpSpPr>
        <p:grpSpPr>
          <a:xfrm>
            <a:off x="5589180" y="4525440"/>
            <a:ext cx="720900" cy="217620"/>
            <a:chOff x="0" y="0"/>
            <a:chExt cx="961200" cy="290160"/>
          </a:xfrm>
        </p:grpSpPr>
        <p:sp>
          <p:nvSpPr>
            <p:cNvPr id="233" name="Freeform 140">
              <a:extLst>
                <a:ext uri="{FF2B5EF4-FFF2-40B4-BE49-F238E27FC236}">
                  <a16:creationId xmlns:a16="http://schemas.microsoft.com/office/drawing/2014/main" id="{6DE5FDA2-9CD3-9FE5-F827-586B90FDAFC3}"/>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solidFill>
              <a:srgbClr val="33AAB9"/>
            </a:solidFill>
          </p:spPr>
        </p:sp>
      </p:grpSp>
      <p:grpSp>
        <p:nvGrpSpPr>
          <p:cNvPr id="234" name="Group 141">
            <a:extLst>
              <a:ext uri="{FF2B5EF4-FFF2-40B4-BE49-F238E27FC236}">
                <a16:creationId xmlns:a16="http://schemas.microsoft.com/office/drawing/2014/main" id="{DF037B47-3E3C-0EA0-C007-221B2EEC0D1F}"/>
              </a:ext>
            </a:extLst>
          </p:cNvPr>
          <p:cNvGrpSpPr/>
          <p:nvPr/>
        </p:nvGrpSpPr>
        <p:grpSpPr>
          <a:xfrm>
            <a:off x="5862960" y="3913620"/>
            <a:ext cx="164700" cy="106920"/>
            <a:chOff x="0" y="0"/>
            <a:chExt cx="219600" cy="142560"/>
          </a:xfrm>
        </p:grpSpPr>
        <p:sp>
          <p:nvSpPr>
            <p:cNvPr id="235" name="Freeform 142">
              <a:extLst>
                <a:ext uri="{FF2B5EF4-FFF2-40B4-BE49-F238E27FC236}">
                  <a16:creationId xmlns:a16="http://schemas.microsoft.com/office/drawing/2014/main" id="{E44085C4-281B-C97C-9B42-297ED542F547}"/>
                </a:ext>
              </a:extLst>
            </p:cNvPr>
            <p:cNvSpPr/>
            <p:nvPr/>
          </p:nvSpPr>
          <p:spPr>
            <a:xfrm>
              <a:off x="127" y="0"/>
              <a:ext cx="219583" cy="142621"/>
            </a:xfrm>
            <a:custGeom>
              <a:avLst/>
              <a:gdLst/>
              <a:ahLst/>
              <a:cxnLst/>
              <a:rect l="l" t="t" r="r" b="b"/>
              <a:pathLst>
                <a:path w="219583" h="142621">
                  <a:moveTo>
                    <a:pt x="38354" y="0"/>
                  </a:moveTo>
                  <a:cubicBezTo>
                    <a:pt x="19177" y="0"/>
                    <a:pt x="0" y="16383"/>
                    <a:pt x="0" y="35687"/>
                  </a:cubicBezTo>
                  <a:lnTo>
                    <a:pt x="0" y="142621"/>
                  </a:lnTo>
                  <a:lnTo>
                    <a:pt x="216789" y="142621"/>
                  </a:lnTo>
                  <a:lnTo>
                    <a:pt x="216789" y="35687"/>
                  </a:lnTo>
                  <a:lnTo>
                    <a:pt x="219583" y="35687"/>
                  </a:lnTo>
                  <a:cubicBezTo>
                    <a:pt x="219583" y="16383"/>
                    <a:pt x="203073" y="0"/>
                    <a:pt x="183769" y="0"/>
                  </a:cubicBezTo>
                  <a:close/>
                </a:path>
              </a:pathLst>
            </a:custGeom>
            <a:solidFill>
              <a:srgbClr val="33AAB9"/>
            </a:solidFill>
          </p:spPr>
        </p:sp>
      </p:grpSp>
      <p:grpSp>
        <p:nvGrpSpPr>
          <p:cNvPr id="236" name="Group 143">
            <a:extLst>
              <a:ext uri="{FF2B5EF4-FFF2-40B4-BE49-F238E27FC236}">
                <a16:creationId xmlns:a16="http://schemas.microsoft.com/office/drawing/2014/main" id="{07765ABC-778D-AB55-D4B6-59A97A057478}"/>
              </a:ext>
            </a:extLst>
          </p:cNvPr>
          <p:cNvGrpSpPr/>
          <p:nvPr/>
        </p:nvGrpSpPr>
        <p:grpSpPr>
          <a:xfrm>
            <a:off x="11728980" y="3907680"/>
            <a:ext cx="381240" cy="379080"/>
            <a:chOff x="0" y="0"/>
            <a:chExt cx="508320" cy="505440"/>
          </a:xfrm>
        </p:grpSpPr>
        <p:sp>
          <p:nvSpPr>
            <p:cNvPr id="237" name="Freeform 144">
              <a:extLst>
                <a:ext uri="{FF2B5EF4-FFF2-40B4-BE49-F238E27FC236}">
                  <a16:creationId xmlns:a16="http://schemas.microsoft.com/office/drawing/2014/main" id="{444A35C4-E510-9185-A6B3-223D127193A0}"/>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solidFill>
              <a:srgbClr val="33AAB9"/>
            </a:solidFill>
          </p:spPr>
        </p:sp>
      </p:grpSp>
      <p:grpSp>
        <p:nvGrpSpPr>
          <p:cNvPr id="238" name="Group 145">
            <a:extLst>
              <a:ext uri="{FF2B5EF4-FFF2-40B4-BE49-F238E27FC236}">
                <a16:creationId xmlns:a16="http://schemas.microsoft.com/office/drawing/2014/main" id="{C7CBEB8A-BD0D-7B43-75A1-65A66366F3C2}"/>
              </a:ext>
            </a:extLst>
          </p:cNvPr>
          <p:cNvGrpSpPr/>
          <p:nvPr/>
        </p:nvGrpSpPr>
        <p:grpSpPr>
          <a:xfrm>
            <a:off x="11731140" y="4360740"/>
            <a:ext cx="383400" cy="376920"/>
            <a:chOff x="0" y="0"/>
            <a:chExt cx="511200" cy="502560"/>
          </a:xfrm>
        </p:grpSpPr>
        <p:sp>
          <p:nvSpPr>
            <p:cNvPr id="239" name="Freeform 146">
              <a:extLst>
                <a:ext uri="{FF2B5EF4-FFF2-40B4-BE49-F238E27FC236}">
                  <a16:creationId xmlns:a16="http://schemas.microsoft.com/office/drawing/2014/main" id="{5CC9CCC9-1094-AA3E-2E0D-2DA7FC3AFDFE}"/>
                </a:ext>
              </a:extLst>
            </p:cNvPr>
            <p:cNvSpPr/>
            <p:nvPr/>
          </p:nvSpPr>
          <p:spPr>
            <a:xfrm>
              <a:off x="127" y="0"/>
              <a:ext cx="511175" cy="502539"/>
            </a:xfrm>
            <a:custGeom>
              <a:avLst/>
              <a:gdLst/>
              <a:ahLst/>
              <a:cxnLst/>
              <a:rect l="l" t="t" r="r" b="b"/>
              <a:pathLst>
                <a:path w="511175" h="502539">
                  <a:moveTo>
                    <a:pt x="300863" y="162052"/>
                  </a:moveTo>
                  <a:cubicBezTo>
                    <a:pt x="310515" y="162052"/>
                    <a:pt x="320167" y="164719"/>
                    <a:pt x="327025" y="170307"/>
                  </a:cubicBezTo>
                  <a:cubicBezTo>
                    <a:pt x="340741" y="184023"/>
                    <a:pt x="340741" y="208788"/>
                    <a:pt x="327025" y="222504"/>
                  </a:cubicBezTo>
                  <a:lnTo>
                    <a:pt x="302260" y="247269"/>
                  </a:lnTo>
                  <a:lnTo>
                    <a:pt x="327025" y="271907"/>
                  </a:lnTo>
                  <a:cubicBezTo>
                    <a:pt x="340741" y="285623"/>
                    <a:pt x="340741" y="307594"/>
                    <a:pt x="327025" y="321310"/>
                  </a:cubicBezTo>
                  <a:cubicBezTo>
                    <a:pt x="320167" y="328168"/>
                    <a:pt x="310515" y="331597"/>
                    <a:pt x="300863" y="331597"/>
                  </a:cubicBezTo>
                  <a:cubicBezTo>
                    <a:pt x="291211" y="331597"/>
                    <a:pt x="281686" y="328168"/>
                    <a:pt x="274828" y="321310"/>
                  </a:cubicBezTo>
                  <a:lnTo>
                    <a:pt x="252857" y="299339"/>
                  </a:lnTo>
                  <a:lnTo>
                    <a:pt x="228219" y="321310"/>
                  </a:lnTo>
                  <a:cubicBezTo>
                    <a:pt x="221361" y="328168"/>
                    <a:pt x="211582" y="331597"/>
                    <a:pt x="202057" y="331597"/>
                  </a:cubicBezTo>
                  <a:cubicBezTo>
                    <a:pt x="192532" y="331597"/>
                    <a:pt x="182880" y="328168"/>
                    <a:pt x="176022" y="321310"/>
                  </a:cubicBezTo>
                  <a:cubicBezTo>
                    <a:pt x="162179" y="307594"/>
                    <a:pt x="162179" y="285623"/>
                    <a:pt x="176022" y="271907"/>
                  </a:cubicBezTo>
                  <a:lnTo>
                    <a:pt x="200660" y="247269"/>
                  </a:lnTo>
                  <a:lnTo>
                    <a:pt x="176022" y="222504"/>
                  </a:lnTo>
                  <a:cubicBezTo>
                    <a:pt x="162179" y="208788"/>
                    <a:pt x="162179" y="184023"/>
                    <a:pt x="176022" y="170307"/>
                  </a:cubicBezTo>
                  <a:cubicBezTo>
                    <a:pt x="182880" y="164846"/>
                    <a:pt x="192532" y="162052"/>
                    <a:pt x="202057" y="162052"/>
                  </a:cubicBezTo>
                  <a:cubicBezTo>
                    <a:pt x="211582" y="162052"/>
                    <a:pt x="221361" y="164719"/>
                    <a:pt x="228219" y="170307"/>
                  </a:cubicBezTo>
                  <a:lnTo>
                    <a:pt x="252857" y="195072"/>
                  </a:lnTo>
                  <a:lnTo>
                    <a:pt x="274828" y="170307"/>
                  </a:lnTo>
                  <a:cubicBezTo>
                    <a:pt x="281686" y="164846"/>
                    <a:pt x="291338" y="162052"/>
                    <a:pt x="300863" y="162052"/>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175" y="13716"/>
                    <a:pt x="491871" y="0"/>
                    <a:pt x="472567" y="0"/>
                  </a:cubicBezTo>
                  <a:close/>
                </a:path>
              </a:pathLst>
            </a:custGeom>
            <a:solidFill>
              <a:srgbClr val="33AAB9"/>
            </a:solidFill>
          </p:spPr>
        </p:sp>
      </p:grpSp>
      <p:grpSp>
        <p:nvGrpSpPr>
          <p:cNvPr id="240" name="Group 147">
            <a:extLst>
              <a:ext uri="{FF2B5EF4-FFF2-40B4-BE49-F238E27FC236}">
                <a16:creationId xmlns:a16="http://schemas.microsoft.com/office/drawing/2014/main" id="{5B1E45B7-F8CC-13AD-E7D1-99E599F05FD1}"/>
              </a:ext>
            </a:extLst>
          </p:cNvPr>
          <p:cNvGrpSpPr/>
          <p:nvPr/>
        </p:nvGrpSpPr>
        <p:grpSpPr>
          <a:xfrm>
            <a:off x="12179880" y="3907680"/>
            <a:ext cx="381240" cy="379080"/>
            <a:chOff x="0" y="0"/>
            <a:chExt cx="508320" cy="505440"/>
          </a:xfrm>
        </p:grpSpPr>
        <p:sp>
          <p:nvSpPr>
            <p:cNvPr id="241" name="Freeform 148">
              <a:extLst>
                <a:ext uri="{FF2B5EF4-FFF2-40B4-BE49-F238E27FC236}">
                  <a16:creationId xmlns:a16="http://schemas.microsoft.com/office/drawing/2014/main" id="{332E441D-F7BD-2E28-04D9-96B9749FCC19}"/>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075"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solidFill>
              <a:srgbClr val="33AAB9"/>
            </a:solidFill>
          </p:spPr>
        </p:sp>
      </p:grpSp>
      <p:grpSp>
        <p:nvGrpSpPr>
          <p:cNvPr id="242" name="Group 149">
            <a:extLst>
              <a:ext uri="{FF2B5EF4-FFF2-40B4-BE49-F238E27FC236}">
                <a16:creationId xmlns:a16="http://schemas.microsoft.com/office/drawing/2014/main" id="{F4AACE8E-39C0-0F11-072B-2A97110D9DAC}"/>
              </a:ext>
            </a:extLst>
          </p:cNvPr>
          <p:cNvGrpSpPr/>
          <p:nvPr/>
        </p:nvGrpSpPr>
        <p:grpSpPr>
          <a:xfrm>
            <a:off x="12179880" y="4358580"/>
            <a:ext cx="381240" cy="379080"/>
            <a:chOff x="0" y="0"/>
            <a:chExt cx="508320" cy="505440"/>
          </a:xfrm>
        </p:grpSpPr>
        <p:sp>
          <p:nvSpPr>
            <p:cNvPr id="243" name="Freeform 150">
              <a:extLst>
                <a:ext uri="{FF2B5EF4-FFF2-40B4-BE49-F238E27FC236}">
                  <a16:creationId xmlns:a16="http://schemas.microsoft.com/office/drawing/2014/main" id="{8A554305-2485-10AA-8486-8B81B9CD6E84}"/>
                </a:ext>
              </a:extLst>
            </p:cNvPr>
            <p:cNvSpPr/>
            <p:nvPr/>
          </p:nvSpPr>
          <p:spPr>
            <a:xfrm>
              <a:off x="127" y="127"/>
              <a:ext cx="508254" cy="505333"/>
            </a:xfrm>
            <a:custGeom>
              <a:avLst/>
              <a:gdLst/>
              <a:ahLst/>
              <a:cxnLst/>
              <a:rect l="l" t="t" r="r" b="b"/>
              <a:pathLst>
                <a:path w="508254" h="505333">
                  <a:moveTo>
                    <a:pt x="326898" y="142748"/>
                  </a:moveTo>
                  <a:cubicBezTo>
                    <a:pt x="346075" y="142748"/>
                    <a:pt x="359918" y="161925"/>
                    <a:pt x="359918" y="181229"/>
                  </a:cubicBezTo>
                  <a:cubicBezTo>
                    <a:pt x="362585" y="203200"/>
                    <a:pt x="346075" y="216916"/>
                    <a:pt x="326898" y="216916"/>
                  </a:cubicBezTo>
                  <a:lnTo>
                    <a:pt x="181229" y="216916"/>
                  </a:lnTo>
                  <a:cubicBezTo>
                    <a:pt x="161925" y="216916"/>
                    <a:pt x="148209" y="197612"/>
                    <a:pt x="148209" y="181229"/>
                  </a:cubicBezTo>
                  <a:cubicBezTo>
                    <a:pt x="148209" y="161925"/>
                    <a:pt x="164719" y="142748"/>
                    <a:pt x="181229" y="142748"/>
                  </a:cubicBezTo>
                  <a:close/>
                  <a:moveTo>
                    <a:pt x="181229" y="288417"/>
                  </a:moveTo>
                  <a:cubicBezTo>
                    <a:pt x="200406" y="288417"/>
                    <a:pt x="214249" y="304927"/>
                    <a:pt x="214249" y="321437"/>
                  </a:cubicBezTo>
                  <a:cubicBezTo>
                    <a:pt x="216916" y="346075"/>
                    <a:pt x="200406" y="359918"/>
                    <a:pt x="181229" y="359918"/>
                  </a:cubicBezTo>
                  <a:cubicBezTo>
                    <a:pt x="161925" y="359918"/>
                    <a:pt x="148209" y="343408"/>
                    <a:pt x="148209" y="321437"/>
                  </a:cubicBezTo>
                  <a:cubicBezTo>
                    <a:pt x="148209" y="302133"/>
                    <a:pt x="164719" y="288417"/>
                    <a:pt x="181229" y="288417"/>
                  </a:cubicBezTo>
                  <a:close/>
                  <a:moveTo>
                    <a:pt x="38481" y="0"/>
                  </a:moveTo>
                  <a:cubicBezTo>
                    <a:pt x="16383" y="0"/>
                    <a:pt x="0" y="16383"/>
                    <a:pt x="0" y="32893"/>
                  </a:cubicBezTo>
                  <a:lnTo>
                    <a:pt x="0" y="469646"/>
                  </a:lnTo>
                  <a:cubicBezTo>
                    <a:pt x="0" y="491617"/>
                    <a:pt x="16510" y="505333"/>
                    <a:pt x="38481" y="505333"/>
                  </a:cubicBezTo>
                  <a:lnTo>
                    <a:pt x="469773" y="505333"/>
                  </a:lnTo>
                  <a:cubicBezTo>
                    <a:pt x="491744" y="505333"/>
                    <a:pt x="508254" y="486029"/>
                    <a:pt x="508254" y="469646"/>
                  </a:cubicBezTo>
                  <a:lnTo>
                    <a:pt x="508254" y="35560"/>
                  </a:lnTo>
                  <a:cubicBezTo>
                    <a:pt x="508254" y="16383"/>
                    <a:pt x="491744" y="0"/>
                    <a:pt x="469773" y="0"/>
                  </a:cubicBezTo>
                  <a:close/>
                </a:path>
              </a:pathLst>
            </a:custGeom>
            <a:solidFill>
              <a:srgbClr val="33AAB9"/>
            </a:solidFill>
          </p:spPr>
        </p:sp>
      </p:grpSp>
      <p:grpSp>
        <p:nvGrpSpPr>
          <p:cNvPr id="244" name="Group 151">
            <a:extLst>
              <a:ext uri="{FF2B5EF4-FFF2-40B4-BE49-F238E27FC236}">
                <a16:creationId xmlns:a16="http://schemas.microsoft.com/office/drawing/2014/main" id="{87399EE1-067B-3E82-927D-77A17DDC8EFD}"/>
              </a:ext>
            </a:extLst>
          </p:cNvPr>
          <p:cNvGrpSpPr/>
          <p:nvPr/>
        </p:nvGrpSpPr>
        <p:grpSpPr>
          <a:xfrm>
            <a:off x="6881400" y="3969240"/>
            <a:ext cx="961200" cy="774360"/>
            <a:chOff x="0" y="0"/>
            <a:chExt cx="1281600" cy="1032480"/>
          </a:xfrm>
        </p:grpSpPr>
        <p:sp>
          <p:nvSpPr>
            <p:cNvPr id="245" name="Freeform 152">
              <a:extLst>
                <a:ext uri="{FF2B5EF4-FFF2-40B4-BE49-F238E27FC236}">
                  <a16:creationId xmlns:a16="http://schemas.microsoft.com/office/drawing/2014/main" id="{74C22572-B94B-888E-6399-EBEAA44CBA64}"/>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690" y="340487"/>
                    <a:pt x="1075690" y="590423"/>
                    <a:pt x="921893" y="744093"/>
                  </a:cubicBezTo>
                  <a:cubicBezTo>
                    <a:pt x="850519" y="818261"/>
                    <a:pt x="751713" y="862203"/>
                    <a:pt x="641858" y="862203"/>
                  </a:cubicBezTo>
                  <a:cubicBezTo>
                    <a:pt x="532003" y="862203"/>
                    <a:pt x="430403" y="815467"/>
                    <a:pt x="359029" y="744093"/>
                  </a:cubicBezTo>
                  <a:cubicBezTo>
                    <a:pt x="205232" y="590296"/>
                    <a:pt x="205232" y="340487"/>
                    <a:pt x="359029" y="186690"/>
                  </a:cubicBezTo>
                  <a:cubicBezTo>
                    <a:pt x="438658" y="108458"/>
                    <a:pt x="540893" y="69342"/>
                    <a:pt x="642493" y="69342"/>
                  </a:cubicBezTo>
                  <a:close/>
                  <a:moveTo>
                    <a:pt x="638556" y="0"/>
                  </a:moveTo>
                  <a:cubicBezTo>
                    <a:pt x="182245" y="0"/>
                    <a:pt x="0" y="588137"/>
                    <a:pt x="372618" y="851281"/>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715" y="937006"/>
                  </a:cubicBezTo>
                  <a:cubicBezTo>
                    <a:pt x="711200" y="937006"/>
                    <a:pt x="781812" y="921258"/>
                    <a:pt x="847598" y="889635"/>
                  </a:cubicBezTo>
                  <a:lnTo>
                    <a:pt x="921766" y="1013079"/>
                  </a:lnTo>
                  <a:cubicBezTo>
                    <a:pt x="930021" y="1026795"/>
                    <a:pt x="943737" y="1032383"/>
                    <a:pt x="951992" y="1032383"/>
                  </a:cubicBezTo>
                  <a:cubicBezTo>
                    <a:pt x="979424" y="1032383"/>
                    <a:pt x="998601" y="1004951"/>
                    <a:pt x="984885" y="982980"/>
                  </a:cubicBezTo>
                  <a:lnTo>
                    <a:pt x="908177" y="851281"/>
                  </a:lnTo>
                  <a:cubicBezTo>
                    <a:pt x="1281557" y="590423"/>
                    <a:pt x="1097534" y="0"/>
                    <a:pt x="641858" y="0"/>
                  </a:cubicBezTo>
                  <a:cubicBezTo>
                    <a:pt x="640715" y="0"/>
                    <a:pt x="639699" y="0"/>
                    <a:pt x="638683" y="0"/>
                  </a:cubicBezTo>
                  <a:close/>
                </a:path>
              </a:pathLst>
            </a:custGeom>
            <a:solidFill>
              <a:srgbClr val="33AAB9"/>
            </a:solidFill>
          </p:spPr>
        </p:sp>
      </p:grpSp>
      <p:grpSp>
        <p:nvGrpSpPr>
          <p:cNvPr id="246" name="Group 153">
            <a:extLst>
              <a:ext uri="{FF2B5EF4-FFF2-40B4-BE49-F238E27FC236}">
                <a16:creationId xmlns:a16="http://schemas.microsoft.com/office/drawing/2014/main" id="{D630F282-00CE-E2AD-CA24-BDD60950F3C5}"/>
              </a:ext>
            </a:extLst>
          </p:cNvPr>
          <p:cNvGrpSpPr/>
          <p:nvPr/>
        </p:nvGrpSpPr>
        <p:grpSpPr>
          <a:xfrm>
            <a:off x="7488360" y="3913620"/>
            <a:ext cx="278100" cy="278100"/>
            <a:chOff x="0" y="0"/>
            <a:chExt cx="370800" cy="370800"/>
          </a:xfrm>
        </p:grpSpPr>
        <p:sp>
          <p:nvSpPr>
            <p:cNvPr id="247" name="Freeform 154">
              <a:extLst>
                <a:ext uri="{FF2B5EF4-FFF2-40B4-BE49-F238E27FC236}">
                  <a16:creationId xmlns:a16="http://schemas.microsoft.com/office/drawing/2014/main" id="{63FC046D-42BE-254F-9BD7-283762987978}"/>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solidFill>
              <a:srgbClr val="33AAB9"/>
            </a:solidFill>
          </p:spPr>
        </p:sp>
      </p:grpSp>
      <p:grpSp>
        <p:nvGrpSpPr>
          <p:cNvPr id="248" name="Group 155">
            <a:extLst>
              <a:ext uri="{FF2B5EF4-FFF2-40B4-BE49-F238E27FC236}">
                <a16:creationId xmlns:a16="http://schemas.microsoft.com/office/drawing/2014/main" id="{D3BF75A1-102E-8087-49FB-0C114D275617}"/>
              </a:ext>
            </a:extLst>
          </p:cNvPr>
          <p:cNvGrpSpPr/>
          <p:nvPr/>
        </p:nvGrpSpPr>
        <p:grpSpPr>
          <a:xfrm>
            <a:off x="6954840" y="3915780"/>
            <a:ext cx="278100" cy="278100"/>
            <a:chOff x="0" y="0"/>
            <a:chExt cx="370800" cy="370800"/>
          </a:xfrm>
        </p:grpSpPr>
        <p:sp>
          <p:nvSpPr>
            <p:cNvPr id="249" name="Freeform 156">
              <a:extLst>
                <a:ext uri="{FF2B5EF4-FFF2-40B4-BE49-F238E27FC236}">
                  <a16:creationId xmlns:a16="http://schemas.microsoft.com/office/drawing/2014/main" id="{26E7ED3C-8E11-CEC1-C803-51C265D9002B}"/>
                </a:ext>
              </a:extLst>
            </p:cNvPr>
            <p:cNvSpPr/>
            <p:nvPr/>
          </p:nvSpPr>
          <p:spPr>
            <a:xfrm>
              <a:off x="127" y="127"/>
              <a:ext cx="370713" cy="370713"/>
            </a:xfrm>
            <a:custGeom>
              <a:avLst/>
              <a:gdLst/>
              <a:ahLst/>
              <a:cxnLst/>
              <a:rect l="l" t="t" r="r" b="b"/>
              <a:pathLst>
                <a:path w="370713" h="370713">
                  <a:moveTo>
                    <a:pt x="255397" y="0"/>
                  </a:moveTo>
                  <a:cubicBezTo>
                    <a:pt x="112522" y="0"/>
                    <a:pt x="0" y="112649"/>
                    <a:pt x="0" y="252603"/>
                  </a:cubicBezTo>
                  <a:cubicBezTo>
                    <a:pt x="0" y="293878"/>
                    <a:pt x="10922" y="335026"/>
                    <a:pt x="27432" y="370713"/>
                  </a:cubicBezTo>
                  <a:cubicBezTo>
                    <a:pt x="85090" y="205994"/>
                    <a:pt x="211328" y="79629"/>
                    <a:pt x="370713" y="27432"/>
                  </a:cubicBezTo>
                  <a:cubicBezTo>
                    <a:pt x="337820" y="10922"/>
                    <a:pt x="296545" y="0"/>
                    <a:pt x="255397" y="0"/>
                  </a:cubicBezTo>
                  <a:close/>
                </a:path>
              </a:pathLst>
            </a:custGeom>
            <a:solidFill>
              <a:srgbClr val="33AAB9"/>
            </a:solidFill>
          </p:spPr>
        </p:sp>
      </p:grpSp>
      <p:grpSp>
        <p:nvGrpSpPr>
          <p:cNvPr id="250" name="Group 157">
            <a:extLst>
              <a:ext uri="{FF2B5EF4-FFF2-40B4-BE49-F238E27FC236}">
                <a16:creationId xmlns:a16="http://schemas.microsoft.com/office/drawing/2014/main" id="{18F2207C-8E8A-DCDC-A723-8EC0205034BD}"/>
              </a:ext>
            </a:extLst>
          </p:cNvPr>
          <p:cNvGrpSpPr/>
          <p:nvPr/>
        </p:nvGrpSpPr>
        <p:grpSpPr>
          <a:xfrm>
            <a:off x="7117920" y="4074540"/>
            <a:ext cx="486000" cy="488160"/>
            <a:chOff x="0" y="0"/>
            <a:chExt cx="648000" cy="650880"/>
          </a:xfrm>
        </p:grpSpPr>
        <p:sp>
          <p:nvSpPr>
            <p:cNvPr id="251" name="Freeform 158">
              <a:extLst>
                <a:ext uri="{FF2B5EF4-FFF2-40B4-BE49-F238E27FC236}">
                  <a16:creationId xmlns:a16="http://schemas.microsoft.com/office/drawing/2014/main" id="{E23BB637-0E62-76A9-8742-2AD005F54EFF}"/>
                </a:ext>
              </a:extLst>
            </p:cNvPr>
            <p:cNvSpPr/>
            <p:nvPr/>
          </p:nvSpPr>
          <p:spPr>
            <a:xfrm>
              <a:off x="0" y="127"/>
              <a:ext cx="647954" cy="650875"/>
            </a:xfrm>
            <a:custGeom>
              <a:avLst/>
              <a:gdLst/>
              <a:ahLst/>
              <a:cxnLst/>
              <a:rect l="l" t="t" r="r" b="b"/>
              <a:pathLst>
                <a:path w="647954" h="650875">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4023"/>
                  </a:lnTo>
                  <a:lnTo>
                    <a:pt x="291084" y="184023"/>
                  </a:lnTo>
                  <a:cubicBezTo>
                    <a:pt x="291084" y="162052"/>
                    <a:pt x="307594" y="145542"/>
                    <a:pt x="329565" y="145542"/>
                  </a:cubicBezTo>
                  <a:close/>
                  <a:moveTo>
                    <a:pt x="326771" y="0"/>
                  </a:moveTo>
                  <a:cubicBezTo>
                    <a:pt x="148336" y="0"/>
                    <a:pt x="2794" y="145542"/>
                    <a:pt x="0" y="326771"/>
                  </a:cubicBezTo>
                  <a:cubicBezTo>
                    <a:pt x="2794" y="505333"/>
                    <a:pt x="148336" y="650875"/>
                    <a:pt x="326771" y="650875"/>
                  </a:cubicBezTo>
                  <a:cubicBezTo>
                    <a:pt x="505206" y="650875"/>
                    <a:pt x="647954" y="505333"/>
                    <a:pt x="647954" y="326771"/>
                  </a:cubicBezTo>
                  <a:cubicBezTo>
                    <a:pt x="647954" y="148209"/>
                    <a:pt x="505206" y="5461"/>
                    <a:pt x="326771" y="0"/>
                  </a:cubicBezTo>
                  <a:close/>
                </a:path>
              </a:pathLst>
            </a:custGeom>
            <a:solidFill>
              <a:srgbClr val="33AAB9"/>
            </a:solidFill>
          </p:spPr>
        </p:sp>
      </p:grpSp>
      <p:grpSp>
        <p:nvGrpSpPr>
          <p:cNvPr id="252" name="Group 159">
            <a:extLst>
              <a:ext uri="{FF2B5EF4-FFF2-40B4-BE49-F238E27FC236}">
                <a16:creationId xmlns:a16="http://schemas.microsoft.com/office/drawing/2014/main" id="{56D80704-F261-CFEC-2636-950A93C089AE}"/>
              </a:ext>
            </a:extLst>
          </p:cNvPr>
          <p:cNvGrpSpPr/>
          <p:nvPr/>
        </p:nvGrpSpPr>
        <p:grpSpPr>
          <a:xfrm>
            <a:off x="13013100" y="3956820"/>
            <a:ext cx="220320" cy="220320"/>
            <a:chOff x="0" y="0"/>
            <a:chExt cx="293760" cy="293760"/>
          </a:xfrm>
        </p:grpSpPr>
        <p:sp>
          <p:nvSpPr>
            <p:cNvPr id="253" name="Freeform 160">
              <a:extLst>
                <a:ext uri="{FF2B5EF4-FFF2-40B4-BE49-F238E27FC236}">
                  <a16:creationId xmlns:a16="http://schemas.microsoft.com/office/drawing/2014/main" id="{A737476A-B186-D361-012B-5EDA3120E16A}"/>
                </a:ext>
              </a:extLst>
            </p:cNvPr>
            <p:cNvSpPr/>
            <p:nvPr/>
          </p:nvSpPr>
          <p:spPr>
            <a:xfrm>
              <a:off x="127" y="0"/>
              <a:ext cx="293751" cy="293878"/>
            </a:xfrm>
            <a:custGeom>
              <a:avLst/>
              <a:gdLst/>
              <a:ahLst/>
              <a:cxnLst/>
              <a:rect l="l" t="t" r="r" b="b"/>
              <a:pathLst>
                <a:path w="293751" h="293878">
                  <a:moveTo>
                    <a:pt x="236093" y="0"/>
                  </a:moveTo>
                  <a:lnTo>
                    <a:pt x="0" y="236220"/>
                  </a:lnTo>
                  <a:lnTo>
                    <a:pt x="60452" y="293878"/>
                  </a:lnTo>
                  <a:lnTo>
                    <a:pt x="293751" y="57658"/>
                  </a:lnTo>
                  <a:lnTo>
                    <a:pt x="236093" y="0"/>
                  </a:lnTo>
                  <a:close/>
                </a:path>
              </a:pathLst>
            </a:custGeom>
            <a:solidFill>
              <a:srgbClr val="33AAB9"/>
            </a:solidFill>
          </p:spPr>
        </p:sp>
      </p:grpSp>
      <p:grpSp>
        <p:nvGrpSpPr>
          <p:cNvPr id="254" name="Group 161">
            <a:extLst>
              <a:ext uri="{FF2B5EF4-FFF2-40B4-BE49-F238E27FC236}">
                <a16:creationId xmlns:a16="http://schemas.microsoft.com/office/drawing/2014/main" id="{E1789D5E-21B5-D4CE-5749-287363676295}"/>
              </a:ext>
            </a:extLst>
          </p:cNvPr>
          <p:cNvGrpSpPr/>
          <p:nvPr/>
        </p:nvGrpSpPr>
        <p:grpSpPr>
          <a:xfrm>
            <a:off x="13354920" y="3887700"/>
            <a:ext cx="395820" cy="390960"/>
            <a:chOff x="0" y="0"/>
            <a:chExt cx="527760" cy="521280"/>
          </a:xfrm>
        </p:grpSpPr>
        <p:sp>
          <p:nvSpPr>
            <p:cNvPr id="255" name="Freeform 162">
              <a:extLst>
                <a:ext uri="{FF2B5EF4-FFF2-40B4-BE49-F238E27FC236}">
                  <a16:creationId xmlns:a16="http://schemas.microsoft.com/office/drawing/2014/main" id="{14028591-5E94-8449-B0E1-8D96222D2FC5}"/>
                </a:ext>
              </a:extLst>
            </p:cNvPr>
            <p:cNvSpPr/>
            <p:nvPr/>
          </p:nvSpPr>
          <p:spPr>
            <a:xfrm>
              <a:off x="0" y="0"/>
              <a:ext cx="527812" cy="521335"/>
            </a:xfrm>
            <a:custGeom>
              <a:avLst/>
              <a:gdLst/>
              <a:ahLst/>
              <a:cxnLst/>
              <a:rect l="l" t="t" r="r" b="b"/>
              <a:pathLst>
                <a:path w="527812" h="521335">
                  <a:moveTo>
                    <a:pt x="232283" y="0"/>
                  </a:moveTo>
                  <a:cubicBezTo>
                    <a:pt x="222631" y="0"/>
                    <a:pt x="212979" y="3429"/>
                    <a:pt x="206121" y="10287"/>
                  </a:cubicBezTo>
                  <a:lnTo>
                    <a:pt x="109982" y="106426"/>
                  </a:lnTo>
                  <a:lnTo>
                    <a:pt x="233553" y="230124"/>
                  </a:lnTo>
                  <a:cubicBezTo>
                    <a:pt x="247396" y="243840"/>
                    <a:pt x="247396" y="268605"/>
                    <a:pt x="233553" y="282321"/>
                  </a:cubicBezTo>
                  <a:cubicBezTo>
                    <a:pt x="229997" y="285877"/>
                    <a:pt x="223266" y="288036"/>
                    <a:pt x="215646" y="288036"/>
                  </a:cubicBezTo>
                  <a:cubicBezTo>
                    <a:pt x="205740" y="288036"/>
                    <a:pt x="194564" y="284607"/>
                    <a:pt x="186817" y="276860"/>
                  </a:cubicBezTo>
                  <a:lnTo>
                    <a:pt x="63246" y="153162"/>
                  </a:lnTo>
                  <a:lnTo>
                    <a:pt x="0" y="216281"/>
                  </a:lnTo>
                  <a:lnTo>
                    <a:pt x="307848" y="521335"/>
                  </a:lnTo>
                  <a:lnTo>
                    <a:pt x="514096" y="315214"/>
                  </a:lnTo>
                  <a:cubicBezTo>
                    <a:pt x="527812" y="301498"/>
                    <a:pt x="527812" y="276733"/>
                    <a:pt x="514096" y="263017"/>
                  </a:cubicBezTo>
                  <a:lnTo>
                    <a:pt x="258445" y="10287"/>
                  </a:lnTo>
                  <a:cubicBezTo>
                    <a:pt x="251587" y="3429"/>
                    <a:pt x="241935" y="0"/>
                    <a:pt x="232283" y="0"/>
                  </a:cubicBezTo>
                  <a:close/>
                </a:path>
              </a:pathLst>
            </a:custGeom>
            <a:solidFill>
              <a:srgbClr val="33AAB9"/>
            </a:solidFill>
          </p:spPr>
        </p:sp>
      </p:grpSp>
      <p:grpSp>
        <p:nvGrpSpPr>
          <p:cNvPr id="256" name="Group 163">
            <a:extLst>
              <a:ext uri="{FF2B5EF4-FFF2-40B4-BE49-F238E27FC236}">
                <a16:creationId xmlns:a16="http://schemas.microsoft.com/office/drawing/2014/main" id="{53AE8C2A-5C65-A2FD-6359-2094260D7FFA}"/>
              </a:ext>
            </a:extLst>
          </p:cNvPr>
          <p:cNvGrpSpPr/>
          <p:nvPr/>
        </p:nvGrpSpPr>
        <p:grpSpPr>
          <a:xfrm>
            <a:off x="13095720" y="4039440"/>
            <a:ext cx="558360" cy="558360"/>
            <a:chOff x="0" y="0"/>
            <a:chExt cx="744480" cy="744480"/>
          </a:xfrm>
        </p:grpSpPr>
        <p:sp>
          <p:nvSpPr>
            <p:cNvPr id="257" name="Freeform 164">
              <a:extLst>
                <a:ext uri="{FF2B5EF4-FFF2-40B4-BE49-F238E27FC236}">
                  <a16:creationId xmlns:a16="http://schemas.microsoft.com/office/drawing/2014/main" id="{F281AB40-688B-DAA1-9361-4756E97F348B}"/>
                </a:ext>
              </a:extLst>
            </p:cNvPr>
            <p:cNvSpPr/>
            <p:nvPr/>
          </p:nvSpPr>
          <p:spPr>
            <a:xfrm>
              <a:off x="127" y="0"/>
              <a:ext cx="744474" cy="744474"/>
            </a:xfrm>
            <a:custGeom>
              <a:avLst/>
              <a:gdLst/>
              <a:ahLst/>
              <a:cxnLst/>
              <a:rect l="l" t="t" r="r" b="b"/>
              <a:pathLst>
                <a:path w="744474" h="744474">
                  <a:moveTo>
                    <a:pt x="233426" y="0"/>
                  </a:moveTo>
                  <a:lnTo>
                    <a:pt x="0" y="233553"/>
                  </a:lnTo>
                  <a:lnTo>
                    <a:pt x="510921" y="744474"/>
                  </a:lnTo>
                  <a:lnTo>
                    <a:pt x="744474" y="510921"/>
                  </a:lnTo>
                  <a:lnTo>
                    <a:pt x="233426" y="0"/>
                  </a:lnTo>
                  <a:close/>
                </a:path>
              </a:pathLst>
            </a:custGeom>
            <a:solidFill>
              <a:srgbClr val="33AAB9"/>
            </a:solidFill>
          </p:spPr>
        </p:sp>
      </p:grpSp>
      <p:grpSp>
        <p:nvGrpSpPr>
          <p:cNvPr id="258" name="Group 165">
            <a:extLst>
              <a:ext uri="{FF2B5EF4-FFF2-40B4-BE49-F238E27FC236}">
                <a16:creationId xmlns:a16="http://schemas.microsoft.com/office/drawing/2014/main" id="{0DF40849-16F5-F6EF-07C5-4A2D1D6B8496}"/>
              </a:ext>
            </a:extLst>
          </p:cNvPr>
          <p:cNvGrpSpPr/>
          <p:nvPr/>
        </p:nvGrpSpPr>
        <p:grpSpPr>
          <a:xfrm>
            <a:off x="13526100" y="4469820"/>
            <a:ext cx="230040" cy="224640"/>
            <a:chOff x="0" y="0"/>
            <a:chExt cx="306720" cy="299520"/>
          </a:xfrm>
        </p:grpSpPr>
        <p:sp>
          <p:nvSpPr>
            <p:cNvPr id="259" name="Freeform 166">
              <a:extLst>
                <a:ext uri="{FF2B5EF4-FFF2-40B4-BE49-F238E27FC236}">
                  <a16:creationId xmlns:a16="http://schemas.microsoft.com/office/drawing/2014/main" id="{FC01BF40-36BA-65A5-4B7A-571F78453A0D}"/>
                </a:ext>
              </a:extLst>
            </p:cNvPr>
            <p:cNvSpPr/>
            <p:nvPr/>
          </p:nvSpPr>
          <p:spPr>
            <a:xfrm>
              <a:off x="0" y="127"/>
              <a:ext cx="306705" cy="299466"/>
            </a:xfrm>
            <a:custGeom>
              <a:avLst/>
              <a:gdLst/>
              <a:ahLst/>
              <a:cxnLst/>
              <a:rect l="l" t="t" r="r" b="b"/>
              <a:pathLst>
                <a:path w="306705" h="299466">
                  <a:moveTo>
                    <a:pt x="211709" y="0"/>
                  </a:moveTo>
                  <a:lnTo>
                    <a:pt x="0" y="211709"/>
                  </a:lnTo>
                  <a:lnTo>
                    <a:pt x="252984" y="297053"/>
                  </a:lnTo>
                  <a:cubicBezTo>
                    <a:pt x="257302" y="298704"/>
                    <a:pt x="261493" y="299466"/>
                    <a:pt x="265684" y="299466"/>
                  </a:cubicBezTo>
                  <a:cubicBezTo>
                    <a:pt x="288163" y="299466"/>
                    <a:pt x="306705" y="276225"/>
                    <a:pt x="299720" y="252984"/>
                  </a:cubicBezTo>
                  <a:lnTo>
                    <a:pt x="211709" y="0"/>
                  </a:lnTo>
                  <a:close/>
                </a:path>
              </a:pathLst>
            </a:custGeom>
            <a:solidFill>
              <a:srgbClr val="33AAB9"/>
            </a:solidFill>
          </p:spPr>
        </p:sp>
      </p:grpSp>
      <p:grpSp>
        <p:nvGrpSpPr>
          <p:cNvPr id="260" name="Group 167">
            <a:extLst>
              <a:ext uri="{FF2B5EF4-FFF2-40B4-BE49-F238E27FC236}">
                <a16:creationId xmlns:a16="http://schemas.microsoft.com/office/drawing/2014/main" id="{C3D925FD-181C-FE02-91FB-681118D39574}"/>
              </a:ext>
            </a:extLst>
          </p:cNvPr>
          <p:cNvGrpSpPr/>
          <p:nvPr/>
        </p:nvGrpSpPr>
        <p:grpSpPr>
          <a:xfrm>
            <a:off x="12939120" y="4299180"/>
            <a:ext cx="393660" cy="390960"/>
            <a:chOff x="0" y="0"/>
            <a:chExt cx="524880" cy="521280"/>
          </a:xfrm>
        </p:grpSpPr>
        <p:sp>
          <p:nvSpPr>
            <p:cNvPr id="261" name="Freeform 168">
              <a:extLst>
                <a:ext uri="{FF2B5EF4-FFF2-40B4-BE49-F238E27FC236}">
                  <a16:creationId xmlns:a16="http://schemas.microsoft.com/office/drawing/2014/main" id="{CEA08F84-EF62-FAA5-EAEC-2EFC6B282232}"/>
                </a:ext>
              </a:extLst>
            </p:cNvPr>
            <p:cNvSpPr/>
            <p:nvPr/>
          </p:nvSpPr>
          <p:spPr>
            <a:xfrm>
              <a:off x="0" y="0"/>
              <a:ext cx="524891" cy="521335"/>
            </a:xfrm>
            <a:custGeom>
              <a:avLst/>
              <a:gdLst/>
              <a:ahLst/>
              <a:cxnLst/>
              <a:rect l="l" t="t" r="r" b="b"/>
              <a:pathLst>
                <a:path w="524891" h="521335">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318"/>
                  </a:cubicBezTo>
                  <a:lnTo>
                    <a:pt x="266573" y="511048"/>
                  </a:lnTo>
                  <a:cubicBezTo>
                    <a:pt x="273431" y="517906"/>
                    <a:pt x="283083" y="521335"/>
                    <a:pt x="292735" y="521335"/>
                  </a:cubicBezTo>
                  <a:cubicBezTo>
                    <a:pt x="302387" y="521335"/>
                    <a:pt x="311912" y="517906"/>
                    <a:pt x="318770" y="511048"/>
                  </a:cubicBezTo>
                  <a:lnTo>
                    <a:pt x="524891" y="304927"/>
                  </a:lnTo>
                  <a:lnTo>
                    <a:pt x="219837" y="0"/>
                  </a:lnTo>
                  <a:close/>
                </a:path>
              </a:pathLst>
            </a:custGeom>
            <a:solidFill>
              <a:srgbClr val="33AAB9"/>
            </a:solidFill>
          </p:spPr>
        </p:sp>
      </p:grpSp>
      <p:grpSp>
        <p:nvGrpSpPr>
          <p:cNvPr id="262" name="Group 169">
            <a:extLst>
              <a:ext uri="{FF2B5EF4-FFF2-40B4-BE49-F238E27FC236}">
                <a16:creationId xmlns:a16="http://schemas.microsoft.com/office/drawing/2014/main" id="{6B36DC22-A1D9-2C28-8D14-60A0C98A888E}"/>
              </a:ext>
            </a:extLst>
          </p:cNvPr>
          <p:cNvGrpSpPr/>
          <p:nvPr/>
        </p:nvGrpSpPr>
        <p:grpSpPr>
          <a:xfrm>
            <a:off x="12912120" y="3865560"/>
            <a:ext cx="240840" cy="230040"/>
            <a:chOff x="0" y="0"/>
            <a:chExt cx="321120" cy="306720"/>
          </a:xfrm>
        </p:grpSpPr>
        <p:sp>
          <p:nvSpPr>
            <p:cNvPr id="263" name="Freeform 170">
              <a:extLst>
                <a:ext uri="{FF2B5EF4-FFF2-40B4-BE49-F238E27FC236}">
                  <a16:creationId xmlns:a16="http://schemas.microsoft.com/office/drawing/2014/main" id="{B9A4178B-A1E9-C6A0-5C54-438467DB9D7D}"/>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solidFill>
              <a:srgbClr val="33AAB9"/>
            </a:solidFill>
          </p:spPr>
        </p:sp>
      </p:grpSp>
      <p:grpSp>
        <p:nvGrpSpPr>
          <p:cNvPr id="264" name="Group 171">
            <a:extLst>
              <a:ext uri="{FF2B5EF4-FFF2-40B4-BE49-F238E27FC236}">
                <a16:creationId xmlns:a16="http://schemas.microsoft.com/office/drawing/2014/main" id="{E3B8B939-4F98-E991-B6FE-0E35E024A0B9}"/>
              </a:ext>
            </a:extLst>
          </p:cNvPr>
          <p:cNvGrpSpPr/>
          <p:nvPr/>
        </p:nvGrpSpPr>
        <p:grpSpPr>
          <a:xfrm>
            <a:off x="8145540" y="3915240"/>
            <a:ext cx="815940" cy="826740"/>
            <a:chOff x="0" y="0"/>
            <a:chExt cx="1087920" cy="1102320"/>
          </a:xfrm>
        </p:grpSpPr>
        <p:sp>
          <p:nvSpPr>
            <p:cNvPr id="265" name="Freeform 172">
              <a:extLst>
                <a:ext uri="{FF2B5EF4-FFF2-40B4-BE49-F238E27FC236}">
                  <a16:creationId xmlns:a16="http://schemas.microsoft.com/office/drawing/2014/main" id="{8214E36C-2922-2047-2753-E8A8BCBA9C32}"/>
                </a:ext>
              </a:extLst>
            </p:cNvPr>
            <p:cNvSpPr/>
            <p:nvPr/>
          </p:nvSpPr>
          <p:spPr>
            <a:xfrm>
              <a:off x="127" y="127"/>
              <a:ext cx="1087882" cy="1102360"/>
            </a:xfrm>
            <a:custGeom>
              <a:avLst/>
              <a:gdLst/>
              <a:ahLst/>
              <a:cxnLst/>
              <a:rect l="l" t="t" r="r" b="b"/>
              <a:pathLst>
                <a:path w="1087882" h="1102360">
                  <a:moveTo>
                    <a:pt x="326898" y="395478"/>
                  </a:moveTo>
                  <a:cubicBezTo>
                    <a:pt x="368173" y="395478"/>
                    <a:pt x="401066" y="425577"/>
                    <a:pt x="401066" y="466852"/>
                  </a:cubicBezTo>
                  <a:cubicBezTo>
                    <a:pt x="401066" y="508127"/>
                    <a:pt x="368046" y="538226"/>
                    <a:pt x="326898" y="538226"/>
                  </a:cubicBezTo>
                  <a:cubicBezTo>
                    <a:pt x="285750" y="538226"/>
                    <a:pt x="255524" y="508000"/>
                    <a:pt x="255524" y="466852"/>
                  </a:cubicBezTo>
                  <a:cubicBezTo>
                    <a:pt x="255524" y="425704"/>
                    <a:pt x="285750" y="395478"/>
                    <a:pt x="326898" y="395478"/>
                  </a:cubicBezTo>
                  <a:close/>
                  <a:moveTo>
                    <a:pt x="543941" y="395478"/>
                  </a:moveTo>
                  <a:cubicBezTo>
                    <a:pt x="585089" y="395478"/>
                    <a:pt x="615315" y="425577"/>
                    <a:pt x="615315" y="466852"/>
                  </a:cubicBezTo>
                  <a:cubicBezTo>
                    <a:pt x="615315" y="508127"/>
                    <a:pt x="585089" y="538226"/>
                    <a:pt x="543941" y="538226"/>
                  </a:cubicBezTo>
                  <a:cubicBezTo>
                    <a:pt x="502793" y="538226"/>
                    <a:pt x="472567" y="508000"/>
                    <a:pt x="472567" y="466852"/>
                  </a:cubicBezTo>
                  <a:cubicBezTo>
                    <a:pt x="472567" y="425704"/>
                    <a:pt x="502793" y="395478"/>
                    <a:pt x="543941" y="395478"/>
                  </a:cubicBezTo>
                  <a:close/>
                  <a:moveTo>
                    <a:pt x="760984" y="395478"/>
                  </a:moveTo>
                  <a:cubicBezTo>
                    <a:pt x="802132" y="395478"/>
                    <a:pt x="832358" y="425577"/>
                    <a:pt x="832358" y="466852"/>
                  </a:cubicBezTo>
                  <a:cubicBezTo>
                    <a:pt x="832358" y="508127"/>
                    <a:pt x="802132" y="538226"/>
                    <a:pt x="760984" y="538226"/>
                  </a:cubicBezTo>
                  <a:cubicBezTo>
                    <a:pt x="719836" y="538226"/>
                    <a:pt x="686816" y="508000"/>
                    <a:pt x="686816" y="466852"/>
                  </a:cubicBezTo>
                  <a:cubicBezTo>
                    <a:pt x="686816" y="425704"/>
                    <a:pt x="719836" y="395478"/>
                    <a:pt x="760984" y="395478"/>
                  </a:cubicBezTo>
                  <a:close/>
                  <a:moveTo>
                    <a:pt x="543941" y="0"/>
                  </a:moveTo>
                  <a:cubicBezTo>
                    <a:pt x="244475" y="0"/>
                    <a:pt x="0" y="208661"/>
                    <a:pt x="0" y="466852"/>
                  </a:cubicBezTo>
                  <a:cubicBezTo>
                    <a:pt x="0" y="648081"/>
                    <a:pt x="120777" y="801878"/>
                    <a:pt x="288417" y="878713"/>
                  </a:cubicBezTo>
                  <a:lnTo>
                    <a:pt x="288417" y="1068324"/>
                  </a:lnTo>
                  <a:cubicBezTo>
                    <a:pt x="288417" y="1088390"/>
                    <a:pt x="305308" y="1102360"/>
                    <a:pt x="323850" y="1102360"/>
                  </a:cubicBezTo>
                  <a:cubicBezTo>
                    <a:pt x="333375" y="1102360"/>
                    <a:pt x="343281" y="1098677"/>
                    <a:pt x="351663" y="1090295"/>
                  </a:cubicBezTo>
                  <a:lnTo>
                    <a:pt x="488950" y="931037"/>
                  </a:lnTo>
                  <a:cubicBezTo>
                    <a:pt x="505460" y="931037"/>
                    <a:pt x="521970" y="933831"/>
                    <a:pt x="543941" y="933831"/>
                  </a:cubicBezTo>
                  <a:cubicBezTo>
                    <a:pt x="840613" y="933831"/>
                    <a:pt x="1087882" y="727837"/>
                    <a:pt x="1087882" y="466979"/>
                  </a:cubicBezTo>
                  <a:cubicBezTo>
                    <a:pt x="1087882" y="208661"/>
                    <a:pt x="846074" y="0"/>
                    <a:pt x="543941" y="0"/>
                  </a:cubicBezTo>
                  <a:close/>
                </a:path>
              </a:pathLst>
            </a:custGeom>
            <a:solidFill>
              <a:srgbClr val="33AAB9"/>
            </a:solidFill>
          </p:spPr>
        </p:sp>
      </p:grpSp>
      <p:grpSp>
        <p:nvGrpSpPr>
          <p:cNvPr id="266" name="Group 173">
            <a:extLst>
              <a:ext uri="{FF2B5EF4-FFF2-40B4-BE49-F238E27FC236}">
                <a16:creationId xmlns:a16="http://schemas.microsoft.com/office/drawing/2014/main" id="{07D9A0C7-30B2-8F4E-3417-72A117F07645}"/>
              </a:ext>
            </a:extLst>
          </p:cNvPr>
          <p:cNvGrpSpPr/>
          <p:nvPr/>
        </p:nvGrpSpPr>
        <p:grpSpPr>
          <a:xfrm>
            <a:off x="14619060" y="3973020"/>
            <a:ext cx="414180" cy="649080"/>
            <a:chOff x="0" y="0"/>
            <a:chExt cx="552240" cy="865440"/>
          </a:xfrm>
        </p:grpSpPr>
        <p:sp>
          <p:nvSpPr>
            <p:cNvPr id="267" name="Freeform 174">
              <a:extLst>
                <a:ext uri="{FF2B5EF4-FFF2-40B4-BE49-F238E27FC236}">
                  <a16:creationId xmlns:a16="http://schemas.microsoft.com/office/drawing/2014/main" id="{A1CF84F0-A314-1EB7-C88B-547EB1676757}"/>
                </a:ext>
              </a:extLst>
            </p:cNvPr>
            <p:cNvSpPr/>
            <p:nvPr/>
          </p:nvSpPr>
          <p:spPr>
            <a:xfrm>
              <a:off x="0" y="127"/>
              <a:ext cx="552196" cy="865505"/>
            </a:xfrm>
            <a:custGeom>
              <a:avLst/>
              <a:gdLst/>
              <a:ahLst/>
              <a:cxnLst/>
              <a:rect l="l" t="t" r="r" b="b"/>
              <a:pathLst>
                <a:path w="552196" h="865505">
                  <a:moveTo>
                    <a:pt x="409321" y="0"/>
                  </a:moveTo>
                  <a:lnTo>
                    <a:pt x="409321" y="686816"/>
                  </a:lnTo>
                  <a:cubicBezTo>
                    <a:pt x="409321" y="705993"/>
                    <a:pt x="390144" y="719836"/>
                    <a:pt x="370840" y="719836"/>
                  </a:cubicBezTo>
                  <a:cubicBezTo>
                    <a:pt x="260985" y="719836"/>
                    <a:pt x="142748" y="758317"/>
                    <a:pt x="60452" y="824230"/>
                  </a:cubicBezTo>
                  <a:cubicBezTo>
                    <a:pt x="46736" y="832485"/>
                    <a:pt x="16510" y="865505"/>
                    <a:pt x="0" y="865505"/>
                  </a:cubicBezTo>
                  <a:lnTo>
                    <a:pt x="442341" y="865505"/>
                  </a:lnTo>
                  <a:cubicBezTo>
                    <a:pt x="499999" y="865505"/>
                    <a:pt x="552196" y="815975"/>
                    <a:pt x="552196" y="758317"/>
                  </a:cubicBezTo>
                  <a:lnTo>
                    <a:pt x="552196" y="107061"/>
                  </a:lnTo>
                  <a:cubicBezTo>
                    <a:pt x="552196" y="46609"/>
                    <a:pt x="502793" y="0"/>
                    <a:pt x="442341" y="0"/>
                  </a:cubicBezTo>
                  <a:close/>
                </a:path>
              </a:pathLst>
            </a:custGeom>
            <a:solidFill>
              <a:srgbClr val="33AAB9"/>
            </a:solidFill>
          </p:spPr>
        </p:sp>
      </p:grpSp>
      <p:grpSp>
        <p:nvGrpSpPr>
          <p:cNvPr id="268" name="Group 175">
            <a:extLst>
              <a:ext uri="{FF2B5EF4-FFF2-40B4-BE49-F238E27FC236}">
                <a16:creationId xmlns:a16="http://schemas.microsoft.com/office/drawing/2014/main" id="{39DF962B-F78E-F109-4C18-8A1BAE2FF235}"/>
              </a:ext>
            </a:extLst>
          </p:cNvPr>
          <p:cNvGrpSpPr/>
          <p:nvPr/>
        </p:nvGrpSpPr>
        <p:grpSpPr>
          <a:xfrm>
            <a:off x="14363640" y="3866100"/>
            <a:ext cx="226800" cy="673920"/>
            <a:chOff x="0" y="0"/>
            <a:chExt cx="302400" cy="898560"/>
          </a:xfrm>
        </p:grpSpPr>
        <p:sp>
          <p:nvSpPr>
            <p:cNvPr id="269" name="Freeform 176">
              <a:extLst>
                <a:ext uri="{FF2B5EF4-FFF2-40B4-BE49-F238E27FC236}">
                  <a16:creationId xmlns:a16="http://schemas.microsoft.com/office/drawing/2014/main" id="{3023A8D5-E7D7-E9C7-FDAD-9BCD78577F71}"/>
                </a:ext>
              </a:extLst>
            </p:cNvPr>
            <p:cNvSpPr/>
            <p:nvPr/>
          </p:nvSpPr>
          <p:spPr>
            <a:xfrm>
              <a:off x="127" y="0"/>
              <a:ext cx="302387" cy="898525"/>
            </a:xfrm>
            <a:custGeom>
              <a:avLst/>
              <a:gdLst/>
              <a:ahLst/>
              <a:cxnLst/>
              <a:rect l="l" t="t" r="r" b="b"/>
              <a:pathLst>
                <a:path w="302387" h="898525">
                  <a:moveTo>
                    <a:pt x="0" y="0"/>
                  </a:moveTo>
                  <a:lnTo>
                    <a:pt x="0" y="794131"/>
                  </a:lnTo>
                  <a:cubicBezTo>
                    <a:pt x="101727" y="802386"/>
                    <a:pt x="217170" y="835406"/>
                    <a:pt x="302387" y="898525"/>
                  </a:cubicBezTo>
                  <a:lnTo>
                    <a:pt x="302387" y="104394"/>
                  </a:lnTo>
                  <a:cubicBezTo>
                    <a:pt x="217043" y="41275"/>
                    <a:pt x="107188" y="8255"/>
                    <a:pt x="0" y="0"/>
                  </a:cubicBezTo>
                  <a:close/>
                </a:path>
              </a:pathLst>
            </a:custGeom>
            <a:solidFill>
              <a:srgbClr val="33AAB9"/>
            </a:solidFill>
          </p:spPr>
        </p:sp>
      </p:grpSp>
      <p:grpSp>
        <p:nvGrpSpPr>
          <p:cNvPr id="270" name="Group 177">
            <a:extLst>
              <a:ext uri="{FF2B5EF4-FFF2-40B4-BE49-F238E27FC236}">
                <a16:creationId xmlns:a16="http://schemas.microsoft.com/office/drawing/2014/main" id="{68A03EB2-3E02-D2CD-5897-DCB31593BE64}"/>
              </a:ext>
            </a:extLst>
          </p:cNvPr>
          <p:cNvGrpSpPr/>
          <p:nvPr/>
        </p:nvGrpSpPr>
        <p:grpSpPr>
          <a:xfrm>
            <a:off x="14643360" y="3866100"/>
            <a:ext cx="226800" cy="673920"/>
            <a:chOff x="0" y="0"/>
            <a:chExt cx="302400" cy="898560"/>
          </a:xfrm>
        </p:grpSpPr>
        <p:sp>
          <p:nvSpPr>
            <p:cNvPr id="271" name="Freeform 178">
              <a:extLst>
                <a:ext uri="{FF2B5EF4-FFF2-40B4-BE49-F238E27FC236}">
                  <a16:creationId xmlns:a16="http://schemas.microsoft.com/office/drawing/2014/main" id="{BF0F6C66-0D90-5813-F54A-2CADA2BD4145}"/>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33AAB9"/>
            </a:solidFill>
          </p:spPr>
        </p:sp>
      </p:grpSp>
      <p:grpSp>
        <p:nvGrpSpPr>
          <p:cNvPr id="272" name="Group 179">
            <a:extLst>
              <a:ext uri="{FF2B5EF4-FFF2-40B4-BE49-F238E27FC236}">
                <a16:creationId xmlns:a16="http://schemas.microsoft.com/office/drawing/2014/main" id="{AE7261F1-FC95-A98F-ED2E-5338B461822B}"/>
              </a:ext>
            </a:extLst>
          </p:cNvPr>
          <p:cNvGrpSpPr/>
          <p:nvPr/>
        </p:nvGrpSpPr>
        <p:grpSpPr>
          <a:xfrm>
            <a:off x="14202720" y="3973020"/>
            <a:ext cx="412020" cy="649080"/>
            <a:chOff x="0" y="0"/>
            <a:chExt cx="549360" cy="865440"/>
          </a:xfrm>
        </p:grpSpPr>
        <p:sp>
          <p:nvSpPr>
            <p:cNvPr id="273" name="Freeform 180">
              <a:extLst>
                <a:ext uri="{FF2B5EF4-FFF2-40B4-BE49-F238E27FC236}">
                  <a16:creationId xmlns:a16="http://schemas.microsoft.com/office/drawing/2014/main" id="{9E8F4A68-04FE-FDD9-FB31-EF60246DF58F}"/>
                </a:ext>
              </a:extLst>
            </p:cNvPr>
            <p:cNvSpPr/>
            <p:nvPr/>
          </p:nvSpPr>
          <p:spPr>
            <a:xfrm>
              <a:off x="0" y="127"/>
              <a:ext cx="549402" cy="865378"/>
            </a:xfrm>
            <a:custGeom>
              <a:avLst/>
              <a:gdLst/>
              <a:ahLst/>
              <a:cxnLst/>
              <a:rect l="l" t="t" r="r" b="b"/>
              <a:pathLst>
                <a:path w="549402" h="865378">
                  <a:moveTo>
                    <a:pt x="107188" y="0"/>
                  </a:moveTo>
                  <a:cubicBezTo>
                    <a:pt x="49403" y="0"/>
                    <a:pt x="0" y="46609"/>
                    <a:pt x="0" y="104394"/>
                  </a:cubicBezTo>
                  <a:lnTo>
                    <a:pt x="0" y="755396"/>
                  </a:lnTo>
                  <a:cubicBezTo>
                    <a:pt x="2794" y="815848"/>
                    <a:pt x="49403" y="865378"/>
                    <a:pt x="107188" y="865378"/>
                  </a:cubicBezTo>
                  <a:lnTo>
                    <a:pt x="549402" y="865378"/>
                  </a:lnTo>
                  <a:cubicBezTo>
                    <a:pt x="532892" y="865378"/>
                    <a:pt x="502793" y="837819"/>
                    <a:pt x="488950" y="824103"/>
                  </a:cubicBezTo>
                  <a:cubicBezTo>
                    <a:pt x="403733" y="755396"/>
                    <a:pt x="285750" y="719709"/>
                    <a:pt x="178562" y="719709"/>
                  </a:cubicBezTo>
                  <a:cubicBezTo>
                    <a:pt x="159385" y="719709"/>
                    <a:pt x="142875" y="703199"/>
                    <a:pt x="142875" y="686689"/>
                  </a:cubicBezTo>
                  <a:lnTo>
                    <a:pt x="142875" y="0"/>
                  </a:lnTo>
                  <a:close/>
                </a:path>
              </a:pathLst>
            </a:custGeom>
            <a:solidFill>
              <a:srgbClr val="33AAB9"/>
            </a:solidFill>
          </p:spPr>
        </p:sp>
      </p:grpSp>
      <p:grpSp>
        <p:nvGrpSpPr>
          <p:cNvPr id="274" name="Group 181">
            <a:extLst>
              <a:ext uri="{FF2B5EF4-FFF2-40B4-BE49-F238E27FC236}">
                <a16:creationId xmlns:a16="http://schemas.microsoft.com/office/drawing/2014/main" id="{AA174A7B-8AAC-25F8-51FE-3EC4008FAD73}"/>
              </a:ext>
            </a:extLst>
          </p:cNvPr>
          <p:cNvGrpSpPr/>
          <p:nvPr/>
        </p:nvGrpSpPr>
        <p:grpSpPr>
          <a:xfrm>
            <a:off x="9294660" y="4022700"/>
            <a:ext cx="109080" cy="642600"/>
            <a:chOff x="0" y="0"/>
            <a:chExt cx="145440" cy="856800"/>
          </a:xfrm>
        </p:grpSpPr>
        <p:sp>
          <p:nvSpPr>
            <p:cNvPr id="275" name="Freeform 182">
              <a:extLst>
                <a:ext uri="{FF2B5EF4-FFF2-40B4-BE49-F238E27FC236}">
                  <a16:creationId xmlns:a16="http://schemas.microsoft.com/office/drawing/2014/main" id="{774A5B82-04F3-35BD-6C90-B478ACB5A542}"/>
                </a:ext>
              </a:extLst>
            </p:cNvPr>
            <p:cNvSpPr/>
            <p:nvPr/>
          </p:nvSpPr>
          <p:spPr>
            <a:xfrm>
              <a:off x="127" y="0"/>
              <a:ext cx="145415" cy="856742"/>
            </a:xfrm>
            <a:custGeom>
              <a:avLst/>
              <a:gdLst/>
              <a:ahLst/>
              <a:cxnLst/>
              <a:rect l="l" t="t" r="r" b="b"/>
              <a:pathLst>
                <a:path w="145415" h="856742">
                  <a:moveTo>
                    <a:pt x="0" y="0"/>
                  </a:moveTo>
                  <a:lnTo>
                    <a:pt x="0" y="856742"/>
                  </a:lnTo>
                  <a:lnTo>
                    <a:pt x="145415" y="713994"/>
                  </a:lnTo>
                  <a:lnTo>
                    <a:pt x="145415" y="142875"/>
                  </a:lnTo>
                  <a:lnTo>
                    <a:pt x="0" y="0"/>
                  </a:lnTo>
                  <a:close/>
                </a:path>
              </a:pathLst>
            </a:custGeom>
            <a:solidFill>
              <a:srgbClr val="33AAB9"/>
            </a:solidFill>
          </p:spPr>
        </p:sp>
      </p:grpSp>
      <p:grpSp>
        <p:nvGrpSpPr>
          <p:cNvPr id="276" name="Group 183">
            <a:extLst>
              <a:ext uri="{FF2B5EF4-FFF2-40B4-BE49-F238E27FC236}">
                <a16:creationId xmlns:a16="http://schemas.microsoft.com/office/drawing/2014/main" id="{1E001382-7C27-F570-F494-E486ACE86012}"/>
              </a:ext>
            </a:extLst>
          </p:cNvPr>
          <p:cNvGrpSpPr/>
          <p:nvPr/>
        </p:nvGrpSpPr>
        <p:grpSpPr>
          <a:xfrm>
            <a:off x="10016100" y="4022700"/>
            <a:ext cx="109080" cy="642600"/>
            <a:chOff x="0" y="0"/>
            <a:chExt cx="145440" cy="856800"/>
          </a:xfrm>
        </p:grpSpPr>
        <p:sp>
          <p:nvSpPr>
            <p:cNvPr id="277" name="Freeform 184">
              <a:extLst>
                <a:ext uri="{FF2B5EF4-FFF2-40B4-BE49-F238E27FC236}">
                  <a16:creationId xmlns:a16="http://schemas.microsoft.com/office/drawing/2014/main" id="{B22CA090-F1D9-3637-F9B0-8AD5BE5161DE}"/>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solidFill>
              <a:srgbClr val="33AAB9"/>
            </a:solidFill>
          </p:spPr>
        </p:sp>
      </p:grpSp>
      <p:grpSp>
        <p:nvGrpSpPr>
          <p:cNvPr id="278" name="Group 185">
            <a:extLst>
              <a:ext uri="{FF2B5EF4-FFF2-40B4-BE49-F238E27FC236}">
                <a16:creationId xmlns:a16="http://schemas.microsoft.com/office/drawing/2014/main" id="{EDB1B356-15CC-4707-574F-E9365F275686}"/>
              </a:ext>
            </a:extLst>
          </p:cNvPr>
          <p:cNvGrpSpPr/>
          <p:nvPr/>
        </p:nvGrpSpPr>
        <p:grpSpPr>
          <a:xfrm>
            <a:off x="9457740" y="4146360"/>
            <a:ext cx="504900" cy="395820"/>
            <a:chOff x="0" y="0"/>
            <a:chExt cx="673200" cy="527760"/>
          </a:xfrm>
        </p:grpSpPr>
        <p:sp>
          <p:nvSpPr>
            <p:cNvPr id="279" name="Freeform 186">
              <a:extLst>
                <a:ext uri="{FF2B5EF4-FFF2-40B4-BE49-F238E27FC236}">
                  <a16:creationId xmlns:a16="http://schemas.microsoft.com/office/drawing/2014/main" id="{DC6A5D15-6B44-D381-C0DA-7484405D5D5A}"/>
                </a:ext>
              </a:extLst>
            </p:cNvPr>
            <p:cNvSpPr/>
            <p:nvPr/>
          </p:nvSpPr>
          <p:spPr>
            <a:xfrm>
              <a:off x="127" y="127"/>
              <a:ext cx="673227" cy="527685"/>
            </a:xfrm>
            <a:custGeom>
              <a:avLst/>
              <a:gdLst/>
              <a:ahLst/>
              <a:cxnLst/>
              <a:rect l="l" t="t" r="r" b="b"/>
              <a:pathLst>
                <a:path w="673227" h="527685">
                  <a:moveTo>
                    <a:pt x="0" y="0"/>
                  </a:moveTo>
                  <a:lnTo>
                    <a:pt x="0" y="527685"/>
                  </a:lnTo>
                  <a:lnTo>
                    <a:pt x="313182" y="527685"/>
                  </a:lnTo>
                  <a:lnTo>
                    <a:pt x="313182" y="420497"/>
                  </a:lnTo>
                  <a:cubicBezTo>
                    <a:pt x="313182" y="401193"/>
                    <a:pt x="329692" y="384683"/>
                    <a:pt x="348996" y="384683"/>
                  </a:cubicBezTo>
                  <a:lnTo>
                    <a:pt x="566039" y="384683"/>
                  </a:lnTo>
                  <a:cubicBezTo>
                    <a:pt x="588010" y="384683"/>
                    <a:pt x="604520" y="401193"/>
                    <a:pt x="604520" y="420497"/>
                  </a:cubicBezTo>
                  <a:lnTo>
                    <a:pt x="604520" y="527685"/>
                  </a:lnTo>
                  <a:lnTo>
                    <a:pt x="673227" y="527685"/>
                  </a:lnTo>
                  <a:lnTo>
                    <a:pt x="673227" y="0"/>
                  </a:lnTo>
                  <a:close/>
                </a:path>
              </a:pathLst>
            </a:custGeom>
            <a:solidFill>
              <a:srgbClr val="33AAB9"/>
            </a:solidFill>
          </p:spPr>
        </p:sp>
      </p:grpSp>
      <p:grpSp>
        <p:nvGrpSpPr>
          <p:cNvPr id="280" name="Group 187">
            <a:extLst>
              <a:ext uri="{FF2B5EF4-FFF2-40B4-BE49-F238E27FC236}">
                <a16:creationId xmlns:a16="http://schemas.microsoft.com/office/drawing/2014/main" id="{A7CA470D-BD42-147C-C56C-D80CB62D23B9}"/>
              </a:ext>
            </a:extLst>
          </p:cNvPr>
          <p:cNvGrpSpPr/>
          <p:nvPr/>
        </p:nvGrpSpPr>
        <p:grpSpPr>
          <a:xfrm>
            <a:off x="9334080" y="4597800"/>
            <a:ext cx="751680" cy="106920"/>
            <a:chOff x="0" y="0"/>
            <a:chExt cx="1002240" cy="142560"/>
          </a:xfrm>
        </p:grpSpPr>
        <p:sp>
          <p:nvSpPr>
            <p:cNvPr id="281" name="Freeform 188">
              <a:extLst>
                <a:ext uri="{FF2B5EF4-FFF2-40B4-BE49-F238E27FC236}">
                  <a16:creationId xmlns:a16="http://schemas.microsoft.com/office/drawing/2014/main" id="{B9864ADB-92E3-E2AB-F0D4-198BDEF4E0C2}"/>
                </a:ext>
              </a:extLst>
            </p:cNvPr>
            <p:cNvSpPr/>
            <p:nvPr/>
          </p:nvSpPr>
          <p:spPr>
            <a:xfrm>
              <a:off x="0" y="0"/>
              <a:ext cx="1002284" cy="142621"/>
            </a:xfrm>
            <a:custGeom>
              <a:avLst/>
              <a:gdLst/>
              <a:ahLst/>
              <a:cxnLst/>
              <a:rect l="l" t="t" r="r" b="b"/>
              <a:pathLst>
                <a:path w="1002284" h="142621">
                  <a:moveTo>
                    <a:pt x="142875" y="0"/>
                  </a:moveTo>
                  <a:lnTo>
                    <a:pt x="0" y="142621"/>
                  </a:lnTo>
                  <a:lnTo>
                    <a:pt x="1002284" y="142621"/>
                  </a:lnTo>
                  <a:lnTo>
                    <a:pt x="856742" y="0"/>
                  </a:lnTo>
                  <a:close/>
                </a:path>
              </a:pathLst>
            </a:custGeom>
            <a:solidFill>
              <a:srgbClr val="33AAB9"/>
            </a:solidFill>
          </p:spPr>
        </p:sp>
      </p:grpSp>
      <p:grpSp>
        <p:nvGrpSpPr>
          <p:cNvPr id="282" name="Group 189">
            <a:extLst>
              <a:ext uri="{FF2B5EF4-FFF2-40B4-BE49-F238E27FC236}">
                <a16:creationId xmlns:a16="http://schemas.microsoft.com/office/drawing/2014/main" id="{2C1BB7DA-F429-775F-ED7B-6934D22B0F59}"/>
              </a:ext>
            </a:extLst>
          </p:cNvPr>
          <p:cNvGrpSpPr/>
          <p:nvPr/>
        </p:nvGrpSpPr>
        <p:grpSpPr>
          <a:xfrm>
            <a:off x="9331920" y="3875280"/>
            <a:ext cx="753840" cy="218160"/>
            <a:chOff x="0" y="0"/>
            <a:chExt cx="1005120" cy="290880"/>
          </a:xfrm>
        </p:grpSpPr>
        <p:sp>
          <p:nvSpPr>
            <p:cNvPr id="283" name="Freeform 190">
              <a:extLst>
                <a:ext uri="{FF2B5EF4-FFF2-40B4-BE49-F238E27FC236}">
                  <a16:creationId xmlns:a16="http://schemas.microsoft.com/office/drawing/2014/main" id="{FA512CF2-B41C-74C8-DBA5-13E2C36F3A61}"/>
                </a:ext>
              </a:extLst>
            </p:cNvPr>
            <p:cNvSpPr/>
            <p:nvPr/>
          </p:nvSpPr>
          <p:spPr>
            <a:xfrm>
              <a:off x="127" y="127"/>
              <a:ext cx="1005078" cy="290830"/>
            </a:xfrm>
            <a:custGeom>
              <a:avLst/>
              <a:gdLst/>
              <a:ahLst/>
              <a:cxnLst/>
              <a:rect l="l" t="t" r="r" b="b"/>
              <a:pathLst>
                <a:path w="1005078" h="290830">
                  <a:moveTo>
                    <a:pt x="505206" y="90043"/>
                  </a:moveTo>
                  <a:lnTo>
                    <a:pt x="562864" y="147828"/>
                  </a:lnTo>
                  <a:lnTo>
                    <a:pt x="447548" y="147828"/>
                  </a:lnTo>
                  <a:lnTo>
                    <a:pt x="505206" y="90043"/>
                  </a:lnTo>
                  <a:close/>
                  <a:moveTo>
                    <a:pt x="501142" y="0"/>
                  </a:moveTo>
                  <a:cubicBezTo>
                    <a:pt x="491617" y="0"/>
                    <a:pt x="481965" y="3429"/>
                    <a:pt x="475107" y="10287"/>
                  </a:cubicBezTo>
                  <a:lnTo>
                    <a:pt x="343281" y="145034"/>
                  </a:lnTo>
                  <a:lnTo>
                    <a:pt x="0" y="145034"/>
                  </a:lnTo>
                  <a:lnTo>
                    <a:pt x="142748" y="290830"/>
                  </a:lnTo>
                  <a:lnTo>
                    <a:pt x="859536" y="290830"/>
                  </a:lnTo>
                  <a:lnTo>
                    <a:pt x="1005078" y="145034"/>
                  </a:lnTo>
                  <a:lnTo>
                    <a:pt x="661670" y="145034"/>
                  </a:lnTo>
                  <a:lnTo>
                    <a:pt x="527177" y="10287"/>
                  </a:lnTo>
                  <a:cubicBezTo>
                    <a:pt x="520319" y="3429"/>
                    <a:pt x="510667" y="0"/>
                    <a:pt x="501015" y="0"/>
                  </a:cubicBezTo>
                  <a:close/>
                </a:path>
              </a:pathLst>
            </a:custGeom>
            <a:solidFill>
              <a:srgbClr val="33AAB9"/>
            </a:solidFill>
          </p:spPr>
        </p:sp>
      </p:grpSp>
      <p:grpSp>
        <p:nvGrpSpPr>
          <p:cNvPr id="284" name="Group 191">
            <a:extLst>
              <a:ext uri="{FF2B5EF4-FFF2-40B4-BE49-F238E27FC236}">
                <a16:creationId xmlns:a16="http://schemas.microsoft.com/office/drawing/2014/main" id="{C3603A12-AB98-7DA5-4C97-F579CDDF2318}"/>
              </a:ext>
            </a:extLst>
          </p:cNvPr>
          <p:cNvGrpSpPr/>
          <p:nvPr/>
        </p:nvGrpSpPr>
        <p:grpSpPr>
          <a:xfrm>
            <a:off x="10536120" y="4153920"/>
            <a:ext cx="521100" cy="515700"/>
            <a:chOff x="0" y="0"/>
            <a:chExt cx="694800" cy="687600"/>
          </a:xfrm>
        </p:grpSpPr>
        <p:sp>
          <p:nvSpPr>
            <p:cNvPr id="285" name="Freeform 192">
              <a:extLst>
                <a:ext uri="{FF2B5EF4-FFF2-40B4-BE49-F238E27FC236}">
                  <a16:creationId xmlns:a16="http://schemas.microsoft.com/office/drawing/2014/main" id="{8A4EABDC-7F92-0287-D410-79E3EE8C7996}"/>
                </a:ext>
              </a:extLst>
            </p:cNvPr>
            <p:cNvSpPr/>
            <p:nvPr/>
          </p:nvSpPr>
          <p:spPr>
            <a:xfrm>
              <a:off x="0" y="0"/>
              <a:ext cx="694817" cy="687578"/>
            </a:xfrm>
            <a:custGeom>
              <a:avLst/>
              <a:gdLst/>
              <a:ahLst/>
              <a:cxnLst/>
              <a:rect l="l" t="t" r="r" b="b"/>
              <a:pathLst>
                <a:path w="694817" h="687578">
                  <a:moveTo>
                    <a:pt x="282829" y="0"/>
                  </a:moveTo>
                  <a:lnTo>
                    <a:pt x="41275" y="244602"/>
                  </a:lnTo>
                  <a:cubicBezTo>
                    <a:pt x="0" y="285750"/>
                    <a:pt x="0" y="354457"/>
                    <a:pt x="41275" y="398399"/>
                  </a:cubicBezTo>
                  <a:lnTo>
                    <a:pt x="296672" y="656717"/>
                  </a:lnTo>
                  <a:cubicBezTo>
                    <a:pt x="317246" y="677291"/>
                    <a:pt x="344678" y="687578"/>
                    <a:pt x="372872" y="687578"/>
                  </a:cubicBezTo>
                  <a:cubicBezTo>
                    <a:pt x="401066" y="687578"/>
                    <a:pt x="429895" y="677291"/>
                    <a:pt x="453263" y="656717"/>
                  </a:cubicBezTo>
                  <a:lnTo>
                    <a:pt x="694817" y="412115"/>
                  </a:lnTo>
                  <a:lnTo>
                    <a:pt x="282829" y="0"/>
                  </a:lnTo>
                  <a:close/>
                </a:path>
              </a:pathLst>
            </a:custGeom>
            <a:solidFill>
              <a:srgbClr val="33AAB9"/>
            </a:solidFill>
          </p:spPr>
        </p:sp>
      </p:grpSp>
      <p:grpSp>
        <p:nvGrpSpPr>
          <p:cNvPr id="286" name="Group 193">
            <a:extLst>
              <a:ext uri="{FF2B5EF4-FFF2-40B4-BE49-F238E27FC236}">
                <a16:creationId xmlns:a16="http://schemas.microsoft.com/office/drawing/2014/main" id="{907F0552-DCD2-03D6-4D0E-39E650088209}"/>
              </a:ext>
            </a:extLst>
          </p:cNvPr>
          <p:cNvGrpSpPr/>
          <p:nvPr/>
        </p:nvGrpSpPr>
        <p:grpSpPr>
          <a:xfrm>
            <a:off x="10785060" y="3842880"/>
            <a:ext cx="586980" cy="580500"/>
            <a:chOff x="0" y="0"/>
            <a:chExt cx="782640" cy="774000"/>
          </a:xfrm>
        </p:grpSpPr>
        <p:sp>
          <p:nvSpPr>
            <p:cNvPr id="287" name="Freeform 194">
              <a:extLst>
                <a:ext uri="{FF2B5EF4-FFF2-40B4-BE49-F238E27FC236}">
                  <a16:creationId xmlns:a16="http://schemas.microsoft.com/office/drawing/2014/main" id="{98955151-4687-DD35-5975-FE2C3544AB51}"/>
                </a:ext>
              </a:extLst>
            </p:cNvPr>
            <p:cNvSpPr/>
            <p:nvPr/>
          </p:nvSpPr>
          <p:spPr>
            <a:xfrm>
              <a:off x="127" y="127"/>
              <a:ext cx="782574" cy="773938"/>
            </a:xfrm>
            <a:custGeom>
              <a:avLst/>
              <a:gdLst/>
              <a:ahLst/>
              <a:cxnLst/>
              <a:rect l="l" t="t" r="r" b="b"/>
              <a:pathLst>
                <a:path w="782574" h="773938">
                  <a:moveTo>
                    <a:pt x="383032" y="0"/>
                  </a:moveTo>
                  <a:cubicBezTo>
                    <a:pt x="373380" y="0"/>
                    <a:pt x="363855" y="3429"/>
                    <a:pt x="356997" y="10287"/>
                  </a:cubicBezTo>
                  <a:lnTo>
                    <a:pt x="0" y="361950"/>
                  </a:lnTo>
                  <a:lnTo>
                    <a:pt x="411861" y="773938"/>
                  </a:lnTo>
                  <a:lnTo>
                    <a:pt x="768858" y="422402"/>
                  </a:lnTo>
                  <a:cubicBezTo>
                    <a:pt x="782574" y="408686"/>
                    <a:pt x="782574" y="383921"/>
                    <a:pt x="768858" y="370205"/>
                  </a:cubicBezTo>
                  <a:lnTo>
                    <a:pt x="409194" y="10287"/>
                  </a:lnTo>
                  <a:cubicBezTo>
                    <a:pt x="402336" y="3429"/>
                    <a:pt x="392684" y="0"/>
                    <a:pt x="383032" y="0"/>
                  </a:cubicBezTo>
                  <a:close/>
                </a:path>
              </a:pathLst>
            </a:custGeom>
            <a:solidFill>
              <a:srgbClr val="33AAB9"/>
            </a:solidFill>
          </p:spPr>
        </p:sp>
      </p:grpSp>
      <p:grpSp>
        <p:nvGrpSpPr>
          <p:cNvPr id="288" name="Group 195">
            <a:extLst>
              <a:ext uri="{FF2B5EF4-FFF2-40B4-BE49-F238E27FC236}">
                <a16:creationId xmlns:a16="http://schemas.microsoft.com/office/drawing/2014/main" id="{ECDD01EA-74A5-4FE1-4D94-14AFDDDAA4B5}"/>
              </a:ext>
            </a:extLst>
          </p:cNvPr>
          <p:cNvGrpSpPr/>
          <p:nvPr/>
        </p:nvGrpSpPr>
        <p:grpSpPr>
          <a:xfrm>
            <a:off x="5808960" y="5978580"/>
            <a:ext cx="411480" cy="354780"/>
            <a:chOff x="0" y="0"/>
            <a:chExt cx="548640" cy="473040"/>
          </a:xfrm>
        </p:grpSpPr>
        <p:sp>
          <p:nvSpPr>
            <p:cNvPr id="289" name="Freeform 196">
              <a:extLst>
                <a:ext uri="{FF2B5EF4-FFF2-40B4-BE49-F238E27FC236}">
                  <a16:creationId xmlns:a16="http://schemas.microsoft.com/office/drawing/2014/main" id="{D155F731-BA67-BDF2-5438-E307C633137E}"/>
                </a:ext>
              </a:extLst>
            </p:cNvPr>
            <p:cNvSpPr/>
            <p:nvPr/>
          </p:nvSpPr>
          <p:spPr>
            <a:xfrm>
              <a:off x="0" y="0"/>
              <a:ext cx="548640" cy="473075"/>
            </a:xfrm>
            <a:custGeom>
              <a:avLst/>
              <a:gdLst/>
              <a:ahLst/>
              <a:cxnLst/>
              <a:rect l="l" t="t" r="r" b="b"/>
              <a:pathLst>
                <a:path w="548640" h="473075">
                  <a:moveTo>
                    <a:pt x="431165" y="78359"/>
                  </a:moveTo>
                  <a:cubicBezTo>
                    <a:pt x="452628" y="78359"/>
                    <a:pt x="470281" y="95758"/>
                    <a:pt x="470281" y="117475"/>
                  </a:cubicBezTo>
                  <a:cubicBezTo>
                    <a:pt x="470281" y="139192"/>
                    <a:pt x="452755" y="156718"/>
                    <a:pt x="431165"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524" y="473075"/>
                  </a:lnTo>
                  <a:cubicBezTo>
                    <a:pt x="530987" y="473075"/>
                    <a:pt x="548640" y="455549"/>
                    <a:pt x="548640" y="433959"/>
                  </a:cubicBezTo>
                  <a:lnTo>
                    <a:pt x="548640" y="0"/>
                  </a:lnTo>
                  <a:close/>
                </a:path>
              </a:pathLst>
            </a:custGeom>
            <a:solidFill>
              <a:srgbClr val="33AAB9"/>
            </a:solidFill>
          </p:spPr>
        </p:sp>
      </p:grpSp>
      <p:grpSp>
        <p:nvGrpSpPr>
          <p:cNvPr id="290" name="Group 197">
            <a:extLst>
              <a:ext uri="{FF2B5EF4-FFF2-40B4-BE49-F238E27FC236}">
                <a16:creationId xmlns:a16="http://schemas.microsoft.com/office/drawing/2014/main" id="{57B646C0-3184-B69C-EA28-67C9722ACC8F}"/>
              </a:ext>
            </a:extLst>
          </p:cNvPr>
          <p:cNvGrpSpPr/>
          <p:nvPr/>
        </p:nvGrpSpPr>
        <p:grpSpPr>
          <a:xfrm>
            <a:off x="5513040" y="5330040"/>
            <a:ext cx="1003860" cy="825120"/>
            <a:chOff x="0" y="0"/>
            <a:chExt cx="1338480" cy="1100160"/>
          </a:xfrm>
        </p:grpSpPr>
        <p:sp>
          <p:nvSpPr>
            <p:cNvPr id="291" name="Freeform 198">
              <a:extLst>
                <a:ext uri="{FF2B5EF4-FFF2-40B4-BE49-F238E27FC236}">
                  <a16:creationId xmlns:a16="http://schemas.microsoft.com/office/drawing/2014/main" id="{37C61710-2125-4210-F445-9A7315BA6043}"/>
                </a:ext>
              </a:extLst>
            </p:cNvPr>
            <p:cNvSpPr/>
            <p:nvPr/>
          </p:nvSpPr>
          <p:spPr>
            <a:xfrm>
              <a:off x="0" y="127"/>
              <a:ext cx="1338580" cy="1100201"/>
            </a:xfrm>
            <a:custGeom>
              <a:avLst/>
              <a:gdLst/>
              <a:ahLst/>
              <a:cxnLst/>
              <a:rect l="l" t="t" r="r" b="b"/>
              <a:pathLst>
                <a:path w="1338580" h="1100201">
                  <a:moveTo>
                    <a:pt x="316230" y="313563"/>
                  </a:moveTo>
                  <a:lnTo>
                    <a:pt x="316230" y="394589"/>
                  </a:lnTo>
                  <a:lnTo>
                    <a:pt x="237744" y="394589"/>
                  </a:lnTo>
                  <a:lnTo>
                    <a:pt x="237744" y="343408"/>
                  </a:lnTo>
                  <a:cubicBezTo>
                    <a:pt x="237744" y="326898"/>
                    <a:pt x="251206" y="313563"/>
                    <a:pt x="267462" y="313563"/>
                  </a:cubicBezTo>
                  <a:close/>
                  <a:moveTo>
                    <a:pt x="1022096" y="313563"/>
                  </a:moveTo>
                  <a:cubicBezTo>
                    <a:pt x="1038479" y="313563"/>
                    <a:pt x="1051814" y="326898"/>
                    <a:pt x="1051814" y="343408"/>
                  </a:cubicBezTo>
                  <a:lnTo>
                    <a:pt x="1051814" y="394589"/>
                  </a:lnTo>
                  <a:lnTo>
                    <a:pt x="1022096" y="394589"/>
                  </a:lnTo>
                  <a:lnTo>
                    <a:pt x="1022096" y="313563"/>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589" y="235077"/>
                  </a:lnTo>
                  <a:cubicBezTo>
                    <a:pt x="207899" y="235077"/>
                    <a:pt x="159512" y="283591"/>
                    <a:pt x="159512" y="343408"/>
                  </a:cubicBezTo>
                  <a:lnTo>
                    <a:pt x="159512" y="394589"/>
                  </a:lnTo>
                  <a:lnTo>
                    <a:pt x="117602" y="394589"/>
                  </a:lnTo>
                  <a:cubicBezTo>
                    <a:pt x="52451" y="394589"/>
                    <a:pt x="0" y="447040"/>
                    <a:pt x="0" y="512064"/>
                  </a:cubicBezTo>
                  <a:lnTo>
                    <a:pt x="0" y="982472"/>
                  </a:lnTo>
                  <a:cubicBezTo>
                    <a:pt x="0" y="1047496"/>
                    <a:pt x="52451" y="1099947"/>
                    <a:pt x="117602" y="1100201"/>
                  </a:cubicBezTo>
                  <a:lnTo>
                    <a:pt x="316230" y="1100201"/>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311" y="1100074"/>
                  </a:lnTo>
                  <a:cubicBezTo>
                    <a:pt x="1283081" y="1100074"/>
                    <a:pt x="1338580" y="1047115"/>
                    <a:pt x="1338580" y="982345"/>
                  </a:cubicBezTo>
                  <a:lnTo>
                    <a:pt x="1338580" y="512064"/>
                  </a:lnTo>
                  <a:cubicBezTo>
                    <a:pt x="1338580" y="447294"/>
                    <a:pt x="1283208" y="394589"/>
                    <a:pt x="1218311" y="394589"/>
                  </a:cubicBezTo>
                  <a:lnTo>
                    <a:pt x="1178941" y="394589"/>
                  </a:lnTo>
                  <a:lnTo>
                    <a:pt x="1178941" y="343408"/>
                  </a:lnTo>
                  <a:cubicBezTo>
                    <a:pt x="1178941" y="283591"/>
                    <a:pt x="1130427" y="235077"/>
                    <a:pt x="1070864" y="235077"/>
                  </a:cubicBezTo>
                  <a:lnTo>
                    <a:pt x="999109" y="235077"/>
                  </a:lnTo>
                  <a:cubicBezTo>
                    <a:pt x="765810" y="1905"/>
                    <a:pt x="769493" y="0"/>
                    <a:pt x="748792" y="0"/>
                  </a:cubicBezTo>
                  <a:close/>
                </a:path>
              </a:pathLst>
            </a:custGeom>
            <a:solidFill>
              <a:srgbClr val="33AAB9"/>
            </a:solidFill>
          </p:spPr>
        </p:sp>
      </p:grpSp>
      <p:grpSp>
        <p:nvGrpSpPr>
          <p:cNvPr id="292" name="Group 199">
            <a:extLst>
              <a:ext uri="{FF2B5EF4-FFF2-40B4-BE49-F238E27FC236}">
                <a16:creationId xmlns:a16="http://schemas.microsoft.com/office/drawing/2014/main" id="{C61C9BD8-9C15-D9A2-FBB2-D0A3EBFC7B69}"/>
              </a:ext>
            </a:extLst>
          </p:cNvPr>
          <p:cNvGrpSpPr/>
          <p:nvPr/>
        </p:nvGrpSpPr>
        <p:grpSpPr>
          <a:xfrm>
            <a:off x="8103420" y="5797140"/>
            <a:ext cx="790020" cy="464400"/>
            <a:chOff x="0" y="0"/>
            <a:chExt cx="1053360" cy="619200"/>
          </a:xfrm>
        </p:grpSpPr>
        <p:sp>
          <p:nvSpPr>
            <p:cNvPr id="293" name="Freeform 200">
              <a:extLst>
                <a:ext uri="{FF2B5EF4-FFF2-40B4-BE49-F238E27FC236}">
                  <a16:creationId xmlns:a16="http://schemas.microsoft.com/office/drawing/2014/main" id="{328FB334-3666-7A41-B0F1-E31DB9434340}"/>
                </a:ext>
              </a:extLst>
            </p:cNvPr>
            <p:cNvSpPr/>
            <p:nvPr/>
          </p:nvSpPr>
          <p:spPr>
            <a:xfrm>
              <a:off x="0" y="0"/>
              <a:ext cx="1053465" cy="619252"/>
            </a:xfrm>
            <a:custGeom>
              <a:avLst/>
              <a:gdLst/>
              <a:ahLst/>
              <a:cxnLst/>
              <a:rect l="l" t="t" r="r" b="b"/>
              <a:pathLst>
                <a:path w="1053465" h="619252">
                  <a:moveTo>
                    <a:pt x="279908" y="61722"/>
                  </a:moveTo>
                  <a:cubicBezTo>
                    <a:pt x="297053" y="61722"/>
                    <a:pt x="310642" y="75438"/>
                    <a:pt x="310642" y="92456"/>
                  </a:cubicBezTo>
                  <a:cubicBezTo>
                    <a:pt x="310642" y="109474"/>
                    <a:pt x="296926" y="123444"/>
                    <a:pt x="279908"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908" y="247015"/>
                  </a:moveTo>
                  <a:cubicBezTo>
                    <a:pt x="297053" y="247015"/>
                    <a:pt x="310642" y="260604"/>
                    <a:pt x="310642" y="277749"/>
                  </a:cubicBezTo>
                  <a:cubicBezTo>
                    <a:pt x="310642" y="294894"/>
                    <a:pt x="296926" y="308737"/>
                    <a:pt x="279908" y="308737"/>
                  </a:cubicBezTo>
                  <a:lnTo>
                    <a:pt x="156337" y="308737"/>
                  </a:lnTo>
                  <a:cubicBezTo>
                    <a:pt x="139192" y="308737"/>
                    <a:pt x="125603" y="294894"/>
                    <a:pt x="125603" y="277749"/>
                  </a:cubicBezTo>
                  <a:cubicBezTo>
                    <a:pt x="125603" y="260604"/>
                    <a:pt x="139319" y="247015"/>
                    <a:pt x="156337" y="247015"/>
                  </a:cubicBezTo>
                  <a:close/>
                  <a:moveTo>
                    <a:pt x="464947" y="247015"/>
                  </a:moveTo>
                  <a:cubicBezTo>
                    <a:pt x="482092" y="247015"/>
                    <a:pt x="495681" y="260604"/>
                    <a:pt x="495681" y="277749"/>
                  </a:cubicBezTo>
                  <a:cubicBezTo>
                    <a:pt x="495681" y="294894"/>
                    <a:pt x="481965" y="308737"/>
                    <a:pt x="464947" y="308737"/>
                  </a:cubicBezTo>
                  <a:cubicBezTo>
                    <a:pt x="447802" y="308737"/>
                    <a:pt x="434213" y="294894"/>
                    <a:pt x="434213" y="277749"/>
                  </a:cubicBezTo>
                  <a:cubicBezTo>
                    <a:pt x="434213" y="260604"/>
                    <a:pt x="447929" y="247015"/>
                    <a:pt x="464947" y="247015"/>
                  </a:cubicBezTo>
                  <a:close/>
                  <a:moveTo>
                    <a:pt x="773557" y="247015"/>
                  </a:moveTo>
                  <a:cubicBezTo>
                    <a:pt x="790702" y="247015"/>
                    <a:pt x="804291" y="260604"/>
                    <a:pt x="804291" y="277749"/>
                  </a:cubicBezTo>
                  <a:cubicBezTo>
                    <a:pt x="804291" y="294894"/>
                    <a:pt x="790575" y="308737"/>
                    <a:pt x="773557" y="308737"/>
                  </a:cubicBezTo>
                  <a:cubicBezTo>
                    <a:pt x="756412" y="308737"/>
                    <a:pt x="742823" y="294894"/>
                    <a:pt x="742823" y="277749"/>
                  </a:cubicBezTo>
                  <a:cubicBezTo>
                    <a:pt x="742823" y="260604"/>
                    <a:pt x="756539" y="247015"/>
                    <a:pt x="773557" y="247015"/>
                  </a:cubicBezTo>
                  <a:close/>
                  <a:moveTo>
                    <a:pt x="279908" y="434086"/>
                  </a:moveTo>
                  <a:cubicBezTo>
                    <a:pt x="297053" y="434086"/>
                    <a:pt x="310642" y="447929"/>
                    <a:pt x="310642" y="465074"/>
                  </a:cubicBezTo>
                  <a:cubicBezTo>
                    <a:pt x="310642" y="482219"/>
                    <a:pt x="296926" y="495935"/>
                    <a:pt x="279908" y="495935"/>
                  </a:cubicBezTo>
                  <a:lnTo>
                    <a:pt x="156337" y="495935"/>
                  </a:lnTo>
                  <a:cubicBezTo>
                    <a:pt x="139192" y="495935"/>
                    <a:pt x="125603" y="482092"/>
                    <a:pt x="125603" y="465074"/>
                  </a:cubicBezTo>
                  <a:cubicBezTo>
                    <a:pt x="125603" y="448056"/>
                    <a:pt x="139319" y="434086"/>
                    <a:pt x="156337" y="434086"/>
                  </a:cubicBezTo>
                  <a:close/>
                  <a:moveTo>
                    <a:pt x="464947" y="434086"/>
                  </a:moveTo>
                  <a:cubicBezTo>
                    <a:pt x="482092" y="434086"/>
                    <a:pt x="495681" y="447929"/>
                    <a:pt x="495681" y="465074"/>
                  </a:cubicBezTo>
                  <a:cubicBezTo>
                    <a:pt x="495681" y="482219"/>
                    <a:pt x="481965" y="495935"/>
                    <a:pt x="464947" y="495935"/>
                  </a:cubicBezTo>
                  <a:cubicBezTo>
                    <a:pt x="447802" y="495935"/>
                    <a:pt x="434213" y="482092"/>
                    <a:pt x="434213" y="465074"/>
                  </a:cubicBezTo>
                  <a:cubicBezTo>
                    <a:pt x="434213" y="448056"/>
                    <a:pt x="447929" y="434086"/>
                    <a:pt x="464947" y="434086"/>
                  </a:cubicBezTo>
                  <a:close/>
                  <a:moveTo>
                    <a:pt x="773557" y="434086"/>
                  </a:moveTo>
                  <a:cubicBezTo>
                    <a:pt x="790702" y="434086"/>
                    <a:pt x="804291" y="447929"/>
                    <a:pt x="804291" y="465074"/>
                  </a:cubicBezTo>
                  <a:cubicBezTo>
                    <a:pt x="804291" y="482219"/>
                    <a:pt x="790575" y="495935"/>
                    <a:pt x="773557" y="495935"/>
                  </a:cubicBezTo>
                  <a:cubicBezTo>
                    <a:pt x="756412" y="495935"/>
                    <a:pt x="742823" y="482092"/>
                    <a:pt x="742823" y="465074"/>
                  </a:cubicBezTo>
                  <a:cubicBezTo>
                    <a:pt x="742823" y="448056"/>
                    <a:pt x="756539" y="434086"/>
                    <a:pt x="773557" y="434086"/>
                  </a:cubicBezTo>
                  <a:close/>
                  <a:moveTo>
                    <a:pt x="0" y="0"/>
                  </a:moveTo>
                  <a:lnTo>
                    <a:pt x="0" y="526796"/>
                  </a:lnTo>
                  <a:cubicBezTo>
                    <a:pt x="0" y="577850"/>
                    <a:pt x="41402" y="619252"/>
                    <a:pt x="92583" y="619252"/>
                  </a:cubicBezTo>
                  <a:lnTo>
                    <a:pt x="960882" y="619252"/>
                  </a:lnTo>
                  <a:cubicBezTo>
                    <a:pt x="1011936" y="619252"/>
                    <a:pt x="1053465" y="577723"/>
                    <a:pt x="1053465" y="526796"/>
                  </a:cubicBezTo>
                  <a:lnTo>
                    <a:pt x="1053465" y="0"/>
                  </a:lnTo>
                  <a:close/>
                </a:path>
              </a:pathLst>
            </a:custGeom>
            <a:solidFill>
              <a:srgbClr val="33AAB9"/>
            </a:solidFill>
          </p:spPr>
        </p:sp>
      </p:grpSp>
      <p:grpSp>
        <p:nvGrpSpPr>
          <p:cNvPr id="294" name="Group 201">
            <a:extLst>
              <a:ext uri="{FF2B5EF4-FFF2-40B4-BE49-F238E27FC236}">
                <a16:creationId xmlns:a16="http://schemas.microsoft.com/office/drawing/2014/main" id="{FE554F59-C6C3-F483-A60C-D020BD81BE63}"/>
              </a:ext>
            </a:extLst>
          </p:cNvPr>
          <p:cNvGrpSpPr/>
          <p:nvPr/>
        </p:nvGrpSpPr>
        <p:grpSpPr>
          <a:xfrm>
            <a:off x="8103420" y="5471520"/>
            <a:ext cx="790020" cy="279180"/>
            <a:chOff x="0" y="0"/>
            <a:chExt cx="1053360" cy="372240"/>
          </a:xfrm>
        </p:grpSpPr>
        <p:sp>
          <p:nvSpPr>
            <p:cNvPr id="295" name="Freeform 202">
              <a:extLst>
                <a:ext uri="{FF2B5EF4-FFF2-40B4-BE49-F238E27FC236}">
                  <a16:creationId xmlns:a16="http://schemas.microsoft.com/office/drawing/2014/main" id="{BA6D0B41-BC3E-3883-95B0-9054CA6CA935}"/>
                </a:ext>
              </a:extLst>
            </p:cNvPr>
            <p:cNvSpPr/>
            <p:nvPr/>
          </p:nvSpPr>
          <p:spPr>
            <a:xfrm>
              <a:off x="0" y="0"/>
              <a:ext cx="1053465" cy="372237"/>
            </a:xfrm>
            <a:custGeom>
              <a:avLst/>
              <a:gdLst/>
              <a:ahLst/>
              <a:cxnLst/>
              <a:rect l="l" t="t" r="r" b="b"/>
              <a:pathLst>
                <a:path w="1053465"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465" y="372237"/>
                  </a:lnTo>
                  <a:lnTo>
                    <a:pt x="1053465" y="216027"/>
                  </a:lnTo>
                  <a:cubicBezTo>
                    <a:pt x="1053465" y="164846"/>
                    <a:pt x="1011936" y="123317"/>
                    <a:pt x="960882" y="123317"/>
                  </a:cubicBezTo>
                  <a:lnTo>
                    <a:pt x="927989" y="123317"/>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796" y="0"/>
                  </a:cubicBezTo>
                  <a:cubicBezTo>
                    <a:pt x="475742" y="0"/>
                    <a:pt x="434213" y="41402"/>
                    <a:pt x="434213" y="92583"/>
                  </a:cubicBezTo>
                  <a:lnTo>
                    <a:pt x="434213" y="123317"/>
                  </a:lnTo>
                  <a:lnTo>
                    <a:pt x="310769" y="123317"/>
                  </a:lnTo>
                  <a:lnTo>
                    <a:pt x="310769" y="92583"/>
                  </a:lnTo>
                  <a:cubicBezTo>
                    <a:pt x="310769" y="41402"/>
                    <a:pt x="269240" y="0"/>
                    <a:pt x="218059" y="0"/>
                  </a:cubicBezTo>
                  <a:close/>
                </a:path>
              </a:pathLst>
            </a:custGeom>
            <a:solidFill>
              <a:srgbClr val="33AAB9"/>
            </a:solidFill>
          </p:spPr>
        </p:sp>
      </p:grpSp>
      <p:grpSp>
        <p:nvGrpSpPr>
          <p:cNvPr id="296" name="Group 203">
            <a:extLst>
              <a:ext uri="{FF2B5EF4-FFF2-40B4-BE49-F238E27FC236}">
                <a16:creationId xmlns:a16="http://schemas.microsoft.com/office/drawing/2014/main" id="{7E3D1325-C795-A8FD-C260-8468035300CF}"/>
              </a:ext>
            </a:extLst>
          </p:cNvPr>
          <p:cNvGrpSpPr/>
          <p:nvPr/>
        </p:nvGrpSpPr>
        <p:grpSpPr>
          <a:xfrm>
            <a:off x="12928320" y="5620020"/>
            <a:ext cx="882360" cy="532980"/>
            <a:chOff x="0" y="0"/>
            <a:chExt cx="1176480" cy="710640"/>
          </a:xfrm>
        </p:grpSpPr>
        <p:sp>
          <p:nvSpPr>
            <p:cNvPr id="297" name="Freeform 204">
              <a:extLst>
                <a:ext uri="{FF2B5EF4-FFF2-40B4-BE49-F238E27FC236}">
                  <a16:creationId xmlns:a16="http://schemas.microsoft.com/office/drawing/2014/main" id="{091E99F8-6E02-0303-24C0-0B623F0CD01D}"/>
                </a:ext>
              </a:extLst>
            </p:cNvPr>
            <p:cNvSpPr/>
            <p:nvPr/>
          </p:nvSpPr>
          <p:spPr>
            <a:xfrm>
              <a:off x="0" y="0"/>
              <a:ext cx="1176528" cy="710692"/>
            </a:xfrm>
            <a:custGeom>
              <a:avLst/>
              <a:gdLst/>
              <a:ahLst/>
              <a:cxnLst/>
              <a:rect l="l" t="t" r="r" b="b"/>
              <a:pathLst>
                <a:path w="1176528" h="710692">
                  <a:moveTo>
                    <a:pt x="16256" y="0"/>
                  </a:moveTo>
                  <a:cubicBezTo>
                    <a:pt x="5588" y="16637"/>
                    <a:pt x="0" y="35687"/>
                    <a:pt x="0" y="55372"/>
                  </a:cubicBezTo>
                  <a:lnTo>
                    <a:pt x="0" y="607187"/>
                  </a:lnTo>
                  <a:cubicBezTo>
                    <a:pt x="0" y="664337"/>
                    <a:pt x="46101" y="710565"/>
                    <a:pt x="103251" y="710692"/>
                  </a:cubicBezTo>
                  <a:lnTo>
                    <a:pt x="1073023" y="710692"/>
                  </a:lnTo>
                  <a:cubicBezTo>
                    <a:pt x="1130173" y="710565"/>
                    <a:pt x="1176401" y="664337"/>
                    <a:pt x="1176528" y="607187"/>
                  </a:cubicBezTo>
                  <a:lnTo>
                    <a:pt x="1176528" y="55372"/>
                  </a:lnTo>
                  <a:cubicBezTo>
                    <a:pt x="1176401" y="35687"/>
                    <a:pt x="1170559" y="16637"/>
                    <a:pt x="1160145" y="0"/>
                  </a:cubicBezTo>
                  <a:lnTo>
                    <a:pt x="608838" y="427863"/>
                  </a:lnTo>
                  <a:cubicBezTo>
                    <a:pt x="602615" y="432435"/>
                    <a:pt x="595376" y="434721"/>
                    <a:pt x="588137" y="434721"/>
                  </a:cubicBezTo>
                  <a:cubicBezTo>
                    <a:pt x="580898" y="434721"/>
                    <a:pt x="573659" y="432435"/>
                    <a:pt x="567436" y="427863"/>
                  </a:cubicBezTo>
                  <a:lnTo>
                    <a:pt x="16256" y="0"/>
                  </a:lnTo>
                  <a:close/>
                </a:path>
              </a:pathLst>
            </a:custGeom>
            <a:solidFill>
              <a:srgbClr val="33AAB9"/>
            </a:solidFill>
          </p:spPr>
        </p:sp>
      </p:grpSp>
      <p:grpSp>
        <p:nvGrpSpPr>
          <p:cNvPr id="298" name="Group 205">
            <a:extLst>
              <a:ext uri="{FF2B5EF4-FFF2-40B4-BE49-F238E27FC236}">
                <a16:creationId xmlns:a16="http://schemas.microsoft.com/office/drawing/2014/main" id="{DEE486DB-F616-88AF-E711-820C815D0EA9}"/>
              </a:ext>
            </a:extLst>
          </p:cNvPr>
          <p:cNvGrpSpPr/>
          <p:nvPr/>
        </p:nvGrpSpPr>
        <p:grpSpPr>
          <a:xfrm>
            <a:off x="12983400" y="5584380"/>
            <a:ext cx="772740" cy="303480"/>
            <a:chOff x="0" y="0"/>
            <a:chExt cx="1030320" cy="404640"/>
          </a:xfrm>
        </p:grpSpPr>
        <p:sp>
          <p:nvSpPr>
            <p:cNvPr id="299" name="Freeform 206">
              <a:extLst>
                <a:ext uri="{FF2B5EF4-FFF2-40B4-BE49-F238E27FC236}">
                  <a16:creationId xmlns:a16="http://schemas.microsoft.com/office/drawing/2014/main" id="{798BE22A-F576-B830-9F18-B0E7BAC51326}"/>
                </a:ext>
              </a:extLst>
            </p:cNvPr>
            <p:cNvSpPr/>
            <p:nvPr/>
          </p:nvSpPr>
          <p:spPr>
            <a:xfrm>
              <a:off x="0" y="0"/>
              <a:ext cx="1030351" cy="404749"/>
            </a:xfrm>
            <a:custGeom>
              <a:avLst/>
              <a:gdLst/>
              <a:ahLst/>
              <a:cxnLst/>
              <a:rect l="l" t="t" r="r" b="b"/>
              <a:pathLst>
                <a:path w="1030351" h="404749">
                  <a:moveTo>
                    <a:pt x="30353" y="0"/>
                  </a:moveTo>
                  <a:cubicBezTo>
                    <a:pt x="20066" y="0"/>
                    <a:pt x="9779" y="1905"/>
                    <a:pt x="0" y="4953"/>
                  </a:cubicBezTo>
                  <a:lnTo>
                    <a:pt x="515239" y="404749"/>
                  </a:lnTo>
                  <a:lnTo>
                    <a:pt x="1030351" y="4953"/>
                  </a:lnTo>
                  <a:cubicBezTo>
                    <a:pt x="1020572" y="1905"/>
                    <a:pt x="1010285" y="0"/>
                    <a:pt x="999998" y="0"/>
                  </a:cubicBezTo>
                  <a:close/>
                </a:path>
              </a:pathLst>
            </a:custGeom>
            <a:solidFill>
              <a:srgbClr val="33AAB9"/>
            </a:solidFill>
          </p:spPr>
        </p:sp>
      </p:grpSp>
      <p:grpSp>
        <p:nvGrpSpPr>
          <p:cNvPr id="300" name="Group 207">
            <a:extLst>
              <a:ext uri="{FF2B5EF4-FFF2-40B4-BE49-F238E27FC236}">
                <a16:creationId xmlns:a16="http://schemas.microsoft.com/office/drawing/2014/main" id="{8F537EFE-F907-14C8-DD98-0900746A6A1B}"/>
              </a:ext>
            </a:extLst>
          </p:cNvPr>
          <p:cNvGrpSpPr/>
          <p:nvPr/>
        </p:nvGrpSpPr>
        <p:grpSpPr>
          <a:xfrm>
            <a:off x="10727280" y="6183240"/>
            <a:ext cx="266760" cy="79380"/>
            <a:chOff x="0" y="0"/>
            <a:chExt cx="355680" cy="105840"/>
          </a:xfrm>
        </p:grpSpPr>
        <p:sp>
          <p:nvSpPr>
            <p:cNvPr id="301" name="Freeform 208">
              <a:extLst>
                <a:ext uri="{FF2B5EF4-FFF2-40B4-BE49-F238E27FC236}">
                  <a16:creationId xmlns:a16="http://schemas.microsoft.com/office/drawing/2014/main" id="{77550ADA-41EA-D727-58E4-B3C9F354D04E}"/>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solidFill>
              <a:srgbClr val="33AAB9"/>
            </a:solidFill>
          </p:spPr>
        </p:sp>
      </p:grpSp>
      <p:grpSp>
        <p:nvGrpSpPr>
          <p:cNvPr id="302" name="Group 209">
            <a:extLst>
              <a:ext uri="{FF2B5EF4-FFF2-40B4-BE49-F238E27FC236}">
                <a16:creationId xmlns:a16="http://schemas.microsoft.com/office/drawing/2014/main" id="{9EDE90AD-0632-4919-6CD1-EE89ED06481B}"/>
              </a:ext>
            </a:extLst>
          </p:cNvPr>
          <p:cNvGrpSpPr/>
          <p:nvPr/>
        </p:nvGrpSpPr>
        <p:grpSpPr>
          <a:xfrm>
            <a:off x="10606860" y="6063900"/>
            <a:ext cx="360180" cy="79380"/>
            <a:chOff x="0" y="0"/>
            <a:chExt cx="480240" cy="105840"/>
          </a:xfrm>
        </p:grpSpPr>
        <p:sp>
          <p:nvSpPr>
            <p:cNvPr id="303" name="Freeform 210">
              <a:extLst>
                <a:ext uri="{FF2B5EF4-FFF2-40B4-BE49-F238E27FC236}">
                  <a16:creationId xmlns:a16="http://schemas.microsoft.com/office/drawing/2014/main" id="{A33E87F0-D5F6-447B-B2A8-D29515BF7164}"/>
                </a:ext>
              </a:extLst>
            </p:cNvPr>
            <p:cNvSpPr/>
            <p:nvPr/>
          </p:nvSpPr>
          <p:spPr>
            <a:xfrm>
              <a:off x="0" y="0"/>
              <a:ext cx="480314" cy="105918"/>
            </a:xfrm>
            <a:custGeom>
              <a:avLst/>
              <a:gdLst/>
              <a:ahLst/>
              <a:cxnLst/>
              <a:rect l="l" t="t" r="r" b="b"/>
              <a:pathLst>
                <a:path w="480314" h="105918">
                  <a:moveTo>
                    <a:pt x="0" y="0"/>
                  </a:moveTo>
                  <a:lnTo>
                    <a:pt x="0" y="26543"/>
                  </a:lnTo>
                  <a:cubicBezTo>
                    <a:pt x="0" y="70358"/>
                    <a:pt x="35433" y="105918"/>
                    <a:pt x="79375" y="105918"/>
                  </a:cubicBezTo>
                  <a:lnTo>
                    <a:pt x="480314" y="105918"/>
                  </a:lnTo>
                  <a:lnTo>
                    <a:pt x="480314" y="0"/>
                  </a:lnTo>
                  <a:close/>
                </a:path>
              </a:pathLst>
            </a:custGeom>
            <a:solidFill>
              <a:srgbClr val="33AAB9"/>
            </a:solidFill>
          </p:spPr>
        </p:sp>
      </p:grpSp>
      <p:grpSp>
        <p:nvGrpSpPr>
          <p:cNvPr id="304" name="Group 211">
            <a:extLst>
              <a:ext uri="{FF2B5EF4-FFF2-40B4-BE49-F238E27FC236}">
                <a16:creationId xmlns:a16="http://schemas.microsoft.com/office/drawing/2014/main" id="{47DAECEA-A6D7-F56B-45F6-6F386D1BC3CD}"/>
              </a:ext>
            </a:extLst>
          </p:cNvPr>
          <p:cNvGrpSpPr/>
          <p:nvPr/>
        </p:nvGrpSpPr>
        <p:grpSpPr>
          <a:xfrm>
            <a:off x="11007000" y="5944560"/>
            <a:ext cx="238140" cy="198720"/>
            <a:chOff x="0" y="0"/>
            <a:chExt cx="317520" cy="264960"/>
          </a:xfrm>
        </p:grpSpPr>
        <p:sp>
          <p:nvSpPr>
            <p:cNvPr id="305" name="Freeform 212">
              <a:extLst>
                <a:ext uri="{FF2B5EF4-FFF2-40B4-BE49-F238E27FC236}">
                  <a16:creationId xmlns:a16="http://schemas.microsoft.com/office/drawing/2014/main" id="{C6A239E5-A027-7E0C-086C-332ADA5F4D5B}"/>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solidFill>
              <a:srgbClr val="33AAB9"/>
            </a:solidFill>
          </p:spPr>
        </p:sp>
      </p:grpSp>
      <p:grpSp>
        <p:nvGrpSpPr>
          <p:cNvPr id="306" name="Group 213">
            <a:extLst>
              <a:ext uri="{FF2B5EF4-FFF2-40B4-BE49-F238E27FC236}">
                <a16:creationId xmlns:a16="http://schemas.microsoft.com/office/drawing/2014/main" id="{917BF490-2982-28A7-67B3-097FE9C8D792}"/>
              </a:ext>
            </a:extLst>
          </p:cNvPr>
          <p:cNvGrpSpPr/>
          <p:nvPr/>
        </p:nvGrpSpPr>
        <p:grpSpPr>
          <a:xfrm>
            <a:off x="11007000" y="6183240"/>
            <a:ext cx="238140" cy="59400"/>
            <a:chOff x="0" y="0"/>
            <a:chExt cx="317520" cy="79200"/>
          </a:xfrm>
        </p:grpSpPr>
        <p:sp>
          <p:nvSpPr>
            <p:cNvPr id="307" name="Freeform 214">
              <a:extLst>
                <a:ext uri="{FF2B5EF4-FFF2-40B4-BE49-F238E27FC236}">
                  <a16:creationId xmlns:a16="http://schemas.microsoft.com/office/drawing/2014/main" id="{7F5DF729-316A-6ABB-6472-B29CBECB8AEB}"/>
                </a:ext>
              </a:extLst>
            </p:cNvPr>
            <p:cNvSpPr/>
            <p:nvPr/>
          </p:nvSpPr>
          <p:spPr>
            <a:xfrm>
              <a:off x="0" y="0"/>
              <a:ext cx="317627" cy="79248"/>
            </a:xfrm>
            <a:custGeom>
              <a:avLst/>
              <a:gdLst/>
              <a:ahLst/>
              <a:cxnLst/>
              <a:rect l="l" t="t" r="r" b="b"/>
              <a:pathLst>
                <a:path w="317627" h="79248">
                  <a:moveTo>
                    <a:pt x="0" y="0"/>
                  </a:moveTo>
                  <a:lnTo>
                    <a:pt x="0" y="26416"/>
                  </a:lnTo>
                  <a:cubicBezTo>
                    <a:pt x="0" y="55626"/>
                    <a:pt x="23749" y="79248"/>
                    <a:pt x="52959" y="79248"/>
                  </a:cubicBezTo>
                  <a:lnTo>
                    <a:pt x="264668" y="79248"/>
                  </a:lnTo>
                  <a:cubicBezTo>
                    <a:pt x="293878" y="79248"/>
                    <a:pt x="317627" y="55626"/>
                    <a:pt x="317627" y="26543"/>
                  </a:cubicBezTo>
                  <a:lnTo>
                    <a:pt x="317627" y="0"/>
                  </a:lnTo>
                  <a:close/>
                </a:path>
              </a:pathLst>
            </a:custGeom>
            <a:solidFill>
              <a:srgbClr val="33AAB9"/>
            </a:solidFill>
          </p:spPr>
        </p:sp>
      </p:grpSp>
      <p:grpSp>
        <p:nvGrpSpPr>
          <p:cNvPr id="308" name="Group 215">
            <a:extLst>
              <a:ext uri="{FF2B5EF4-FFF2-40B4-BE49-F238E27FC236}">
                <a16:creationId xmlns:a16="http://schemas.microsoft.com/office/drawing/2014/main" id="{22EF6C4D-9E7B-8891-4901-7AAA404E8695}"/>
              </a:ext>
            </a:extLst>
          </p:cNvPr>
          <p:cNvGrpSpPr/>
          <p:nvPr/>
        </p:nvGrpSpPr>
        <p:grpSpPr>
          <a:xfrm>
            <a:off x="10606860" y="5627040"/>
            <a:ext cx="677700" cy="397440"/>
            <a:chOff x="0" y="0"/>
            <a:chExt cx="903600" cy="529920"/>
          </a:xfrm>
        </p:grpSpPr>
        <p:sp>
          <p:nvSpPr>
            <p:cNvPr id="309" name="Freeform 216">
              <a:extLst>
                <a:ext uri="{FF2B5EF4-FFF2-40B4-BE49-F238E27FC236}">
                  <a16:creationId xmlns:a16="http://schemas.microsoft.com/office/drawing/2014/main" id="{D273D0F8-A3D9-D09E-5941-A510AE074E90}"/>
                </a:ext>
              </a:extLst>
            </p:cNvPr>
            <p:cNvSpPr/>
            <p:nvPr/>
          </p:nvSpPr>
          <p:spPr>
            <a:xfrm>
              <a:off x="0" y="0"/>
              <a:ext cx="903732" cy="529971"/>
            </a:xfrm>
            <a:custGeom>
              <a:avLst/>
              <a:gdLst/>
              <a:ahLst/>
              <a:cxnLst/>
              <a:rect l="l" t="t" r="r" b="b"/>
              <a:pathLst>
                <a:path w="903732"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8068" y="238506"/>
                  </a:lnTo>
                  <a:cubicBezTo>
                    <a:pt x="853440" y="238506"/>
                    <a:pt x="899287" y="281178"/>
                    <a:pt x="903732" y="336296"/>
                  </a:cubicBezTo>
                  <a:lnTo>
                    <a:pt x="903732" y="79629"/>
                  </a:lnTo>
                  <a:cubicBezTo>
                    <a:pt x="903478" y="35560"/>
                    <a:pt x="868045" y="0"/>
                    <a:pt x="824103" y="0"/>
                  </a:cubicBezTo>
                  <a:close/>
                </a:path>
              </a:pathLst>
            </a:custGeom>
            <a:solidFill>
              <a:srgbClr val="33AAB9"/>
            </a:solidFill>
          </p:spPr>
        </p:sp>
      </p:grpSp>
      <p:grpSp>
        <p:nvGrpSpPr>
          <p:cNvPr id="310" name="Group 217">
            <a:extLst>
              <a:ext uri="{FF2B5EF4-FFF2-40B4-BE49-F238E27FC236}">
                <a16:creationId xmlns:a16="http://schemas.microsoft.com/office/drawing/2014/main" id="{E42D648E-E963-C4A1-6DC7-F96FFB32FED5}"/>
              </a:ext>
            </a:extLst>
          </p:cNvPr>
          <p:cNvGrpSpPr/>
          <p:nvPr/>
        </p:nvGrpSpPr>
        <p:grpSpPr>
          <a:xfrm>
            <a:off x="11007000" y="5845740"/>
            <a:ext cx="238140" cy="59400"/>
            <a:chOff x="0" y="0"/>
            <a:chExt cx="317520" cy="79200"/>
          </a:xfrm>
        </p:grpSpPr>
        <p:sp>
          <p:nvSpPr>
            <p:cNvPr id="311" name="Freeform 218">
              <a:extLst>
                <a:ext uri="{FF2B5EF4-FFF2-40B4-BE49-F238E27FC236}">
                  <a16:creationId xmlns:a16="http://schemas.microsoft.com/office/drawing/2014/main" id="{823F190A-1C57-F47D-069D-969077DC5CA0}"/>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solidFill>
              <a:srgbClr val="33AAB9"/>
            </a:solidFill>
          </p:spPr>
        </p:sp>
      </p:gr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B</a:t>
            </a:r>
          </a:p>
        </p:txBody>
      </p:sp>
      <p:grpSp>
        <p:nvGrpSpPr>
          <p:cNvPr id="212" name="Group 29">
            <a:extLst>
              <a:ext uri="{FF2B5EF4-FFF2-40B4-BE49-F238E27FC236}">
                <a16:creationId xmlns:a16="http://schemas.microsoft.com/office/drawing/2014/main" id="{9B1D5B8A-3AA0-3DA0-DBC7-249182BB5856}"/>
              </a:ext>
            </a:extLst>
          </p:cNvPr>
          <p:cNvGrpSpPr/>
          <p:nvPr/>
        </p:nvGrpSpPr>
        <p:grpSpPr>
          <a:xfrm>
            <a:off x="6883920" y="2855534"/>
            <a:ext cx="831060" cy="978480"/>
            <a:chOff x="0" y="0"/>
            <a:chExt cx="1108080" cy="1304640"/>
          </a:xfrm>
        </p:grpSpPr>
        <p:sp>
          <p:nvSpPr>
            <p:cNvPr id="213" name="Freeform 30">
              <a:extLst>
                <a:ext uri="{FF2B5EF4-FFF2-40B4-BE49-F238E27FC236}">
                  <a16:creationId xmlns:a16="http://schemas.microsoft.com/office/drawing/2014/main" id="{D76CEF5B-DB82-0BF1-2FB4-2AF897040E6D}"/>
                </a:ext>
              </a:extLst>
            </p:cNvPr>
            <p:cNvSpPr/>
            <p:nvPr/>
          </p:nvSpPr>
          <p:spPr>
            <a:xfrm>
              <a:off x="-7239" y="-4953"/>
              <a:ext cx="1108075" cy="1304544"/>
            </a:xfrm>
            <a:custGeom>
              <a:avLst/>
              <a:gdLst/>
              <a:ahLst/>
              <a:cxnLst/>
              <a:rect l="l" t="t" r="r" b="b"/>
              <a:pathLst>
                <a:path w="1108075" h="1304544">
                  <a:moveTo>
                    <a:pt x="512572" y="370332"/>
                  </a:moveTo>
                  <a:cubicBezTo>
                    <a:pt x="540385" y="361188"/>
                    <a:pt x="570611" y="371856"/>
                    <a:pt x="591058" y="398018"/>
                  </a:cubicBezTo>
                  <a:lnTo>
                    <a:pt x="584454" y="405638"/>
                  </a:lnTo>
                  <a:cubicBezTo>
                    <a:pt x="566420" y="382524"/>
                    <a:pt x="539623" y="372999"/>
                    <a:pt x="515239" y="380873"/>
                  </a:cubicBezTo>
                  <a:cubicBezTo>
                    <a:pt x="489204" y="389255"/>
                    <a:pt x="470408" y="415925"/>
                    <a:pt x="467233" y="448691"/>
                  </a:cubicBezTo>
                  <a:lnTo>
                    <a:pt x="458216" y="446913"/>
                  </a:lnTo>
                  <a:cubicBezTo>
                    <a:pt x="459105" y="437642"/>
                    <a:pt x="461137" y="428879"/>
                    <a:pt x="464058" y="420624"/>
                  </a:cubicBezTo>
                  <a:cubicBezTo>
                    <a:pt x="466344" y="414528"/>
                    <a:pt x="469011" y="408686"/>
                    <a:pt x="472313" y="403352"/>
                  </a:cubicBezTo>
                  <a:close/>
                  <a:moveTo>
                    <a:pt x="486918" y="302895"/>
                  </a:moveTo>
                  <a:cubicBezTo>
                    <a:pt x="500888" y="299720"/>
                    <a:pt x="515493" y="301117"/>
                    <a:pt x="529463" y="307213"/>
                  </a:cubicBezTo>
                  <a:lnTo>
                    <a:pt x="526288" y="317627"/>
                  </a:lnTo>
                  <a:cubicBezTo>
                    <a:pt x="501650" y="306832"/>
                    <a:pt x="474345" y="312928"/>
                    <a:pt x="455295" y="333375"/>
                  </a:cubicBezTo>
                  <a:cubicBezTo>
                    <a:pt x="434975" y="355092"/>
                    <a:pt x="427863" y="389255"/>
                    <a:pt x="437007" y="420370"/>
                  </a:cubicBezTo>
                  <a:lnTo>
                    <a:pt x="428371" y="423672"/>
                  </a:lnTo>
                  <a:cubicBezTo>
                    <a:pt x="420751" y="397383"/>
                    <a:pt x="423418" y="369062"/>
                    <a:pt x="434848" y="346202"/>
                  </a:cubicBezTo>
                  <a:lnTo>
                    <a:pt x="449072" y="325374"/>
                  </a:lnTo>
                  <a:cubicBezTo>
                    <a:pt x="459867" y="313690"/>
                    <a:pt x="472948" y="306070"/>
                    <a:pt x="486918" y="303022"/>
                  </a:cubicBezTo>
                  <a:close/>
                  <a:moveTo>
                    <a:pt x="511048" y="90805"/>
                  </a:moveTo>
                  <a:cubicBezTo>
                    <a:pt x="496443" y="93980"/>
                    <a:pt x="482854" y="103505"/>
                    <a:pt x="473456" y="118745"/>
                  </a:cubicBezTo>
                  <a:lnTo>
                    <a:pt x="471678" y="117475"/>
                  </a:lnTo>
                  <a:lnTo>
                    <a:pt x="469646" y="121539"/>
                  </a:lnTo>
                  <a:lnTo>
                    <a:pt x="455041" y="104775"/>
                  </a:lnTo>
                  <a:cubicBezTo>
                    <a:pt x="422656" y="80264"/>
                    <a:pt x="380238" y="92583"/>
                    <a:pt x="360299" y="132334"/>
                  </a:cubicBezTo>
                  <a:cubicBezTo>
                    <a:pt x="359029" y="134747"/>
                    <a:pt x="357886" y="137287"/>
                    <a:pt x="357886" y="140335"/>
                  </a:cubicBezTo>
                  <a:cubicBezTo>
                    <a:pt x="348234" y="190627"/>
                    <a:pt x="363601" y="239014"/>
                    <a:pt x="394208" y="254127"/>
                  </a:cubicBezTo>
                  <a:lnTo>
                    <a:pt x="391160" y="264795"/>
                  </a:lnTo>
                  <a:cubicBezTo>
                    <a:pt x="359283" y="249301"/>
                    <a:pt x="341630" y="203073"/>
                    <a:pt x="347218" y="152654"/>
                  </a:cubicBezTo>
                  <a:cubicBezTo>
                    <a:pt x="317500" y="136017"/>
                    <a:pt x="281813" y="149606"/>
                    <a:pt x="264033" y="185039"/>
                  </a:cubicBezTo>
                  <a:cubicBezTo>
                    <a:pt x="249936" y="213106"/>
                    <a:pt x="252603" y="239395"/>
                    <a:pt x="263398" y="265430"/>
                  </a:cubicBezTo>
                  <a:cubicBezTo>
                    <a:pt x="256159" y="272288"/>
                    <a:pt x="249936" y="281051"/>
                    <a:pt x="244856" y="291084"/>
                  </a:cubicBezTo>
                  <a:cubicBezTo>
                    <a:pt x="219202" y="342138"/>
                    <a:pt x="232156" y="409067"/>
                    <a:pt x="273685" y="440563"/>
                  </a:cubicBezTo>
                  <a:cubicBezTo>
                    <a:pt x="287655" y="451104"/>
                    <a:pt x="303022" y="456311"/>
                    <a:pt x="318135" y="454152"/>
                  </a:cubicBezTo>
                  <a:cubicBezTo>
                    <a:pt x="320929" y="424053"/>
                    <a:pt x="328803" y="394462"/>
                    <a:pt x="341630" y="367284"/>
                  </a:cubicBezTo>
                  <a:lnTo>
                    <a:pt x="350774" y="373761"/>
                  </a:lnTo>
                  <a:cubicBezTo>
                    <a:pt x="338074" y="400685"/>
                    <a:pt x="330581" y="430149"/>
                    <a:pt x="329819" y="460248"/>
                  </a:cubicBezTo>
                  <a:cubicBezTo>
                    <a:pt x="339852" y="496316"/>
                    <a:pt x="366268" y="520446"/>
                    <a:pt x="395859" y="524510"/>
                  </a:cubicBezTo>
                  <a:lnTo>
                    <a:pt x="397510" y="548259"/>
                  </a:lnTo>
                  <a:cubicBezTo>
                    <a:pt x="406527" y="586232"/>
                    <a:pt x="436880" y="609600"/>
                    <a:pt x="467614" y="602488"/>
                  </a:cubicBezTo>
                  <a:lnTo>
                    <a:pt x="468122" y="604901"/>
                  </a:lnTo>
                  <a:lnTo>
                    <a:pt x="471932" y="603504"/>
                  </a:lnTo>
                  <a:lnTo>
                    <a:pt x="473583" y="627888"/>
                  </a:lnTo>
                  <a:cubicBezTo>
                    <a:pt x="484124" y="672719"/>
                    <a:pt x="522351" y="698500"/>
                    <a:pt x="558927" y="685546"/>
                  </a:cubicBezTo>
                  <a:cubicBezTo>
                    <a:pt x="561213" y="684784"/>
                    <a:pt x="563372" y="683768"/>
                    <a:pt x="565150" y="681609"/>
                  </a:cubicBezTo>
                  <a:cubicBezTo>
                    <a:pt x="598170" y="653669"/>
                    <a:pt x="613537" y="608330"/>
                    <a:pt x="601599" y="573024"/>
                  </a:cubicBezTo>
                  <a:cubicBezTo>
                    <a:pt x="584581" y="591820"/>
                    <a:pt x="561086" y="600329"/>
                    <a:pt x="537464" y="596138"/>
                  </a:cubicBezTo>
                  <a:lnTo>
                    <a:pt x="538861" y="585089"/>
                  </a:lnTo>
                  <a:cubicBezTo>
                    <a:pt x="564769" y="589661"/>
                    <a:pt x="590550" y="576961"/>
                    <a:pt x="605790" y="552323"/>
                  </a:cubicBezTo>
                  <a:cubicBezTo>
                    <a:pt x="622046" y="526034"/>
                    <a:pt x="623570" y="490855"/>
                    <a:pt x="609473" y="462661"/>
                  </a:cubicBezTo>
                  <a:lnTo>
                    <a:pt x="617474" y="457327"/>
                  </a:lnTo>
                  <a:cubicBezTo>
                    <a:pt x="633222" y="489204"/>
                    <a:pt x="631571" y="528955"/>
                    <a:pt x="613283" y="558800"/>
                  </a:cubicBezTo>
                  <a:lnTo>
                    <a:pt x="609092" y="563880"/>
                  </a:lnTo>
                  <a:cubicBezTo>
                    <a:pt x="623570" y="601218"/>
                    <a:pt x="611124" y="649097"/>
                    <a:pt x="579882" y="681355"/>
                  </a:cubicBezTo>
                  <a:cubicBezTo>
                    <a:pt x="592836" y="718185"/>
                    <a:pt x="626618" y="737362"/>
                    <a:pt x="659257" y="725932"/>
                  </a:cubicBezTo>
                  <a:cubicBezTo>
                    <a:pt x="681101" y="718185"/>
                    <a:pt x="693293" y="701421"/>
                    <a:pt x="700024" y="679196"/>
                  </a:cubicBezTo>
                  <a:cubicBezTo>
                    <a:pt x="725170" y="692912"/>
                    <a:pt x="753999" y="688340"/>
                    <a:pt x="775589" y="669036"/>
                  </a:cubicBezTo>
                  <a:lnTo>
                    <a:pt x="786384" y="673735"/>
                  </a:lnTo>
                  <a:cubicBezTo>
                    <a:pt x="820801" y="673862"/>
                    <a:pt x="847090" y="671195"/>
                    <a:pt x="863600" y="638302"/>
                  </a:cubicBezTo>
                  <a:cubicBezTo>
                    <a:pt x="877951" y="609854"/>
                    <a:pt x="876808" y="575183"/>
                    <a:pt x="862330" y="549402"/>
                  </a:cubicBezTo>
                  <a:cubicBezTo>
                    <a:pt x="846963" y="571754"/>
                    <a:pt x="826389" y="584708"/>
                    <a:pt x="805815" y="584708"/>
                  </a:cubicBezTo>
                  <a:lnTo>
                    <a:pt x="805434" y="572135"/>
                  </a:lnTo>
                  <a:cubicBezTo>
                    <a:pt x="833120" y="573659"/>
                    <a:pt x="860933" y="547370"/>
                    <a:pt x="874522" y="506349"/>
                  </a:cubicBezTo>
                  <a:cubicBezTo>
                    <a:pt x="882777" y="474472"/>
                    <a:pt x="876300" y="439674"/>
                    <a:pt x="857758" y="415163"/>
                  </a:cubicBezTo>
                  <a:cubicBezTo>
                    <a:pt x="841121" y="443357"/>
                    <a:pt x="812546" y="458343"/>
                    <a:pt x="783463" y="454152"/>
                  </a:cubicBezTo>
                  <a:lnTo>
                    <a:pt x="784606" y="443103"/>
                  </a:lnTo>
                  <a:cubicBezTo>
                    <a:pt x="810514" y="446786"/>
                    <a:pt x="836041" y="433324"/>
                    <a:pt x="850900" y="408178"/>
                  </a:cubicBezTo>
                  <a:lnTo>
                    <a:pt x="852297" y="405003"/>
                  </a:lnTo>
                  <a:cubicBezTo>
                    <a:pt x="851916" y="374523"/>
                    <a:pt x="838581" y="345694"/>
                    <a:pt x="815848" y="328549"/>
                  </a:cubicBezTo>
                  <a:cubicBezTo>
                    <a:pt x="807466" y="322199"/>
                    <a:pt x="798576" y="318008"/>
                    <a:pt x="789432" y="317119"/>
                  </a:cubicBezTo>
                  <a:cubicBezTo>
                    <a:pt x="772668" y="364109"/>
                    <a:pt x="738886" y="393573"/>
                    <a:pt x="705866" y="390017"/>
                  </a:cubicBezTo>
                  <a:cubicBezTo>
                    <a:pt x="705358" y="400558"/>
                    <a:pt x="702437" y="410845"/>
                    <a:pt x="697230" y="419862"/>
                  </a:cubicBezTo>
                  <a:cubicBezTo>
                    <a:pt x="686562" y="438404"/>
                    <a:pt x="668401" y="449072"/>
                    <a:pt x="649224" y="448056"/>
                  </a:cubicBezTo>
                  <a:lnTo>
                    <a:pt x="649605" y="437261"/>
                  </a:lnTo>
                  <a:cubicBezTo>
                    <a:pt x="665607" y="438150"/>
                    <a:pt x="680847" y="429387"/>
                    <a:pt x="689737" y="414147"/>
                  </a:cubicBezTo>
                  <a:cubicBezTo>
                    <a:pt x="694309" y="406273"/>
                    <a:pt x="696849" y="397383"/>
                    <a:pt x="697230" y="388239"/>
                  </a:cubicBezTo>
                  <a:lnTo>
                    <a:pt x="693039" y="387477"/>
                  </a:lnTo>
                  <a:lnTo>
                    <a:pt x="695325" y="377952"/>
                  </a:lnTo>
                  <a:cubicBezTo>
                    <a:pt x="696087" y="371094"/>
                    <a:pt x="694182" y="364617"/>
                    <a:pt x="691261" y="358648"/>
                  </a:cubicBezTo>
                  <a:cubicBezTo>
                    <a:pt x="683387" y="342519"/>
                    <a:pt x="668655" y="332359"/>
                    <a:pt x="652653" y="331724"/>
                  </a:cubicBezTo>
                  <a:lnTo>
                    <a:pt x="652907" y="320929"/>
                  </a:lnTo>
                  <a:cubicBezTo>
                    <a:pt x="672084" y="321564"/>
                    <a:pt x="689610" y="334010"/>
                    <a:pt x="699135" y="353568"/>
                  </a:cubicBezTo>
                  <a:cubicBezTo>
                    <a:pt x="702691" y="361061"/>
                    <a:pt x="704977" y="369062"/>
                    <a:pt x="705231" y="377317"/>
                  </a:cubicBezTo>
                  <a:cubicBezTo>
                    <a:pt x="734060" y="382778"/>
                    <a:pt x="764159" y="356870"/>
                    <a:pt x="778891" y="314579"/>
                  </a:cubicBezTo>
                  <a:cubicBezTo>
                    <a:pt x="791464" y="271653"/>
                    <a:pt x="778256" y="222377"/>
                    <a:pt x="745363" y="197485"/>
                  </a:cubicBezTo>
                  <a:cubicBezTo>
                    <a:pt x="732409" y="187706"/>
                    <a:pt x="718185" y="183007"/>
                    <a:pt x="704215" y="185039"/>
                  </a:cubicBezTo>
                  <a:cubicBezTo>
                    <a:pt x="707009" y="215011"/>
                    <a:pt x="699389" y="242951"/>
                    <a:pt x="681863" y="260731"/>
                  </a:cubicBezTo>
                  <a:lnTo>
                    <a:pt x="676021" y="252095"/>
                  </a:lnTo>
                  <a:cubicBezTo>
                    <a:pt x="695579" y="232283"/>
                    <a:pt x="700913" y="197739"/>
                    <a:pt x="691515" y="163322"/>
                  </a:cubicBezTo>
                  <a:cubicBezTo>
                    <a:pt x="686054" y="143383"/>
                    <a:pt x="674751" y="125730"/>
                    <a:pt x="658876" y="113665"/>
                  </a:cubicBezTo>
                  <a:cubicBezTo>
                    <a:pt x="630301" y="92075"/>
                    <a:pt x="595122" y="94996"/>
                    <a:pt x="569468" y="117602"/>
                  </a:cubicBezTo>
                  <a:lnTo>
                    <a:pt x="555117" y="101346"/>
                  </a:lnTo>
                  <a:cubicBezTo>
                    <a:pt x="541401" y="90932"/>
                    <a:pt x="525653" y="87757"/>
                    <a:pt x="511048" y="90805"/>
                  </a:cubicBezTo>
                  <a:close/>
                  <a:moveTo>
                    <a:pt x="543560" y="5207"/>
                  </a:moveTo>
                  <a:cubicBezTo>
                    <a:pt x="851662" y="12954"/>
                    <a:pt x="1108075" y="438277"/>
                    <a:pt x="878459" y="781558"/>
                  </a:cubicBezTo>
                  <a:cubicBezTo>
                    <a:pt x="803148" y="871474"/>
                    <a:pt x="792988" y="1001268"/>
                    <a:pt x="859282" y="1297559"/>
                  </a:cubicBezTo>
                  <a:lnTo>
                    <a:pt x="348361" y="1304544"/>
                  </a:lnTo>
                  <a:lnTo>
                    <a:pt x="313944" y="1116711"/>
                  </a:lnTo>
                  <a:cubicBezTo>
                    <a:pt x="222631" y="1154049"/>
                    <a:pt x="121793" y="1142873"/>
                    <a:pt x="88138" y="1102868"/>
                  </a:cubicBezTo>
                  <a:cubicBezTo>
                    <a:pt x="71628" y="1080643"/>
                    <a:pt x="78740" y="1011174"/>
                    <a:pt x="99568" y="957453"/>
                  </a:cubicBezTo>
                  <a:cubicBezTo>
                    <a:pt x="106299" y="937387"/>
                    <a:pt x="72390" y="930402"/>
                    <a:pt x="65151" y="901192"/>
                  </a:cubicBezTo>
                  <a:cubicBezTo>
                    <a:pt x="61849" y="874014"/>
                    <a:pt x="84201" y="872998"/>
                    <a:pt x="93726" y="859028"/>
                  </a:cubicBezTo>
                  <a:lnTo>
                    <a:pt x="59309" y="829056"/>
                  </a:lnTo>
                  <a:cubicBezTo>
                    <a:pt x="42799" y="808355"/>
                    <a:pt x="79883" y="769239"/>
                    <a:pt x="90043" y="739267"/>
                  </a:cubicBezTo>
                  <a:cubicBezTo>
                    <a:pt x="54229" y="725551"/>
                    <a:pt x="26924" y="706755"/>
                    <a:pt x="8128" y="684403"/>
                  </a:cubicBezTo>
                  <a:cubicBezTo>
                    <a:pt x="0" y="647319"/>
                    <a:pt x="50419" y="595630"/>
                    <a:pt x="94742" y="528066"/>
                  </a:cubicBezTo>
                  <a:cubicBezTo>
                    <a:pt x="141224" y="460883"/>
                    <a:pt x="102489" y="409702"/>
                    <a:pt x="138049" y="265430"/>
                  </a:cubicBezTo>
                  <a:cubicBezTo>
                    <a:pt x="194564" y="87122"/>
                    <a:pt x="328295" y="0"/>
                    <a:pt x="543560" y="5207"/>
                  </a:cubicBezTo>
                  <a:close/>
                </a:path>
              </a:pathLst>
            </a:custGeom>
            <a:solidFill>
              <a:srgbClr val="0DB7C4"/>
            </a:solidFill>
          </p:spPr>
        </p:sp>
      </p:grpSp>
      <p:grpSp>
        <p:nvGrpSpPr>
          <p:cNvPr id="214" name="Group 31">
            <a:extLst>
              <a:ext uri="{FF2B5EF4-FFF2-40B4-BE49-F238E27FC236}">
                <a16:creationId xmlns:a16="http://schemas.microsoft.com/office/drawing/2014/main" id="{A206DCA1-48F7-FBF9-A08F-62C5727A0382}"/>
              </a:ext>
            </a:extLst>
          </p:cNvPr>
          <p:cNvGrpSpPr/>
          <p:nvPr/>
        </p:nvGrpSpPr>
        <p:grpSpPr>
          <a:xfrm>
            <a:off x="8270100" y="2877134"/>
            <a:ext cx="872640" cy="934740"/>
            <a:chOff x="0" y="0"/>
            <a:chExt cx="1163520" cy="1246320"/>
          </a:xfrm>
        </p:grpSpPr>
        <p:sp>
          <p:nvSpPr>
            <p:cNvPr id="215" name="Freeform 32">
              <a:extLst>
                <a:ext uri="{FF2B5EF4-FFF2-40B4-BE49-F238E27FC236}">
                  <a16:creationId xmlns:a16="http://schemas.microsoft.com/office/drawing/2014/main" id="{DB839E4F-4DDE-D9D3-C4C8-762D12124AB3}"/>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solidFill>
              <a:srgbClr val="0DB7C4"/>
            </a:solidFill>
          </p:spPr>
        </p:sp>
      </p:grpSp>
      <p:grpSp>
        <p:nvGrpSpPr>
          <p:cNvPr id="216" name="Group 33">
            <a:extLst>
              <a:ext uri="{FF2B5EF4-FFF2-40B4-BE49-F238E27FC236}">
                <a16:creationId xmlns:a16="http://schemas.microsoft.com/office/drawing/2014/main" id="{571A59BB-0C3B-8A8B-AEDD-6AD33E418DF6}"/>
              </a:ext>
            </a:extLst>
          </p:cNvPr>
          <p:cNvGrpSpPr/>
          <p:nvPr/>
        </p:nvGrpSpPr>
        <p:grpSpPr>
          <a:xfrm>
            <a:off x="5496660" y="2855534"/>
            <a:ext cx="831060" cy="978480"/>
            <a:chOff x="0" y="0"/>
            <a:chExt cx="1108080" cy="1304640"/>
          </a:xfrm>
        </p:grpSpPr>
        <p:sp>
          <p:nvSpPr>
            <p:cNvPr id="217" name="Freeform 34">
              <a:extLst>
                <a:ext uri="{FF2B5EF4-FFF2-40B4-BE49-F238E27FC236}">
                  <a16:creationId xmlns:a16="http://schemas.microsoft.com/office/drawing/2014/main" id="{BAB7FAD3-9679-FA82-A76B-7389ED7CE834}"/>
                </a:ext>
              </a:extLst>
            </p:cNvPr>
            <p:cNvSpPr/>
            <p:nvPr/>
          </p:nvSpPr>
          <p:spPr>
            <a:xfrm>
              <a:off x="-7239" y="-4953"/>
              <a:ext cx="1108075" cy="1304544"/>
            </a:xfrm>
            <a:custGeom>
              <a:avLst/>
              <a:gdLst/>
              <a:ahLst/>
              <a:cxnLst/>
              <a:rect l="l" t="t" r="r" b="b"/>
              <a:pathLst>
                <a:path w="1108075" h="1304544">
                  <a:moveTo>
                    <a:pt x="543560" y="5207"/>
                  </a:moveTo>
                  <a:cubicBezTo>
                    <a:pt x="328295" y="0"/>
                    <a:pt x="194564" y="87122"/>
                    <a:pt x="138049" y="265557"/>
                  </a:cubicBezTo>
                  <a:cubicBezTo>
                    <a:pt x="102489" y="409829"/>
                    <a:pt x="141224" y="461010"/>
                    <a:pt x="94742" y="528193"/>
                  </a:cubicBezTo>
                  <a:cubicBezTo>
                    <a:pt x="50419" y="595630"/>
                    <a:pt x="0" y="647319"/>
                    <a:pt x="8128" y="684403"/>
                  </a:cubicBezTo>
                  <a:cubicBezTo>
                    <a:pt x="26924" y="706755"/>
                    <a:pt x="54229" y="725551"/>
                    <a:pt x="90170" y="739394"/>
                  </a:cubicBezTo>
                  <a:cubicBezTo>
                    <a:pt x="79883" y="769366"/>
                    <a:pt x="42926" y="808355"/>
                    <a:pt x="59436" y="829183"/>
                  </a:cubicBezTo>
                  <a:lnTo>
                    <a:pt x="93853" y="859028"/>
                  </a:lnTo>
                  <a:cubicBezTo>
                    <a:pt x="84328" y="873125"/>
                    <a:pt x="61976" y="874014"/>
                    <a:pt x="65278" y="901192"/>
                  </a:cubicBezTo>
                  <a:cubicBezTo>
                    <a:pt x="72517" y="930402"/>
                    <a:pt x="106426" y="937387"/>
                    <a:pt x="99695" y="957453"/>
                  </a:cubicBezTo>
                  <a:cubicBezTo>
                    <a:pt x="78740" y="1011174"/>
                    <a:pt x="71755" y="1080643"/>
                    <a:pt x="88265" y="1102868"/>
                  </a:cubicBezTo>
                  <a:cubicBezTo>
                    <a:pt x="121793" y="1142873"/>
                    <a:pt x="222758" y="1154049"/>
                    <a:pt x="314071" y="1116711"/>
                  </a:cubicBezTo>
                  <a:lnTo>
                    <a:pt x="348488" y="1304544"/>
                  </a:lnTo>
                  <a:lnTo>
                    <a:pt x="859409" y="1297559"/>
                  </a:lnTo>
                  <a:cubicBezTo>
                    <a:pt x="793115" y="1001268"/>
                    <a:pt x="803275" y="871474"/>
                    <a:pt x="878586" y="781558"/>
                  </a:cubicBezTo>
                  <a:cubicBezTo>
                    <a:pt x="1108075" y="438277"/>
                    <a:pt x="851662" y="12954"/>
                    <a:pt x="543560" y="5207"/>
                  </a:cubicBezTo>
                  <a:close/>
                </a:path>
              </a:pathLst>
            </a:custGeom>
            <a:solidFill>
              <a:srgbClr val="0DB7C4"/>
            </a:solidFill>
          </p:spPr>
        </p:sp>
      </p:grpSp>
      <p:grpSp>
        <p:nvGrpSpPr>
          <p:cNvPr id="218" name="Group 35">
            <a:extLst>
              <a:ext uri="{FF2B5EF4-FFF2-40B4-BE49-F238E27FC236}">
                <a16:creationId xmlns:a16="http://schemas.microsoft.com/office/drawing/2014/main" id="{CB3A5ABC-F3F0-703C-34B3-3801C3DB04D3}"/>
              </a:ext>
            </a:extLst>
          </p:cNvPr>
          <p:cNvGrpSpPr/>
          <p:nvPr/>
        </p:nvGrpSpPr>
        <p:grpSpPr>
          <a:xfrm rot="-3499199">
            <a:off x="5787720" y="2835554"/>
            <a:ext cx="435240" cy="609120"/>
            <a:chOff x="0" y="0"/>
            <a:chExt cx="580320" cy="812160"/>
          </a:xfrm>
        </p:grpSpPr>
        <p:sp>
          <p:nvSpPr>
            <p:cNvPr id="219" name="Freeform 36">
              <a:extLst>
                <a:ext uri="{FF2B5EF4-FFF2-40B4-BE49-F238E27FC236}">
                  <a16:creationId xmlns:a16="http://schemas.microsoft.com/office/drawing/2014/main" id="{7F3FF281-84C8-4C95-991A-92CB8BA61DBB}"/>
                </a:ext>
              </a:extLst>
            </p:cNvPr>
            <p:cNvSpPr/>
            <p:nvPr/>
          </p:nvSpPr>
          <p:spPr>
            <a:xfrm>
              <a:off x="-8890" y="0"/>
              <a:ext cx="579882" cy="812165"/>
            </a:xfrm>
            <a:custGeom>
              <a:avLst/>
              <a:gdLst/>
              <a:ahLst/>
              <a:cxnLst/>
              <a:rect l="l" t="t" r="r" b="b"/>
              <a:pathLst>
                <a:path w="579882" h="812165">
                  <a:moveTo>
                    <a:pt x="218313" y="312547"/>
                  </a:moveTo>
                  <a:cubicBezTo>
                    <a:pt x="211836" y="312039"/>
                    <a:pt x="205232" y="312166"/>
                    <a:pt x="198628" y="312928"/>
                  </a:cubicBezTo>
                  <a:cubicBezTo>
                    <a:pt x="189865" y="314071"/>
                    <a:pt x="181229" y="316484"/>
                    <a:pt x="172847" y="320040"/>
                  </a:cubicBezTo>
                  <a:lnTo>
                    <a:pt x="177038" y="329692"/>
                  </a:lnTo>
                  <a:cubicBezTo>
                    <a:pt x="206502" y="316484"/>
                    <a:pt x="240792" y="321818"/>
                    <a:pt x="264414" y="343281"/>
                  </a:cubicBezTo>
                  <a:cubicBezTo>
                    <a:pt x="286639" y="363347"/>
                    <a:pt x="295529" y="394335"/>
                    <a:pt x="287655" y="423418"/>
                  </a:cubicBezTo>
                  <a:lnTo>
                    <a:pt x="298323" y="426085"/>
                  </a:lnTo>
                  <a:cubicBezTo>
                    <a:pt x="307340" y="393065"/>
                    <a:pt x="297053" y="358013"/>
                    <a:pt x="271780" y="335280"/>
                  </a:cubicBezTo>
                  <a:cubicBezTo>
                    <a:pt x="256667" y="321818"/>
                    <a:pt x="237871" y="313944"/>
                    <a:pt x="218313" y="312293"/>
                  </a:cubicBezTo>
                  <a:close/>
                  <a:moveTo>
                    <a:pt x="296037" y="270129"/>
                  </a:moveTo>
                  <a:cubicBezTo>
                    <a:pt x="269621" y="270256"/>
                    <a:pt x="244221" y="281559"/>
                    <a:pt x="226949" y="302133"/>
                  </a:cubicBezTo>
                  <a:lnTo>
                    <a:pt x="235204" y="308991"/>
                  </a:lnTo>
                  <a:cubicBezTo>
                    <a:pt x="255524" y="284607"/>
                    <a:pt x="288671" y="274828"/>
                    <a:pt x="319786" y="283972"/>
                  </a:cubicBezTo>
                  <a:cubicBezTo>
                    <a:pt x="348996" y="292608"/>
                    <a:pt x="371475" y="316357"/>
                    <a:pt x="378079" y="345821"/>
                  </a:cubicBezTo>
                  <a:lnTo>
                    <a:pt x="388874" y="343789"/>
                  </a:lnTo>
                  <a:cubicBezTo>
                    <a:pt x="381508" y="310388"/>
                    <a:pt x="355981" y="283464"/>
                    <a:pt x="322707" y="273812"/>
                  </a:cubicBezTo>
                  <a:cubicBezTo>
                    <a:pt x="313944" y="271272"/>
                    <a:pt x="304927" y="270129"/>
                    <a:pt x="296164" y="270129"/>
                  </a:cubicBezTo>
                  <a:close/>
                  <a:moveTo>
                    <a:pt x="269367" y="0"/>
                  </a:moveTo>
                  <a:cubicBezTo>
                    <a:pt x="310388" y="0"/>
                    <a:pt x="344424" y="28194"/>
                    <a:pt x="349250" y="65659"/>
                  </a:cubicBezTo>
                  <a:cubicBezTo>
                    <a:pt x="303530" y="85090"/>
                    <a:pt x="275844" y="125222"/>
                    <a:pt x="283083" y="164084"/>
                  </a:cubicBezTo>
                  <a:lnTo>
                    <a:pt x="294005" y="161925"/>
                  </a:lnTo>
                  <a:cubicBezTo>
                    <a:pt x="287147" y="124460"/>
                    <a:pt x="318135" y="85471"/>
                    <a:pt x="366395" y="70104"/>
                  </a:cubicBezTo>
                  <a:cubicBezTo>
                    <a:pt x="369062" y="68580"/>
                    <a:pt x="371856" y="68453"/>
                    <a:pt x="374650" y="68453"/>
                  </a:cubicBezTo>
                  <a:cubicBezTo>
                    <a:pt x="420624" y="68453"/>
                    <a:pt x="457962" y="104013"/>
                    <a:pt x="457962" y="147828"/>
                  </a:cubicBezTo>
                  <a:lnTo>
                    <a:pt x="453136" y="170434"/>
                  </a:lnTo>
                  <a:lnTo>
                    <a:pt x="457962" y="170434"/>
                  </a:lnTo>
                  <a:lnTo>
                    <a:pt x="457962" y="172720"/>
                  </a:lnTo>
                  <a:cubicBezTo>
                    <a:pt x="495681" y="176276"/>
                    <a:pt x="524510" y="207010"/>
                    <a:pt x="524510" y="244221"/>
                  </a:cubicBezTo>
                  <a:lnTo>
                    <a:pt x="519811" y="266192"/>
                  </a:lnTo>
                  <a:cubicBezTo>
                    <a:pt x="555117" y="280162"/>
                    <a:pt x="579882" y="313309"/>
                    <a:pt x="579882" y="352044"/>
                  </a:cubicBezTo>
                  <a:cubicBezTo>
                    <a:pt x="579882" y="373507"/>
                    <a:pt x="572262" y="393319"/>
                    <a:pt x="558927" y="408686"/>
                  </a:cubicBezTo>
                  <a:cubicBezTo>
                    <a:pt x="536067" y="434848"/>
                    <a:pt x="503555" y="446659"/>
                    <a:pt x="474599" y="437388"/>
                  </a:cubicBezTo>
                  <a:lnTo>
                    <a:pt x="471043" y="447421"/>
                  </a:lnTo>
                  <a:cubicBezTo>
                    <a:pt x="497078" y="455803"/>
                    <a:pt x="525526" y="449580"/>
                    <a:pt x="548767" y="431927"/>
                  </a:cubicBezTo>
                  <a:cubicBezTo>
                    <a:pt x="559435" y="444627"/>
                    <a:pt x="564515" y="461010"/>
                    <a:pt x="564515" y="478409"/>
                  </a:cubicBezTo>
                  <a:cubicBezTo>
                    <a:pt x="564515" y="522986"/>
                    <a:pt x="531495" y="560324"/>
                    <a:pt x="487553" y="569087"/>
                  </a:cubicBezTo>
                  <a:cubicBezTo>
                    <a:pt x="442595" y="575437"/>
                    <a:pt x="401828" y="558673"/>
                    <a:pt x="388112" y="527812"/>
                  </a:cubicBezTo>
                  <a:cubicBezTo>
                    <a:pt x="394843" y="523367"/>
                    <a:pt x="400177" y="517271"/>
                    <a:pt x="404241" y="510032"/>
                  </a:cubicBezTo>
                  <a:cubicBezTo>
                    <a:pt x="414655" y="491109"/>
                    <a:pt x="413893" y="467868"/>
                    <a:pt x="402336" y="448564"/>
                  </a:cubicBezTo>
                  <a:lnTo>
                    <a:pt x="393065" y="453644"/>
                  </a:lnTo>
                  <a:cubicBezTo>
                    <a:pt x="402717" y="469646"/>
                    <a:pt x="403479" y="489077"/>
                    <a:pt x="395097" y="504825"/>
                  </a:cubicBezTo>
                  <a:cubicBezTo>
                    <a:pt x="391922" y="510667"/>
                    <a:pt x="387731" y="515747"/>
                    <a:pt x="381508" y="518414"/>
                  </a:cubicBezTo>
                  <a:lnTo>
                    <a:pt x="372110" y="520827"/>
                  </a:lnTo>
                  <a:lnTo>
                    <a:pt x="373888" y="525145"/>
                  </a:lnTo>
                  <a:cubicBezTo>
                    <a:pt x="366014" y="529336"/>
                    <a:pt x="356870" y="531241"/>
                    <a:pt x="347345" y="530606"/>
                  </a:cubicBezTo>
                  <a:cubicBezTo>
                    <a:pt x="328803" y="529336"/>
                    <a:pt x="311785" y="518795"/>
                    <a:pt x="302387" y="502666"/>
                  </a:cubicBezTo>
                  <a:lnTo>
                    <a:pt x="293116" y="507619"/>
                  </a:lnTo>
                  <a:cubicBezTo>
                    <a:pt x="304419" y="526923"/>
                    <a:pt x="324866" y="539623"/>
                    <a:pt x="347218" y="540893"/>
                  </a:cubicBezTo>
                  <a:cubicBezTo>
                    <a:pt x="358140" y="541528"/>
                    <a:pt x="368681" y="539369"/>
                    <a:pt x="377825" y="534670"/>
                  </a:cubicBezTo>
                  <a:cubicBezTo>
                    <a:pt x="395859" y="568706"/>
                    <a:pt x="441960" y="587502"/>
                    <a:pt x="491998" y="580644"/>
                  </a:cubicBezTo>
                  <a:cubicBezTo>
                    <a:pt x="497078" y="590169"/>
                    <a:pt x="499237" y="600964"/>
                    <a:pt x="499237" y="612267"/>
                  </a:cubicBezTo>
                  <a:cubicBezTo>
                    <a:pt x="499237" y="643128"/>
                    <a:pt x="483489" y="670433"/>
                    <a:pt x="458216" y="685800"/>
                  </a:cubicBezTo>
                  <a:lnTo>
                    <a:pt x="454660" y="686054"/>
                  </a:lnTo>
                  <a:cubicBezTo>
                    <a:pt x="424180" y="684022"/>
                    <a:pt x="396621" y="665607"/>
                    <a:pt x="383286" y="638302"/>
                  </a:cubicBezTo>
                  <a:lnTo>
                    <a:pt x="373253" y="642620"/>
                  </a:lnTo>
                  <a:cubicBezTo>
                    <a:pt x="388112" y="673227"/>
                    <a:pt x="418846" y="693801"/>
                    <a:pt x="453009" y="696214"/>
                  </a:cubicBezTo>
                  <a:cubicBezTo>
                    <a:pt x="444246" y="726440"/>
                    <a:pt x="419100" y="749935"/>
                    <a:pt x="387096" y="757682"/>
                  </a:cubicBezTo>
                  <a:cubicBezTo>
                    <a:pt x="344043" y="764667"/>
                    <a:pt x="304292" y="750316"/>
                    <a:pt x="288036" y="722376"/>
                  </a:cubicBezTo>
                  <a:lnTo>
                    <a:pt x="277749" y="728980"/>
                  </a:lnTo>
                  <a:cubicBezTo>
                    <a:pt x="290830" y="749300"/>
                    <a:pt x="314706" y="762889"/>
                    <a:pt x="343281" y="766953"/>
                  </a:cubicBezTo>
                  <a:cubicBezTo>
                    <a:pt x="330962" y="793877"/>
                    <a:pt x="302387" y="812165"/>
                    <a:pt x="269494" y="812165"/>
                  </a:cubicBezTo>
                  <a:cubicBezTo>
                    <a:pt x="231267" y="812165"/>
                    <a:pt x="212344" y="787654"/>
                    <a:pt x="190754" y="753872"/>
                  </a:cubicBezTo>
                  <a:lnTo>
                    <a:pt x="187833" y="740918"/>
                  </a:lnTo>
                  <a:cubicBezTo>
                    <a:pt x="157988" y="729234"/>
                    <a:pt x="135890" y="703199"/>
                    <a:pt x="131318" y="671703"/>
                  </a:cubicBezTo>
                  <a:cubicBezTo>
                    <a:pt x="108458" y="676148"/>
                    <a:pt x="86614" y="672465"/>
                    <a:pt x="66294" y="654812"/>
                  </a:cubicBezTo>
                  <a:cubicBezTo>
                    <a:pt x="35941" y="628523"/>
                    <a:pt x="30607" y="585851"/>
                    <a:pt x="53340" y="554990"/>
                  </a:cubicBezTo>
                  <a:cubicBezTo>
                    <a:pt x="100330" y="569722"/>
                    <a:pt x="148336" y="558292"/>
                    <a:pt x="170561" y="525653"/>
                  </a:cubicBezTo>
                  <a:lnTo>
                    <a:pt x="177546" y="527177"/>
                  </a:lnTo>
                  <a:cubicBezTo>
                    <a:pt x="214122" y="530352"/>
                    <a:pt x="248539" y="512445"/>
                    <a:pt x="265303" y="481203"/>
                  </a:cubicBezTo>
                  <a:lnTo>
                    <a:pt x="255778" y="476123"/>
                  </a:lnTo>
                  <a:cubicBezTo>
                    <a:pt x="241046" y="503809"/>
                    <a:pt x="210566" y="519811"/>
                    <a:pt x="178181" y="516763"/>
                  </a:cubicBezTo>
                  <a:cubicBezTo>
                    <a:pt x="147701" y="513969"/>
                    <a:pt x="120777" y="494919"/>
                    <a:pt x="108204" y="467233"/>
                  </a:cubicBezTo>
                  <a:lnTo>
                    <a:pt x="98044" y="471297"/>
                  </a:lnTo>
                  <a:cubicBezTo>
                    <a:pt x="109474" y="496570"/>
                    <a:pt x="131699" y="515493"/>
                    <a:pt x="158242" y="522859"/>
                  </a:cubicBezTo>
                  <a:cubicBezTo>
                    <a:pt x="136144" y="552069"/>
                    <a:pt x="88392" y="559308"/>
                    <a:pt x="43942" y="540766"/>
                  </a:cubicBezTo>
                  <a:cubicBezTo>
                    <a:pt x="41021" y="540131"/>
                    <a:pt x="38735" y="538480"/>
                    <a:pt x="36703" y="536575"/>
                  </a:cubicBezTo>
                  <a:cubicBezTo>
                    <a:pt x="2667" y="507111"/>
                    <a:pt x="0" y="456946"/>
                    <a:pt x="30988" y="424434"/>
                  </a:cubicBezTo>
                  <a:lnTo>
                    <a:pt x="50419" y="410718"/>
                  </a:lnTo>
                  <a:lnTo>
                    <a:pt x="46863" y="407670"/>
                  </a:lnTo>
                  <a:lnTo>
                    <a:pt x="48514" y="405892"/>
                  </a:lnTo>
                  <a:cubicBezTo>
                    <a:pt x="23114" y="379095"/>
                    <a:pt x="23368" y="337820"/>
                    <a:pt x="49530" y="310261"/>
                  </a:cubicBezTo>
                  <a:lnTo>
                    <a:pt x="68453" y="296926"/>
                  </a:lnTo>
                  <a:cubicBezTo>
                    <a:pt x="53086" y="265938"/>
                    <a:pt x="56642" y="228219"/>
                    <a:pt x="80518" y="200406"/>
                  </a:cubicBezTo>
                  <a:cubicBezTo>
                    <a:pt x="106299" y="186309"/>
                    <a:pt x="135763" y="179070"/>
                    <a:pt x="166370" y="178308"/>
                  </a:cubicBezTo>
                  <a:lnTo>
                    <a:pt x="165989" y="166116"/>
                  </a:lnTo>
                  <a:cubicBezTo>
                    <a:pt x="135128" y="167005"/>
                    <a:pt x="105283" y="173863"/>
                    <a:pt x="78232" y="185928"/>
                  </a:cubicBezTo>
                  <a:cubicBezTo>
                    <a:pt x="66802" y="172085"/>
                    <a:pt x="61468" y="154432"/>
                    <a:pt x="61468" y="135636"/>
                  </a:cubicBezTo>
                  <a:cubicBezTo>
                    <a:pt x="61468" y="79248"/>
                    <a:pt x="109474" y="33528"/>
                    <a:pt x="168529" y="33528"/>
                  </a:cubicBezTo>
                  <a:cubicBezTo>
                    <a:pt x="180213" y="33528"/>
                    <a:pt x="191516" y="35306"/>
                    <a:pt x="201803" y="39116"/>
                  </a:cubicBezTo>
                  <a:cubicBezTo>
                    <a:pt x="216408" y="15621"/>
                    <a:pt x="236855" y="0"/>
                    <a:pt x="269367" y="0"/>
                  </a:cubicBezTo>
                  <a:close/>
                </a:path>
              </a:pathLst>
            </a:custGeom>
            <a:solidFill>
              <a:srgbClr val="0DB7C4"/>
            </a:solidFill>
          </p:spPr>
        </p:sp>
      </p:grpSp>
      <p:grpSp>
        <p:nvGrpSpPr>
          <p:cNvPr id="220" name="Group 37">
            <a:extLst>
              <a:ext uri="{FF2B5EF4-FFF2-40B4-BE49-F238E27FC236}">
                <a16:creationId xmlns:a16="http://schemas.microsoft.com/office/drawing/2014/main" id="{6C6B47FE-59F8-42F5-6CC7-7E72AE85057E}"/>
              </a:ext>
            </a:extLst>
          </p:cNvPr>
          <p:cNvGrpSpPr/>
          <p:nvPr/>
        </p:nvGrpSpPr>
        <p:grpSpPr>
          <a:xfrm>
            <a:off x="4137480" y="2908454"/>
            <a:ext cx="744660" cy="872100"/>
            <a:chOff x="0" y="0"/>
            <a:chExt cx="992880" cy="1162800"/>
          </a:xfrm>
        </p:grpSpPr>
        <p:sp>
          <p:nvSpPr>
            <p:cNvPr id="221" name="Freeform 38">
              <a:extLst>
                <a:ext uri="{FF2B5EF4-FFF2-40B4-BE49-F238E27FC236}">
                  <a16:creationId xmlns:a16="http://schemas.microsoft.com/office/drawing/2014/main" id="{FCF51605-26A0-063A-1ACA-79DF61FECC9C}"/>
                </a:ext>
              </a:extLst>
            </p:cNvPr>
            <p:cNvSpPr/>
            <p:nvPr/>
          </p:nvSpPr>
          <p:spPr>
            <a:xfrm>
              <a:off x="-1270" y="-1905"/>
              <a:ext cx="992759" cy="1162685"/>
            </a:xfrm>
            <a:custGeom>
              <a:avLst/>
              <a:gdLst/>
              <a:ahLst/>
              <a:cxnLst/>
              <a:rect l="l" t="t" r="r" b="b"/>
              <a:pathLst>
                <a:path w="992759" h="1162685">
                  <a:moveTo>
                    <a:pt x="374269" y="736219"/>
                  </a:moveTo>
                  <a:cubicBezTo>
                    <a:pt x="395732" y="761492"/>
                    <a:pt x="406527" y="807720"/>
                    <a:pt x="438658" y="812165"/>
                  </a:cubicBezTo>
                  <a:cubicBezTo>
                    <a:pt x="472186" y="798703"/>
                    <a:pt x="497713" y="774954"/>
                    <a:pt x="519176" y="740664"/>
                  </a:cubicBezTo>
                  <a:cubicBezTo>
                    <a:pt x="531241" y="732663"/>
                    <a:pt x="556768" y="739648"/>
                    <a:pt x="559435" y="748157"/>
                  </a:cubicBezTo>
                  <a:cubicBezTo>
                    <a:pt x="498602" y="852424"/>
                    <a:pt x="525018" y="996950"/>
                    <a:pt x="509778" y="1020699"/>
                  </a:cubicBezTo>
                  <a:cubicBezTo>
                    <a:pt x="452501" y="1069340"/>
                    <a:pt x="400685" y="1043559"/>
                    <a:pt x="346075" y="1054989"/>
                  </a:cubicBezTo>
                  <a:cubicBezTo>
                    <a:pt x="301371" y="1065403"/>
                    <a:pt x="267335" y="1120521"/>
                    <a:pt x="224028" y="1135380"/>
                  </a:cubicBezTo>
                  <a:cubicBezTo>
                    <a:pt x="175260" y="1148334"/>
                    <a:pt x="122555" y="1162685"/>
                    <a:pt x="71120" y="1159256"/>
                  </a:cubicBezTo>
                  <a:cubicBezTo>
                    <a:pt x="31750" y="1157224"/>
                    <a:pt x="24638" y="1098677"/>
                    <a:pt x="45593" y="1054989"/>
                  </a:cubicBezTo>
                  <a:cubicBezTo>
                    <a:pt x="55880" y="1020191"/>
                    <a:pt x="40640" y="1010793"/>
                    <a:pt x="36195" y="977519"/>
                  </a:cubicBezTo>
                  <a:cubicBezTo>
                    <a:pt x="37338" y="971423"/>
                    <a:pt x="42672" y="970788"/>
                    <a:pt x="52578" y="972312"/>
                  </a:cubicBezTo>
                  <a:lnTo>
                    <a:pt x="52578" y="947293"/>
                  </a:lnTo>
                  <a:lnTo>
                    <a:pt x="87630" y="947293"/>
                  </a:lnTo>
                  <a:lnTo>
                    <a:pt x="87630" y="976884"/>
                  </a:lnTo>
                  <a:lnTo>
                    <a:pt x="100965" y="978154"/>
                  </a:lnTo>
                  <a:lnTo>
                    <a:pt x="100965" y="947293"/>
                  </a:lnTo>
                  <a:lnTo>
                    <a:pt x="135890" y="947293"/>
                  </a:lnTo>
                  <a:lnTo>
                    <a:pt x="135890" y="977900"/>
                  </a:lnTo>
                  <a:cubicBezTo>
                    <a:pt x="140208" y="978027"/>
                    <a:pt x="144653" y="977773"/>
                    <a:pt x="149225" y="976884"/>
                  </a:cubicBezTo>
                  <a:lnTo>
                    <a:pt x="149225" y="944372"/>
                  </a:lnTo>
                  <a:lnTo>
                    <a:pt x="184277" y="944372"/>
                  </a:lnTo>
                  <a:lnTo>
                    <a:pt x="184277" y="971169"/>
                  </a:lnTo>
                  <a:cubicBezTo>
                    <a:pt x="188722" y="970661"/>
                    <a:pt x="193040" y="969645"/>
                    <a:pt x="197612" y="968375"/>
                  </a:cubicBezTo>
                  <a:lnTo>
                    <a:pt x="197612" y="938403"/>
                  </a:lnTo>
                  <a:lnTo>
                    <a:pt x="232664" y="938403"/>
                  </a:lnTo>
                  <a:lnTo>
                    <a:pt x="232664" y="957580"/>
                  </a:lnTo>
                  <a:lnTo>
                    <a:pt x="245999" y="952881"/>
                  </a:lnTo>
                  <a:lnTo>
                    <a:pt x="245999" y="930910"/>
                  </a:lnTo>
                  <a:lnTo>
                    <a:pt x="281051" y="930910"/>
                  </a:lnTo>
                  <a:lnTo>
                    <a:pt x="281051" y="937768"/>
                  </a:lnTo>
                  <a:cubicBezTo>
                    <a:pt x="292481" y="932307"/>
                    <a:pt x="304419" y="926211"/>
                    <a:pt x="316865" y="919353"/>
                  </a:cubicBezTo>
                  <a:cubicBezTo>
                    <a:pt x="335661" y="903986"/>
                    <a:pt x="306070" y="800735"/>
                    <a:pt x="308864" y="765937"/>
                  </a:cubicBezTo>
                  <a:cubicBezTo>
                    <a:pt x="312039" y="751586"/>
                    <a:pt x="352679" y="746125"/>
                    <a:pt x="374650" y="736092"/>
                  </a:cubicBezTo>
                  <a:close/>
                  <a:moveTo>
                    <a:pt x="129540" y="477012"/>
                  </a:moveTo>
                  <a:cubicBezTo>
                    <a:pt x="117348" y="475107"/>
                    <a:pt x="104394" y="477266"/>
                    <a:pt x="91567" y="485775"/>
                  </a:cubicBezTo>
                  <a:cubicBezTo>
                    <a:pt x="56642" y="494157"/>
                    <a:pt x="92964" y="553339"/>
                    <a:pt x="103632" y="587121"/>
                  </a:cubicBezTo>
                  <a:cubicBezTo>
                    <a:pt x="110363" y="619379"/>
                    <a:pt x="100965" y="663575"/>
                    <a:pt x="123698" y="657098"/>
                  </a:cubicBezTo>
                  <a:cubicBezTo>
                    <a:pt x="175133" y="644652"/>
                    <a:pt x="222504" y="604012"/>
                    <a:pt x="205486" y="539369"/>
                  </a:cubicBezTo>
                  <a:cubicBezTo>
                    <a:pt x="197104" y="524891"/>
                    <a:pt x="166116" y="482727"/>
                    <a:pt x="129413" y="477012"/>
                  </a:cubicBezTo>
                  <a:close/>
                  <a:moveTo>
                    <a:pt x="496443" y="1905"/>
                  </a:moveTo>
                  <a:cubicBezTo>
                    <a:pt x="671195" y="2921"/>
                    <a:pt x="851535" y="48641"/>
                    <a:pt x="940435" y="375793"/>
                  </a:cubicBezTo>
                  <a:cubicBezTo>
                    <a:pt x="992759" y="564896"/>
                    <a:pt x="822325" y="853948"/>
                    <a:pt x="670687" y="827151"/>
                  </a:cubicBezTo>
                  <a:cubicBezTo>
                    <a:pt x="612521" y="818261"/>
                    <a:pt x="633603" y="727329"/>
                    <a:pt x="505714" y="700532"/>
                  </a:cubicBezTo>
                  <a:cubicBezTo>
                    <a:pt x="383667" y="674751"/>
                    <a:pt x="238760" y="788924"/>
                    <a:pt x="180975" y="779526"/>
                  </a:cubicBezTo>
                  <a:cubicBezTo>
                    <a:pt x="152400" y="773049"/>
                    <a:pt x="129032" y="687705"/>
                    <a:pt x="119253" y="697611"/>
                  </a:cubicBezTo>
                  <a:cubicBezTo>
                    <a:pt x="105791" y="711454"/>
                    <a:pt x="132715" y="774573"/>
                    <a:pt x="152781" y="795909"/>
                  </a:cubicBezTo>
                  <a:cubicBezTo>
                    <a:pt x="171577" y="808863"/>
                    <a:pt x="238633" y="794893"/>
                    <a:pt x="284226" y="772033"/>
                  </a:cubicBezTo>
                  <a:cubicBezTo>
                    <a:pt x="297180" y="768096"/>
                    <a:pt x="283337" y="813181"/>
                    <a:pt x="285623" y="842010"/>
                  </a:cubicBezTo>
                  <a:lnTo>
                    <a:pt x="280670" y="843280"/>
                  </a:lnTo>
                  <a:lnTo>
                    <a:pt x="280670" y="871601"/>
                  </a:lnTo>
                  <a:lnTo>
                    <a:pt x="245745" y="871601"/>
                  </a:lnTo>
                  <a:lnTo>
                    <a:pt x="245745" y="851789"/>
                  </a:lnTo>
                  <a:lnTo>
                    <a:pt x="232410" y="853948"/>
                  </a:lnTo>
                  <a:lnTo>
                    <a:pt x="232410" y="876173"/>
                  </a:lnTo>
                  <a:lnTo>
                    <a:pt x="197485" y="876173"/>
                  </a:lnTo>
                  <a:lnTo>
                    <a:pt x="197485" y="858520"/>
                  </a:lnTo>
                  <a:lnTo>
                    <a:pt x="184150" y="859663"/>
                  </a:lnTo>
                  <a:lnTo>
                    <a:pt x="184150" y="878967"/>
                  </a:lnTo>
                  <a:lnTo>
                    <a:pt x="149225" y="878967"/>
                  </a:lnTo>
                  <a:lnTo>
                    <a:pt x="149225" y="861695"/>
                  </a:lnTo>
                  <a:lnTo>
                    <a:pt x="135890" y="862076"/>
                  </a:lnTo>
                  <a:lnTo>
                    <a:pt x="135890" y="879094"/>
                  </a:lnTo>
                  <a:lnTo>
                    <a:pt x="100838" y="879094"/>
                  </a:lnTo>
                  <a:lnTo>
                    <a:pt x="100838" y="861314"/>
                  </a:lnTo>
                  <a:cubicBezTo>
                    <a:pt x="96266" y="861441"/>
                    <a:pt x="91821" y="861060"/>
                    <a:pt x="87503" y="860679"/>
                  </a:cubicBezTo>
                  <a:lnTo>
                    <a:pt x="87503" y="876173"/>
                  </a:lnTo>
                  <a:lnTo>
                    <a:pt x="52578" y="876173"/>
                  </a:lnTo>
                  <a:lnTo>
                    <a:pt x="52578" y="855345"/>
                  </a:lnTo>
                  <a:cubicBezTo>
                    <a:pt x="35941" y="851662"/>
                    <a:pt x="24638" y="846201"/>
                    <a:pt x="21336" y="839089"/>
                  </a:cubicBezTo>
                  <a:cubicBezTo>
                    <a:pt x="13335" y="816229"/>
                    <a:pt x="34798" y="802386"/>
                    <a:pt x="41402" y="783971"/>
                  </a:cubicBezTo>
                  <a:cubicBezTo>
                    <a:pt x="37338" y="774065"/>
                    <a:pt x="25273" y="773049"/>
                    <a:pt x="29337" y="754126"/>
                  </a:cubicBezTo>
                  <a:cubicBezTo>
                    <a:pt x="32512" y="741172"/>
                    <a:pt x="79883" y="732790"/>
                    <a:pt x="86995" y="719836"/>
                  </a:cubicBezTo>
                  <a:cubicBezTo>
                    <a:pt x="89789" y="693039"/>
                    <a:pt x="0" y="621538"/>
                    <a:pt x="1270" y="603631"/>
                  </a:cubicBezTo>
                  <a:cubicBezTo>
                    <a:pt x="5334" y="584708"/>
                    <a:pt x="41529" y="562864"/>
                    <a:pt x="62992" y="533654"/>
                  </a:cubicBezTo>
                  <a:cubicBezTo>
                    <a:pt x="73279" y="519811"/>
                    <a:pt x="27178" y="458216"/>
                    <a:pt x="30734" y="442849"/>
                  </a:cubicBezTo>
                  <a:cubicBezTo>
                    <a:pt x="37465" y="395224"/>
                    <a:pt x="78994" y="341503"/>
                    <a:pt x="87122" y="255143"/>
                  </a:cubicBezTo>
                  <a:cubicBezTo>
                    <a:pt x="112141" y="121539"/>
                    <a:pt x="313055" y="0"/>
                    <a:pt x="496443" y="1905"/>
                  </a:cubicBezTo>
                  <a:close/>
                </a:path>
              </a:pathLst>
            </a:custGeom>
            <a:solidFill>
              <a:srgbClr val="0DB7C4"/>
            </a:solidFill>
          </p:spPr>
        </p:sp>
      </p:grpSp>
      <p:grpSp>
        <p:nvGrpSpPr>
          <p:cNvPr id="222" name="Group 39">
            <a:extLst>
              <a:ext uri="{FF2B5EF4-FFF2-40B4-BE49-F238E27FC236}">
                <a16:creationId xmlns:a16="http://schemas.microsoft.com/office/drawing/2014/main" id="{9794CFD6-887D-D3DB-4D90-D8FFE1989624}"/>
              </a:ext>
            </a:extLst>
          </p:cNvPr>
          <p:cNvGrpSpPr/>
          <p:nvPr/>
        </p:nvGrpSpPr>
        <p:grpSpPr>
          <a:xfrm>
            <a:off x="14790060" y="2877134"/>
            <a:ext cx="876960" cy="934740"/>
            <a:chOff x="0" y="0"/>
            <a:chExt cx="1169280" cy="1246320"/>
          </a:xfrm>
        </p:grpSpPr>
        <p:sp>
          <p:nvSpPr>
            <p:cNvPr id="223" name="Freeform 40">
              <a:extLst>
                <a:ext uri="{FF2B5EF4-FFF2-40B4-BE49-F238E27FC236}">
                  <a16:creationId xmlns:a16="http://schemas.microsoft.com/office/drawing/2014/main" id="{A8E1FCA9-E01C-96A0-AEDC-C0ABFCD65536}"/>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solidFill>
              <a:srgbClr val="0DB7C4"/>
            </a:solidFill>
          </p:spPr>
        </p:sp>
      </p:grpSp>
      <p:grpSp>
        <p:nvGrpSpPr>
          <p:cNvPr id="224" name="Group 41">
            <a:extLst>
              <a:ext uri="{FF2B5EF4-FFF2-40B4-BE49-F238E27FC236}">
                <a16:creationId xmlns:a16="http://schemas.microsoft.com/office/drawing/2014/main" id="{1A514F06-E300-21D3-FC36-744053A6D063}"/>
              </a:ext>
            </a:extLst>
          </p:cNvPr>
          <p:cNvGrpSpPr/>
          <p:nvPr/>
        </p:nvGrpSpPr>
        <p:grpSpPr>
          <a:xfrm>
            <a:off x="5482080" y="8533094"/>
            <a:ext cx="859680" cy="916380"/>
            <a:chOff x="0" y="0"/>
            <a:chExt cx="1146240" cy="1221840"/>
          </a:xfrm>
        </p:grpSpPr>
        <p:sp>
          <p:nvSpPr>
            <p:cNvPr id="225" name="Freeform 42">
              <a:extLst>
                <a:ext uri="{FF2B5EF4-FFF2-40B4-BE49-F238E27FC236}">
                  <a16:creationId xmlns:a16="http://schemas.microsoft.com/office/drawing/2014/main" id="{59784956-C8A3-D6F1-91A2-F917BC6CDA60}"/>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solidFill>
              <a:srgbClr val="0DB7C4"/>
            </a:solidFill>
          </p:spPr>
        </p:sp>
      </p:grpSp>
      <p:grpSp>
        <p:nvGrpSpPr>
          <p:cNvPr id="226" name="Group 43">
            <a:extLst>
              <a:ext uri="{FF2B5EF4-FFF2-40B4-BE49-F238E27FC236}">
                <a16:creationId xmlns:a16="http://schemas.microsoft.com/office/drawing/2014/main" id="{9758CE47-762E-944D-0035-8CE7EC6374CF}"/>
              </a:ext>
            </a:extLst>
          </p:cNvPr>
          <p:cNvGrpSpPr/>
          <p:nvPr/>
        </p:nvGrpSpPr>
        <p:grpSpPr>
          <a:xfrm>
            <a:off x="4079700" y="8533094"/>
            <a:ext cx="859680" cy="916380"/>
            <a:chOff x="0" y="0"/>
            <a:chExt cx="1146240" cy="1221840"/>
          </a:xfrm>
        </p:grpSpPr>
        <p:sp>
          <p:nvSpPr>
            <p:cNvPr id="227" name="Freeform 44">
              <a:extLst>
                <a:ext uri="{FF2B5EF4-FFF2-40B4-BE49-F238E27FC236}">
                  <a16:creationId xmlns:a16="http://schemas.microsoft.com/office/drawing/2014/main" id="{5CFBF0BD-DBFB-815D-2139-F5A0C3C7E936}"/>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solidFill>
              <a:srgbClr val="0DB7C4"/>
            </a:solidFill>
          </p:spPr>
        </p:sp>
      </p:grpSp>
      <p:grpSp>
        <p:nvGrpSpPr>
          <p:cNvPr id="228" name="Group 45">
            <a:extLst>
              <a:ext uri="{FF2B5EF4-FFF2-40B4-BE49-F238E27FC236}">
                <a16:creationId xmlns:a16="http://schemas.microsoft.com/office/drawing/2014/main" id="{0E4BB74A-1BDD-45DC-F9C8-856AA1E76975}"/>
              </a:ext>
            </a:extLst>
          </p:cNvPr>
          <p:cNvGrpSpPr/>
          <p:nvPr/>
        </p:nvGrpSpPr>
        <p:grpSpPr>
          <a:xfrm>
            <a:off x="8276580" y="8533094"/>
            <a:ext cx="859680" cy="916380"/>
            <a:chOff x="0" y="0"/>
            <a:chExt cx="1146240" cy="1221840"/>
          </a:xfrm>
        </p:grpSpPr>
        <p:sp>
          <p:nvSpPr>
            <p:cNvPr id="229" name="Freeform 46">
              <a:extLst>
                <a:ext uri="{FF2B5EF4-FFF2-40B4-BE49-F238E27FC236}">
                  <a16:creationId xmlns:a16="http://schemas.microsoft.com/office/drawing/2014/main" id="{47F308FD-B5B8-ECA1-15DE-3FC20E87A9AE}"/>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0DB7C4"/>
            </a:solidFill>
          </p:spPr>
        </p:sp>
      </p:grpSp>
      <p:grpSp>
        <p:nvGrpSpPr>
          <p:cNvPr id="230" name="Group 47">
            <a:extLst>
              <a:ext uri="{FF2B5EF4-FFF2-40B4-BE49-F238E27FC236}">
                <a16:creationId xmlns:a16="http://schemas.microsoft.com/office/drawing/2014/main" id="{89E60490-6D80-D241-E31D-278E666687EA}"/>
              </a:ext>
            </a:extLst>
          </p:cNvPr>
          <p:cNvGrpSpPr/>
          <p:nvPr/>
        </p:nvGrpSpPr>
        <p:grpSpPr>
          <a:xfrm>
            <a:off x="6869340" y="8533094"/>
            <a:ext cx="859680" cy="916380"/>
            <a:chOff x="0" y="0"/>
            <a:chExt cx="1146240" cy="1221840"/>
          </a:xfrm>
        </p:grpSpPr>
        <p:sp>
          <p:nvSpPr>
            <p:cNvPr id="231" name="Freeform 48">
              <a:extLst>
                <a:ext uri="{FF2B5EF4-FFF2-40B4-BE49-F238E27FC236}">
                  <a16:creationId xmlns:a16="http://schemas.microsoft.com/office/drawing/2014/main" id="{62DEAB3B-0302-8580-04D1-07A5DFF01B62}"/>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0DB7C4"/>
            </a:solidFill>
          </p:spPr>
        </p:sp>
      </p:grpSp>
      <p:grpSp>
        <p:nvGrpSpPr>
          <p:cNvPr id="232" name="Group 49">
            <a:extLst>
              <a:ext uri="{FF2B5EF4-FFF2-40B4-BE49-F238E27FC236}">
                <a16:creationId xmlns:a16="http://schemas.microsoft.com/office/drawing/2014/main" id="{A6F382B3-1B01-7183-6D27-52F3A5934AB7}"/>
              </a:ext>
            </a:extLst>
          </p:cNvPr>
          <p:cNvGrpSpPr/>
          <p:nvPr/>
        </p:nvGrpSpPr>
        <p:grpSpPr>
          <a:xfrm>
            <a:off x="9709200" y="8514734"/>
            <a:ext cx="862920" cy="934740"/>
            <a:chOff x="0" y="0"/>
            <a:chExt cx="1150560" cy="1246320"/>
          </a:xfrm>
        </p:grpSpPr>
        <p:sp>
          <p:nvSpPr>
            <p:cNvPr id="233" name="Freeform 50">
              <a:extLst>
                <a:ext uri="{FF2B5EF4-FFF2-40B4-BE49-F238E27FC236}">
                  <a16:creationId xmlns:a16="http://schemas.microsoft.com/office/drawing/2014/main" id="{203E272A-7647-C008-99B1-BDF2E309A27D}"/>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solidFill>
              <a:srgbClr val="0DB7C4"/>
            </a:solidFill>
          </p:spPr>
        </p:sp>
      </p:grpSp>
      <p:grpSp>
        <p:nvGrpSpPr>
          <p:cNvPr id="234" name="Group 51">
            <a:extLst>
              <a:ext uri="{FF2B5EF4-FFF2-40B4-BE49-F238E27FC236}">
                <a16:creationId xmlns:a16="http://schemas.microsoft.com/office/drawing/2014/main" id="{38D20588-E50A-9B8D-023A-12EF905344CC}"/>
              </a:ext>
            </a:extLst>
          </p:cNvPr>
          <p:cNvGrpSpPr/>
          <p:nvPr/>
        </p:nvGrpSpPr>
        <p:grpSpPr>
          <a:xfrm>
            <a:off x="11044080" y="8578994"/>
            <a:ext cx="808920" cy="870480"/>
            <a:chOff x="0" y="0"/>
            <a:chExt cx="1078560" cy="1160640"/>
          </a:xfrm>
        </p:grpSpPr>
        <p:sp>
          <p:nvSpPr>
            <p:cNvPr id="235" name="Freeform 52">
              <a:extLst>
                <a:ext uri="{FF2B5EF4-FFF2-40B4-BE49-F238E27FC236}">
                  <a16:creationId xmlns:a16="http://schemas.microsoft.com/office/drawing/2014/main" id="{7D55562F-8C70-5CE2-CFCE-331684778C5E}"/>
                </a:ext>
              </a:extLst>
            </p:cNvPr>
            <p:cNvSpPr/>
            <p:nvPr/>
          </p:nvSpPr>
          <p:spPr>
            <a:xfrm>
              <a:off x="-49022" y="-3429"/>
              <a:ext cx="1078738" cy="1160653"/>
            </a:xfrm>
            <a:custGeom>
              <a:avLst/>
              <a:gdLst/>
              <a:ahLst/>
              <a:cxnLst/>
              <a:rect l="l" t="t" r="r" b="b"/>
              <a:pathLst>
                <a:path w="1078738" h="1160653">
                  <a:moveTo>
                    <a:pt x="848741" y="742696"/>
                  </a:moveTo>
                  <a:lnTo>
                    <a:pt x="846836" y="743712"/>
                  </a:lnTo>
                  <a:cubicBezTo>
                    <a:pt x="847979" y="742823"/>
                    <a:pt x="848614" y="742569"/>
                    <a:pt x="848741" y="742696"/>
                  </a:cubicBezTo>
                  <a:close/>
                  <a:moveTo>
                    <a:pt x="492379" y="392303"/>
                  </a:moveTo>
                  <a:lnTo>
                    <a:pt x="471932" y="397383"/>
                  </a:lnTo>
                  <a:cubicBezTo>
                    <a:pt x="399542" y="416687"/>
                    <a:pt x="389636" y="526161"/>
                    <a:pt x="394843" y="582295"/>
                  </a:cubicBezTo>
                  <a:cubicBezTo>
                    <a:pt x="400050" y="638429"/>
                    <a:pt x="430911" y="736346"/>
                    <a:pt x="503428" y="734695"/>
                  </a:cubicBezTo>
                  <a:cubicBezTo>
                    <a:pt x="553466" y="733552"/>
                    <a:pt x="609092" y="662813"/>
                    <a:pt x="604520" y="565531"/>
                  </a:cubicBezTo>
                  <a:cubicBezTo>
                    <a:pt x="602488" y="549910"/>
                    <a:pt x="600456" y="534162"/>
                    <a:pt x="598424" y="518541"/>
                  </a:cubicBezTo>
                  <a:cubicBezTo>
                    <a:pt x="583057" y="442595"/>
                    <a:pt x="539877" y="388874"/>
                    <a:pt x="492379" y="392303"/>
                  </a:cubicBezTo>
                  <a:close/>
                  <a:moveTo>
                    <a:pt x="544576" y="3556"/>
                  </a:moveTo>
                  <a:cubicBezTo>
                    <a:pt x="642620" y="6350"/>
                    <a:pt x="719963" y="21209"/>
                    <a:pt x="823468" y="113792"/>
                  </a:cubicBezTo>
                  <a:cubicBezTo>
                    <a:pt x="949452" y="226441"/>
                    <a:pt x="1078738" y="530098"/>
                    <a:pt x="958596" y="767842"/>
                  </a:cubicBezTo>
                  <a:cubicBezTo>
                    <a:pt x="914146" y="836549"/>
                    <a:pt x="885190" y="855472"/>
                    <a:pt x="825119" y="883158"/>
                  </a:cubicBezTo>
                  <a:cubicBezTo>
                    <a:pt x="707771" y="892302"/>
                    <a:pt x="644779" y="845693"/>
                    <a:pt x="641350" y="749300"/>
                  </a:cubicBezTo>
                  <a:cubicBezTo>
                    <a:pt x="601853" y="851789"/>
                    <a:pt x="532511" y="871728"/>
                    <a:pt x="466471" y="862330"/>
                  </a:cubicBezTo>
                  <a:cubicBezTo>
                    <a:pt x="388493" y="851154"/>
                    <a:pt x="305308" y="729361"/>
                    <a:pt x="284353" y="569214"/>
                  </a:cubicBezTo>
                  <a:cubicBezTo>
                    <a:pt x="263779" y="411988"/>
                    <a:pt x="346837" y="309372"/>
                    <a:pt x="429768" y="282067"/>
                  </a:cubicBezTo>
                  <a:cubicBezTo>
                    <a:pt x="435737" y="280162"/>
                    <a:pt x="441706" y="278892"/>
                    <a:pt x="447802" y="278003"/>
                  </a:cubicBezTo>
                  <a:cubicBezTo>
                    <a:pt x="453898" y="277114"/>
                    <a:pt x="460121" y="276606"/>
                    <a:pt x="466471" y="276098"/>
                  </a:cubicBezTo>
                  <a:cubicBezTo>
                    <a:pt x="474218" y="275463"/>
                    <a:pt x="455930" y="271399"/>
                    <a:pt x="487934" y="275844"/>
                  </a:cubicBezTo>
                  <a:cubicBezTo>
                    <a:pt x="529209" y="281559"/>
                    <a:pt x="582168" y="306070"/>
                    <a:pt x="636143" y="380619"/>
                  </a:cubicBezTo>
                  <a:lnTo>
                    <a:pt x="641350" y="300863"/>
                  </a:lnTo>
                  <a:lnTo>
                    <a:pt x="749427" y="300863"/>
                  </a:lnTo>
                  <a:cubicBezTo>
                    <a:pt x="748538" y="453898"/>
                    <a:pt x="747649" y="548386"/>
                    <a:pt x="746887" y="701421"/>
                  </a:cubicBezTo>
                  <a:cubicBezTo>
                    <a:pt x="736727" y="846074"/>
                    <a:pt x="837819" y="757047"/>
                    <a:pt x="847979" y="744093"/>
                  </a:cubicBezTo>
                  <a:lnTo>
                    <a:pt x="856742" y="747141"/>
                  </a:lnTo>
                  <a:lnTo>
                    <a:pt x="849503" y="742823"/>
                  </a:lnTo>
                  <a:cubicBezTo>
                    <a:pt x="933069" y="565912"/>
                    <a:pt x="890397" y="346456"/>
                    <a:pt x="749046" y="225679"/>
                  </a:cubicBezTo>
                  <a:cubicBezTo>
                    <a:pt x="607695" y="104902"/>
                    <a:pt x="409448" y="118618"/>
                    <a:pt x="282194" y="258191"/>
                  </a:cubicBezTo>
                  <a:cubicBezTo>
                    <a:pt x="154940" y="397764"/>
                    <a:pt x="136398" y="621538"/>
                    <a:pt x="238506" y="785368"/>
                  </a:cubicBezTo>
                  <a:cubicBezTo>
                    <a:pt x="340614" y="949198"/>
                    <a:pt x="533019" y="1004443"/>
                    <a:pt x="691896" y="915543"/>
                  </a:cubicBezTo>
                  <a:lnTo>
                    <a:pt x="746760" y="1041019"/>
                  </a:lnTo>
                  <a:cubicBezTo>
                    <a:pt x="533400" y="1160653"/>
                    <a:pt x="274828" y="1086485"/>
                    <a:pt x="137414" y="866140"/>
                  </a:cubicBezTo>
                  <a:cubicBezTo>
                    <a:pt x="0" y="645795"/>
                    <a:pt x="25019" y="345186"/>
                    <a:pt x="195961" y="157607"/>
                  </a:cubicBezTo>
                  <a:cubicBezTo>
                    <a:pt x="292354" y="52070"/>
                    <a:pt x="418592" y="0"/>
                    <a:pt x="544576" y="3556"/>
                  </a:cubicBezTo>
                  <a:close/>
                </a:path>
              </a:pathLst>
            </a:custGeom>
            <a:solidFill>
              <a:srgbClr val="0DB7C4"/>
            </a:solidFill>
          </p:spPr>
        </p:sp>
      </p:grpSp>
      <p:grpSp>
        <p:nvGrpSpPr>
          <p:cNvPr id="236" name="Group 53">
            <a:extLst>
              <a:ext uri="{FF2B5EF4-FFF2-40B4-BE49-F238E27FC236}">
                <a16:creationId xmlns:a16="http://schemas.microsoft.com/office/drawing/2014/main" id="{0A743120-1D11-31A7-B29E-74A351BBE16A}"/>
              </a:ext>
            </a:extLst>
          </p:cNvPr>
          <p:cNvGrpSpPr/>
          <p:nvPr/>
        </p:nvGrpSpPr>
        <p:grpSpPr>
          <a:xfrm>
            <a:off x="13525380" y="8611934"/>
            <a:ext cx="713880" cy="760860"/>
            <a:chOff x="0" y="0"/>
            <a:chExt cx="951840" cy="1014480"/>
          </a:xfrm>
        </p:grpSpPr>
        <p:sp>
          <p:nvSpPr>
            <p:cNvPr id="237" name="Freeform 54">
              <a:extLst>
                <a:ext uri="{FF2B5EF4-FFF2-40B4-BE49-F238E27FC236}">
                  <a16:creationId xmlns:a16="http://schemas.microsoft.com/office/drawing/2014/main" id="{58D887A5-3A1D-1EF0-7014-A308EA1DAC2A}"/>
                </a:ext>
              </a:extLst>
            </p:cNvPr>
            <p:cNvSpPr/>
            <p:nvPr/>
          </p:nvSpPr>
          <p:spPr>
            <a:xfrm>
              <a:off x="0" y="127"/>
              <a:ext cx="951865" cy="1014476"/>
            </a:xfrm>
            <a:custGeom>
              <a:avLst/>
              <a:gdLst/>
              <a:ahLst/>
              <a:cxnLst/>
              <a:rect l="l" t="t" r="r" b="b"/>
              <a:pathLst>
                <a:path w="951865" h="1014476">
                  <a:moveTo>
                    <a:pt x="475996" y="0"/>
                  </a:moveTo>
                  <a:cubicBezTo>
                    <a:pt x="214884" y="0"/>
                    <a:pt x="0" y="226060"/>
                    <a:pt x="0" y="507238"/>
                  </a:cubicBezTo>
                  <a:cubicBezTo>
                    <a:pt x="0" y="785495"/>
                    <a:pt x="214884" y="1014476"/>
                    <a:pt x="475996" y="1014476"/>
                  </a:cubicBezTo>
                  <a:cubicBezTo>
                    <a:pt x="737108" y="1014476"/>
                    <a:pt x="951865" y="785495"/>
                    <a:pt x="951865" y="507238"/>
                  </a:cubicBezTo>
                  <a:cubicBezTo>
                    <a:pt x="951865" y="487045"/>
                    <a:pt x="938276" y="469646"/>
                    <a:pt x="919226" y="469646"/>
                  </a:cubicBezTo>
                  <a:lnTo>
                    <a:pt x="513969" y="469646"/>
                  </a:lnTo>
                  <a:lnTo>
                    <a:pt x="513969" y="37592"/>
                  </a:lnTo>
                  <a:cubicBezTo>
                    <a:pt x="513969" y="17399"/>
                    <a:pt x="497713" y="0"/>
                    <a:pt x="475869" y="0"/>
                  </a:cubicBezTo>
                  <a:close/>
                </a:path>
              </a:pathLst>
            </a:custGeom>
            <a:solidFill>
              <a:srgbClr val="0DB7C4"/>
            </a:solidFill>
          </p:spPr>
        </p:sp>
      </p:grpSp>
      <p:grpSp>
        <p:nvGrpSpPr>
          <p:cNvPr id="238" name="Group 55">
            <a:extLst>
              <a:ext uri="{FF2B5EF4-FFF2-40B4-BE49-F238E27FC236}">
                <a16:creationId xmlns:a16="http://schemas.microsoft.com/office/drawing/2014/main" id="{E8202F50-B5FB-EAAC-E970-855FB9DB00CA}"/>
              </a:ext>
            </a:extLst>
          </p:cNvPr>
          <p:cNvGrpSpPr/>
          <p:nvPr/>
        </p:nvGrpSpPr>
        <p:grpSpPr>
          <a:xfrm>
            <a:off x="13961700" y="8496914"/>
            <a:ext cx="385560" cy="406620"/>
            <a:chOff x="0" y="0"/>
            <a:chExt cx="514080" cy="542160"/>
          </a:xfrm>
        </p:grpSpPr>
        <p:sp>
          <p:nvSpPr>
            <p:cNvPr id="239" name="Freeform 56">
              <a:extLst>
                <a:ext uri="{FF2B5EF4-FFF2-40B4-BE49-F238E27FC236}">
                  <a16:creationId xmlns:a16="http://schemas.microsoft.com/office/drawing/2014/main" id="{7E42EA7E-629F-DE4B-0881-AFC3B82800DB}"/>
                </a:ext>
              </a:extLst>
            </p:cNvPr>
            <p:cNvSpPr/>
            <p:nvPr/>
          </p:nvSpPr>
          <p:spPr>
            <a:xfrm>
              <a:off x="0" y="0"/>
              <a:ext cx="514096" cy="542163"/>
            </a:xfrm>
            <a:custGeom>
              <a:avLst/>
              <a:gdLst/>
              <a:ahLst/>
              <a:cxnLst/>
              <a:rect l="l" t="t" r="r" b="b"/>
              <a:pathLst>
                <a:path w="514096" h="542163">
                  <a:moveTo>
                    <a:pt x="38100" y="0"/>
                  </a:moveTo>
                  <a:cubicBezTo>
                    <a:pt x="16256" y="0"/>
                    <a:pt x="0" y="14478"/>
                    <a:pt x="0" y="34798"/>
                  </a:cubicBezTo>
                  <a:lnTo>
                    <a:pt x="0" y="507365"/>
                  </a:lnTo>
                  <a:cubicBezTo>
                    <a:pt x="0" y="524764"/>
                    <a:pt x="16256" y="542163"/>
                    <a:pt x="38100" y="542163"/>
                  </a:cubicBezTo>
                  <a:lnTo>
                    <a:pt x="475996" y="542163"/>
                  </a:lnTo>
                  <a:cubicBezTo>
                    <a:pt x="495046" y="542163"/>
                    <a:pt x="514096" y="524764"/>
                    <a:pt x="514096" y="507365"/>
                  </a:cubicBezTo>
                  <a:cubicBezTo>
                    <a:pt x="514096" y="229108"/>
                    <a:pt x="299212" y="0"/>
                    <a:pt x="38100" y="0"/>
                  </a:cubicBezTo>
                  <a:close/>
                </a:path>
              </a:pathLst>
            </a:custGeom>
            <a:solidFill>
              <a:srgbClr val="0DB7C4"/>
            </a:solidFill>
          </p:spPr>
        </p:sp>
      </p:grpSp>
      <p:grpSp>
        <p:nvGrpSpPr>
          <p:cNvPr id="240" name="Group 57">
            <a:extLst>
              <a:ext uri="{FF2B5EF4-FFF2-40B4-BE49-F238E27FC236}">
                <a16:creationId xmlns:a16="http://schemas.microsoft.com/office/drawing/2014/main" id="{BED22285-1E2A-F8B4-5564-017709B7846F}"/>
              </a:ext>
            </a:extLst>
          </p:cNvPr>
          <p:cNvGrpSpPr/>
          <p:nvPr/>
        </p:nvGrpSpPr>
        <p:grpSpPr>
          <a:xfrm>
            <a:off x="6172200" y="6253754"/>
            <a:ext cx="103680" cy="108540"/>
            <a:chOff x="0" y="0"/>
            <a:chExt cx="138240" cy="144720"/>
          </a:xfrm>
        </p:grpSpPr>
        <p:sp>
          <p:nvSpPr>
            <p:cNvPr id="241" name="Freeform 58">
              <a:extLst>
                <a:ext uri="{FF2B5EF4-FFF2-40B4-BE49-F238E27FC236}">
                  <a16:creationId xmlns:a16="http://schemas.microsoft.com/office/drawing/2014/main" id="{126E8D84-D757-A76B-5996-82659F1A2F13}"/>
                </a:ext>
              </a:extLst>
            </p:cNvPr>
            <p:cNvSpPr/>
            <p:nvPr/>
          </p:nvSpPr>
          <p:spPr>
            <a:xfrm>
              <a:off x="127" y="0"/>
              <a:ext cx="138176" cy="144780"/>
            </a:xfrm>
            <a:custGeom>
              <a:avLst/>
              <a:gdLst/>
              <a:ahLst/>
              <a:cxnLst/>
              <a:rect l="l" t="t" r="r" b="b"/>
              <a:pathLst>
                <a:path w="138176" h="144780">
                  <a:moveTo>
                    <a:pt x="67818" y="127"/>
                  </a:moveTo>
                  <a:cubicBezTo>
                    <a:pt x="31242" y="127"/>
                    <a:pt x="0" y="30734"/>
                    <a:pt x="0" y="72390"/>
                  </a:cubicBezTo>
                  <a:cubicBezTo>
                    <a:pt x="0" y="111379"/>
                    <a:pt x="31369" y="144780"/>
                    <a:pt x="67818" y="144780"/>
                  </a:cubicBezTo>
                  <a:cubicBezTo>
                    <a:pt x="106934" y="144780"/>
                    <a:pt x="138176" y="111379"/>
                    <a:pt x="138176" y="72390"/>
                  </a:cubicBezTo>
                  <a:cubicBezTo>
                    <a:pt x="138176" y="30734"/>
                    <a:pt x="106807" y="0"/>
                    <a:pt x="67818" y="0"/>
                  </a:cubicBezTo>
                  <a:close/>
                </a:path>
              </a:pathLst>
            </a:custGeom>
            <a:solidFill>
              <a:srgbClr val="0DB7C4"/>
            </a:solidFill>
          </p:spPr>
        </p:sp>
      </p:grpSp>
      <p:grpSp>
        <p:nvGrpSpPr>
          <p:cNvPr id="242" name="Group 59">
            <a:extLst>
              <a:ext uri="{FF2B5EF4-FFF2-40B4-BE49-F238E27FC236}">
                <a16:creationId xmlns:a16="http://schemas.microsoft.com/office/drawing/2014/main" id="{A891480E-F255-B8A5-285C-ED2D4025AC29}"/>
              </a:ext>
            </a:extLst>
          </p:cNvPr>
          <p:cNvGrpSpPr/>
          <p:nvPr/>
        </p:nvGrpSpPr>
        <p:grpSpPr>
          <a:xfrm>
            <a:off x="5941620" y="6089054"/>
            <a:ext cx="478980" cy="437400"/>
            <a:chOff x="0" y="0"/>
            <a:chExt cx="638640" cy="583200"/>
          </a:xfrm>
        </p:grpSpPr>
        <p:sp>
          <p:nvSpPr>
            <p:cNvPr id="243" name="Freeform 60">
              <a:extLst>
                <a:ext uri="{FF2B5EF4-FFF2-40B4-BE49-F238E27FC236}">
                  <a16:creationId xmlns:a16="http://schemas.microsoft.com/office/drawing/2014/main" id="{AAC74709-3FEE-4729-77E6-DA8688F8C037}"/>
                </a:ext>
              </a:extLst>
            </p:cNvPr>
            <p:cNvSpPr/>
            <p:nvPr/>
          </p:nvSpPr>
          <p:spPr>
            <a:xfrm>
              <a:off x="0" y="0"/>
              <a:ext cx="638683" cy="583184"/>
            </a:xfrm>
            <a:custGeom>
              <a:avLst/>
              <a:gdLst/>
              <a:ahLst/>
              <a:cxnLst/>
              <a:rect l="l" t="t" r="r" b="b"/>
              <a:pathLst>
                <a:path w="638683" h="583184">
                  <a:moveTo>
                    <a:pt x="512191" y="111125"/>
                  </a:moveTo>
                  <a:cubicBezTo>
                    <a:pt x="521335" y="111125"/>
                    <a:pt x="530352" y="113919"/>
                    <a:pt x="536956" y="119507"/>
                  </a:cubicBezTo>
                  <a:cubicBezTo>
                    <a:pt x="550037" y="133350"/>
                    <a:pt x="550037" y="158369"/>
                    <a:pt x="536956" y="172212"/>
                  </a:cubicBezTo>
                  <a:lnTo>
                    <a:pt x="492633" y="216662"/>
                  </a:lnTo>
                  <a:cubicBezTo>
                    <a:pt x="505714" y="238887"/>
                    <a:pt x="513588" y="266700"/>
                    <a:pt x="513588" y="291719"/>
                  </a:cubicBezTo>
                  <a:cubicBezTo>
                    <a:pt x="513588" y="316738"/>
                    <a:pt x="505714" y="344551"/>
                    <a:pt x="492633" y="363855"/>
                  </a:cubicBezTo>
                  <a:lnTo>
                    <a:pt x="536956" y="408305"/>
                  </a:lnTo>
                  <a:cubicBezTo>
                    <a:pt x="550037" y="422275"/>
                    <a:pt x="550037" y="447167"/>
                    <a:pt x="536956" y="461137"/>
                  </a:cubicBezTo>
                  <a:cubicBezTo>
                    <a:pt x="529209" y="469392"/>
                    <a:pt x="518795" y="472186"/>
                    <a:pt x="513588" y="472186"/>
                  </a:cubicBezTo>
                  <a:cubicBezTo>
                    <a:pt x="503047" y="472186"/>
                    <a:pt x="497840" y="469392"/>
                    <a:pt x="490093" y="461137"/>
                  </a:cubicBezTo>
                  <a:lnTo>
                    <a:pt x="448310" y="416560"/>
                  </a:lnTo>
                  <a:cubicBezTo>
                    <a:pt x="427482" y="430403"/>
                    <a:pt x="401447" y="435991"/>
                    <a:pt x="380492" y="435991"/>
                  </a:cubicBezTo>
                  <a:cubicBezTo>
                    <a:pt x="356997" y="435991"/>
                    <a:pt x="330962" y="430403"/>
                    <a:pt x="310134" y="416560"/>
                  </a:cubicBezTo>
                  <a:lnTo>
                    <a:pt x="268478" y="461010"/>
                  </a:lnTo>
                  <a:cubicBezTo>
                    <a:pt x="263271" y="469265"/>
                    <a:pt x="252857" y="472059"/>
                    <a:pt x="244983" y="472059"/>
                  </a:cubicBezTo>
                  <a:cubicBezTo>
                    <a:pt x="234569" y="472059"/>
                    <a:pt x="229362" y="469265"/>
                    <a:pt x="224155" y="461010"/>
                  </a:cubicBezTo>
                  <a:cubicBezTo>
                    <a:pt x="211201" y="447040"/>
                    <a:pt x="211201" y="422148"/>
                    <a:pt x="224155" y="408178"/>
                  </a:cubicBezTo>
                  <a:lnTo>
                    <a:pt x="265938" y="363728"/>
                  </a:lnTo>
                  <a:cubicBezTo>
                    <a:pt x="244983" y="344297"/>
                    <a:pt x="239776" y="319278"/>
                    <a:pt x="239776" y="291592"/>
                  </a:cubicBezTo>
                  <a:cubicBezTo>
                    <a:pt x="239776" y="263906"/>
                    <a:pt x="244983" y="238760"/>
                    <a:pt x="258064" y="216535"/>
                  </a:cubicBezTo>
                  <a:lnTo>
                    <a:pt x="216408" y="172085"/>
                  </a:lnTo>
                  <a:cubicBezTo>
                    <a:pt x="203327" y="158242"/>
                    <a:pt x="203327" y="133223"/>
                    <a:pt x="216408" y="119380"/>
                  </a:cubicBezTo>
                  <a:cubicBezTo>
                    <a:pt x="222885" y="113792"/>
                    <a:pt x="232029" y="110998"/>
                    <a:pt x="241173" y="110998"/>
                  </a:cubicBezTo>
                  <a:cubicBezTo>
                    <a:pt x="250317" y="110998"/>
                    <a:pt x="259461" y="113792"/>
                    <a:pt x="265938" y="119380"/>
                  </a:cubicBezTo>
                  <a:lnTo>
                    <a:pt x="307594" y="166497"/>
                  </a:lnTo>
                  <a:cubicBezTo>
                    <a:pt x="328422" y="152654"/>
                    <a:pt x="351917" y="144272"/>
                    <a:pt x="375412" y="144272"/>
                  </a:cubicBezTo>
                  <a:cubicBezTo>
                    <a:pt x="398907" y="144272"/>
                    <a:pt x="424942" y="152654"/>
                    <a:pt x="445770" y="166497"/>
                  </a:cubicBezTo>
                  <a:lnTo>
                    <a:pt x="487426" y="119380"/>
                  </a:lnTo>
                  <a:cubicBezTo>
                    <a:pt x="493903" y="113792"/>
                    <a:pt x="503047" y="110998"/>
                    <a:pt x="512191" y="110998"/>
                  </a:cubicBezTo>
                  <a:close/>
                  <a:moveTo>
                    <a:pt x="0" y="0"/>
                  </a:moveTo>
                  <a:lnTo>
                    <a:pt x="0" y="111125"/>
                  </a:lnTo>
                  <a:lnTo>
                    <a:pt x="70358" y="111125"/>
                  </a:lnTo>
                  <a:cubicBezTo>
                    <a:pt x="88519" y="111125"/>
                    <a:pt x="104140" y="127762"/>
                    <a:pt x="104140" y="144399"/>
                  </a:cubicBezTo>
                  <a:cubicBezTo>
                    <a:pt x="104140" y="163830"/>
                    <a:pt x="88519" y="183261"/>
                    <a:pt x="70358" y="183261"/>
                  </a:cubicBezTo>
                  <a:lnTo>
                    <a:pt x="0" y="183261"/>
                  </a:lnTo>
                  <a:lnTo>
                    <a:pt x="0" y="402717"/>
                  </a:lnTo>
                  <a:lnTo>
                    <a:pt x="70358" y="402717"/>
                  </a:lnTo>
                  <a:cubicBezTo>
                    <a:pt x="88519" y="402717"/>
                    <a:pt x="104140" y="419354"/>
                    <a:pt x="104140" y="435991"/>
                  </a:cubicBezTo>
                  <a:cubicBezTo>
                    <a:pt x="104140" y="458216"/>
                    <a:pt x="88519" y="474853"/>
                    <a:pt x="70358" y="474853"/>
                  </a:cubicBezTo>
                  <a:lnTo>
                    <a:pt x="0" y="474853"/>
                  </a:lnTo>
                  <a:lnTo>
                    <a:pt x="0" y="583184"/>
                  </a:lnTo>
                  <a:lnTo>
                    <a:pt x="638683" y="583184"/>
                  </a:lnTo>
                  <a:lnTo>
                    <a:pt x="638683" y="0"/>
                  </a:lnTo>
                  <a:close/>
                </a:path>
              </a:pathLst>
            </a:custGeom>
            <a:solidFill>
              <a:srgbClr val="0DB7C4"/>
            </a:solidFill>
          </p:spPr>
        </p:sp>
      </p:grpSp>
      <p:grpSp>
        <p:nvGrpSpPr>
          <p:cNvPr id="244" name="Group 61">
            <a:extLst>
              <a:ext uri="{FF2B5EF4-FFF2-40B4-BE49-F238E27FC236}">
                <a16:creationId xmlns:a16="http://schemas.microsoft.com/office/drawing/2014/main" id="{EA653BC7-6349-8673-31CC-999822BE3FFD}"/>
              </a:ext>
            </a:extLst>
          </p:cNvPr>
          <p:cNvGrpSpPr/>
          <p:nvPr/>
        </p:nvGrpSpPr>
        <p:grpSpPr>
          <a:xfrm>
            <a:off x="5789340" y="5924894"/>
            <a:ext cx="785700" cy="761940"/>
            <a:chOff x="0" y="0"/>
            <a:chExt cx="1047600" cy="1015920"/>
          </a:xfrm>
        </p:grpSpPr>
        <p:sp>
          <p:nvSpPr>
            <p:cNvPr id="245" name="Freeform 62">
              <a:extLst>
                <a:ext uri="{FF2B5EF4-FFF2-40B4-BE49-F238E27FC236}">
                  <a16:creationId xmlns:a16="http://schemas.microsoft.com/office/drawing/2014/main" id="{E0BA7314-98E0-73EF-1C8F-F2C64D180115}"/>
                </a:ext>
              </a:extLst>
            </p:cNvPr>
            <p:cNvSpPr/>
            <p:nvPr/>
          </p:nvSpPr>
          <p:spPr>
            <a:xfrm>
              <a:off x="127" y="0"/>
              <a:ext cx="1047496" cy="1015873"/>
            </a:xfrm>
            <a:custGeom>
              <a:avLst/>
              <a:gdLst/>
              <a:ahLst/>
              <a:cxnLst/>
              <a:rect l="l" t="t" r="r" b="b"/>
              <a:pathLst>
                <a:path w="1047496" h="1015873">
                  <a:moveTo>
                    <a:pt x="878205" y="149860"/>
                  </a:moveTo>
                  <a:cubicBezTo>
                    <a:pt x="899033" y="149860"/>
                    <a:pt x="911987" y="166497"/>
                    <a:pt x="911987" y="183261"/>
                  </a:cubicBezTo>
                  <a:lnTo>
                    <a:pt x="911987" y="840994"/>
                  </a:lnTo>
                  <a:cubicBezTo>
                    <a:pt x="911987" y="860425"/>
                    <a:pt x="893826" y="877062"/>
                    <a:pt x="878205"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solidFill>
              <a:srgbClr val="0DB7C4"/>
            </a:solidFill>
          </p:spPr>
        </p:sp>
      </p:grpSp>
      <p:grpSp>
        <p:nvGrpSpPr>
          <p:cNvPr id="246" name="Group 63">
            <a:extLst>
              <a:ext uri="{FF2B5EF4-FFF2-40B4-BE49-F238E27FC236}">
                <a16:creationId xmlns:a16="http://schemas.microsoft.com/office/drawing/2014/main" id="{1ED23235-793D-4038-2D10-5AA8869C89FB}"/>
              </a:ext>
            </a:extLst>
          </p:cNvPr>
          <p:cNvGrpSpPr/>
          <p:nvPr/>
        </p:nvGrpSpPr>
        <p:grpSpPr>
          <a:xfrm>
            <a:off x="6978420" y="5874134"/>
            <a:ext cx="771660" cy="820800"/>
            <a:chOff x="0" y="0"/>
            <a:chExt cx="1028880" cy="1094400"/>
          </a:xfrm>
        </p:grpSpPr>
        <p:sp>
          <p:nvSpPr>
            <p:cNvPr id="247" name="Freeform 64">
              <a:extLst>
                <a:ext uri="{FF2B5EF4-FFF2-40B4-BE49-F238E27FC236}">
                  <a16:creationId xmlns:a16="http://schemas.microsoft.com/office/drawing/2014/main" id="{072D8ACA-2FE3-BB5B-690E-E11E677FDAC0}"/>
                </a:ext>
              </a:extLst>
            </p:cNvPr>
            <p:cNvSpPr/>
            <p:nvPr/>
          </p:nvSpPr>
          <p:spPr>
            <a:xfrm>
              <a:off x="0" y="127"/>
              <a:ext cx="1028827" cy="1094359"/>
            </a:xfrm>
            <a:custGeom>
              <a:avLst/>
              <a:gdLst/>
              <a:ahLst/>
              <a:cxnLst/>
              <a:rect l="l" t="t" r="r" b="b"/>
              <a:pathLst>
                <a:path w="1028827" h="1094359">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971"/>
                  </a:lnTo>
                  <a:cubicBezTo>
                    <a:pt x="0" y="1010920"/>
                    <a:pt x="78232" y="1094359"/>
                    <a:pt x="171958" y="1094359"/>
                  </a:cubicBezTo>
                  <a:lnTo>
                    <a:pt x="854329" y="1094359"/>
                  </a:lnTo>
                  <a:cubicBezTo>
                    <a:pt x="950722" y="1094359"/>
                    <a:pt x="1028827" y="1010920"/>
                    <a:pt x="1028827" y="910971"/>
                  </a:cubicBezTo>
                  <a:cubicBezTo>
                    <a:pt x="1028827" y="888746"/>
                    <a:pt x="1010539" y="872109"/>
                    <a:pt x="992378" y="872109"/>
                  </a:cubicBezTo>
                  <a:lnTo>
                    <a:pt x="750189" y="872109"/>
                  </a:lnTo>
                  <a:lnTo>
                    <a:pt x="750189" y="108204"/>
                  </a:lnTo>
                  <a:cubicBezTo>
                    <a:pt x="750189" y="49911"/>
                    <a:pt x="705866" y="0"/>
                    <a:pt x="651256" y="0"/>
                  </a:cubicBezTo>
                  <a:close/>
                </a:path>
              </a:pathLst>
            </a:custGeom>
            <a:solidFill>
              <a:srgbClr val="0DB7C4"/>
            </a:solidFill>
          </p:spPr>
        </p:sp>
      </p:grpSp>
      <p:grpSp>
        <p:nvGrpSpPr>
          <p:cNvPr id="248" name="Group 65">
            <a:extLst>
              <a:ext uri="{FF2B5EF4-FFF2-40B4-BE49-F238E27FC236}">
                <a16:creationId xmlns:a16="http://schemas.microsoft.com/office/drawing/2014/main" id="{C748E043-AA55-E559-57EF-5382768C0DEB}"/>
              </a:ext>
            </a:extLst>
          </p:cNvPr>
          <p:cNvGrpSpPr/>
          <p:nvPr/>
        </p:nvGrpSpPr>
        <p:grpSpPr>
          <a:xfrm>
            <a:off x="7590240" y="6348794"/>
            <a:ext cx="170100" cy="145800"/>
            <a:chOff x="0" y="0"/>
            <a:chExt cx="226800" cy="194400"/>
          </a:xfrm>
        </p:grpSpPr>
        <p:sp>
          <p:nvSpPr>
            <p:cNvPr id="249" name="Freeform 66">
              <a:extLst>
                <a:ext uri="{FF2B5EF4-FFF2-40B4-BE49-F238E27FC236}">
                  <a16:creationId xmlns:a16="http://schemas.microsoft.com/office/drawing/2014/main" id="{4475A5AC-24B5-2F1D-C70B-55C5459F60F6}"/>
                </a:ext>
              </a:extLst>
            </p:cNvPr>
            <p:cNvSpPr/>
            <p:nvPr/>
          </p:nvSpPr>
          <p:spPr>
            <a:xfrm>
              <a:off x="0" y="127"/>
              <a:ext cx="226822" cy="194437"/>
            </a:xfrm>
            <a:custGeom>
              <a:avLst/>
              <a:gdLst/>
              <a:ahLst/>
              <a:cxnLst/>
              <a:rect l="l" t="t" r="r" b="b"/>
              <a:pathLst>
                <a:path w="226822" h="194437">
                  <a:moveTo>
                    <a:pt x="0" y="0"/>
                  </a:moveTo>
                  <a:lnTo>
                    <a:pt x="0" y="2667"/>
                  </a:lnTo>
                  <a:lnTo>
                    <a:pt x="83439" y="175006"/>
                  </a:lnTo>
                  <a:cubicBezTo>
                    <a:pt x="91186" y="183261"/>
                    <a:pt x="104267" y="194437"/>
                    <a:pt x="117221" y="194437"/>
                  </a:cubicBezTo>
                  <a:cubicBezTo>
                    <a:pt x="130175" y="194437"/>
                    <a:pt x="143256" y="188849"/>
                    <a:pt x="148463" y="175006"/>
                  </a:cubicBezTo>
                  <a:lnTo>
                    <a:pt x="226822" y="2667"/>
                  </a:lnTo>
                  <a:lnTo>
                    <a:pt x="226822" y="0"/>
                  </a:lnTo>
                  <a:close/>
                </a:path>
              </a:pathLst>
            </a:custGeom>
            <a:solidFill>
              <a:srgbClr val="0DB7C4"/>
            </a:solidFill>
          </p:spPr>
        </p:sp>
      </p:grpSp>
      <p:grpSp>
        <p:nvGrpSpPr>
          <p:cNvPr id="250" name="Group 67">
            <a:extLst>
              <a:ext uri="{FF2B5EF4-FFF2-40B4-BE49-F238E27FC236}">
                <a16:creationId xmlns:a16="http://schemas.microsoft.com/office/drawing/2014/main" id="{F63DABA5-F1DF-74B6-C1A0-C27F37EEA09A}"/>
              </a:ext>
            </a:extLst>
          </p:cNvPr>
          <p:cNvGrpSpPr/>
          <p:nvPr/>
        </p:nvGrpSpPr>
        <p:grpSpPr>
          <a:xfrm>
            <a:off x="7594020" y="5876294"/>
            <a:ext cx="170100" cy="418500"/>
            <a:chOff x="0" y="0"/>
            <a:chExt cx="226800" cy="558000"/>
          </a:xfrm>
        </p:grpSpPr>
        <p:sp>
          <p:nvSpPr>
            <p:cNvPr id="251" name="Freeform 68">
              <a:extLst>
                <a:ext uri="{FF2B5EF4-FFF2-40B4-BE49-F238E27FC236}">
                  <a16:creationId xmlns:a16="http://schemas.microsoft.com/office/drawing/2014/main" id="{6024B93A-5ABA-C4C4-9407-704DBCC20DA7}"/>
                </a:ext>
              </a:extLst>
            </p:cNvPr>
            <p:cNvSpPr/>
            <p:nvPr/>
          </p:nvSpPr>
          <p:spPr>
            <a:xfrm>
              <a:off x="127" y="0"/>
              <a:ext cx="226695" cy="558038"/>
            </a:xfrm>
            <a:custGeom>
              <a:avLst/>
              <a:gdLst/>
              <a:ahLst/>
              <a:cxnLst/>
              <a:rect l="l" t="t" r="r" b="b"/>
              <a:pathLst>
                <a:path w="226695" h="558038">
                  <a:moveTo>
                    <a:pt x="148590" y="72136"/>
                  </a:moveTo>
                  <a:cubicBezTo>
                    <a:pt x="156464" y="72136"/>
                    <a:pt x="159004" y="77724"/>
                    <a:pt x="159004" y="83185"/>
                  </a:cubicBezTo>
                  <a:lnTo>
                    <a:pt x="159004" y="144272"/>
                  </a:lnTo>
                  <a:lnTo>
                    <a:pt x="67691" y="144272"/>
                  </a:lnTo>
                  <a:lnTo>
                    <a:pt x="67691" y="83312"/>
                  </a:lnTo>
                  <a:cubicBezTo>
                    <a:pt x="67691" y="75057"/>
                    <a:pt x="72898" y="72263"/>
                    <a:pt x="80645" y="72263"/>
                  </a:cubicBezTo>
                  <a:close/>
                  <a:moveTo>
                    <a:pt x="80772" y="0"/>
                  </a:moveTo>
                  <a:cubicBezTo>
                    <a:pt x="33782" y="0"/>
                    <a:pt x="0" y="36068"/>
                    <a:pt x="0" y="83312"/>
                  </a:cubicBezTo>
                  <a:lnTo>
                    <a:pt x="0" y="558038"/>
                  </a:lnTo>
                  <a:lnTo>
                    <a:pt x="226695" y="558038"/>
                  </a:lnTo>
                  <a:lnTo>
                    <a:pt x="226695" y="83312"/>
                  </a:lnTo>
                  <a:cubicBezTo>
                    <a:pt x="226695" y="36068"/>
                    <a:pt x="190246" y="0"/>
                    <a:pt x="148590" y="0"/>
                  </a:cubicBezTo>
                  <a:close/>
                </a:path>
              </a:pathLst>
            </a:custGeom>
            <a:solidFill>
              <a:srgbClr val="0DB7C4"/>
            </a:solidFill>
          </p:spPr>
        </p:sp>
      </p:grpSp>
      <p:grpSp>
        <p:nvGrpSpPr>
          <p:cNvPr id="252" name="Group 69">
            <a:extLst>
              <a:ext uri="{FF2B5EF4-FFF2-40B4-BE49-F238E27FC236}">
                <a16:creationId xmlns:a16="http://schemas.microsoft.com/office/drawing/2014/main" id="{18D47FDB-D80A-4DFD-0BA2-F27C6AC85DC8}"/>
              </a:ext>
            </a:extLst>
          </p:cNvPr>
          <p:cNvGrpSpPr/>
          <p:nvPr/>
        </p:nvGrpSpPr>
        <p:grpSpPr>
          <a:xfrm>
            <a:off x="12229920" y="6412514"/>
            <a:ext cx="179280" cy="71820"/>
            <a:chOff x="0" y="0"/>
            <a:chExt cx="239040" cy="95760"/>
          </a:xfrm>
        </p:grpSpPr>
        <p:sp>
          <p:nvSpPr>
            <p:cNvPr id="253" name="Freeform 70">
              <a:extLst>
                <a:ext uri="{FF2B5EF4-FFF2-40B4-BE49-F238E27FC236}">
                  <a16:creationId xmlns:a16="http://schemas.microsoft.com/office/drawing/2014/main" id="{2E8A7DF6-0B89-F699-2E17-5AD276A309CC}"/>
                </a:ext>
              </a:extLst>
            </p:cNvPr>
            <p:cNvSpPr/>
            <p:nvPr/>
          </p:nvSpPr>
          <p:spPr>
            <a:xfrm>
              <a:off x="127" y="0"/>
              <a:ext cx="239014" cy="95758"/>
            </a:xfrm>
            <a:custGeom>
              <a:avLst/>
              <a:gdLst/>
              <a:ahLst/>
              <a:cxnLst/>
              <a:rect l="l" t="t" r="r" b="b"/>
              <a:pathLst>
                <a:path w="239014" h="95758">
                  <a:moveTo>
                    <a:pt x="120650" y="0"/>
                  </a:moveTo>
                  <a:cubicBezTo>
                    <a:pt x="61468" y="0"/>
                    <a:pt x="14097" y="40259"/>
                    <a:pt x="0" y="95758"/>
                  </a:cubicBezTo>
                  <a:lnTo>
                    <a:pt x="239014" y="95758"/>
                  </a:lnTo>
                  <a:cubicBezTo>
                    <a:pt x="227076" y="42926"/>
                    <a:pt x="177419" y="0"/>
                    <a:pt x="120650" y="0"/>
                  </a:cubicBezTo>
                  <a:close/>
                </a:path>
              </a:pathLst>
            </a:custGeom>
            <a:solidFill>
              <a:srgbClr val="0DB7C4"/>
            </a:solidFill>
          </p:spPr>
        </p:sp>
      </p:grpSp>
      <p:grpSp>
        <p:nvGrpSpPr>
          <p:cNvPr id="254" name="Group 71">
            <a:extLst>
              <a:ext uri="{FF2B5EF4-FFF2-40B4-BE49-F238E27FC236}">
                <a16:creationId xmlns:a16="http://schemas.microsoft.com/office/drawing/2014/main" id="{2C160D80-16DF-8061-5108-F0938BA1465E}"/>
              </a:ext>
            </a:extLst>
          </p:cNvPr>
          <p:cNvGrpSpPr/>
          <p:nvPr/>
        </p:nvGrpSpPr>
        <p:grpSpPr>
          <a:xfrm>
            <a:off x="12268800" y="6265634"/>
            <a:ext cx="97740" cy="98280"/>
            <a:chOff x="0" y="0"/>
            <a:chExt cx="130320" cy="131040"/>
          </a:xfrm>
        </p:grpSpPr>
        <p:sp>
          <p:nvSpPr>
            <p:cNvPr id="255" name="Freeform 72">
              <a:extLst>
                <a:ext uri="{FF2B5EF4-FFF2-40B4-BE49-F238E27FC236}">
                  <a16:creationId xmlns:a16="http://schemas.microsoft.com/office/drawing/2014/main" id="{0967DCD2-872C-9AE1-5A4B-3D9842768990}"/>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6035" y="9398"/>
                    <a:pt x="9398" y="24638"/>
                    <a:pt x="6985" y="47244"/>
                  </a:cubicBezTo>
                  <a:cubicBezTo>
                    <a:pt x="0" y="72517"/>
                    <a:pt x="6985" y="95250"/>
                    <a:pt x="21209" y="112903"/>
                  </a:cubicBezTo>
                  <a:cubicBezTo>
                    <a:pt x="33401" y="123952"/>
                    <a:pt x="49403" y="131064"/>
                    <a:pt x="65405" y="131064"/>
                  </a:cubicBezTo>
                  <a:cubicBezTo>
                    <a:pt x="71247" y="131064"/>
                    <a:pt x="77089" y="130048"/>
                    <a:pt x="82804" y="128143"/>
                  </a:cubicBezTo>
                  <a:cubicBezTo>
                    <a:pt x="104267" y="123063"/>
                    <a:pt x="120777" y="107950"/>
                    <a:pt x="125476" y="85090"/>
                  </a:cubicBezTo>
                  <a:cubicBezTo>
                    <a:pt x="130175" y="59817"/>
                    <a:pt x="125476" y="37084"/>
                    <a:pt x="108966" y="19431"/>
                  </a:cubicBezTo>
                  <a:cubicBezTo>
                    <a:pt x="98171" y="6223"/>
                    <a:pt x="81915" y="0"/>
                    <a:pt x="64389" y="0"/>
                  </a:cubicBezTo>
                  <a:close/>
                </a:path>
              </a:pathLst>
            </a:custGeom>
            <a:solidFill>
              <a:srgbClr val="0DB7C4"/>
            </a:solidFill>
          </p:spPr>
        </p:sp>
      </p:grpSp>
      <p:grpSp>
        <p:nvGrpSpPr>
          <p:cNvPr id="256" name="Group 73">
            <a:extLst>
              <a:ext uri="{FF2B5EF4-FFF2-40B4-BE49-F238E27FC236}">
                <a16:creationId xmlns:a16="http://schemas.microsoft.com/office/drawing/2014/main" id="{36970765-A843-1A93-19A8-B90AE9873DAD}"/>
              </a:ext>
            </a:extLst>
          </p:cNvPr>
          <p:cNvGrpSpPr/>
          <p:nvPr/>
        </p:nvGrpSpPr>
        <p:grpSpPr>
          <a:xfrm>
            <a:off x="12082500" y="5891954"/>
            <a:ext cx="719280" cy="741960"/>
            <a:chOff x="0" y="0"/>
            <a:chExt cx="959040" cy="989280"/>
          </a:xfrm>
        </p:grpSpPr>
        <p:sp>
          <p:nvSpPr>
            <p:cNvPr id="257" name="Freeform 74">
              <a:extLst>
                <a:ext uri="{FF2B5EF4-FFF2-40B4-BE49-F238E27FC236}">
                  <a16:creationId xmlns:a16="http://schemas.microsoft.com/office/drawing/2014/main" id="{1648D7A9-798F-C5E1-A9E1-256201B24044}"/>
                </a:ext>
              </a:extLst>
            </p:cNvPr>
            <p:cNvSpPr/>
            <p:nvPr/>
          </p:nvSpPr>
          <p:spPr>
            <a:xfrm>
              <a:off x="127" y="0"/>
              <a:ext cx="958850" cy="989330"/>
            </a:xfrm>
            <a:custGeom>
              <a:avLst/>
              <a:gdLst/>
              <a:ahLst/>
              <a:cxnLst/>
              <a:rect l="l" t="t" r="r" b="b"/>
              <a:pathLst>
                <a:path w="958850" h="989330">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387"/>
                  </a:moveTo>
                  <a:cubicBezTo>
                    <a:pt x="350901" y="429387"/>
                    <a:pt x="381762" y="443103"/>
                    <a:pt x="404876" y="469392"/>
                  </a:cubicBezTo>
                  <a:cubicBezTo>
                    <a:pt x="438023" y="504698"/>
                    <a:pt x="449961" y="550164"/>
                    <a:pt x="438023" y="598170"/>
                  </a:cubicBezTo>
                  <a:cubicBezTo>
                    <a:pt x="433324" y="620903"/>
                    <a:pt x="423799" y="638556"/>
                    <a:pt x="409575" y="656209"/>
                  </a:cubicBezTo>
                  <a:cubicBezTo>
                    <a:pt x="464058" y="688975"/>
                    <a:pt x="504317" y="752094"/>
                    <a:pt x="504317" y="827786"/>
                  </a:cubicBezTo>
                  <a:cubicBezTo>
                    <a:pt x="504317" y="845439"/>
                    <a:pt x="487807" y="860679"/>
                    <a:pt x="471170" y="860679"/>
                  </a:cubicBezTo>
                  <a:lnTo>
                    <a:pt x="160909" y="860679"/>
                  </a:lnTo>
                  <a:cubicBezTo>
                    <a:pt x="141986" y="860679"/>
                    <a:pt x="130048" y="845566"/>
                    <a:pt x="130048" y="825373"/>
                  </a:cubicBezTo>
                  <a:cubicBezTo>
                    <a:pt x="130048" y="749554"/>
                    <a:pt x="168021" y="686562"/>
                    <a:pt x="227203" y="651256"/>
                  </a:cubicBezTo>
                  <a:cubicBezTo>
                    <a:pt x="198755" y="615950"/>
                    <a:pt x="186944" y="570484"/>
                    <a:pt x="198755" y="525018"/>
                  </a:cubicBezTo>
                  <a:cubicBezTo>
                    <a:pt x="210693" y="482219"/>
                    <a:pt x="243840" y="446786"/>
                    <a:pt x="283972" y="434213"/>
                  </a:cubicBezTo>
                  <a:cubicBezTo>
                    <a:pt x="295402" y="431038"/>
                    <a:pt x="306705" y="429514"/>
                    <a:pt x="318008" y="429514"/>
                  </a:cubicBezTo>
                  <a:close/>
                  <a:moveTo>
                    <a:pt x="802767" y="792480"/>
                  </a:moveTo>
                  <a:cubicBezTo>
                    <a:pt x="819277" y="792480"/>
                    <a:pt x="831215" y="810133"/>
                    <a:pt x="831215" y="825373"/>
                  </a:cubicBezTo>
                  <a:cubicBezTo>
                    <a:pt x="835914" y="845566"/>
                    <a:pt x="819277" y="860679"/>
                    <a:pt x="802767" y="860679"/>
                  </a:cubicBezTo>
                  <a:lnTo>
                    <a:pt x="615569" y="860679"/>
                  </a:lnTo>
                  <a:cubicBezTo>
                    <a:pt x="598932" y="860679"/>
                    <a:pt x="582422" y="845566"/>
                    <a:pt x="582422" y="825373"/>
                  </a:cubicBezTo>
                  <a:cubicBezTo>
                    <a:pt x="582422" y="805180"/>
                    <a:pt x="598932" y="792480"/>
                    <a:pt x="615569" y="792480"/>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330"/>
                    <a:pt x="94742" y="989330"/>
                  </a:cubicBezTo>
                  <a:lnTo>
                    <a:pt x="861822" y="989330"/>
                  </a:lnTo>
                  <a:cubicBezTo>
                    <a:pt x="911606" y="989330"/>
                    <a:pt x="954151" y="946531"/>
                    <a:pt x="954151" y="890905"/>
                  </a:cubicBezTo>
                  <a:lnTo>
                    <a:pt x="954151" y="295275"/>
                  </a:lnTo>
                  <a:cubicBezTo>
                    <a:pt x="958850" y="242316"/>
                    <a:pt x="913892" y="196850"/>
                    <a:pt x="864235" y="196850"/>
                  </a:cubicBezTo>
                  <a:lnTo>
                    <a:pt x="603758" y="196850"/>
                  </a:lnTo>
                  <a:lnTo>
                    <a:pt x="603758" y="131318"/>
                  </a:lnTo>
                  <a:cubicBezTo>
                    <a:pt x="603758" y="58039"/>
                    <a:pt x="546989" y="0"/>
                    <a:pt x="480695" y="0"/>
                  </a:cubicBezTo>
                  <a:close/>
                </a:path>
              </a:pathLst>
            </a:custGeom>
            <a:solidFill>
              <a:srgbClr val="0DB7C4"/>
            </a:solidFill>
          </p:spPr>
        </p:sp>
      </p:grpSp>
      <p:grpSp>
        <p:nvGrpSpPr>
          <p:cNvPr id="258" name="Group 75">
            <a:extLst>
              <a:ext uri="{FF2B5EF4-FFF2-40B4-BE49-F238E27FC236}">
                <a16:creationId xmlns:a16="http://schemas.microsoft.com/office/drawing/2014/main" id="{CC5DA9AC-4E8A-EA0B-BDF7-E259D740E7D2}"/>
              </a:ext>
            </a:extLst>
          </p:cNvPr>
          <p:cNvGrpSpPr/>
          <p:nvPr/>
        </p:nvGrpSpPr>
        <p:grpSpPr>
          <a:xfrm>
            <a:off x="12428640" y="5973494"/>
            <a:ext cx="31860" cy="34020"/>
            <a:chOff x="0" y="0"/>
            <a:chExt cx="42480" cy="45360"/>
          </a:xfrm>
        </p:grpSpPr>
        <p:sp>
          <p:nvSpPr>
            <p:cNvPr id="259" name="Freeform 76">
              <a:extLst>
                <a:ext uri="{FF2B5EF4-FFF2-40B4-BE49-F238E27FC236}">
                  <a16:creationId xmlns:a16="http://schemas.microsoft.com/office/drawing/2014/main" id="{106A3F06-C02A-654B-6A0D-9A9AF099CBE4}"/>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solidFill>
              <a:srgbClr val="0DB7C4"/>
            </a:solidFill>
          </p:spPr>
        </p:sp>
      </p:grpSp>
      <p:grpSp>
        <p:nvGrpSpPr>
          <p:cNvPr id="260" name="Group 77">
            <a:extLst>
              <a:ext uri="{FF2B5EF4-FFF2-40B4-BE49-F238E27FC236}">
                <a16:creationId xmlns:a16="http://schemas.microsoft.com/office/drawing/2014/main" id="{63326403-8DC7-81C6-357D-CAE5DE051268}"/>
              </a:ext>
            </a:extLst>
          </p:cNvPr>
          <p:cNvGrpSpPr/>
          <p:nvPr/>
        </p:nvGrpSpPr>
        <p:grpSpPr>
          <a:xfrm>
            <a:off x="10869120" y="2729714"/>
            <a:ext cx="551340" cy="687420"/>
            <a:chOff x="0" y="0"/>
            <a:chExt cx="735120" cy="916560"/>
          </a:xfrm>
        </p:grpSpPr>
        <p:sp>
          <p:nvSpPr>
            <p:cNvPr id="261" name="Freeform 78">
              <a:extLst>
                <a:ext uri="{FF2B5EF4-FFF2-40B4-BE49-F238E27FC236}">
                  <a16:creationId xmlns:a16="http://schemas.microsoft.com/office/drawing/2014/main" id="{86264FAB-A91E-7087-E994-459B16275B64}"/>
                </a:ext>
              </a:extLst>
            </p:cNvPr>
            <p:cNvSpPr/>
            <p:nvPr/>
          </p:nvSpPr>
          <p:spPr>
            <a:xfrm>
              <a:off x="127" y="127"/>
              <a:ext cx="735076" cy="916559"/>
            </a:xfrm>
            <a:custGeom>
              <a:avLst/>
              <a:gdLst/>
              <a:ahLst/>
              <a:cxnLst/>
              <a:rect l="l" t="t" r="r" b="b"/>
              <a:pathLst>
                <a:path w="735076" h="916559">
                  <a:moveTo>
                    <a:pt x="486664" y="375920"/>
                  </a:moveTo>
                  <a:cubicBezTo>
                    <a:pt x="493522" y="375920"/>
                    <a:pt x="496951" y="379603"/>
                    <a:pt x="500253" y="379603"/>
                  </a:cubicBezTo>
                  <a:lnTo>
                    <a:pt x="602361" y="532003"/>
                  </a:lnTo>
                  <a:cubicBezTo>
                    <a:pt x="585343" y="677037"/>
                    <a:pt x="503682" y="818515"/>
                    <a:pt x="367538" y="818515"/>
                  </a:cubicBezTo>
                  <a:cubicBezTo>
                    <a:pt x="238252" y="818515"/>
                    <a:pt x="153162" y="684276"/>
                    <a:pt x="136144" y="531876"/>
                  </a:cubicBezTo>
                  <a:lnTo>
                    <a:pt x="238252" y="379476"/>
                  </a:lnTo>
                  <a:cubicBezTo>
                    <a:pt x="241681" y="375793"/>
                    <a:pt x="245110" y="375793"/>
                    <a:pt x="248539" y="375793"/>
                  </a:cubicBezTo>
                  <a:close/>
                  <a:moveTo>
                    <a:pt x="437896" y="0"/>
                  </a:moveTo>
                  <a:cubicBezTo>
                    <a:pt x="367157" y="0"/>
                    <a:pt x="291846" y="19177"/>
                    <a:pt x="221234" y="56769"/>
                  </a:cubicBezTo>
                  <a:cubicBezTo>
                    <a:pt x="211328" y="55499"/>
                    <a:pt x="201549" y="54864"/>
                    <a:pt x="192024" y="54864"/>
                  </a:cubicBezTo>
                  <a:cubicBezTo>
                    <a:pt x="146050"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608" y="916559"/>
                    <a:pt x="367411" y="916559"/>
                  </a:cubicBezTo>
                  <a:cubicBezTo>
                    <a:pt x="554609" y="916559"/>
                    <a:pt x="670306" y="738759"/>
                    <a:pt x="690753" y="532003"/>
                  </a:cubicBezTo>
                  <a:cubicBezTo>
                    <a:pt x="707771" y="470281"/>
                    <a:pt x="731647" y="350647"/>
                    <a:pt x="735076" y="281686"/>
                  </a:cubicBezTo>
                  <a:cubicBezTo>
                    <a:pt x="735076" y="180086"/>
                    <a:pt x="697611" y="100330"/>
                    <a:pt x="615950" y="49530"/>
                  </a:cubicBezTo>
                  <a:cubicBezTo>
                    <a:pt x="565277" y="16383"/>
                    <a:pt x="503555" y="0"/>
                    <a:pt x="437896" y="0"/>
                  </a:cubicBezTo>
                  <a:close/>
                </a:path>
              </a:pathLst>
            </a:custGeom>
            <a:solidFill>
              <a:srgbClr val="0DB7C4"/>
            </a:solidFill>
          </p:spPr>
        </p:sp>
      </p:grpSp>
      <p:grpSp>
        <p:nvGrpSpPr>
          <p:cNvPr id="262" name="Group 79">
            <a:extLst>
              <a:ext uri="{FF2B5EF4-FFF2-40B4-BE49-F238E27FC236}">
                <a16:creationId xmlns:a16="http://schemas.microsoft.com/office/drawing/2014/main" id="{1B810013-A1FB-60AB-56D9-2E47242E99B2}"/>
              </a:ext>
            </a:extLst>
          </p:cNvPr>
          <p:cNvGrpSpPr/>
          <p:nvPr/>
        </p:nvGrpSpPr>
        <p:grpSpPr>
          <a:xfrm>
            <a:off x="10629360" y="3409574"/>
            <a:ext cx="1030860" cy="407160"/>
            <a:chOff x="0" y="0"/>
            <a:chExt cx="1374480" cy="542880"/>
          </a:xfrm>
        </p:grpSpPr>
        <p:sp>
          <p:nvSpPr>
            <p:cNvPr id="263" name="Freeform 80">
              <a:extLst>
                <a:ext uri="{FF2B5EF4-FFF2-40B4-BE49-F238E27FC236}">
                  <a16:creationId xmlns:a16="http://schemas.microsoft.com/office/drawing/2014/main" id="{49F5826F-838A-894C-E85B-1ED790102803}"/>
                </a:ext>
              </a:extLst>
            </p:cNvPr>
            <p:cNvSpPr/>
            <p:nvPr/>
          </p:nvSpPr>
          <p:spPr>
            <a:xfrm>
              <a:off x="0" y="127"/>
              <a:ext cx="1374521" cy="542798"/>
            </a:xfrm>
            <a:custGeom>
              <a:avLst/>
              <a:gdLst/>
              <a:ahLst/>
              <a:cxnLst/>
              <a:rect l="l" t="t" r="r" b="b"/>
              <a:pathLst>
                <a:path w="1374521" h="542798">
                  <a:moveTo>
                    <a:pt x="483108" y="115062"/>
                  </a:moveTo>
                  <a:lnTo>
                    <a:pt x="625983" y="263779"/>
                  </a:lnTo>
                  <a:lnTo>
                    <a:pt x="561467" y="332613"/>
                  </a:lnTo>
                  <a:lnTo>
                    <a:pt x="432181" y="133223"/>
                  </a:lnTo>
                  <a:cubicBezTo>
                    <a:pt x="449072" y="125984"/>
                    <a:pt x="472948" y="122301"/>
                    <a:pt x="483108" y="115062"/>
                  </a:cubicBezTo>
                  <a:close/>
                  <a:moveTo>
                    <a:pt x="898271" y="115062"/>
                  </a:moveTo>
                  <a:cubicBezTo>
                    <a:pt x="915162" y="122301"/>
                    <a:pt x="932307" y="133223"/>
                    <a:pt x="949198" y="136779"/>
                  </a:cubicBezTo>
                  <a:lnTo>
                    <a:pt x="819912" y="332486"/>
                  </a:lnTo>
                  <a:lnTo>
                    <a:pt x="755396" y="263652"/>
                  </a:lnTo>
                  <a:lnTo>
                    <a:pt x="898271" y="115062"/>
                  </a:lnTo>
                  <a:close/>
                  <a:moveTo>
                    <a:pt x="1153414" y="358013"/>
                  </a:moveTo>
                  <a:cubicBezTo>
                    <a:pt x="1177163" y="358013"/>
                    <a:pt x="1194181" y="379730"/>
                    <a:pt x="1194181" y="408813"/>
                  </a:cubicBezTo>
                  <a:cubicBezTo>
                    <a:pt x="1194181" y="430530"/>
                    <a:pt x="1173734" y="452247"/>
                    <a:pt x="1153414" y="452247"/>
                  </a:cubicBezTo>
                  <a:lnTo>
                    <a:pt x="1034288" y="452247"/>
                  </a:lnTo>
                  <a:cubicBezTo>
                    <a:pt x="1007110" y="452247"/>
                    <a:pt x="986663" y="430530"/>
                    <a:pt x="986663" y="408813"/>
                  </a:cubicBezTo>
                  <a:cubicBezTo>
                    <a:pt x="986663" y="379857"/>
                    <a:pt x="1007110" y="358013"/>
                    <a:pt x="1034288" y="358013"/>
                  </a:cubicBezTo>
                  <a:close/>
                  <a:moveTo>
                    <a:pt x="481457" y="0"/>
                  </a:moveTo>
                  <a:cubicBezTo>
                    <a:pt x="469519" y="0"/>
                    <a:pt x="457708" y="4445"/>
                    <a:pt x="449199" y="13589"/>
                  </a:cubicBezTo>
                  <a:cubicBezTo>
                    <a:pt x="439039" y="28067"/>
                    <a:pt x="425450" y="35306"/>
                    <a:pt x="408432" y="35306"/>
                  </a:cubicBezTo>
                  <a:lnTo>
                    <a:pt x="258572" y="35306"/>
                  </a:lnTo>
                  <a:cubicBezTo>
                    <a:pt x="98679" y="35306"/>
                    <a:pt x="0" y="165735"/>
                    <a:pt x="0" y="303530"/>
                  </a:cubicBezTo>
                  <a:lnTo>
                    <a:pt x="0" y="499364"/>
                  </a:lnTo>
                  <a:cubicBezTo>
                    <a:pt x="0" y="524637"/>
                    <a:pt x="20447" y="542798"/>
                    <a:pt x="47625" y="542798"/>
                  </a:cubicBezTo>
                  <a:lnTo>
                    <a:pt x="1326896" y="542798"/>
                  </a:lnTo>
                  <a:cubicBezTo>
                    <a:pt x="1350772" y="542798"/>
                    <a:pt x="1367663" y="521081"/>
                    <a:pt x="1367663" y="499364"/>
                  </a:cubicBezTo>
                  <a:lnTo>
                    <a:pt x="1367663" y="303530"/>
                  </a:lnTo>
                  <a:cubicBezTo>
                    <a:pt x="1374521" y="169418"/>
                    <a:pt x="1272413" y="42545"/>
                    <a:pt x="1112647" y="42545"/>
                  </a:cubicBezTo>
                  <a:lnTo>
                    <a:pt x="966343" y="42545"/>
                  </a:lnTo>
                  <a:cubicBezTo>
                    <a:pt x="942467" y="42545"/>
                    <a:pt x="935736" y="31750"/>
                    <a:pt x="922020" y="17272"/>
                  </a:cubicBezTo>
                  <a:cubicBezTo>
                    <a:pt x="913130" y="5842"/>
                    <a:pt x="900557" y="508"/>
                    <a:pt x="887603" y="508"/>
                  </a:cubicBezTo>
                  <a:cubicBezTo>
                    <a:pt x="875792" y="508"/>
                    <a:pt x="863727" y="4953"/>
                    <a:pt x="854075" y="13589"/>
                  </a:cubicBezTo>
                  <a:lnTo>
                    <a:pt x="683895" y="194818"/>
                  </a:lnTo>
                  <a:lnTo>
                    <a:pt x="513842" y="13589"/>
                  </a:lnTo>
                  <a:cubicBezTo>
                    <a:pt x="505333" y="4445"/>
                    <a:pt x="493395" y="0"/>
                    <a:pt x="481457" y="0"/>
                  </a:cubicBezTo>
                  <a:close/>
                </a:path>
              </a:pathLst>
            </a:custGeom>
            <a:solidFill>
              <a:srgbClr val="0DB7C4"/>
            </a:solidFill>
          </p:spPr>
        </p:sp>
      </p:grpSp>
      <p:grpSp>
        <p:nvGrpSpPr>
          <p:cNvPr id="264" name="Group 81">
            <a:extLst>
              <a:ext uri="{FF2B5EF4-FFF2-40B4-BE49-F238E27FC236}">
                <a16:creationId xmlns:a16="http://schemas.microsoft.com/office/drawing/2014/main" id="{99B57A5C-A532-5133-649D-A5FDDF90F31E}"/>
              </a:ext>
            </a:extLst>
          </p:cNvPr>
          <p:cNvGrpSpPr/>
          <p:nvPr/>
        </p:nvGrpSpPr>
        <p:grpSpPr>
          <a:xfrm>
            <a:off x="8280900" y="5832014"/>
            <a:ext cx="791100" cy="834300"/>
            <a:chOff x="0" y="0"/>
            <a:chExt cx="1054800" cy="1112400"/>
          </a:xfrm>
        </p:grpSpPr>
        <p:sp>
          <p:nvSpPr>
            <p:cNvPr id="265" name="Freeform 82">
              <a:extLst>
                <a:ext uri="{FF2B5EF4-FFF2-40B4-BE49-F238E27FC236}">
                  <a16:creationId xmlns:a16="http://schemas.microsoft.com/office/drawing/2014/main" id="{ECBBD0FD-3AA3-0E53-D206-E028704B4F3F}"/>
                </a:ext>
              </a:extLst>
            </p:cNvPr>
            <p:cNvSpPr/>
            <p:nvPr/>
          </p:nvSpPr>
          <p:spPr>
            <a:xfrm>
              <a:off x="0" y="127"/>
              <a:ext cx="1054735" cy="1112393"/>
            </a:xfrm>
            <a:custGeom>
              <a:avLst/>
              <a:gdLst/>
              <a:ahLst/>
              <a:cxnLst/>
              <a:rect l="l" t="t" r="r" b="b"/>
              <a:pathLst>
                <a:path w="1054735" h="1112393">
                  <a:moveTo>
                    <a:pt x="833374" y="192913"/>
                  </a:moveTo>
                  <a:lnTo>
                    <a:pt x="911479" y="240157"/>
                  </a:lnTo>
                  <a:lnTo>
                    <a:pt x="739648" y="556768"/>
                  </a:lnTo>
                  <a:lnTo>
                    <a:pt x="661543" y="509524"/>
                  </a:lnTo>
                  <a:cubicBezTo>
                    <a:pt x="690118" y="454025"/>
                    <a:pt x="802132" y="248412"/>
                    <a:pt x="833374" y="192913"/>
                  </a:cubicBezTo>
                  <a:close/>
                  <a:moveTo>
                    <a:pt x="645795" y="581914"/>
                  </a:moveTo>
                  <a:lnTo>
                    <a:pt x="687578" y="609727"/>
                  </a:lnTo>
                  <a:lnTo>
                    <a:pt x="643255" y="640207"/>
                  </a:lnTo>
                  <a:lnTo>
                    <a:pt x="645795" y="581914"/>
                  </a:lnTo>
                  <a:close/>
                  <a:moveTo>
                    <a:pt x="872490" y="751205"/>
                  </a:moveTo>
                  <a:cubicBezTo>
                    <a:pt x="893318" y="751205"/>
                    <a:pt x="906399" y="767842"/>
                    <a:pt x="906399" y="784479"/>
                  </a:cubicBezTo>
                  <a:cubicBezTo>
                    <a:pt x="906399" y="806831"/>
                    <a:pt x="893318" y="823468"/>
                    <a:pt x="872490" y="823468"/>
                  </a:cubicBezTo>
                  <a:lnTo>
                    <a:pt x="463550" y="823468"/>
                  </a:lnTo>
                  <a:cubicBezTo>
                    <a:pt x="442722" y="823468"/>
                    <a:pt x="427101" y="806831"/>
                    <a:pt x="427101" y="784479"/>
                  </a:cubicBezTo>
                  <a:cubicBezTo>
                    <a:pt x="427101" y="765048"/>
                    <a:pt x="442722" y="751205"/>
                    <a:pt x="463550" y="751205"/>
                  </a:cubicBezTo>
                  <a:close/>
                  <a:moveTo>
                    <a:pt x="255270" y="492887"/>
                  </a:moveTo>
                  <a:cubicBezTo>
                    <a:pt x="273431" y="492887"/>
                    <a:pt x="289052" y="512318"/>
                    <a:pt x="289052" y="529082"/>
                  </a:cubicBezTo>
                  <a:lnTo>
                    <a:pt x="289052" y="554101"/>
                  </a:lnTo>
                  <a:cubicBezTo>
                    <a:pt x="328168" y="567944"/>
                    <a:pt x="359410" y="609600"/>
                    <a:pt x="359410" y="656844"/>
                  </a:cubicBezTo>
                  <a:cubicBezTo>
                    <a:pt x="359410" y="679069"/>
                    <a:pt x="343789" y="693039"/>
                    <a:pt x="322961" y="693039"/>
                  </a:cubicBezTo>
                  <a:cubicBezTo>
                    <a:pt x="302133" y="693039"/>
                    <a:pt x="289052" y="673608"/>
                    <a:pt x="289052" y="656844"/>
                  </a:cubicBezTo>
                  <a:cubicBezTo>
                    <a:pt x="289052" y="637413"/>
                    <a:pt x="273431" y="617982"/>
                    <a:pt x="255270" y="617982"/>
                  </a:cubicBezTo>
                  <a:cubicBezTo>
                    <a:pt x="234442" y="617982"/>
                    <a:pt x="221361" y="637413"/>
                    <a:pt x="221361" y="656844"/>
                  </a:cubicBezTo>
                  <a:cubicBezTo>
                    <a:pt x="221361" y="679069"/>
                    <a:pt x="250063" y="698500"/>
                    <a:pt x="276098" y="720725"/>
                  </a:cubicBezTo>
                  <a:cubicBezTo>
                    <a:pt x="312547" y="748538"/>
                    <a:pt x="359410" y="781812"/>
                    <a:pt x="359410" y="840232"/>
                  </a:cubicBezTo>
                  <a:cubicBezTo>
                    <a:pt x="359410" y="890270"/>
                    <a:pt x="328168" y="929132"/>
                    <a:pt x="289052" y="945769"/>
                  </a:cubicBezTo>
                  <a:lnTo>
                    <a:pt x="289052" y="970661"/>
                  </a:lnTo>
                  <a:cubicBezTo>
                    <a:pt x="289052" y="990092"/>
                    <a:pt x="273431" y="1009523"/>
                    <a:pt x="255270" y="1009523"/>
                  </a:cubicBezTo>
                  <a:cubicBezTo>
                    <a:pt x="234442" y="1009523"/>
                    <a:pt x="221361" y="990092"/>
                    <a:pt x="221361" y="970661"/>
                  </a:cubicBezTo>
                  <a:lnTo>
                    <a:pt x="221361" y="945769"/>
                  </a:lnTo>
                  <a:cubicBezTo>
                    <a:pt x="182372" y="931799"/>
                    <a:pt x="153670" y="890270"/>
                    <a:pt x="153670" y="840232"/>
                  </a:cubicBezTo>
                  <a:cubicBezTo>
                    <a:pt x="153670" y="820801"/>
                    <a:pt x="169291" y="804037"/>
                    <a:pt x="190119" y="804037"/>
                  </a:cubicBezTo>
                  <a:cubicBezTo>
                    <a:pt x="208407" y="804037"/>
                    <a:pt x="221361" y="820674"/>
                    <a:pt x="221361" y="840232"/>
                  </a:cubicBezTo>
                  <a:cubicBezTo>
                    <a:pt x="221361" y="862457"/>
                    <a:pt x="236982" y="876300"/>
                    <a:pt x="255270" y="876300"/>
                  </a:cubicBezTo>
                  <a:cubicBezTo>
                    <a:pt x="273558" y="876300"/>
                    <a:pt x="289052" y="859663"/>
                    <a:pt x="289052" y="840232"/>
                  </a:cubicBezTo>
                  <a:cubicBezTo>
                    <a:pt x="289052" y="820801"/>
                    <a:pt x="263017" y="801243"/>
                    <a:pt x="234442" y="779018"/>
                  </a:cubicBezTo>
                  <a:cubicBezTo>
                    <a:pt x="197993" y="751205"/>
                    <a:pt x="153670" y="715137"/>
                    <a:pt x="153670" y="656844"/>
                  </a:cubicBezTo>
                  <a:cubicBezTo>
                    <a:pt x="153670" y="609727"/>
                    <a:pt x="182372" y="570738"/>
                    <a:pt x="221361" y="554101"/>
                  </a:cubicBezTo>
                  <a:lnTo>
                    <a:pt x="221361" y="529082"/>
                  </a:lnTo>
                  <a:cubicBezTo>
                    <a:pt x="221361" y="506857"/>
                    <a:pt x="236982" y="492887"/>
                    <a:pt x="255270" y="492887"/>
                  </a:cubicBezTo>
                  <a:close/>
                  <a:moveTo>
                    <a:pt x="872490" y="970661"/>
                  </a:moveTo>
                  <a:cubicBezTo>
                    <a:pt x="893318" y="970661"/>
                    <a:pt x="906399" y="987298"/>
                    <a:pt x="906399" y="1009523"/>
                  </a:cubicBezTo>
                  <a:cubicBezTo>
                    <a:pt x="906399" y="1026160"/>
                    <a:pt x="893318" y="1042797"/>
                    <a:pt x="872490" y="1042797"/>
                  </a:cubicBezTo>
                  <a:lnTo>
                    <a:pt x="463550" y="1042797"/>
                  </a:lnTo>
                  <a:cubicBezTo>
                    <a:pt x="442722" y="1042797"/>
                    <a:pt x="427101" y="1026160"/>
                    <a:pt x="427101" y="1009523"/>
                  </a:cubicBezTo>
                  <a:cubicBezTo>
                    <a:pt x="427101" y="987298"/>
                    <a:pt x="442722" y="970661"/>
                    <a:pt x="463550" y="970661"/>
                  </a:cubicBezTo>
                  <a:close/>
                  <a:moveTo>
                    <a:pt x="903732" y="0"/>
                  </a:moveTo>
                  <a:cubicBezTo>
                    <a:pt x="876173" y="0"/>
                    <a:pt x="849757" y="15367"/>
                    <a:pt x="835914" y="43053"/>
                  </a:cubicBezTo>
                  <a:lnTo>
                    <a:pt x="651129" y="387350"/>
                  </a:lnTo>
                  <a:lnTo>
                    <a:pt x="101600" y="387350"/>
                  </a:lnTo>
                  <a:cubicBezTo>
                    <a:pt x="46863" y="387350"/>
                    <a:pt x="0" y="434594"/>
                    <a:pt x="0" y="492887"/>
                  </a:cubicBezTo>
                  <a:lnTo>
                    <a:pt x="0" y="1004062"/>
                  </a:lnTo>
                  <a:cubicBezTo>
                    <a:pt x="0" y="1062482"/>
                    <a:pt x="46863" y="1112393"/>
                    <a:pt x="101600" y="1112393"/>
                  </a:cubicBezTo>
                  <a:lnTo>
                    <a:pt x="945388" y="1112393"/>
                  </a:lnTo>
                  <a:cubicBezTo>
                    <a:pt x="999998" y="1112393"/>
                    <a:pt x="1049528" y="1065149"/>
                    <a:pt x="1049528" y="1004062"/>
                  </a:cubicBezTo>
                  <a:lnTo>
                    <a:pt x="1049528" y="492887"/>
                  </a:lnTo>
                  <a:cubicBezTo>
                    <a:pt x="1041654" y="434594"/>
                    <a:pt x="997458" y="387350"/>
                    <a:pt x="940181" y="387350"/>
                  </a:cubicBezTo>
                  <a:lnTo>
                    <a:pt x="911479" y="387350"/>
                  </a:lnTo>
                  <a:lnTo>
                    <a:pt x="1031240" y="165227"/>
                  </a:lnTo>
                  <a:cubicBezTo>
                    <a:pt x="1054735" y="123571"/>
                    <a:pt x="1041654" y="70739"/>
                    <a:pt x="1002665" y="51308"/>
                  </a:cubicBezTo>
                  <a:lnTo>
                    <a:pt x="945388" y="12446"/>
                  </a:lnTo>
                  <a:cubicBezTo>
                    <a:pt x="932180" y="3937"/>
                    <a:pt x="917829" y="0"/>
                    <a:pt x="903732" y="0"/>
                  </a:cubicBezTo>
                  <a:close/>
                </a:path>
              </a:pathLst>
            </a:custGeom>
            <a:solidFill>
              <a:srgbClr val="0DB7C4"/>
            </a:solidFill>
          </p:spPr>
        </p:sp>
      </p:grpSp>
      <p:grpSp>
        <p:nvGrpSpPr>
          <p:cNvPr id="266" name="Group 83">
            <a:extLst>
              <a:ext uri="{FF2B5EF4-FFF2-40B4-BE49-F238E27FC236}">
                <a16:creationId xmlns:a16="http://schemas.microsoft.com/office/drawing/2014/main" id="{BB775105-EAC3-C736-3AF8-0799C2572812}"/>
              </a:ext>
            </a:extLst>
          </p:cNvPr>
          <p:cNvGrpSpPr/>
          <p:nvPr/>
        </p:nvGrpSpPr>
        <p:grpSpPr>
          <a:xfrm>
            <a:off x="14770620" y="5077094"/>
            <a:ext cx="202500" cy="198720"/>
            <a:chOff x="0" y="0"/>
            <a:chExt cx="270000" cy="264960"/>
          </a:xfrm>
        </p:grpSpPr>
        <p:sp>
          <p:nvSpPr>
            <p:cNvPr id="267" name="Freeform 84">
              <a:extLst>
                <a:ext uri="{FF2B5EF4-FFF2-40B4-BE49-F238E27FC236}">
                  <a16:creationId xmlns:a16="http://schemas.microsoft.com/office/drawing/2014/main" id="{73C080AF-25CF-8C6F-A8BF-6BB54E334CE4}"/>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583"/>
                    <a:pt x="40259" y="264922"/>
                    <a:pt x="92329" y="264922"/>
                  </a:cubicBezTo>
                  <a:lnTo>
                    <a:pt x="175260" y="264922"/>
                  </a:lnTo>
                  <a:cubicBezTo>
                    <a:pt x="224917" y="264922"/>
                    <a:pt x="270002" y="219456"/>
                    <a:pt x="270002" y="166497"/>
                  </a:cubicBezTo>
                  <a:lnTo>
                    <a:pt x="270002" y="0"/>
                  </a:lnTo>
                  <a:close/>
                </a:path>
              </a:pathLst>
            </a:custGeom>
            <a:solidFill>
              <a:srgbClr val="0DB7C4"/>
            </a:solidFill>
          </p:spPr>
        </p:sp>
      </p:grpSp>
      <p:grpSp>
        <p:nvGrpSpPr>
          <p:cNvPr id="268" name="Group 85">
            <a:extLst>
              <a:ext uri="{FF2B5EF4-FFF2-40B4-BE49-F238E27FC236}">
                <a16:creationId xmlns:a16="http://schemas.microsoft.com/office/drawing/2014/main" id="{62795476-0E7F-58E7-92AF-3DD8EA755A40}"/>
              </a:ext>
            </a:extLst>
          </p:cNvPr>
          <p:cNvGrpSpPr/>
          <p:nvPr/>
        </p:nvGrpSpPr>
        <p:grpSpPr>
          <a:xfrm>
            <a:off x="14772780" y="4516574"/>
            <a:ext cx="202500" cy="510840"/>
            <a:chOff x="0" y="0"/>
            <a:chExt cx="270000" cy="681120"/>
          </a:xfrm>
        </p:grpSpPr>
        <p:sp>
          <p:nvSpPr>
            <p:cNvPr id="269" name="Freeform 86">
              <a:extLst>
                <a:ext uri="{FF2B5EF4-FFF2-40B4-BE49-F238E27FC236}">
                  <a16:creationId xmlns:a16="http://schemas.microsoft.com/office/drawing/2014/main" id="{8A50E575-E0E4-01D0-B11B-5CC8FFE5C1BD}"/>
                </a:ext>
              </a:extLst>
            </p:cNvPr>
            <p:cNvSpPr/>
            <p:nvPr/>
          </p:nvSpPr>
          <p:spPr>
            <a:xfrm>
              <a:off x="127" y="127"/>
              <a:ext cx="270002" cy="681101"/>
            </a:xfrm>
            <a:custGeom>
              <a:avLst/>
              <a:gdLst/>
              <a:ahLst/>
              <a:cxnLst/>
              <a:rect l="l" t="t" r="r" b="b"/>
              <a:pathLst>
                <a:path w="270002" h="681101">
                  <a:moveTo>
                    <a:pt x="130175" y="128524"/>
                  </a:moveTo>
                  <a:cubicBezTo>
                    <a:pt x="144399" y="128524"/>
                    <a:pt x="163322" y="143764"/>
                    <a:pt x="163322" y="163957"/>
                  </a:cubicBezTo>
                  <a:lnTo>
                    <a:pt x="163322" y="582676"/>
                  </a:lnTo>
                  <a:cubicBezTo>
                    <a:pt x="163322" y="600329"/>
                    <a:pt x="149098" y="612902"/>
                    <a:pt x="130175" y="612902"/>
                  </a:cubicBezTo>
                  <a:cubicBezTo>
                    <a:pt x="113538" y="612902"/>
                    <a:pt x="101727" y="597789"/>
                    <a:pt x="101727" y="582676"/>
                  </a:cubicBezTo>
                  <a:lnTo>
                    <a:pt x="101727" y="163957"/>
                  </a:lnTo>
                  <a:cubicBezTo>
                    <a:pt x="101727" y="143764"/>
                    <a:pt x="115951" y="128524"/>
                    <a:pt x="130175" y="128524"/>
                  </a:cubicBezTo>
                  <a:close/>
                  <a:moveTo>
                    <a:pt x="92329" y="0"/>
                  </a:moveTo>
                  <a:cubicBezTo>
                    <a:pt x="42545" y="0"/>
                    <a:pt x="0" y="42799"/>
                    <a:pt x="0" y="95758"/>
                  </a:cubicBezTo>
                  <a:lnTo>
                    <a:pt x="0" y="681101"/>
                  </a:lnTo>
                  <a:lnTo>
                    <a:pt x="270002" y="681101"/>
                  </a:lnTo>
                  <a:lnTo>
                    <a:pt x="270002" y="95758"/>
                  </a:lnTo>
                  <a:cubicBezTo>
                    <a:pt x="267589" y="42799"/>
                    <a:pt x="224917" y="0"/>
                    <a:pt x="175133" y="0"/>
                  </a:cubicBezTo>
                  <a:close/>
                </a:path>
              </a:pathLst>
            </a:custGeom>
            <a:solidFill>
              <a:srgbClr val="0DB7C4"/>
            </a:solidFill>
          </p:spPr>
        </p:sp>
      </p:grpSp>
      <p:grpSp>
        <p:nvGrpSpPr>
          <p:cNvPr id="270" name="Group 87">
            <a:extLst>
              <a:ext uri="{FF2B5EF4-FFF2-40B4-BE49-F238E27FC236}">
                <a16:creationId xmlns:a16="http://schemas.microsoft.com/office/drawing/2014/main" id="{9332AFE3-888B-8D80-50DB-B30DB459F4CD}"/>
              </a:ext>
            </a:extLst>
          </p:cNvPr>
          <p:cNvGrpSpPr/>
          <p:nvPr/>
        </p:nvGrpSpPr>
        <p:grpSpPr>
          <a:xfrm>
            <a:off x="15019560" y="5077094"/>
            <a:ext cx="202500" cy="198720"/>
            <a:chOff x="0" y="0"/>
            <a:chExt cx="270000" cy="264960"/>
          </a:xfrm>
        </p:grpSpPr>
        <p:sp>
          <p:nvSpPr>
            <p:cNvPr id="271" name="Freeform 88">
              <a:extLst>
                <a:ext uri="{FF2B5EF4-FFF2-40B4-BE49-F238E27FC236}">
                  <a16:creationId xmlns:a16="http://schemas.microsoft.com/office/drawing/2014/main" id="{273D747F-726F-9860-E9CE-2A5E2B7DB8EC}"/>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965"/>
                  </a:cubicBezTo>
                  <a:cubicBezTo>
                    <a:pt x="104140" y="80772"/>
                    <a:pt x="118364" y="68199"/>
                    <a:pt x="135001" y="68199"/>
                  </a:cubicBezTo>
                  <a:close/>
                  <a:moveTo>
                    <a:pt x="0" y="0"/>
                  </a:moveTo>
                  <a:lnTo>
                    <a:pt x="0" y="166497"/>
                  </a:lnTo>
                  <a:cubicBezTo>
                    <a:pt x="0" y="219583"/>
                    <a:pt x="40259" y="264922"/>
                    <a:pt x="94742" y="264922"/>
                  </a:cubicBezTo>
                  <a:lnTo>
                    <a:pt x="177673" y="264922"/>
                  </a:lnTo>
                  <a:cubicBezTo>
                    <a:pt x="227457" y="264922"/>
                    <a:pt x="270002" y="219456"/>
                    <a:pt x="270002" y="166497"/>
                  </a:cubicBezTo>
                  <a:lnTo>
                    <a:pt x="270002" y="0"/>
                  </a:lnTo>
                  <a:close/>
                </a:path>
              </a:pathLst>
            </a:custGeom>
            <a:solidFill>
              <a:srgbClr val="0DB7C4"/>
            </a:solidFill>
          </p:spPr>
        </p:sp>
      </p:grpSp>
      <p:grpSp>
        <p:nvGrpSpPr>
          <p:cNvPr id="272" name="Group 89">
            <a:extLst>
              <a:ext uri="{FF2B5EF4-FFF2-40B4-BE49-F238E27FC236}">
                <a16:creationId xmlns:a16="http://schemas.microsoft.com/office/drawing/2014/main" id="{5D6B1452-027D-B9AD-6F70-18DFA3370D03}"/>
              </a:ext>
            </a:extLst>
          </p:cNvPr>
          <p:cNvGrpSpPr/>
          <p:nvPr/>
        </p:nvGrpSpPr>
        <p:grpSpPr>
          <a:xfrm>
            <a:off x="15019560" y="4516574"/>
            <a:ext cx="202500" cy="510840"/>
            <a:chOff x="0" y="0"/>
            <a:chExt cx="270000" cy="681120"/>
          </a:xfrm>
        </p:grpSpPr>
        <p:sp>
          <p:nvSpPr>
            <p:cNvPr id="273" name="Freeform 90">
              <a:extLst>
                <a:ext uri="{FF2B5EF4-FFF2-40B4-BE49-F238E27FC236}">
                  <a16:creationId xmlns:a16="http://schemas.microsoft.com/office/drawing/2014/main" id="{6D74574F-F3C7-3C77-9247-20C7FAA17774}"/>
                </a:ext>
              </a:extLst>
            </p:cNvPr>
            <p:cNvSpPr/>
            <p:nvPr/>
          </p:nvSpPr>
          <p:spPr>
            <a:xfrm>
              <a:off x="0" y="0"/>
              <a:ext cx="270002" cy="681228"/>
            </a:xfrm>
            <a:custGeom>
              <a:avLst/>
              <a:gdLst/>
              <a:ahLst/>
              <a:cxnLst/>
              <a:rect l="l" t="t" r="r" b="b"/>
              <a:pathLst>
                <a:path w="270002" h="681228">
                  <a:moveTo>
                    <a:pt x="135001" y="128651"/>
                  </a:moveTo>
                  <a:cubicBezTo>
                    <a:pt x="153924" y="128651"/>
                    <a:pt x="165735" y="143891"/>
                    <a:pt x="165735" y="164084"/>
                  </a:cubicBezTo>
                  <a:lnTo>
                    <a:pt x="165735" y="582803"/>
                  </a:lnTo>
                  <a:cubicBezTo>
                    <a:pt x="165735" y="600456"/>
                    <a:pt x="151511" y="613029"/>
                    <a:pt x="135001" y="613029"/>
                  </a:cubicBezTo>
                  <a:cubicBezTo>
                    <a:pt x="120777" y="613029"/>
                    <a:pt x="104140" y="597916"/>
                    <a:pt x="104140" y="582803"/>
                  </a:cubicBezTo>
                  <a:lnTo>
                    <a:pt x="104140" y="164084"/>
                  </a:lnTo>
                  <a:cubicBezTo>
                    <a:pt x="104140" y="143891"/>
                    <a:pt x="118364" y="128651"/>
                    <a:pt x="135001" y="128651"/>
                  </a:cubicBezTo>
                  <a:close/>
                  <a:moveTo>
                    <a:pt x="94742" y="127"/>
                  </a:moveTo>
                  <a:cubicBezTo>
                    <a:pt x="45085" y="127"/>
                    <a:pt x="0" y="42926"/>
                    <a:pt x="0" y="95885"/>
                  </a:cubicBezTo>
                  <a:lnTo>
                    <a:pt x="0" y="681228"/>
                  </a:lnTo>
                  <a:lnTo>
                    <a:pt x="270002" y="681228"/>
                  </a:lnTo>
                  <a:lnTo>
                    <a:pt x="270002" y="95885"/>
                  </a:lnTo>
                  <a:cubicBezTo>
                    <a:pt x="270002" y="42926"/>
                    <a:pt x="227330" y="0"/>
                    <a:pt x="177673" y="0"/>
                  </a:cubicBezTo>
                  <a:close/>
                </a:path>
              </a:pathLst>
            </a:custGeom>
            <a:solidFill>
              <a:srgbClr val="0DB7C4"/>
            </a:solidFill>
          </p:spPr>
        </p:sp>
      </p:grpSp>
      <p:grpSp>
        <p:nvGrpSpPr>
          <p:cNvPr id="274" name="Group 91">
            <a:extLst>
              <a:ext uri="{FF2B5EF4-FFF2-40B4-BE49-F238E27FC236}">
                <a16:creationId xmlns:a16="http://schemas.microsoft.com/office/drawing/2014/main" id="{261492AA-0F8D-CF20-4B60-3E13F1822500}"/>
              </a:ext>
            </a:extLst>
          </p:cNvPr>
          <p:cNvGrpSpPr/>
          <p:nvPr/>
        </p:nvGrpSpPr>
        <p:grpSpPr>
          <a:xfrm>
            <a:off x="15266340" y="5077094"/>
            <a:ext cx="202500" cy="198720"/>
            <a:chOff x="0" y="0"/>
            <a:chExt cx="270000" cy="264960"/>
          </a:xfrm>
        </p:grpSpPr>
        <p:sp>
          <p:nvSpPr>
            <p:cNvPr id="275" name="Freeform 92">
              <a:extLst>
                <a:ext uri="{FF2B5EF4-FFF2-40B4-BE49-F238E27FC236}">
                  <a16:creationId xmlns:a16="http://schemas.microsoft.com/office/drawing/2014/main" id="{DE5FD9B4-85F2-B328-7E15-1511043C1976}"/>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583"/>
                    <a:pt x="42672" y="264922"/>
                    <a:pt x="94742" y="264922"/>
                  </a:cubicBezTo>
                  <a:lnTo>
                    <a:pt x="177546" y="264922"/>
                  </a:lnTo>
                  <a:cubicBezTo>
                    <a:pt x="227330" y="264922"/>
                    <a:pt x="269875" y="219456"/>
                    <a:pt x="269875" y="166497"/>
                  </a:cubicBezTo>
                  <a:lnTo>
                    <a:pt x="269875" y="0"/>
                  </a:lnTo>
                  <a:close/>
                </a:path>
              </a:pathLst>
            </a:custGeom>
            <a:solidFill>
              <a:srgbClr val="0DB7C4"/>
            </a:solidFill>
          </p:spPr>
        </p:sp>
      </p:grpSp>
      <p:grpSp>
        <p:nvGrpSpPr>
          <p:cNvPr id="276" name="Group 93">
            <a:extLst>
              <a:ext uri="{FF2B5EF4-FFF2-40B4-BE49-F238E27FC236}">
                <a16:creationId xmlns:a16="http://schemas.microsoft.com/office/drawing/2014/main" id="{19AF9F9D-F77F-43FF-93BE-03FF249DB871}"/>
              </a:ext>
            </a:extLst>
          </p:cNvPr>
          <p:cNvGrpSpPr/>
          <p:nvPr/>
        </p:nvGrpSpPr>
        <p:grpSpPr>
          <a:xfrm>
            <a:off x="15269580" y="4516574"/>
            <a:ext cx="202500" cy="510840"/>
            <a:chOff x="0" y="0"/>
            <a:chExt cx="270000" cy="681120"/>
          </a:xfrm>
        </p:grpSpPr>
        <p:sp>
          <p:nvSpPr>
            <p:cNvPr id="277" name="Freeform 94">
              <a:extLst>
                <a:ext uri="{FF2B5EF4-FFF2-40B4-BE49-F238E27FC236}">
                  <a16:creationId xmlns:a16="http://schemas.microsoft.com/office/drawing/2014/main" id="{A63A3682-5359-6E32-7411-DB67DD623166}"/>
                </a:ext>
              </a:extLst>
            </p:cNvPr>
            <p:cNvSpPr/>
            <p:nvPr/>
          </p:nvSpPr>
          <p:spPr>
            <a:xfrm>
              <a:off x="0" y="127"/>
              <a:ext cx="270002" cy="681101"/>
            </a:xfrm>
            <a:custGeom>
              <a:avLst/>
              <a:gdLst/>
              <a:ahLst/>
              <a:cxnLst/>
              <a:rect l="l" t="t" r="r" b="b"/>
              <a:pathLst>
                <a:path w="270002" h="681101">
                  <a:moveTo>
                    <a:pt x="130302" y="128524"/>
                  </a:moveTo>
                  <a:cubicBezTo>
                    <a:pt x="144526" y="128524"/>
                    <a:pt x="163449" y="143764"/>
                    <a:pt x="163449" y="163957"/>
                  </a:cubicBezTo>
                  <a:lnTo>
                    <a:pt x="163449" y="582676"/>
                  </a:lnTo>
                  <a:cubicBezTo>
                    <a:pt x="163449" y="600329"/>
                    <a:pt x="149225" y="612902"/>
                    <a:pt x="130302" y="612902"/>
                  </a:cubicBezTo>
                  <a:cubicBezTo>
                    <a:pt x="113792" y="612902"/>
                    <a:pt x="101854" y="597789"/>
                    <a:pt x="101854" y="582676"/>
                  </a:cubicBezTo>
                  <a:lnTo>
                    <a:pt x="101854" y="163957"/>
                  </a:lnTo>
                  <a:cubicBezTo>
                    <a:pt x="101854" y="143764"/>
                    <a:pt x="116078" y="128524"/>
                    <a:pt x="130302" y="128524"/>
                  </a:cubicBezTo>
                  <a:close/>
                  <a:moveTo>
                    <a:pt x="92329" y="0"/>
                  </a:moveTo>
                  <a:cubicBezTo>
                    <a:pt x="42672" y="0"/>
                    <a:pt x="0" y="42799"/>
                    <a:pt x="0" y="95758"/>
                  </a:cubicBezTo>
                  <a:lnTo>
                    <a:pt x="0" y="681101"/>
                  </a:lnTo>
                  <a:lnTo>
                    <a:pt x="270002" y="681101"/>
                  </a:lnTo>
                  <a:lnTo>
                    <a:pt x="270002" y="95758"/>
                  </a:lnTo>
                  <a:cubicBezTo>
                    <a:pt x="267589" y="42799"/>
                    <a:pt x="224917" y="0"/>
                    <a:pt x="175260" y="0"/>
                  </a:cubicBezTo>
                  <a:close/>
                </a:path>
              </a:pathLst>
            </a:custGeom>
            <a:solidFill>
              <a:srgbClr val="0DB7C4"/>
            </a:solidFill>
          </p:spPr>
        </p:sp>
      </p:grpSp>
      <p:grpSp>
        <p:nvGrpSpPr>
          <p:cNvPr id="278" name="Group 95">
            <a:extLst>
              <a:ext uri="{FF2B5EF4-FFF2-40B4-BE49-F238E27FC236}">
                <a16:creationId xmlns:a16="http://schemas.microsoft.com/office/drawing/2014/main" id="{42D460CD-E9D9-32ED-5A80-FE84A105C112}"/>
              </a:ext>
            </a:extLst>
          </p:cNvPr>
          <p:cNvGrpSpPr/>
          <p:nvPr/>
        </p:nvGrpSpPr>
        <p:grpSpPr>
          <a:xfrm>
            <a:off x="9554760" y="3415514"/>
            <a:ext cx="855360" cy="305640"/>
            <a:chOff x="0" y="0"/>
            <a:chExt cx="1140480" cy="407520"/>
          </a:xfrm>
        </p:grpSpPr>
        <p:sp>
          <p:nvSpPr>
            <p:cNvPr id="279" name="Freeform 96">
              <a:extLst>
                <a:ext uri="{FF2B5EF4-FFF2-40B4-BE49-F238E27FC236}">
                  <a16:creationId xmlns:a16="http://schemas.microsoft.com/office/drawing/2014/main" id="{75CA77A6-CF1B-E718-FD4B-6B4A4C19124A}"/>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solidFill>
              <a:srgbClr val="0DB7C4"/>
            </a:solidFill>
          </p:spPr>
        </p:sp>
      </p:grpSp>
      <p:grpSp>
        <p:nvGrpSpPr>
          <p:cNvPr id="280" name="Group 97">
            <a:extLst>
              <a:ext uri="{FF2B5EF4-FFF2-40B4-BE49-F238E27FC236}">
                <a16:creationId xmlns:a16="http://schemas.microsoft.com/office/drawing/2014/main" id="{7D5A47C8-3E64-AFC0-9379-04753D305790}"/>
              </a:ext>
            </a:extLst>
          </p:cNvPr>
          <p:cNvGrpSpPr/>
          <p:nvPr/>
        </p:nvGrpSpPr>
        <p:grpSpPr>
          <a:xfrm>
            <a:off x="9624420" y="3790274"/>
            <a:ext cx="720900" cy="71820"/>
            <a:chOff x="0" y="0"/>
            <a:chExt cx="961200" cy="95760"/>
          </a:xfrm>
        </p:grpSpPr>
        <p:sp>
          <p:nvSpPr>
            <p:cNvPr id="281" name="Freeform 98">
              <a:extLst>
                <a:ext uri="{FF2B5EF4-FFF2-40B4-BE49-F238E27FC236}">
                  <a16:creationId xmlns:a16="http://schemas.microsoft.com/office/drawing/2014/main" id="{8D295DA9-A197-FDA7-E7B9-599E3EF69623}"/>
                </a:ext>
              </a:extLst>
            </p:cNvPr>
            <p:cNvSpPr/>
            <p:nvPr/>
          </p:nvSpPr>
          <p:spPr>
            <a:xfrm>
              <a:off x="0" y="127"/>
              <a:ext cx="961263" cy="95758"/>
            </a:xfrm>
            <a:custGeom>
              <a:avLst/>
              <a:gdLst/>
              <a:ahLst/>
              <a:cxnLst/>
              <a:rect l="l" t="t" r="r" b="b"/>
              <a:pathLst>
                <a:path w="961263" h="95758">
                  <a:moveTo>
                    <a:pt x="0" y="0"/>
                  </a:moveTo>
                  <a:lnTo>
                    <a:pt x="0" y="49657"/>
                  </a:lnTo>
                  <a:cubicBezTo>
                    <a:pt x="0" y="78105"/>
                    <a:pt x="20066" y="95758"/>
                    <a:pt x="46609" y="95758"/>
                  </a:cubicBezTo>
                  <a:lnTo>
                    <a:pt x="918083" y="95758"/>
                  </a:lnTo>
                  <a:cubicBezTo>
                    <a:pt x="944626" y="95758"/>
                    <a:pt x="961263" y="70993"/>
                    <a:pt x="961263" y="49657"/>
                  </a:cubicBezTo>
                  <a:lnTo>
                    <a:pt x="961263" y="0"/>
                  </a:lnTo>
                  <a:close/>
                </a:path>
              </a:pathLst>
            </a:custGeom>
            <a:solidFill>
              <a:srgbClr val="0DB7C4"/>
            </a:solidFill>
          </p:spPr>
        </p:sp>
      </p:grpSp>
      <p:grpSp>
        <p:nvGrpSpPr>
          <p:cNvPr id="282" name="Group 99">
            <a:extLst>
              <a:ext uri="{FF2B5EF4-FFF2-40B4-BE49-F238E27FC236}">
                <a16:creationId xmlns:a16="http://schemas.microsoft.com/office/drawing/2014/main" id="{5F2BBD56-9771-8A12-4C0C-7CC9D887A679}"/>
              </a:ext>
            </a:extLst>
          </p:cNvPr>
          <p:cNvGrpSpPr/>
          <p:nvPr/>
        </p:nvGrpSpPr>
        <p:grpSpPr>
          <a:xfrm>
            <a:off x="9751860" y="2791274"/>
            <a:ext cx="459000" cy="558360"/>
            <a:chOff x="0" y="0"/>
            <a:chExt cx="612000" cy="744480"/>
          </a:xfrm>
        </p:grpSpPr>
        <p:sp>
          <p:nvSpPr>
            <p:cNvPr id="283" name="Freeform 100">
              <a:extLst>
                <a:ext uri="{FF2B5EF4-FFF2-40B4-BE49-F238E27FC236}">
                  <a16:creationId xmlns:a16="http://schemas.microsoft.com/office/drawing/2014/main" id="{E07AD286-3486-7647-0976-E82CC202697D}"/>
                </a:ext>
              </a:extLst>
            </p:cNvPr>
            <p:cNvSpPr/>
            <p:nvPr/>
          </p:nvSpPr>
          <p:spPr>
            <a:xfrm>
              <a:off x="0" y="0"/>
              <a:ext cx="612013" cy="744474"/>
            </a:xfrm>
            <a:custGeom>
              <a:avLst/>
              <a:gdLst/>
              <a:ahLst/>
              <a:cxnLst/>
              <a:rect l="l" t="t" r="r" b="b"/>
              <a:pathLst>
                <a:path w="612013" h="744474">
                  <a:moveTo>
                    <a:pt x="309372" y="0"/>
                  </a:moveTo>
                  <a:cubicBezTo>
                    <a:pt x="136398" y="0"/>
                    <a:pt x="0" y="145415"/>
                    <a:pt x="0" y="322580"/>
                  </a:cubicBezTo>
                  <a:cubicBezTo>
                    <a:pt x="3429" y="429006"/>
                    <a:pt x="53213" y="528193"/>
                    <a:pt x="132969" y="588518"/>
                  </a:cubicBezTo>
                  <a:lnTo>
                    <a:pt x="132969" y="744474"/>
                  </a:lnTo>
                  <a:lnTo>
                    <a:pt x="482219" y="744474"/>
                  </a:lnTo>
                  <a:lnTo>
                    <a:pt x="482219" y="588518"/>
                  </a:lnTo>
                  <a:cubicBezTo>
                    <a:pt x="565404" y="528193"/>
                    <a:pt x="612013" y="429006"/>
                    <a:pt x="612013" y="322580"/>
                  </a:cubicBezTo>
                  <a:cubicBezTo>
                    <a:pt x="612013" y="141732"/>
                    <a:pt x="475615" y="0"/>
                    <a:pt x="309372" y="0"/>
                  </a:cubicBezTo>
                  <a:close/>
                </a:path>
              </a:pathLst>
            </a:custGeom>
            <a:solidFill>
              <a:srgbClr val="0DB7C4"/>
            </a:solidFill>
          </p:spPr>
        </p:sp>
      </p:grpSp>
      <p:grpSp>
        <p:nvGrpSpPr>
          <p:cNvPr id="284" name="Group 101">
            <a:extLst>
              <a:ext uri="{FF2B5EF4-FFF2-40B4-BE49-F238E27FC236}">
                <a16:creationId xmlns:a16="http://schemas.microsoft.com/office/drawing/2014/main" id="{208D9FF2-1C8B-57D5-E429-0E109097C9EA}"/>
              </a:ext>
            </a:extLst>
          </p:cNvPr>
          <p:cNvGrpSpPr/>
          <p:nvPr/>
        </p:nvGrpSpPr>
        <p:grpSpPr>
          <a:xfrm>
            <a:off x="9801000" y="5830934"/>
            <a:ext cx="584280" cy="837000"/>
            <a:chOff x="0" y="0"/>
            <a:chExt cx="779040" cy="1116000"/>
          </a:xfrm>
        </p:grpSpPr>
        <p:sp>
          <p:nvSpPr>
            <p:cNvPr id="285" name="Freeform 102">
              <a:extLst>
                <a:ext uri="{FF2B5EF4-FFF2-40B4-BE49-F238E27FC236}">
                  <a16:creationId xmlns:a16="http://schemas.microsoft.com/office/drawing/2014/main" id="{D93A6FFA-25B8-EBD8-27CC-D37EE7E1371D}"/>
                </a:ext>
              </a:extLst>
            </p:cNvPr>
            <p:cNvSpPr/>
            <p:nvPr/>
          </p:nvSpPr>
          <p:spPr>
            <a:xfrm>
              <a:off x="0" y="0"/>
              <a:ext cx="779145" cy="1116076"/>
            </a:xfrm>
            <a:custGeom>
              <a:avLst/>
              <a:gdLst/>
              <a:ahLst/>
              <a:cxnLst/>
              <a:rect l="l" t="t" r="r" b="b"/>
              <a:pathLst>
                <a:path w="779145" h="1116076">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814"/>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285"/>
                    <a:pt x="83312" y="674497"/>
                    <a:pt x="229362" y="755015"/>
                  </a:cubicBezTo>
                  <a:lnTo>
                    <a:pt x="229362" y="932815"/>
                  </a:lnTo>
                  <a:cubicBezTo>
                    <a:pt x="229362" y="1032764"/>
                    <a:pt x="307467" y="1116076"/>
                    <a:pt x="401320" y="1116076"/>
                  </a:cubicBezTo>
                  <a:cubicBezTo>
                    <a:pt x="495173" y="1116076"/>
                    <a:pt x="575945" y="1032764"/>
                    <a:pt x="575945" y="932815"/>
                  </a:cubicBezTo>
                  <a:lnTo>
                    <a:pt x="575945" y="755015"/>
                  </a:lnTo>
                  <a:cubicBezTo>
                    <a:pt x="698373" y="685673"/>
                    <a:pt x="779145" y="549529"/>
                    <a:pt x="779145" y="396748"/>
                  </a:cubicBezTo>
                  <a:cubicBezTo>
                    <a:pt x="776732" y="176276"/>
                    <a:pt x="604393" y="0"/>
                    <a:pt x="397002" y="0"/>
                  </a:cubicBezTo>
                  <a:close/>
                </a:path>
              </a:pathLst>
            </a:custGeom>
            <a:solidFill>
              <a:srgbClr val="0DB7C4"/>
            </a:solidFill>
          </p:spPr>
        </p:sp>
      </p:grpSp>
      <p:grpSp>
        <p:nvGrpSpPr>
          <p:cNvPr id="286" name="Group 103">
            <a:extLst>
              <a:ext uri="{FF2B5EF4-FFF2-40B4-BE49-F238E27FC236}">
                <a16:creationId xmlns:a16="http://schemas.microsoft.com/office/drawing/2014/main" id="{A657A7DC-E196-5F20-466E-6844002FC639}"/>
              </a:ext>
            </a:extLst>
          </p:cNvPr>
          <p:cNvGrpSpPr/>
          <p:nvPr/>
        </p:nvGrpSpPr>
        <p:grpSpPr>
          <a:xfrm>
            <a:off x="9709200" y="6124694"/>
            <a:ext cx="85860" cy="54000"/>
            <a:chOff x="0" y="0"/>
            <a:chExt cx="114480" cy="72000"/>
          </a:xfrm>
        </p:grpSpPr>
        <p:sp>
          <p:nvSpPr>
            <p:cNvPr id="287" name="Freeform 104">
              <a:extLst>
                <a:ext uri="{FF2B5EF4-FFF2-40B4-BE49-F238E27FC236}">
                  <a16:creationId xmlns:a16="http://schemas.microsoft.com/office/drawing/2014/main" id="{A8E3EA80-2805-E0CC-3E94-E60483AA3D6C}"/>
                </a:ext>
              </a:extLst>
            </p:cNvPr>
            <p:cNvSpPr/>
            <p:nvPr/>
          </p:nvSpPr>
          <p:spPr>
            <a:xfrm>
              <a:off x="127" y="0"/>
              <a:ext cx="114427" cy="72009"/>
            </a:xfrm>
            <a:custGeom>
              <a:avLst/>
              <a:gdLst/>
              <a:ahLst/>
              <a:cxnLst/>
              <a:rect l="l" t="t" r="r" b="b"/>
              <a:pathLst>
                <a:path w="114427" h="72009">
                  <a:moveTo>
                    <a:pt x="31115" y="0"/>
                  </a:moveTo>
                  <a:cubicBezTo>
                    <a:pt x="12954" y="0"/>
                    <a:pt x="0" y="16637"/>
                    <a:pt x="0" y="33274"/>
                  </a:cubicBezTo>
                  <a:cubicBezTo>
                    <a:pt x="0" y="55372"/>
                    <a:pt x="15621" y="72009"/>
                    <a:pt x="31242" y="72009"/>
                  </a:cubicBezTo>
                  <a:lnTo>
                    <a:pt x="77978" y="72009"/>
                  </a:lnTo>
                  <a:cubicBezTo>
                    <a:pt x="96139" y="72009"/>
                    <a:pt x="114427" y="55372"/>
                    <a:pt x="114427" y="33274"/>
                  </a:cubicBezTo>
                  <a:cubicBezTo>
                    <a:pt x="114427" y="13843"/>
                    <a:pt x="96139" y="0"/>
                    <a:pt x="77978" y="0"/>
                  </a:cubicBezTo>
                  <a:close/>
                </a:path>
              </a:pathLst>
            </a:custGeom>
            <a:solidFill>
              <a:srgbClr val="0DB7C4"/>
            </a:solidFill>
          </p:spPr>
        </p:sp>
      </p:grpSp>
      <p:grpSp>
        <p:nvGrpSpPr>
          <p:cNvPr id="288" name="Group 105">
            <a:extLst>
              <a:ext uri="{FF2B5EF4-FFF2-40B4-BE49-F238E27FC236}">
                <a16:creationId xmlns:a16="http://schemas.microsoft.com/office/drawing/2014/main" id="{25C08868-BE6D-DBB1-ED96-216A340EA4B7}"/>
              </a:ext>
            </a:extLst>
          </p:cNvPr>
          <p:cNvGrpSpPr/>
          <p:nvPr/>
        </p:nvGrpSpPr>
        <p:grpSpPr>
          <a:xfrm>
            <a:off x="10406880" y="6124694"/>
            <a:ext cx="88020" cy="54000"/>
            <a:chOff x="0" y="0"/>
            <a:chExt cx="117360" cy="72000"/>
          </a:xfrm>
        </p:grpSpPr>
        <p:sp>
          <p:nvSpPr>
            <p:cNvPr id="289" name="Freeform 106">
              <a:extLst>
                <a:ext uri="{FF2B5EF4-FFF2-40B4-BE49-F238E27FC236}">
                  <a16:creationId xmlns:a16="http://schemas.microsoft.com/office/drawing/2014/main" id="{57190CA2-1217-48BE-99AA-0BE3996C6B71}"/>
                </a:ext>
              </a:extLst>
            </p:cNvPr>
            <p:cNvSpPr/>
            <p:nvPr/>
          </p:nvSpPr>
          <p:spPr>
            <a:xfrm>
              <a:off x="127" y="0"/>
              <a:ext cx="117348" cy="72009"/>
            </a:xfrm>
            <a:custGeom>
              <a:avLst/>
              <a:gdLst/>
              <a:ahLst/>
              <a:cxnLst/>
              <a:rect l="l" t="t" r="r" b="b"/>
              <a:pathLst>
                <a:path w="117348" h="72009">
                  <a:moveTo>
                    <a:pt x="36449" y="0"/>
                  </a:moveTo>
                  <a:cubicBezTo>
                    <a:pt x="18161" y="0"/>
                    <a:pt x="0" y="16637"/>
                    <a:pt x="0" y="33274"/>
                  </a:cubicBezTo>
                  <a:cubicBezTo>
                    <a:pt x="0" y="55372"/>
                    <a:pt x="18161" y="72009"/>
                    <a:pt x="36449" y="72009"/>
                  </a:cubicBezTo>
                  <a:lnTo>
                    <a:pt x="83439" y="72009"/>
                  </a:lnTo>
                  <a:cubicBezTo>
                    <a:pt x="101727" y="72009"/>
                    <a:pt x="114681" y="55372"/>
                    <a:pt x="114681" y="33274"/>
                  </a:cubicBezTo>
                  <a:cubicBezTo>
                    <a:pt x="117348" y="13843"/>
                    <a:pt x="101727" y="0"/>
                    <a:pt x="83439" y="0"/>
                  </a:cubicBezTo>
                  <a:close/>
                </a:path>
              </a:pathLst>
            </a:custGeom>
            <a:solidFill>
              <a:srgbClr val="0DB7C4"/>
            </a:solidFill>
          </p:spPr>
        </p:sp>
      </p:grpSp>
      <p:grpSp>
        <p:nvGrpSpPr>
          <p:cNvPr id="290" name="Group 107">
            <a:extLst>
              <a:ext uri="{FF2B5EF4-FFF2-40B4-BE49-F238E27FC236}">
                <a16:creationId xmlns:a16="http://schemas.microsoft.com/office/drawing/2014/main" id="{4889244F-F3FA-09CF-803D-BC1FC7C73E54}"/>
              </a:ext>
            </a:extLst>
          </p:cNvPr>
          <p:cNvGrpSpPr/>
          <p:nvPr/>
        </p:nvGrpSpPr>
        <p:grpSpPr>
          <a:xfrm>
            <a:off x="9814500" y="6374714"/>
            <a:ext cx="79920" cy="80460"/>
            <a:chOff x="0" y="0"/>
            <a:chExt cx="106560" cy="107280"/>
          </a:xfrm>
        </p:grpSpPr>
        <p:sp>
          <p:nvSpPr>
            <p:cNvPr id="291" name="Freeform 108">
              <a:extLst>
                <a:ext uri="{FF2B5EF4-FFF2-40B4-BE49-F238E27FC236}">
                  <a16:creationId xmlns:a16="http://schemas.microsoft.com/office/drawing/2014/main" id="{2156E2C9-E07D-7D31-6AD6-2A3CE42595DE}"/>
                </a:ext>
              </a:extLst>
            </p:cNvPr>
            <p:cNvSpPr/>
            <p:nvPr/>
          </p:nvSpPr>
          <p:spPr>
            <a:xfrm>
              <a:off x="127" y="127"/>
              <a:ext cx="106553" cy="107188"/>
            </a:xfrm>
            <a:custGeom>
              <a:avLst/>
              <a:gdLst/>
              <a:ahLst/>
              <a:cxnLst/>
              <a:rect l="l" t="t" r="r" b="b"/>
              <a:pathLst>
                <a:path w="106553" h="107188">
                  <a:moveTo>
                    <a:pt x="68834" y="0"/>
                  </a:moveTo>
                  <a:cubicBezTo>
                    <a:pt x="59690" y="0"/>
                    <a:pt x="50546" y="3429"/>
                    <a:pt x="44069" y="10414"/>
                  </a:cubicBezTo>
                  <a:lnTo>
                    <a:pt x="12954" y="43815"/>
                  </a:lnTo>
                  <a:cubicBezTo>
                    <a:pt x="0" y="57658"/>
                    <a:pt x="0" y="82804"/>
                    <a:pt x="12954" y="96774"/>
                  </a:cubicBezTo>
                  <a:cubicBezTo>
                    <a:pt x="19431" y="103632"/>
                    <a:pt x="27940" y="107188"/>
                    <a:pt x="36322" y="107188"/>
                  </a:cubicBezTo>
                  <a:cubicBezTo>
                    <a:pt x="44704" y="107188"/>
                    <a:pt x="53213" y="103632"/>
                    <a:pt x="59690" y="96774"/>
                  </a:cubicBezTo>
                  <a:lnTo>
                    <a:pt x="93472" y="60579"/>
                  </a:lnTo>
                  <a:cubicBezTo>
                    <a:pt x="106553" y="46609"/>
                    <a:pt x="106553" y="21590"/>
                    <a:pt x="93472" y="10414"/>
                  </a:cubicBezTo>
                  <a:cubicBezTo>
                    <a:pt x="86995" y="3429"/>
                    <a:pt x="77851" y="0"/>
                    <a:pt x="68834" y="0"/>
                  </a:cubicBezTo>
                  <a:close/>
                </a:path>
              </a:pathLst>
            </a:custGeom>
            <a:solidFill>
              <a:srgbClr val="0DB7C4"/>
            </a:solidFill>
          </p:spPr>
        </p:sp>
      </p:grpSp>
      <p:grpSp>
        <p:nvGrpSpPr>
          <p:cNvPr id="292" name="Group 109">
            <a:extLst>
              <a:ext uri="{FF2B5EF4-FFF2-40B4-BE49-F238E27FC236}">
                <a16:creationId xmlns:a16="http://schemas.microsoft.com/office/drawing/2014/main" id="{40CE10A3-9032-243E-CCB2-94B0A84BB722}"/>
              </a:ext>
            </a:extLst>
          </p:cNvPr>
          <p:cNvGrpSpPr/>
          <p:nvPr/>
        </p:nvGrpSpPr>
        <p:grpSpPr>
          <a:xfrm>
            <a:off x="10310760" y="5846054"/>
            <a:ext cx="79920" cy="80460"/>
            <a:chOff x="0" y="0"/>
            <a:chExt cx="106560" cy="107280"/>
          </a:xfrm>
        </p:grpSpPr>
        <p:sp>
          <p:nvSpPr>
            <p:cNvPr id="293" name="Freeform 110">
              <a:extLst>
                <a:ext uri="{FF2B5EF4-FFF2-40B4-BE49-F238E27FC236}">
                  <a16:creationId xmlns:a16="http://schemas.microsoft.com/office/drawing/2014/main" id="{23EAA23E-629B-3DE6-886C-D043702D7C09}"/>
                </a:ext>
              </a:extLst>
            </p:cNvPr>
            <p:cNvSpPr/>
            <p:nvPr/>
          </p:nvSpPr>
          <p:spPr>
            <a:xfrm>
              <a:off x="0" y="127"/>
              <a:ext cx="106553" cy="107188"/>
            </a:xfrm>
            <a:custGeom>
              <a:avLst/>
              <a:gdLst/>
              <a:ahLst/>
              <a:cxnLst/>
              <a:rect l="l" t="t" r="r" b="b"/>
              <a:pathLst>
                <a:path w="106553" h="107188">
                  <a:moveTo>
                    <a:pt x="68834" y="0"/>
                  </a:moveTo>
                  <a:cubicBezTo>
                    <a:pt x="59817" y="0"/>
                    <a:pt x="50546" y="3429"/>
                    <a:pt x="44196" y="10414"/>
                  </a:cubicBezTo>
                  <a:lnTo>
                    <a:pt x="10414" y="43815"/>
                  </a:lnTo>
                  <a:cubicBezTo>
                    <a:pt x="0" y="57785"/>
                    <a:pt x="0" y="82931"/>
                    <a:pt x="10414" y="96774"/>
                  </a:cubicBezTo>
                  <a:cubicBezTo>
                    <a:pt x="16891" y="103759"/>
                    <a:pt x="26035" y="107188"/>
                    <a:pt x="35052" y="107188"/>
                  </a:cubicBezTo>
                  <a:cubicBezTo>
                    <a:pt x="44069" y="107188"/>
                    <a:pt x="53340" y="103759"/>
                    <a:pt x="59817" y="96774"/>
                  </a:cubicBezTo>
                  <a:lnTo>
                    <a:pt x="93472" y="60579"/>
                  </a:lnTo>
                  <a:cubicBezTo>
                    <a:pt x="106553" y="49403"/>
                    <a:pt x="106553" y="24257"/>
                    <a:pt x="93472" y="10414"/>
                  </a:cubicBezTo>
                  <a:cubicBezTo>
                    <a:pt x="87122" y="3429"/>
                    <a:pt x="77978" y="0"/>
                    <a:pt x="68834" y="0"/>
                  </a:cubicBezTo>
                  <a:close/>
                </a:path>
              </a:pathLst>
            </a:custGeom>
            <a:solidFill>
              <a:srgbClr val="0DB7C4"/>
            </a:solidFill>
          </p:spPr>
        </p:sp>
      </p:grpSp>
      <p:grpSp>
        <p:nvGrpSpPr>
          <p:cNvPr id="294" name="Group 111">
            <a:extLst>
              <a:ext uri="{FF2B5EF4-FFF2-40B4-BE49-F238E27FC236}">
                <a16:creationId xmlns:a16="http://schemas.microsoft.com/office/drawing/2014/main" id="{CF8A9B83-638C-D711-C531-F2B11B511C9F}"/>
              </a:ext>
            </a:extLst>
          </p:cNvPr>
          <p:cNvGrpSpPr/>
          <p:nvPr/>
        </p:nvGrpSpPr>
        <p:grpSpPr>
          <a:xfrm>
            <a:off x="10310760" y="6374714"/>
            <a:ext cx="79920" cy="80460"/>
            <a:chOff x="0" y="0"/>
            <a:chExt cx="106560" cy="107280"/>
          </a:xfrm>
        </p:grpSpPr>
        <p:sp>
          <p:nvSpPr>
            <p:cNvPr id="295" name="Freeform 112">
              <a:extLst>
                <a:ext uri="{FF2B5EF4-FFF2-40B4-BE49-F238E27FC236}">
                  <a16:creationId xmlns:a16="http://schemas.microsoft.com/office/drawing/2014/main" id="{7FCAB0F5-56E5-4BCC-1E7C-C89F636E35ED}"/>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590"/>
                    <a:pt x="0" y="46609"/>
                    <a:pt x="10414" y="60579"/>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solidFill>
              <a:srgbClr val="0DB7C4"/>
            </a:solidFill>
          </p:spPr>
        </p:sp>
      </p:grpSp>
      <p:grpSp>
        <p:nvGrpSpPr>
          <p:cNvPr id="296" name="Group 113">
            <a:extLst>
              <a:ext uri="{FF2B5EF4-FFF2-40B4-BE49-F238E27FC236}">
                <a16:creationId xmlns:a16="http://schemas.microsoft.com/office/drawing/2014/main" id="{D2EA5CC6-F270-BDD3-AAED-3A467A603268}"/>
              </a:ext>
            </a:extLst>
          </p:cNvPr>
          <p:cNvGrpSpPr/>
          <p:nvPr/>
        </p:nvGrpSpPr>
        <p:grpSpPr>
          <a:xfrm>
            <a:off x="9814500" y="5846054"/>
            <a:ext cx="79920" cy="80460"/>
            <a:chOff x="0" y="0"/>
            <a:chExt cx="106560" cy="107280"/>
          </a:xfrm>
        </p:grpSpPr>
        <p:sp>
          <p:nvSpPr>
            <p:cNvPr id="297" name="Freeform 114">
              <a:extLst>
                <a:ext uri="{FF2B5EF4-FFF2-40B4-BE49-F238E27FC236}">
                  <a16:creationId xmlns:a16="http://schemas.microsoft.com/office/drawing/2014/main" id="{1D1755FB-3DC5-B3E0-971D-BB6F9EDD202A}"/>
                </a:ext>
              </a:extLst>
            </p:cNvPr>
            <p:cNvSpPr/>
            <p:nvPr/>
          </p:nvSpPr>
          <p:spPr>
            <a:xfrm>
              <a:off x="127" y="127"/>
              <a:ext cx="106553" cy="107188"/>
            </a:xfrm>
            <a:custGeom>
              <a:avLst/>
              <a:gdLst/>
              <a:ahLst/>
              <a:cxnLst/>
              <a:rect l="l" t="t" r="r" b="b"/>
              <a:pathLst>
                <a:path w="106553" h="107188">
                  <a:moveTo>
                    <a:pt x="36322" y="0"/>
                  </a:moveTo>
                  <a:cubicBezTo>
                    <a:pt x="27940" y="0"/>
                    <a:pt x="19431" y="3429"/>
                    <a:pt x="12954" y="10414"/>
                  </a:cubicBezTo>
                  <a:cubicBezTo>
                    <a:pt x="0" y="24257"/>
                    <a:pt x="0" y="49403"/>
                    <a:pt x="12954" y="60579"/>
                  </a:cubicBezTo>
                  <a:lnTo>
                    <a:pt x="44069" y="96774"/>
                  </a:lnTo>
                  <a:cubicBezTo>
                    <a:pt x="50546" y="103759"/>
                    <a:pt x="59690" y="107188"/>
                    <a:pt x="68834" y="107188"/>
                  </a:cubicBezTo>
                  <a:cubicBezTo>
                    <a:pt x="77978" y="107188"/>
                    <a:pt x="86995" y="103759"/>
                    <a:pt x="93472" y="96774"/>
                  </a:cubicBezTo>
                  <a:cubicBezTo>
                    <a:pt x="106553" y="82931"/>
                    <a:pt x="106553" y="57785"/>
                    <a:pt x="93472" y="43815"/>
                  </a:cubicBezTo>
                  <a:lnTo>
                    <a:pt x="59690" y="10414"/>
                  </a:lnTo>
                  <a:cubicBezTo>
                    <a:pt x="53213" y="3429"/>
                    <a:pt x="44704" y="0"/>
                    <a:pt x="36322" y="0"/>
                  </a:cubicBezTo>
                  <a:close/>
                </a:path>
              </a:pathLst>
            </a:custGeom>
            <a:solidFill>
              <a:srgbClr val="0DB7C4"/>
            </a:solidFill>
          </p:spPr>
        </p:sp>
      </p:grpSp>
      <p:grpSp>
        <p:nvGrpSpPr>
          <p:cNvPr id="298" name="Group 115">
            <a:extLst>
              <a:ext uri="{FF2B5EF4-FFF2-40B4-BE49-F238E27FC236}">
                <a16:creationId xmlns:a16="http://schemas.microsoft.com/office/drawing/2014/main" id="{35CECDAC-26E5-5B98-AEC1-9FE4385C6D5B}"/>
              </a:ext>
            </a:extLst>
          </p:cNvPr>
          <p:cNvGrpSpPr/>
          <p:nvPr/>
        </p:nvGrpSpPr>
        <p:grpSpPr>
          <a:xfrm>
            <a:off x="12229380" y="2818274"/>
            <a:ext cx="756000" cy="785700"/>
            <a:chOff x="0" y="0"/>
            <a:chExt cx="1008000" cy="1047600"/>
          </a:xfrm>
        </p:grpSpPr>
        <p:sp>
          <p:nvSpPr>
            <p:cNvPr id="299" name="Freeform 116">
              <a:extLst>
                <a:ext uri="{FF2B5EF4-FFF2-40B4-BE49-F238E27FC236}">
                  <a16:creationId xmlns:a16="http://schemas.microsoft.com/office/drawing/2014/main" id="{C1929002-101F-6727-33A8-175ECA9968DE}"/>
                </a:ext>
              </a:extLst>
            </p:cNvPr>
            <p:cNvSpPr/>
            <p:nvPr/>
          </p:nvSpPr>
          <p:spPr>
            <a:xfrm>
              <a:off x="0" y="127"/>
              <a:ext cx="1007999" cy="1047623"/>
            </a:xfrm>
            <a:custGeom>
              <a:avLst/>
              <a:gdLst/>
              <a:ahLst/>
              <a:cxnLst/>
              <a:rect l="l" t="t" r="r" b="b"/>
              <a:pathLst>
                <a:path w="1007999" h="1047623">
                  <a:moveTo>
                    <a:pt x="361188" y="94869"/>
                  </a:moveTo>
                  <a:cubicBezTo>
                    <a:pt x="372872" y="94869"/>
                    <a:pt x="384683" y="99314"/>
                    <a:pt x="393065" y="108331"/>
                  </a:cubicBezTo>
                  <a:cubicBezTo>
                    <a:pt x="409956" y="126238"/>
                    <a:pt x="409956" y="158496"/>
                    <a:pt x="393065" y="176403"/>
                  </a:cubicBezTo>
                  <a:lnTo>
                    <a:pt x="174625" y="409194"/>
                  </a:lnTo>
                  <a:cubicBezTo>
                    <a:pt x="166370" y="418211"/>
                    <a:pt x="154432" y="422656"/>
                    <a:pt x="142748" y="422656"/>
                  </a:cubicBezTo>
                  <a:cubicBezTo>
                    <a:pt x="131064" y="422656"/>
                    <a:pt x="119126" y="418211"/>
                    <a:pt x="110871" y="409194"/>
                  </a:cubicBezTo>
                  <a:cubicBezTo>
                    <a:pt x="93980" y="391287"/>
                    <a:pt x="93980" y="359029"/>
                    <a:pt x="110871" y="341249"/>
                  </a:cubicBezTo>
                  <a:lnTo>
                    <a:pt x="329311" y="108331"/>
                  </a:lnTo>
                  <a:cubicBezTo>
                    <a:pt x="337566" y="99314"/>
                    <a:pt x="349504" y="94869"/>
                    <a:pt x="361188" y="94869"/>
                  </a:cubicBezTo>
                  <a:close/>
                  <a:moveTo>
                    <a:pt x="861822" y="628523"/>
                  </a:moveTo>
                  <a:cubicBezTo>
                    <a:pt x="873506" y="628523"/>
                    <a:pt x="885444" y="632968"/>
                    <a:pt x="893699" y="641985"/>
                  </a:cubicBezTo>
                  <a:cubicBezTo>
                    <a:pt x="910590" y="659892"/>
                    <a:pt x="910590" y="692150"/>
                    <a:pt x="893699" y="710057"/>
                  </a:cubicBezTo>
                  <a:lnTo>
                    <a:pt x="675386" y="942848"/>
                  </a:lnTo>
                  <a:cubicBezTo>
                    <a:pt x="667004" y="949960"/>
                    <a:pt x="655066" y="953516"/>
                    <a:pt x="643382" y="953516"/>
                  </a:cubicBezTo>
                  <a:cubicBezTo>
                    <a:pt x="631698" y="953516"/>
                    <a:pt x="619887" y="949960"/>
                    <a:pt x="611505" y="942848"/>
                  </a:cubicBezTo>
                  <a:cubicBezTo>
                    <a:pt x="594614" y="924941"/>
                    <a:pt x="594614" y="892556"/>
                    <a:pt x="611505" y="874776"/>
                  </a:cubicBezTo>
                  <a:lnTo>
                    <a:pt x="829945" y="641985"/>
                  </a:lnTo>
                  <a:cubicBezTo>
                    <a:pt x="838327" y="632968"/>
                    <a:pt x="850138" y="628523"/>
                    <a:pt x="861822" y="628523"/>
                  </a:cubicBezTo>
                  <a:close/>
                  <a:moveTo>
                    <a:pt x="364109" y="0"/>
                  </a:moveTo>
                  <a:cubicBezTo>
                    <a:pt x="330073" y="0"/>
                    <a:pt x="295656" y="13462"/>
                    <a:pt x="268732" y="40259"/>
                  </a:cubicBezTo>
                  <a:lnTo>
                    <a:pt x="50419" y="273050"/>
                  </a:lnTo>
                  <a:cubicBezTo>
                    <a:pt x="0" y="326771"/>
                    <a:pt x="0" y="416306"/>
                    <a:pt x="50419" y="477266"/>
                  </a:cubicBezTo>
                  <a:cubicBezTo>
                    <a:pt x="74676" y="500761"/>
                    <a:pt x="107442" y="516509"/>
                    <a:pt x="143383" y="516509"/>
                  </a:cubicBezTo>
                  <a:cubicBezTo>
                    <a:pt x="162306" y="516509"/>
                    <a:pt x="181864" y="512191"/>
                    <a:pt x="201549" y="502285"/>
                  </a:cubicBezTo>
                  <a:lnTo>
                    <a:pt x="524129" y="846201"/>
                  </a:lnTo>
                  <a:cubicBezTo>
                    <a:pt x="497205" y="907161"/>
                    <a:pt x="510667" y="967994"/>
                    <a:pt x="547624" y="1007364"/>
                  </a:cubicBezTo>
                  <a:cubicBezTo>
                    <a:pt x="572897" y="1034161"/>
                    <a:pt x="606552" y="1047623"/>
                    <a:pt x="640969" y="1047623"/>
                  </a:cubicBezTo>
                  <a:cubicBezTo>
                    <a:pt x="675386" y="1047623"/>
                    <a:pt x="710565" y="1034161"/>
                    <a:pt x="739140" y="1007364"/>
                  </a:cubicBezTo>
                  <a:lnTo>
                    <a:pt x="957580" y="774573"/>
                  </a:lnTo>
                  <a:cubicBezTo>
                    <a:pt x="1007999" y="720852"/>
                    <a:pt x="1007999" y="631317"/>
                    <a:pt x="957580" y="574040"/>
                  </a:cubicBezTo>
                  <a:cubicBezTo>
                    <a:pt x="933958" y="548767"/>
                    <a:pt x="900684" y="533781"/>
                    <a:pt x="865632" y="533781"/>
                  </a:cubicBezTo>
                  <a:cubicBezTo>
                    <a:pt x="845947" y="533781"/>
                    <a:pt x="825754" y="538607"/>
                    <a:pt x="806323" y="548894"/>
                  </a:cubicBezTo>
                  <a:lnTo>
                    <a:pt x="480441" y="201422"/>
                  </a:lnTo>
                  <a:cubicBezTo>
                    <a:pt x="507365" y="144145"/>
                    <a:pt x="493903" y="83185"/>
                    <a:pt x="456946" y="40259"/>
                  </a:cubicBezTo>
                  <a:cubicBezTo>
                    <a:pt x="431673" y="13462"/>
                    <a:pt x="398145" y="0"/>
                    <a:pt x="364109" y="0"/>
                  </a:cubicBezTo>
                  <a:close/>
                </a:path>
              </a:pathLst>
            </a:custGeom>
            <a:solidFill>
              <a:srgbClr val="0DB7C4"/>
            </a:solidFill>
          </p:spPr>
        </p:sp>
      </p:grpSp>
      <p:grpSp>
        <p:nvGrpSpPr>
          <p:cNvPr id="300" name="Group 117">
            <a:extLst>
              <a:ext uri="{FF2B5EF4-FFF2-40B4-BE49-F238E27FC236}">
                <a16:creationId xmlns:a16="http://schemas.microsoft.com/office/drawing/2014/main" id="{035C109D-FECC-8FC2-C1D6-C45A7F36989F}"/>
              </a:ext>
            </a:extLst>
          </p:cNvPr>
          <p:cNvGrpSpPr/>
          <p:nvPr/>
        </p:nvGrpSpPr>
        <p:grpSpPr>
          <a:xfrm>
            <a:off x="11959380" y="3297254"/>
            <a:ext cx="567000" cy="604800"/>
            <a:chOff x="0" y="0"/>
            <a:chExt cx="756000" cy="806400"/>
          </a:xfrm>
        </p:grpSpPr>
        <p:sp>
          <p:nvSpPr>
            <p:cNvPr id="301" name="Freeform 118">
              <a:extLst>
                <a:ext uri="{FF2B5EF4-FFF2-40B4-BE49-F238E27FC236}">
                  <a16:creationId xmlns:a16="http://schemas.microsoft.com/office/drawing/2014/main" id="{90AB5048-4D00-FC99-483F-9D9C4588E5B2}"/>
                </a:ext>
              </a:extLst>
            </p:cNvPr>
            <p:cNvSpPr/>
            <p:nvPr/>
          </p:nvSpPr>
          <p:spPr>
            <a:xfrm>
              <a:off x="127" y="127"/>
              <a:ext cx="756031" cy="806323"/>
            </a:xfrm>
            <a:custGeom>
              <a:avLst/>
              <a:gdLst/>
              <a:ahLst/>
              <a:cxnLst/>
              <a:rect l="l" t="t" r="r" b="b"/>
              <a:pathLst>
                <a:path w="756031" h="806323">
                  <a:moveTo>
                    <a:pt x="567690" y="0"/>
                  </a:moveTo>
                  <a:lnTo>
                    <a:pt x="443484" y="132588"/>
                  </a:lnTo>
                  <a:cubicBezTo>
                    <a:pt x="435102" y="123698"/>
                    <a:pt x="423291" y="119126"/>
                    <a:pt x="411480" y="119126"/>
                  </a:cubicBezTo>
                  <a:cubicBezTo>
                    <a:pt x="399669" y="119126"/>
                    <a:pt x="387985" y="123698"/>
                    <a:pt x="379603" y="132588"/>
                  </a:cubicBezTo>
                  <a:lnTo>
                    <a:pt x="50419" y="483870"/>
                  </a:lnTo>
                  <a:cubicBezTo>
                    <a:pt x="16891" y="519684"/>
                    <a:pt x="0" y="562737"/>
                    <a:pt x="0" y="616331"/>
                  </a:cubicBezTo>
                  <a:cubicBezTo>
                    <a:pt x="0" y="666623"/>
                    <a:pt x="16891" y="716788"/>
                    <a:pt x="50419" y="752602"/>
                  </a:cubicBezTo>
                  <a:cubicBezTo>
                    <a:pt x="83947" y="788416"/>
                    <a:pt x="129286" y="806323"/>
                    <a:pt x="174625" y="806323"/>
                  </a:cubicBezTo>
                  <a:cubicBezTo>
                    <a:pt x="219964" y="806323"/>
                    <a:pt x="265430" y="788416"/>
                    <a:pt x="298958" y="752602"/>
                  </a:cubicBezTo>
                  <a:lnTo>
                    <a:pt x="628269" y="401320"/>
                  </a:lnTo>
                  <a:cubicBezTo>
                    <a:pt x="648462" y="383413"/>
                    <a:pt x="648462" y="351155"/>
                    <a:pt x="631698" y="333248"/>
                  </a:cubicBezTo>
                  <a:lnTo>
                    <a:pt x="756031" y="200533"/>
                  </a:lnTo>
                  <a:lnTo>
                    <a:pt x="567690" y="0"/>
                  </a:lnTo>
                  <a:close/>
                </a:path>
              </a:pathLst>
            </a:custGeom>
            <a:solidFill>
              <a:srgbClr val="0DB7C4"/>
            </a:solidFill>
          </p:spPr>
        </p:sp>
      </p:grpSp>
      <p:grpSp>
        <p:nvGrpSpPr>
          <p:cNvPr id="302" name="Group 119">
            <a:extLst>
              <a:ext uri="{FF2B5EF4-FFF2-40B4-BE49-F238E27FC236}">
                <a16:creationId xmlns:a16="http://schemas.microsoft.com/office/drawing/2014/main" id="{5B41BAD7-F274-0BA0-18F2-C7A3AF3FFE4F}"/>
              </a:ext>
            </a:extLst>
          </p:cNvPr>
          <p:cNvGrpSpPr/>
          <p:nvPr/>
        </p:nvGrpSpPr>
        <p:grpSpPr>
          <a:xfrm>
            <a:off x="12380580" y="3689294"/>
            <a:ext cx="595080" cy="212220"/>
            <a:chOff x="0" y="0"/>
            <a:chExt cx="793440" cy="282960"/>
          </a:xfrm>
        </p:grpSpPr>
        <p:sp>
          <p:nvSpPr>
            <p:cNvPr id="303" name="Freeform 120">
              <a:extLst>
                <a:ext uri="{FF2B5EF4-FFF2-40B4-BE49-F238E27FC236}">
                  <a16:creationId xmlns:a16="http://schemas.microsoft.com/office/drawing/2014/main" id="{2F7EB661-70A1-2039-8DED-08417961E5D0}"/>
                </a:ext>
              </a:extLst>
            </p:cNvPr>
            <p:cNvSpPr/>
            <p:nvPr/>
          </p:nvSpPr>
          <p:spPr>
            <a:xfrm>
              <a:off x="0" y="0"/>
              <a:ext cx="793496" cy="282956"/>
            </a:xfrm>
            <a:custGeom>
              <a:avLst/>
              <a:gdLst/>
              <a:ahLst/>
              <a:cxnLst/>
              <a:rect l="l" t="t" r="r" b="b"/>
              <a:pathLst>
                <a:path w="793496" h="282956">
                  <a:moveTo>
                    <a:pt x="218567" y="0"/>
                  </a:moveTo>
                  <a:cubicBezTo>
                    <a:pt x="144653" y="0"/>
                    <a:pt x="87376" y="60960"/>
                    <a:pt x="87376" y="139700"/>
                  </a:cubicBezTo>
                  <a:lnTo>
                    <a:pt x="87376" y="186309"/>
                  </a:lnTo>
                  <a:lnTo>
                    <a:pt x="43815" y="186309"/>
                  </a:lnTo>
                  <a:cubicBezTo>
                    <a:pt x="20193" y="186309"/>
                    <a:pt x="0" y="211328"/>
                    <a:pt x="0" y="232791"/>
                  </a:cubicBezTo>
                  <a:cubicBezTo>
                    <a:pt x="0" y="257937"/>
                    <a:pt x="20193" y="282956"/>
                    <a:pt x="43815" y="282956"/>
                  </a:cubicBezTo>
                  <a:lnTo>
                    <a:pt x="749808" y="282956"/>
                  </a:lnTo>
                  <a:cubicBezTo>
                    <a:pt x="776732" y="282956"/>
                    <a:pt x="793496" y="257937"/>
                    <a:pt x="793496" y="232791"/>
                  </a:cubicBezTo>
                  <a:cubicBezTo>
                    <a:pt x="793496" y="211328"/>
                    <a:pt x="773303" y="186309"/>
                    <a:pt x="746379" y="186309"/>
                  </a:cubicBezTo>
                  <a:lnTo>
                    <a:pt x="705993" y="186309"/>
                  </a:lnTo>
                  <a:lnTo>
                    <a:pt x="705993" y="139700"/>
                  </a:lnTo>
                  <a:cubicBezTo>
                    <a:pt x="705993" y="60960"/>
                    <a:pt x="645541" y="0"/>
                    <a:pt x="571500" y="0"/>
                  </a:cubicBezTo>
                  <a:close/>
                </a:path>
              </a:pathLst>
            </a:custGeom>
            <a:solidFill>
              <a:srgbClr val="0DB7C4"/>
            </a:solidFill>
          </p:spPr>
        </p:sp>
      </p:grpSp>
      <p:grpSp>
        <p:nvGrpSpPr>
          <p:cNvPr id="304" name="Group 121">
            <a:extLst>
              <a:ext uri="{FF2B5EF4-FFF2-40B4-BE49-F238E27FC236}">
                <a16:creationId xmlns:a16="http://schemas.microsoft.com/office/drawing/2014/main" id="{7B3C2C90-FDA3-AD86-14F4-8DAB92DAE014}"/>
              </a:ext>
            </a:extLst>
          </p:cNvPr>
          <p:cNvGrpSpPr/>
          <p:nvPr/>
        </p:nvGrpSpPr>
        <p:grpSpPr>
          <a:xfrm>
            <a:off x="4235760" y="5828774"/>
            <a:ext cx="785700" cy="839160"/>
            <a:chOff x="0" y="0"/>
            <a:chExt cx="1047600" cy="1118880"/>
          </a:xfrm>
        </p:grpSpPr>
        <p:sp>
          <p:nvSpPr>
            <p:cNvPr id="305" name="Freeform 122">
              <a:extLst>
                <a:ext uri="{FF2B5EF4-FFF2-40B4-BE49-F238E27FC236}">
                  <a16:creationId xmlns:a16="http://schemas.microsoft.com/office/drawing/2014/main" id="{2494D41C-B38B-8DA3-CCBE-2493B2C13791}"/>
                </a:ext>
              </a:extLst>
            </p:cNvPr>
            <p:cNvSpPr/>
            <p:nvPr/>
          </p:nvSpPr>
          <p:spPr>
            <a:xfrm>
              <a:off x="127" y="127"/>
              <a:ext cx="1047496" cy="1118870"/>
            </a:xfrm>
            <a:custGeom>
              <a:avLst/>
              <a:gdLst/>
              <a:ahLst/>
              <a:cxnLst/>
              <a:rect l="l" t="t" r="r" b="b"/>
              <a:pathLst>
                <a:path w="1047496" h="1118870">
                  <a:moveTo>
                    <a:pt x="31242" y="0"/>
                  </a:moveTo>
                  <a:cubicBezTo>
                    <a:pt x="12954" y="0"/>
                    <a:pt x="0" y="16637"/>
                    <a:pt x="0" y="36068"/>
                  </a:cubicBezTo>
                  <a:lnTo>
                    <a:pt x="0" y="1080008"/>
                  </a:lnTo>
                  <a:cubicBezTo>
                    <a:pt x="0" y="1102233"/>
                    <a:pt x="15621" y="1118870"/>
                    <a:pt x="31242" y="1118870"/>
                  </a:cubicBezTo>
                  <a:lnTo>
                    <a:pt x="1013587" y="1118870"/>
                  </a:lnTo>
                  <a:cubicBezTo>
                    <a:pt x="1031875" y="1118870"/>
                    <a:pt x="1047496" y="1102233"/>
                    <a:pt x="1047496" y="1080008"/>
                  </a:cubicBezTo>
                  <a:cubicBezTo>
                    <a:pt x="1044829" y="1063371"/>
                    <a:pt x="1031875" y="1046734"/>
                    <a:pt x="1013587" y="1046734"/>
                  </a:cubicBezTo>
                  <a:lnTo>
                    <a:pt x="67691" y="1046734"/>
                  </a:lnTo>
                  <a:lnTo>
                    <a:pt x="67691" y="36068"/>
                  </a:lnTo>
                  <a:cubicBezTo>
                    <a:pt x="67691" y="13843"/>
                    <a:pt x="52070" y="0"/>
                    <a:pt x="31242" y="0"/>
                  </a:cubicBezTo>
                  <a:close/>
                </a:path>
              </a:pathLst>
            </a:custGeom>
            <a:solidFill>
              <a:srgbClr val="0DB7C4"/>
            </a:solidFill>
          </p:spPr>
        </p:sp>
      </p:grpSp>
      <p:grpSp>
        <p:nvGrpSpPr>
          <p:cNvPr id="306" name="Group 123">
            <a:extLst>
              <a:ext uri="{FF2B5EF4-FFF2-40B4-BE49-F238E27FC236}">
                <a16:creationId xmlns:a16="http://schemas.microsoft.com/office/drawing/2014/main" id="{07678790-6A81-1667-AF7E-5D1ED5EAFA4F}"/>
              </a:ext>
            </a:extLst>
          </p:cNvPr>
          <p:cNvGrpSpPr/>
          <p:nvPr/>
        </p:nvGrpSpPr>
        <p:grpSpPr>
          <a:xfrm>
            <a:off x="4345380" y="6065834"/>
            <a:ext cx="676080" cy="395820"/>
            <a:chOff x="0" y="0"/>
            <a:chExt cx="901440" cy="527760"/>
          </a:xfrm>
        </p:grpSpPr>
        <p:sp>
          <p:nvSpPr>
            <p:cNvPr id="307" name="Freeform 124">
              <a:extLst>
                <a:ext uri="{FF2B5EF4-FFF2-40B4-BE49-F238E27FC236}">
                  <a16:creationId xmlns:a16="http://schemas.microsoft.com/office/drawing/2014/main" id="{C79B5C53-F8F0-536C-E55C-6DF3CDC28D7C}"/>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047"/>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50012"/>
                  </a:lnTo>
                  <a:cubicBezTo>
                    <a:pt x="429895" y="363855"/>
                    <a:pt x="427228" y="383286"/>
                    <a:pt x="427228" y="397129"/>
                  </a:cubicBezTo>
                  <a:cubicBezTo>
                    <a:pt x="427228" y="455549"/>
                    <a:pt x="471551" y="502793"/>
                    <a:pt x="528828" y="502793"/>
                  </a:cubicBezTo>
                  <a:cubicBezTo>
                    <a:pt x="583438" y="502793"/>
                    <a:pt x="627761" y="455549"/>
                    <a:pt x="627761" y="397129"/>
                  </a:cubicBezTo>
                  <a:cubicBezTo>
                    <a:pt x="627761" y="377698"/>
                    <a:pt x="625094" y="363855"/>
                    <a:pt x="619887" y="350012"/>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solidFill>
              <a:srgbClr val="0DB7C4"/>
            </a:solidFill>
          </p:spPr>
        </p:sp>
      </p:grpSp>
      <p:grpSp>
        <p:nvGrpSpPr>
          <p:cNvPr id="308" name="Group 125">
            <a:extLst>
              <a:ext uri="{FF2B5EF4-FFF2-40B4-BE49-F238E27FC236}">
                <a16:creationId xmlns:a16="http://schemas.microsoft.com/office/drawing/2014/main" id="{6F74986C-508B-81E5-0F79-B9DA9021AAD1}"/>
              </a:ext>
            </a:extLst>
          </p:cNvPr>
          <p:cNvGrpSpPr/>
          <p:nvPr/>
        </p:nvGrpSpPr>
        <p:grpSpPr>
          <a:xfrm>
            <a:off x="10944180" y="5947034"/>
            <a:ext cx="789480" cy="656100"/>
            <a:chOff x="0" y="0"/>
            <a:chExt cx="1052640" cy="874800"/>
          </a:xfrm>
        </p:grpSpPr>
        <p:sp>
          <p:nvSpPr>
            <p:cNvPr id="309" name="Freeform 126">
              <a:extLst>
                <a:ext uri="{FF2B5EF4-FFF2-40B4-BE49-F238E27FC236}">
                  <a16:creationId xmlns:a16="http://schemas.microsoft.com/office/drawing/2014/main" id="{240C168D-E05F-FF9D-0467-A754A1566248}"/>
                </a:ext>
              </a:extLst>
            </p:cNvPr>
            <p:cNvSpPr/>
            <p:nvPr/>
          </p:nvSpPr>
          <p:spPr>
            <a:xfrm>
              <a:off x="0" y="127"/>
              <a:ext cx="1052576" cy="874776"/>
            </a:xfrm>
            <a:custGeom>
              <a:avLst/>
              <a:gdLst/>
              <a:ahLst/>
              <a:cxnLst/>
              <a:rect l="l" t="t" r="r" b="b"/>
              <a:pathLst>
                <a:path w="1052576" h="874776">
                  <a:moveTo>
                    <a:pt x="76454" y="321056"/>
                  </a:moveTo>
                  <a:cubicBezTo>
                    <a:pt x="77978" y="321056"/>
                    <a:pt x="79629" y="321437"/>
                    <a:pt x="80899" y="322072"/>
                  </a:cubicBezTo>
                  <a:lnTo>
                    <a:pt x="132969" y="349885"/>
                  </a:lnTo>
                  <a:lnTo>
                    <a:pt x="132969" y="522097"/>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2033"/>
                    <a:pt x="466344" y="772033"/>
                  </a:cubicBezTo>
                  <a:cubicBezTo>
                    <a:pt x="398653" y="772033"/>
                    <a:pt x="338709" y="710946"/>
                    <a:pt x="341249" y="633222"/>
                  </a:cubicBezTo>
                  <a:close/>
                  <a:moveTo>
                    <a:pt x="940689" y="72136"/>
                  </a:moveTo>
                  <a:cubicBezTo>
                    <a:pt x="961517" y="72136"/>
                    <a:pt x="977138" y="88773"/>
                    <a:pt x="977138" y="105410"/>
                  </a:cubicBezTo>
                  <a:lnTo>
                    <a:pt x="977138" y="763651"/>
                  </a:lnTo>
                  <a:cubicBezTo>
                    <a:pt x="977138" y="783082"/>
                    <a:pt x="961517" y="796925"/>
                    <a:pt x="940689" y="796925"/>
                  </a:cubicBezTo>
                  <a:cubicBezTo>
                    <a:pt x="922528" y="796925"/>
                    <a:pt x="909447" y="780288"/>
                    <a:pt x="909447" y="763651"/>
                  </a:cubicBezTo>
                  <a:lnTo>
                    <a:pt x="909447" y="105537"/>
                  </a:lnTo>
                  <a:cubicBezTo>
                    <a:pt x="909447" y="86106"/>
                    <a:pt x="925068" y="72263"/>
                    <a:pt x="940689" y="72263"/>
                  </a:cubicBezTo>
                  <a:close/>
                  <a:moveTo>
                    <a:pt x="945896" y="0"/>
                  </a:moveTo>
                  <a:cubicBezTo>
                    <a:pt x="899033" y="0"/>
                    <a:pt x="857377" y="33274"/>
                    <a:pt x="846963" y="77724"/>
                  </a:cubicBezTo>
                  <a:lnTo>
                    <a:pt x="172085"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350" y="744220"/>
                    <a:pt x="354203" y="849757"/>
                    <a:pt x="468884" y="849757"/>
                  </a:cubicBezTo>
                  <a:cubicBezTo>
                    <a:pt x="544449" y="849757"/>
                    <a:pt x="612267" y="799719"/>
                    <a:pt x="646049" y="730377"/>
                  </a:cubicBezTo>
                  <a:lnTo>
                    <a:pt x="849249" y="794258"/>
                  </a:lnTo>
                  <a:cubicBezTo>
                    <a:pt x="862330" y="838708"/>
                    <a:pt x="901446" y="874776"/>
                    <a:pt x="948309" y="874776"/>
                  </a:cubicBezTo>
                  <a:cubicBezTo>
                    <a:pt x="1002919" y="874776"/>
                    <a:pt x="1052576" y="824738"/>
                    <a:pt x="1052576" y="766445"/>
                  </a:cubicBezTo>
                  <a:lnTo>
                    <a:pt x="1052576" y="110998"/>
                  </a:lnTo>
                  <a:cubicBezTo>
                    <a:pt x="1044829" y="47117"/>
                    <a:pt x="1000633" y="0"/>
                    <a:pt x="945896" y="0"/>
                  </a:cubicBezTo>
                  <a:close/>
                </a:path>
              </a:pathLst>
            </a:custGeom>
            <a:solidFill>
              <a:srgbClr val="0DB7C4"/>
            </a:solidFill>
          </p:spPr>
        </p:sp>
      </p:grpSp>
      <p:grpSp>
        <p:nvGrpSpPr>
          <p:cNvPr id="310" name="Group 127">
            <a:extLst>
              <a:ext uri="{FF2B5EF4-FFF2-40B4-BE49-F238E27FC236}">
                <a16:creationId xmlns:a16="http://schemas.microsoft.com/office/drawing/2014/main" id="{08CD45EA-6393-ED90-305A-6AE512EFD1C5}"/>
              </a:ext>
            </a:extLst>
          </p:cNvPr>
          <p:cNvGrpSpPr/>
          <p:nvPr/>
        </p:nvGrpSpPr>
        <p:grpSpPr>
          <a:xfrm>
            <a:off x="13546440" y="5855774"/>
            <a:ext cx="337500" cy="617220"/>
            <a:chOff x="0" y="0"/>
            <a:chExt cx="450000" cy="822960"/>
          </a:xfrm>
        </p:grpSpPr>
        <p:sp>
          <p:nvSpPr>
            <p:cNvPr id="311" name="Freeform 128">
              <a:extLst>
                <a:ext uri="{FF2B5EF4-FFF2-40B4-BE49-F238E27FC236}">
                  <a16:creationId xmlns:a16="http://schemas.microsoft.com/office/drawing/2014/main" id="{8FA5284E-F3B3-7B63-9C4E-4C090118D48D}"/>
                </a:ext>
              </a:extLst>
            </p:cNvPr>
            <p:cNvSpPr/>
            <p:nvPr/>
          </p:nvSpPr>
          <p:spPr>
            <a:xfrm>
              <a:off x="127" y="127"/>
              <a:ext cx="449834" cy="822960"/>
            </a:xfrm>
            <a:custGeom>
              <a:avLst/>
              <a:gdLst/>
              <a:ahLst/>
              <a:cxnLst/>
              <a:rect l="l" t="t" r="r" b="b"/>
              <a:pathLst>
                <a:path w="449834" h="822960">
                  <a:moveTo>
                    <a:pt x="415798" y="0"/>
                  </a:moveTo>
                  <a:cubicBezTo>
                    <a:pt x="414528" y="0"/>
                    <a:pt x="413258" y="127"/>
                    <a:pt x="412115" y="254"/>
                  </a:cubicBezTo>
                  <a:cubicBezTo>
                    <a:pt x="177546" y="35560"/>
                    <a:pt x="0" y="250063"/>
                    <a:pt x="0" y="502539"/>
                  </a:cubicBezTo>
                  <a:cubicBezTo>
                    <a:pt x="0" y="616204"/>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412"/>
                  </a:cubicBezTo>
                  <a:cubicBezTo>
                    <a:pt x="250952" y="391414"/>
                    <a:pt x="321945" y="292862"/>
                    <a:pt x="426212" y="265049"/>
                  </a:cubicBezTo>
                  <a:cubicBezTo>
                    <a:pt x="440436" y="262509"/>
                    <a:pt x="449834" y="249936"/>
                    <a:pt x="449834" y="234823"/>
                  </a:cubicBezTo>
                  <a:lnTo>
                    <a:pt x="449834" y="33020"/>
                  </a:lnTo>
                  <a:cubicBezTo>
                    <a:pt x="447802" y="14351"/>
                    <a:pt x="431292" y="0"/>
                    <a:pt x="415798" y="0"/>
                  </a:cubicBezTo>
                  <a:close/>
                </a:path>
              </a:pathLst>
            </a:custGeom>
            <a:solidFill>
              <a:srgbClr val="0DB7C4"/>
            </a:solidFill>
          </p:spPr>
        </p:sp>
      </p:grpSp>
      <p:grpSp>
        <p:nvGrpSpPr>
          <p:cNvPr id="312" name="Group 129">
            <a:extLst>
              <a:ext uri="{FF2B5EF4-FFF2-40B4-BE49-F238E27FC236}">
                <a16:creationId xmlns:a16="http://schemas.microsoft.com/office/drawing/2014/main" id="{5F2B8E36-7010-4D7E-ABB4-09963CD86116}"/>
              </a:ext>
            </a:extLst>
          </p:cNvPr>
          <p:cNvGrpSpPr/>
          <p:nvPr/>
        </p:nvGrpSpPr>
        <p:grpSpPr>
          <a:xfrm>
            <a:off x="13678200" y="6384434"/>
            <a:ext cx="454680" cy="228960"/>
            <a:chOff x="0" y="0"/>
            <a:chExt cx="606240" cy="305280"/>
          </a:xfrm>
        </p:grpSpPr>
        <p:sp>
          <p:nvSpPr>
            <p:cNvPr id="313" name="Freeform 130">
              <a:extLst>
                <a:ext uri="{FF2B5EF4-FFF2-40B4-BE49-F238E27FC236}">
                  <a16:creationId xmlns:a16="http://schemas.microsoft.com/office/drawing/2014/main" id="{34D5C36A-9458-3C4A-A770-F69ACBCC437E}"/>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solidFill>
              <a:srgbClr val="0DB7C4"/>
            </a:solidFill>
          </p:spPr>
        </p:sp>
      </p:grpSp>
      <p:grpSp>
        <p:nvGrpSpPr>
          <p:cNvPr id="314" name="Group 131">
            <a:extLst>
              <a:ext uri="{FF2B5EF4-FFF2-40B4-BE49-F238E27FC236}">
                <a16:creationId xmlns:a16="http://schemas.microsoft.com/office/drawing/2014/main" id="{DB447293-49FC-5A20-66FC-8160EE373213}"/>
              </a:ext>
            </a:extLst>
          </p:cNvPr>
          <p:cNvGrpSpPr/>
          <p:nvPr/>
        </p:nvGrpSpPr>
        <p:grpSpPr>
          <a:xfrm>
            <a:off x="13928220" y="5855774"/>
            <a:ext cx="337500" cy="616680"/>
            <a:chOff x="0" y="0"/>
            <a:chExt cx="450000" cy="822240"/>
          </a:xfrm>
        </p:grpSpPr>
        <p:sp>
          <p:nvSpPr>
            <p:cNvPr id="315" name="Freeform 132">
              <a:extLst>
                <a:ext uri="{FF2B5EF4-FFF2-40B4-BE49-F238E27FC236}">
                  <a16:creationId xmlns:a16="http://schemas.microsoft.com/office/drawing/2014/main" id="{0072C671-CB5E-1BFB-C049-9BB6EDEF82B9}"/>
                </a:ext>
              </a:extLst>
            </p:cNvPr>
            <p:cNvSpPr/>
            <p:nvPr/>
          </p:nvSpPr>
          <p:spPr>
            <a:xfrm>
              <a:off x="127" y="127"/>
              <a:ext cx="449961" cy="822198"/>
            </a:xfrm>
            <a:custGeom>
              <a:avLst/>
              <a:gdLst/>
              <a:ahLst/>
              <a:cxnLst/>
              <a:rect l="l" t="t" r="r" b="b"/>
              <a:pathLst>
                <a:path w="449961" h="822198">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308"/>
                  </a:lnTo>
                  <a:cubicBezTo>
                    <a:pt x="310896" y="819023"/>
                    <a:pt x="318770" y="822198"/>
                    <a:pt x="326898" y="822198"/>
                  </a:cubicBezTo>
                  <a:cubicBezTo>
                    <a:pt x="336550" y="822198"/>
                    <a:pt x="346329" y="817753"/>
                    <a:pt x="352806" y="808228"/>
                  </a:cubicBezTo>
                  <a:cubicBezTo>
                    <a:pt x="414401" y="719836"/>
                    <a:pt x="449961" y="613791"/>
                    <a:pt x="449961" y="502666"/>
                  </a:cubicBezTo>
                  <a:cubicBezTo>
                    <a:pt x="442849" y="250190"/>
                    <a:pt x="269875" y="35560"/>
                    <a:pt x="35433" y="254"/>
                  </a:cubicBezTo>
                  <a:cubicBezTo>
                    <a:pt x="34036" y="0"/>
                    <a:pt x="32639" y="0"/>
                    <a:pt x="31242" y="0"/>
                  </a:cubicBezTo>
                  <a:close/>
                </a:path>
              </a:pathLst>
            </a:custGeom>
            <a:solidFill>
              <a:srgbClr val="0DB7C4"/>
            </a:solidFill>
          </p:spPr>
        </p:sp>
      </p:grpSp>
      <p:grpSp>
        <p:nvGrpSpPr>
          <p:cNvPr id="316" name="Group 133">
            <a:extLst>
              <a:ext uri="{FF2B5EF4-FFF2-40B4-BE49-F238E27FC236}">
                <a16:creationId xmlns:a16="http://schemas.microsoft.com/office/drawing/2014/main" id="{5E7C6CDD-4202-BE88-EB3D-3EFCBA6A46C8}"/>
              </a:ext>
            </a:extLst>
          </p:cNvPr>
          <p:cNvGrpSpPr/>
          <p:nvPr/>
        </p:nvGrpSpPr>
        <p:grpSpPr>
          <a:xfrm>
            <a:off x="13832640" y="6060434"/>
            <a:ext cx="142020" cy="348300"/>
            <a:chOff x="0" y="0"/>
            <a:chExt cx="189360" cy="464400"/>
          </a:xfrm>
        </p:grpSpPr>
        <p:sp>
          <p:nvSpPr>
            <p:cNvPr id="317" name="Freeform 134">
              <a:extLst>
                <a:ext uri="{FF2B5EF4-FFF2-40B4-BE49-F238E27FC236}">
                  <a16:creationId xmlns:a16="http://schemas.microsoft.com/office/drawing/2014/main" id="{6B13E353-20CA-AFC6-CAD6-97A0BEAF6A72}"/>
                </a:ext>
              </a:extLst>
            </p:cNvPr>
            <p:cNvSpPr/>
            <p:nvPr/>
          </p:nvSpPr>
          <p:spPr>
            <a:xfrm>
              <a:off x="0" y="127"/>
              <a:ext cx="189230" cy="464566"/>
            </a:xfrm>
            <a:custGeom>
              <a:avLst/>
              <a:gdLst/>
              <a:ahLst/>
              <a:cxnLst/>
              <a:rect l="l" t="t" r="r" b="b"/>
              <a:pathLst>
                <a:path w="189230" h="464566">
                  <a:moveTo>
                    <a:pt x="94615" y="0"/>
                  </a:moveTo>
                  <a:cubicBezTo>
                    <a:pt x="78105" y="0"/>
                    <a:pt x="61468" y="15113"/>
                    <a:pt x="61468" y="30226"/>
                  </a:cubicBezTo>
                  <a:lnTo>
                    <a:pt x="61468" y="52959"/>
                  </a:lnTo>
                  <a:cubicBezTo>
                    <a:pt x="26035" y="65532"/>
                    <a:pt x="0" y="103505"/>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468"/>
                  </a:cubicBezTo>
                  <a:cubicBezTo>
                    <a:pt x="2413" y="358394"/>
                    <a:pt x="30861" y="393700"/>
                    <a:pt x="66294" y="408940"/>
                  </a:cubicBezTo>
                  <a:lnTo>
                    <a:pt x="66294" y="431673"/>
                  </a:lnTo>
                  <a:cubicBezTo>
                    <a:pt x="66294" y="451866"/>
                    <a:pt x="80518" y="464566"/>
                    <a:pt x="97028" y="464566"/>
                  </a:cubicBezTo>
                  <a:cubicBezTo>
                    <a:pt x="115951" y="464566"/>
                    <a:pt x="127762" y="446913"/>
                    <a:pt x="127762" y="431673"/>
                  </a:cubicBezTo>
                  <a:lnTo>
                    <a:pt x="127762" y="406273"/>
                  </a:lnTo>
                  <a:cubicBezTo>
                    <a:pt x="163195" y="393700"/>
                    <a:pt x="189230" y="355854"/>
                    <a:pt x="189230" y="312801"/>
                  </a:cubicBezTo>
                  <a:cubicBezTo>
                    <a:pt x="189230" y="257302"/>
                    <a:pt x="148971" y="226949"/>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292"/>
                  </a:cubicBezTo>
                  <a:lnTo>
                    <a:pt x="127635" y="27686"/>
                  </a:lnTo>
                  <a:cubicBezTo>
                    <a:pt x="127889" y="12573"/>
                    <a:pt x="113665" y="0"/>
                    <a:pt x="94615" y="0"/>
                  </a:cubicBezTo>
                  <a:close/>
                </a:path>
              </a:pathLst>
            </a:custGeom>
            <a:solidFill>
              <a:srgbClr val="0DB7C4"/>
            </a:solidFill>
          </p:spPr>
        </p:sp>
      </p:grpSp>
      <p:grpSp>
        <p:nvGrpSpPr>
          <p:cNvPr id="318" name="Group 135">
            <a:extLst>
              <a:ext uri="{FF2B5EF4-FFF2-40B4-BE49-F238E27FC236}">
                <a16:creationId xmlns:a16="http://schemas.microsoft.com/office/drawing/2014/main" id="{7FD390C6-C432-8A0D-1E52-8FCA862F1471}"/>
              </a:ext>
            </a:extLst>
          </p:cNvPr>
          <p:cNvGrpSpPr/>
          <p:nvPr/>
        </p:nvGrpSpPr>
        <p:grpSpPr>
          <a:xfrm>
            <a:off x="5702400" y="7665854"/>
            <a:ext cx="211140" cy="135000"/>
            <a:chOff x="0" y="0"/>
            <a:chExt cx="281520" cy="180000"/>
          </a:xfrm>
        </p:grpSpPr>
        <p:sp>
          <p:nvSpPr>
            <p:cNvPr id="319" name="Freeform 136">
              <a:extLst>
                <a:ext uri="{FF2B5EF4-FFF2-40B4-BE49-F238E27FC236}">
                  <a16:creationId xmlns:a16="http://schemas.microsoft.com/office/drawing/2014/main" id="{05A2DA09-D282-5260-A6AE-897178C75C07}"/>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solidFill>
              <a:srgbClr val="0DB7C4"/>
            </a:solidFill>
          </p:spPr>
        </p:sp>
      </p:grpSp>
      <p:grpSp>
        <p:nvGrpSpPr>
          <p:cNvPr id="320" name="Group 137">
            <a:extLst>
              <a:ext uri="{FF2B5EF4-FFF2-40B4-BE49-F238E27FC236}">
                <a16:creationId xmlns:a16="http://schemas.microsoft.com/office/drawing/2014/main" id="{80162EB6-60F0-67AE-BDA6-B767481552D7}"/>
              </a:ext>
            </a:extLst>
          </p:cNvPr>
          <p:cNvGrpSpPr/>
          <p:nvPr/>
        </p:nvGrpSpPr>
        <p:grpSpPr>
          <a:xfrm>
            <a:off x="5763960" y="7530854"/>
            <a:ext cx="86400" cy="92340"/>
            <a:chOff x="0" y="0"/>
            <a:chExt cx="115200" cy="123120"/>
          </a:xfrm>
        </p:grpSpPr>
        <p:sp>
          <p:nvSpPr>
            <p:cNvPr id="321" name="Freeform 138">
              <a:extLst>
                <a:ext uri="{FF2B5EF4-FFF2-40B4-BE49-F238E27FC236}">
                  <a16:creationId xmlns:a16="http://schemas.microsoft.com/office/drawing/2014/main" id="{D7E20F52-E2CC-048B-2F6D-16D72E25DBFA}"/>
                </a:ext>
              </a:extLst>
            </p:cNvPr>
            <p:cNvSpPr/>
            <p:nvPr/>
          </p:nvSpPr>
          <p:spPr>
            <a:xfrm>
              <a:off x="0" y="0"/>
              <a:ext cx="115189" cy="123063"/>
            </a:xfrm>
            <a:custGeom>
              <a:avLst/>
              <a:gdLst/>
              <a:ahLst/>
              <a:cxnLst/>
              <a:rect l="l" t="t" r="r" b="b"/>
              <a:pathLst>
                <a:path w="115189" h="123063">
                  <a:moveTo>
                    <a:pt x="58928" y="0"/>
                  </a:moveTo>
                  <a:cubicBezTo>
                    <a:pt x="25654" y="0"/>
                    <a:pt x="0" y="27305"/>
                    <a:pt x="0" y="62992"/>
                  </a:cubicBezTo>
                  <a:cubicBezTo>
                    <a:pt x="0" y="95758"/>
                    <a:pt x="25654" y="123063"/>
                    <a:pt x="58928" y="123063"/>
                  </a:cubicBezTo>
                  <a:cubicBezTo>
                    <a:pt x="89662" y="123063"/>
                    <a:pt x="115189" y="95758"/>
                    <a:pt x="115189" y="62865"/>
                  </a:cubicBezTo>
                  <a:cubicBezTo>
                    <a:pt x="115189" y="27305"/>
                    <a:pt x="89662" y="0"/>
                    <a:pt x="58928" y="0"/>
                  </a:cubicBezTo>
                  <a:close/>
                </a:path>
              </a:pathLst>
            </a:custGeom>
            <a:solidFill>
              <a:srgbClr val="0DB7C4"/>
            </a:solidFill>
          </p:spPr>
        </p:sp>
      </p:grpSp>
      <p:grpSp>
        <p:nvGrpSpPr>
          <p:cNvPr id="322" name="Group 139">
            <a:extLst>
              <a:ext uri="{FF2B5EF4-FFF2-40B4-BE49-F238E27FC236}">
                <a16:creationId xmlns:a16="http://schemas.microsoft.com/office/drawing/2014/main" id="{437F033B-88EE-3275-A12C-2ADBDBF33C85}"/>
              </a:ext>
            </a:extLst>
          </p:cNvPr>
          <p:cNvGrpSpPr/>
          <p:nvPr/>
        </p:nvGrpSpPr>
        <p:grpSpPr>
          <a:xfrm>
            <a:off x="5492880" y="7304594"/>
            <a:ext cx="633960" cy="766800"/>
            <a:chOff x="0" y="0"/>
            <a:chExt cx="845280" cy="1022400"/>
          </a:xfrm>
        </p:grpSpPr>
        <p:sp>
          <p:nvSpPr>
            <p:cNvPr id="323" name="Freeform 140">
              <a:extLst>
                <a:ext uri="{FF2B5EF4-FFF2-40B4-BE49-F238E27FC236}">
                  <a16:creationId xmlns:a16="http://schemas.microsoft.com/office/drawing/2014/main" id="{01954BE3-708C-1F27-0FA3-6F0A38A83EF2}"/>
                </a:ext>
              </a:extLst>
            </p:cNvPr>
            <p:cNvSpPr/>
            <p:nvPr/>
          </p:nvSpPr>
          <p:spPr>
            <a:xfrm>
              <a:off x="0" y="127"/>
              <a:ext cx="845312" cy="1022350"/>
            </a:xfrm>
            <a:custGeom>
              <a:avLst/>
              <a:gdLst/>
              <a:ahLst/>
              <a:cxnLst/>
              <a:rect l="l" t="t" r="r" b="b"/>
              <a:pathLst>
                <a:path w="845312" h="1022350">
                  <a:moveTo>
                    <a:pt x="420116" y="238760"/>
                  </a:moveTo>
                  <a:cubicBezTo>
                    <a:pt x="481584" y="238760"/>
                    <a:pt x="532765" y="293497"/>
                    <a:pt x="532765" y="358902"/>
                  </a:cubicBezTo>
                  <a:cubicBezTo>
                    <a:pt x="532765" y="388874"/>
                    <a:pt x="519938" y="416179"/>
                    <a:pt x="502031" y="440817"/>
                  </a:cubicBezTo>
                  <a:cubicBezTo>
                    <a:pt x="571246" y="476250"/>
                    <a:pt x="617347" y="547243"/>
                    <a:pt x="617347" y="631952"/>
                  </a:cubicBezTo>
                  <a:lnTo>
                    <a:pt x="617347" y="694817"/>
                  </a:lnTo>
                  <a:cubicBezTo>
                    <a:pt x="617347" y="711200"/>
                    <a:pt x="604520" y="724789"/>
                    <a:pt x="589153" y="724789"/>
                  </a:cubicBezTo>
                  <a:lnTo>
                    <a:pt x="251079" y="724789"/>
                  </a:lnTo>
                  <a:cubicBezTo>
                    <a:pt x="233172" y="724789"/>
                    <a:pt x="220345" y="711200"/>
                    <a:pt x="220345" y="694817"/>
                  </a:cubicBezTo>
                  <a:lnTo>
                    <a:pt x="220345" y="631952"/>
                  </a:lnTo>
                  <a:cubicBezTo>
                    <a:pt x="220345" y="547243"/>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518"/>
                    <a:pt x="0" y="91440"/>
                  </a:cubicBezTo>
                  <a:lnTo>
                    <a:pt x="0" y="435483"/>
                  </a:lnTo>
                  <a:cubicBezTo>
                    <a:pt x="0" y="705739"/>
                    <a:pt x="169164" y="948690"/>
                    <a:pt x="414909" y="1022350"/>
                  </a:cubicBezTo>
                  <a:lnTo>
                    <a:pt x="427736" y="1022350"/>
                  </a:lnTo>
                  <a:cubicBezTo>
                    <a:pt x="671195" y="945896"/>
                    <a:pt x="845312" y="705739"/>
                    <a:pt x="845312" y="435483"/>
                  </a:cubicBezTo>
                  <a:lnTo>
                    <a:pt x="845312" y="91440"/>
                  </a:lnTo>
                  <a:cubicBezTo>
                    <a:pt x="845312" y="80518"/>
                    <a:pt x="842772" y="72390"/>
                    <a:pt x="835025" y="66929"/>
                  </a:cubicBezTo>
                  <a:cubicBezTo>
                    <a:pt x="826135" y="65024"/>
                    <a:pt x="819785" y="61849"/>
                    <a:pt x="814070" y="61849"/>
                  </a:cubicBezTo>
                  <a:cubicBezTo>
                    <a:pt x="811530" y="61849"/>
                    <a:pt x="809244" y="62484"/>
                    <a:pt x="806704" y="64135"/>
                  </a:cubicBezTo>
                  <a:cubicBezTo>
                    <a:pt x="765302" y="75946"/>
                    <a:pt x="724281" y="81915"/>
                    <a:pt x="683514" y="81915"/>
                  </a:cubicBezTo>
                  <a:cubicBezTo>
                    <a:pt x="601218" y="81915"/>
                    <a:pt x="519430" y="57023"/>
                    <a:pt x="435483" y="4064"/>
                  </a:cubicBezTo>
                  <a:cubicBezTo>
                    <a:pt x="430403" y="1397"/>
                    <a:pt x="425831" y="0"/>
                    <a:pt x="421386" y="0"/>
                  </a:cubicBezTo>
                  <a:close/>
                </a:path>
              </a:pathLst>
            </a:custGeom>
            <a:solidFill>
              <a:srgbClr val="0DB7C4"/>
            </a:solidFill>
          </p:spPr>
        </p:sp>
      </p:grpSp>
      <p:grpSp>
        <p:nvGrpSpPr>
          <p:cNvPr id="324" name="Group 141">
            <a:extLst>
              <a:ext uri="{FF2B5EF4-FFF2-40B4-BE49-F238E27FC236}">
                <a16:creationId xmlns:a16="http://schemas.microsoft.com/office/drawing/2014/main" id="{CC3237D2-56F3-C266-4A53-CF8A6C18B0BC}"/>
              </a:ext>
            </a:extLst>
          </p:cNvPr>
          <p:cNvGrpSpPr/>
          <p:nvPr/>
        </p:nvGrpSpPr>
        <p:grpSpPr>
          <a:xfrm>
            <a:off x="8270640" y="7311614"/>
            <a:ext cx="730080" cy="583740"/>
            <a:chOff x="0" y="0"/>
            <a:chExt cx="973440" cy="778320"/>
          </a:xfrm>
        </p:grpSpPr>
        <p:sp>
          <p:nvSpPr>
            <p:cNvPr id="325" name="Freeform 142">
              <a:extLst>
                <a:ext uri="{FF2B5EF4-FFF2-40B4-BE49-F238E27FC236}">
                  <a16:creationId xmlns:a16="http://schemas.microsoft.com/office/drawing/2014/main" id="{DC4515A5-432B-D0E4-9000-8160A3496105}"/>
                </a:ext>
              </a:extLst>
            </p:cNvPr>
            <p:cNvSpPr/>
            <p:nvPr/>
          </p:nvSpPr>
          <p:spPr>
            <a:xfrm>
              <a:off x="127" y="0"/>
              <a:ext cx="973455" cy="778383"/>
            </a:xfrm>
            <a:custGeom>
              <a:avLst/>
              <a:gdLst/>
              <a:ahLst/>
              <a:cxnLst/>
              <a:rect l="l" t="t" r="r" b="b"/>
              <a:pathLst>
                <a:path w="973455" h="778383">
                  <a:moveTo>
                    <a:pt x="163830" y="324993"/>
                  </a:moveTo>
                  <a:lnTo>
                    <a:pt x="253492" y="478028"/>
                  </a:lnTo>
                  <a:lnTo>
                    <a:pt x="74168" y="478028"/>
                  </a:lnTo>
                  <a:lnTo>
                    <a:pt x="163830" y="324993"/>
                  </a:lnTo>
                  <a:close/>
                  <a:moveTo>
                    <a:pt x="783717" y="324993"/>
                  </a:moveTo>
                  <a:lnTo>
                    <a:pt x="873379" y="478028"/>
                  </a:lnTo>
                  <a:lnTo>
                    <a:pt x="694055" y="478028"/>
                  </a:lnTo>
                  <a:lnTo>
                    <a:pt x="783717" y="324993"/>
                  </a:lnTo>
                  <a:close/>
                  <a:moveTo>
                    <a:pt x="478917" y="0"/>
                  </a:moveTo>
                  <a:cubicBezTo>
                    <a:pt x="432816" y="0"/>
                    <a:pt x="394335" y="41021"/>
                    <a:pt x="394335" y="90170"/>
                  </a:cubicBezTo>
                  <a:lnTo>
                    <a:pt x="394335"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620" y="491617"/>
                  </a:lnTo>
                  <a:cubicBezTo>
                    <a:pt x="7620" y="494411"/>
                    <a:pt x="5080" y="505333"/>
                    <a:pt x="5080" y="508000"/>
                  </a:cubicBezTo>
                  <a:lnTo>
                    <a:pt x="5080" y="540766"/>
                  </a:lnTo>
                  <a:cubicBezTo>
                    <a:pt x="5080" y="639064"/>
                    <a:pt x="82042" y="721106"/>
                    <a:pt x="174244" y="721106"/>
                  </a:cubicBezTo>
                  <a:cubicBezTo>
                    <a:pt x="268986" y="721106"/>
                    <a:pt x="345948" y="639064"/>
                    <a:pt x="345948" y="540766"/>
                  </a:cubicBezTo>
                  <a:lnTo>
                    <a:pt x="345948" y="508000"/>
                  </a:lnTo>
                  <a:cubicBezTo>
                    <a:pt x="345948" y="505333"/>
                    <a:pt x="340868" y="494411"/>
                    <a:pt x="340868" y="491617"/>
                  </a:cubicBezTo>
                  <a:lnTo>
                    <a:pt x="220218" y="284099"/>
                  </a:lnTo>
                  <a:cubicBezTo>
                    <a:pt x="238125" y="273177"/>
                    <a:pt x="250952" y="254000"/>
                    <a:pt x="258572" y="229489"/>
                  </a:cubicBezTo>
                  <a:cubicBezTo>
                    <a:pt x="312420" y="218567"/>
                    <a:pt x="340614" y="204851"/>
                    <a:pt x="402082" y="166624"/>
                  </a:cubicBezTo>
                  <a:lnTo>
                    <a:pt x="402082" y="778383"/>
                  </a:lnTo>
                  <a:lnTo>
                    <a:pt x="576326" y="778383"/>
                  </a:lnTo>
                  <a:lnTo>
                    <a:pt x="576326" y="166624"/>
                  </a:lnTo>
                  <a:cubicBezTo>
                    <a:pt x="635254" y="202184"/>
                    <a:pt x="665988" y="218567"/>
                    <a:pt x="719709" y="229489"/>
                  </a:cubicBezTo>
                  <a:cubicBezTo>
                    <a:pt x="724789" y="251333"/>
                    <a:pt x="737616" y="270383"/>
                    <a:pt x="758190" y="284099"/>
                  </a:cubicBezTo>
                  <a:lnTo>
                    <a:pt x="635254" y="491617"/>
                  </a:lnTo>
                  <a:cubicBezTo>
                    <a:pt x="635254" y="494411"/>
                    <a:pt x="632714" y="505333"/>
                    <a:pt x="632714" y="508000"/>
                  </a:cubicBezTo>
                  <a:lnTo>
                    <a:pt x="632714" y="540766"/>
                  </a:lnTo>
                  <a:cubicBezTo>
                    <a:pt x="632714" y="639064"/>
                    <a:pt x="709549" y="721106"/>
                    <a:pt x="801751" y="721106"/>
                  </a:cubicBezTo>
                  <a:cubicBezTo>
                    <a:pt x="896620" y="721106"/>
                    <a:pt x="973455" y="639064"/>
                    <a:pt x="973455" y="540766"/>
                  </a:cubicBezTo>
                  <a:lnTo>
                    <a:pt x="973455" y="508000"/>
                  </a:lnTo>
                  <a:cubicBezTo>
                    <a:pt x="973455" y="505333"/>
                    <a:pt x="968375" y="494411"/>
                    <a:pt x="968375" y="491617"/>
                  </a:cubicBezTo>
                  <a:lnTo>
                    <a:pt x="847852" y="284099"/>
                  </a:lnTo>
                  <a:cubicBezTo>
                    <a:pt x="847852" y="273177"/>
                    <a:pt x="863219" y="254000"/>
                    <a:pt x="868299" y="226695"/>
                  </a:cubicBezTo>
                  <a:cubicBezTo>
                    <a:pt x="888746" y="218567"/>
                    <a:pt x="914400" y="213106"/>
                    <a:pt x="937387" y="204851"/>
                  </a:cubicBezTo>
                  <a:cubicBezTo>
                    <a:pt x="952754" y="199390"/>
                    <a:pt x="960501" y="180340"/>
                    <a:pt x="952754" y="166624"/>
                  </a:cubicBezTo>
                  <a:cubicBezTo>
                    <a:pt x="949071" y="154686"/>
                    <a:pt x="939800" y="147066"/>
                    <a:pt x="929132" y="147066"/>
                  </a:cubicBezTo>
                  <a:cubicBezTo>
                    <a:pt x="925195" y="147066"/>
                    <a:pt x="921131" y="148082"/>
                    <a:pt x="916940" y="150241"/>
                  </a:cubicBezTo>
                  <a:cubicBezTo>
                    <a:pt x="899033" y="155702"/>
                    <a:pt x="883666" y="163957"/>
                    <a:pt x="863219" y="166624"/>
                  </a:cubicBezTo>
                  <a:cubicBezTo>
                    <a:pt x="850392" y="136652"/>
                    <a:pt x="822198" y="114808"/>
                    <a:pt x="788924" y="114808"/>
                  </a:cubicBezTo>
                  <a:cubicBezTo>
                    <a:pt x="755650" y="114808"/>
                    <a:pt x="724789" y="136652"/>
                    <a:pt x="714629" y="169418"/>
                  </a:cubicBezTo>
                  <a:cubicBezTo>
                    <a:pt x="671068" y="163957"/>
                    <a:pt x="650621" y="150241"/>
                    <a:pt x="591693" y="114808"/>
                  </a:cubicBezTo>
                  <a:lnTo>
                    <a:pt x="566039" y="101092"/>
                  </a:lnTo>
                  <a:lnTo>
                    <a:pt x="566039" y="90170"/>
                  </a:lnTo>
                  <a:cubicBezTo>
                    <a:pt x="566039" y="38227"/>
                    <a:pt x="527558" y="0"/>
                    <a:pt x="478917" y="0"/>
                  </a:cubicBezTo>
                  <a:close/>
                </a:path>
              </a:pathLst>
            </a:custGeom>
            <a:solidFill>
              <a:srgbClr val="0DB7C4"/>
            </a:solidFill>
          </p:spPr>
        </p:sp>
      </p:grpSp>
      <p:grpSp>
        <p:nvGrpSpPr>
          <p:cNvPr id="326" name="Group 143">
            <a:extLst>
              <a:ext uri="{FF2B5EF4-FFF2-40B4-BE49-F238E27FC236}">
                <a16:creationId xmlns:a16="http://schemas.microsoft.com/office/drawing/2014/main" id="{5E5DBBED-FF40-CFAD-8173-81C5575D68D3}"/>
              </a:ext>
            </a:extLst>
          </p:cNvPr>
          <p:cNvGrpSpPr/>
          <p:nvPr/>
        </p:nvGrpSpPr>
        <p:grpSpPr>
          <a:xfrm>
            <a:off x="8433720" y="7942334"/>
            <a:ext cx="384480" cy="90180"/>
            <a:chOff x="0" y="0"/>
            <a:chExt cx="512640" cy="120240"/>
          </a:xfrm>
        </p:grpSpPr>
        <p:sp>
          <p:nvSpPr>
            <p:cNvPr id="327" name="Freeform 144">
              <a:extLst>
                <a:ext uri="{FF2B5EF4-FFF2-40B4-BE49-F238E27FC236}">
                  <a16:creationId xmlns:a16="http://schemas.microsoft.com/office/drawing/2014/main" id="{36F00E89-DE7E-5F38-90F8-48611D2C12E3}"/>
                </a:ext>
              </a:extLst>
            </p:cNvPr>
            <p:cNvSpPr/>
            <p:nvPr/>
          </p:nvSpPr>
          <p:spPr>
            <a:xfrm>
              <a:off x="0" y="127"/>
              <a:ext cx="512699" cy="120142"/>
            </a:xfrm>
            <a:custGeom>
              <a:avLst/>
              <a:gdLst/>
              <a:ahLst/>
              <a:cxnLst/>
              <a:rect l="l" t="t" r="r" b="b"/>
              <a:pathLst>
                <a:path w="512699" h="120142">
                  <a:moveTo>
                    <a:pt x="56388" y="0"/>
                  </a:moveTo>
                  <a:cubicBezTo>
                    <a:pt x="25654" y="0"/>
                    <a:pt x="0" y="27305"/>
                    <a:pt x="0" y="60071"/>
                  </a:cubicBezTo>
                  <a:lnTo>
                    <a:pt x="0" y="90043"/>
                  </a:lnTo>
                  <a:cubicBezTo>
                    <a:pt x="0" y="109220"/>
                    <a:pt x="12827" y="120142"/>
                    <a:pt x="28194" y="120142"/>
                  </a:cubicBezTo>
                  <a:lnTo>
                    <a:pt x="484505" y="120142"/>
                  </a:lnTo>
                  <a:cubicBezTo>
                    <a:pt x="499872" y="117475"/>
                    <a:pt x="512699" y="103759"/>
                    <a:pt x="512699" y="90043"/>
                  </a:cubicBezTo>
                  <a:lnTo>
                    <a:pt x="512699" y="60071"/>
                  </a:lnTo>
                  <a:cubicBezTo>
                    <a:pt x="512699" y="27305"/>
                    <a:pt x="487045" y="0"/>
                    <a:pt x="453771" y="0"/>
                  </a:cubicBezTo>
                  <a:close/>
                </a:path>
              </a:pathLst>
            </a:custGeom>
            <a:solidFill>
              <a:srgbClr val="0DB7C4"/>
            </a:solidFill>
          </p:spPr>
        </p:sp>
      </p:grpSp>
      <p:grpSp>
        <p:nvGrpSpPr>
          <p:cNvPr id="328" name="Group 145">
            <a:extLst>
              <a:ext uri="{FF2B5EF4-FFF2-40B4-BE49-F238E27FC236}">
                <a16:creationId xmlns:a16="http://schemas.microsoft.com/office/drawing/2014/main" id="{BD288B18-6843-6107-D075-A60ABECCC1D3}"/>
              </a:ext>
            </a:extLst>
          </p:cNvPr>
          <p:cNvGrpSpPr/>
          <p:nvPr/>
        </p:nvGrpSpPr>
        <p:grpSpPr>
          <a:xfrm>
            <a:off x="9796140" y="7474154"/>
            <a:ext cx="42120" cy="225180"/>
            <a:chOff x="0" y="0"/>
            <a:chExt cx="56160" cy="300240"/>
          </a:xfrm>
        </p:grpSpPr>
        <p:sp>
          <p:nvSpPr>
            <p:cNvPr id="329" name="Freeform 146">
              <a:extLst>
                <a:ext uri="{FF2B5EF4-FFF2-40B4-BE49-F238E27FC236}">
                  <a16:creationId xmlns:a16="http://schemas.microsoft.com/office/drawing/2014/main" id="{DBA54547-E906-3682-AAD3-AD4368CCCFD6}"/>
                </a:ext>
              </a:extLst>
            </p:cNvPr>
            <p:cNvSpPr/>
            <p:nvPr/>
          </p:nvSpPr>
          <p:spPr>
            <a:xfrm>
              <a:off x="0" y="127"/>
              <a:ext cx="56134" cy="300228"/>
            </a:xfrm>
            <a:custGeom>
              <a:avLst/>
              <a:gdLst/>
              <a:ahLst/>
              <a:cxnLst/>
              <a:rect l="l" t="t" r="r" b="b"/>
              <a:pathLst>
                <a:path w="56134" h="300228">
                  <a:moveTo>
                    <a:pt x="0" y="0"/>
                  </a:moveTo>
                  <a:lnTo>
                    <a:pt x="0" y="300228"/>
                  </a:lnTo>
                  <a:lnTo>
                    <a:pt x="56134" y="300228"/>
                  </a:lnTo>
                  <a:lnTo>
                    <a:pt x="56134" y="0"/>
                  </a:lnTo>
                  <a:close/>
                </a:path>
              </a:pathLst>
            </a:custGeom>
            <a:solidFill>
              <a:srgbClr val="0DB7C4"/>
            </a:solidFill>
          </p:spPr>
        </p:sp>
      </p:grpSp>
      <p:grpSp>
        <p:nvGrpSpPr>
          <p:cNvPr id="330" name="Group 147">
            <a:extLst>
              <a:ext uri="{FF2B5EF4-FFF2-40B4-BE49-F238E27FC236}">
                <a16:creationId xmlns:a16="http://schemas.microsoft.com/office/drawing/2014/main" id="{500AA71C-FA3D-69DB-8093-D268D0C122D0}"/>
              </a:ext>
            </a:extLst>
          </p:cNvPr>
          <p:cNvGrpSpPr/>
          <p:nvPr/>
        </p:nvGrpSpPr>
        <p:grpSpPr>
          <a:xfrm>
            <a:off x="10222740" y="7474154"/>
            <a:ext cx="44280" cy="225180"/>
            <a:chOff x="0" y="0"/>
            <a:chExt cx="59040" cy="300240"/>
          </a:xfrm>
        </p:grpSpPr>
        <p:sp>
          <p:nvSpPr>
            <p:cNvPr id="331" name="Freeform 148">
              <a:extLst>
                <a:ext uri="{FF2B5EF4-FFF2-40B4-BE49-F238E27FC236}">
                  <a16:creationId xmlns:a16="http://schemas.microsoft.com/office/drawing/2014/main" id="{6BA6D790-DEAE-561E-C10E-72552125B925}"/>
                </a:ext>
              </a:extLst>
            </p:cNvPr>
            <p:cNvSpPr/>
            <p:nvPr/>
          </p:nvSpPr>
          <p:spPr>
            <a:xfrm>
              <a:off x="127" y="127"/>
              <a:ext cx="59055" cy="300228"/>
            </a:xfrm>
            <a:custGeom>
              <a:avLst/>
              <a:gdLst/>
              <a:ahLst/>
              <a:cxnLst/>
              <a:rect l="l" t="t" r="r" b="b"/>
              <a:pathLst>
                <a:path w="59055" h="300228">
                  <a:moveTo>
                    <a:pt x="0" y="0"/>
                  </a:moveTo>
                  <a:lnTo>
                    <a:pt x="0" y="300228"/>
                  </a:lnTo>
                  <a:lnTo>
                    <a:pt x="59055" y="300228"/>
                  </a:lnTo>
                  <a:lnTo>
                    <a:pt x="59055" y="0"/>
                  </a:lnTo>
                  <a:close/>
                </a:path>
              </a:pathLst>
            </a:custGeom>
            <a:solidFill>
              <a:srgbClr val="0DB7C4"/>
            </a:solidFill>
          </p:spPr>
        </p:sp>
      </p:grpSp>
      <p:grpSp>
        <p:nvGrpSpPr>
          <p:cNvPr id="332" name="Group 149">
            <a:extLst>
              <a:ext uri="{FF2B5EF4-FFF2-40B4-BE49-F238E27FC236}">
                <a16:creationId xmlns:a16="http://schemas.microsoft.com/office/drawing/2014/main" id="{B816FA33-D218-67E1-3A6B-52B0E8B4265A}"/>
              </a:ext>
            </a:extLst>
          </p:cNvPr>
          <p:cNvGrpSpPr/>
          <p:nvPr/>
        </p:nvGrpSpPr>
        <p:grpSpPr>
          <a:xfrm>
            <a:off x="9796140" y="7744154"/>
            <a:ext cx="42120" cy="270540"/>
            <a:chOff x="0" y="0"/>
            <a:chExt cx="56160" cy="360720"/>
          </a:xfrm>
        </p:grpSpPr>
        <p:sp>
          <p:nvSpPr>
            <p:cNvPr id="333" name="Freeform 150">
              <a:extLst>
                <a:ext uri="{FF2B5EF4-FFF2-40B4-BE49-F238E27FC236}">
                  <a16:creationId xmlns:a16="http://schemas.microsoft.com/office/drawing/2014/main" id="{68DBB662-0EA1-316E-9865-E4C7296B89EE}"/>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solidFill>
              <a:srgbClr val="0DB7C4"/>
            </a:solidFill>
          </p:spPr>
        </p:sp>
      </p:grpSp>
      <p:grpSp>
        <p:nvGrpSpPr>
          <p:cNvPr id="334" name="Group 151">
            <a:extLst>
              <a:ext uri="{FF2B5EF4-FFF2-40B4-BE49-F238E27FC236}">
                <a16:creationId xmlns:a16="http://schemas.microsoft.com/office/drawing/2014/main" id="{2C5D785D-53AC-DAB8-616E-AB1D88B9189F}"/>
              </a:ext>
            </a:extLst>
          </p:cNvPr>
          <p:cNvGrpSpPr/>
          <p:nvPr/>
        </p:nvGrpSpPr>
        <p:grpSpPr>
          <a:xfrm>
            <a:off x="10222740" y="7744154"/>
            <a:ext cx="44280" cy="270540"/>
            <a:chOff x="0" y="0"/>
            <a:chExt cx="59040" cy="360720"/>
          </a:xfrm>
        </p:grpSpPr>
        <p:sp>
          <p:nvSpPr>
            <p:cNvPr id="335" name="Freeform 152">
              <a:extLst>
                <a:ext uri="{FF2B5EF4-FFF2-40B4-BE49-F238E27FC236}">
                  <a16:creationId xmlns:a16="http://schemas.microsoft.com/office/drawing/2014/main" id="{11A67740-24B7-8067-9F0F-FB4417581D73}"/>
                </a:ext>
              </a:extLst>
            </p:cNvPr>
            <p:cNvSpPr/>
            <p:nvPr/>
          </p:nvSpPr>
          <p:spPr>
            <a:xfrm>
              <a:off x="127" y="0"/>
              <a:ext cx="59055" cy="360680"/>
            </a:xfrm>
            <a:custGeom>
              <a:avLst/>
              <a:gdLst/>
              <a:ahLst/>
              <a:cxnLst/>
              <a:rect l="l" t="t" r="r" b="b"/>
              <a:pathLst>
                <a:path w="59055" h="360680">
                  <a:moveTo>
                    <a:pt x="0" y="0"/>
                  </a:moveTo>
                  <a:lnTo>
                    <a:pt x="0" y="360680"/>
                  </a:lnTo>
                  <a:lnTo>
                    <a:pt x="59055" y="360680"/>
                  </a:lnTo>
                  <a:lnTo>
                    <a:pt x="59055" y="0"/>
                  </a:lnTo>
                  <a:close/>
                </a:path>
              </a:pathLst>
            </a:custGeom>
            <a:solidFill>
              <a:srgbClr val="0DB7C4"/>
            </a:solidFill>
          </p:spPr>
        </p:sp>
      </p:grpSp>
      <p:grpSp>
        <p:nvGrpSpPr>
          <p:cNvPr id="336" name="Group 153">
            <a:extLst>
              <a:ext uri="{FF2B5EF4-FFF2-40B4-BE49-F238E27FC236}">
                <a16:creationId xmlns:a16="http://schemas.microsoft.com/office/drawing/2014/main" id="{E68254F0-E685-0423-8E17-5A4B2DC82C4C}"/>
              </a:ext>
            </a:extLst>
          </p:cNvPr>
          <p:cNvGrpSpPr/>
          <p:nvPr/>
        </p:nvGrpSpPr>
        <p:grpSpPr>
          <a:xfrm>
            <a:off x="9671400" y="7474154"/>
            <a:ext cx="84780" cy="225180"/>
            <a:chOff x="0" y="0"/>
            <a:chExt cx="113040" cy="300240"/>
          </a:xfrm>
        </p:grpSpPr>
        <p:sp>
          <p:nvSpPr>
            <p:cNvPr id="337" name="Freeform 154">
              <a:extLst>
                <a:ext uri="{FF2B5EF4-FFF2-40B4-BE49-F238E27FC236}">
                  <a16:creationId xmlns:a16="http://schemas.microsoft.com/office/drawing/2014/main" id="{69939554-A45A-CC86-0339-EFA8708A7973}"/>
                </a:ext>
              </a:extLst>
            </p:cNvPr>
            <p:cNvSpPr/>
            <p:nvPr/>
          </p:nvSpPr>
          <p:spPr>
            <a:xfrm>
              <a:off x="127" y="127"/>
              <a:ext cx="113030" cy="300228"/>
            </a:xfrm>
            <a:custGeom>
              <a:avLst/>
              <a:gdLst/>
              <a:ahLst/>
              <a:cxnLst/>
              <a:rect l="l" t="t" r="r" b="b"/>
              <a:pathLst>
                <a:path w="113030" h="300228">
                  <a:moveTo>
                    <a:pt x="82169" y="0"/>
                  </a:moveTo>
                  <a:cubicBezTo>
                    <a:pt x="35941" y="0"/>
                    <a:pt x="0" y="38227"/>
                    <a:pt x="0" y="87249"/>
                  </a:cubicBezTo>
                  <a:lnTo>
                    <a:pt x="0" y="177419"/>
                  </a:lnTo>
                  <a:cubicBezTo>
                    <a:pt x="0" y="210185"/>
                    <a:pt x="12827" y="240157"/>
                    <a:pt x="35941" y="262001"/>
                  </a:cubicBezTo>
                  <a:cubicBezTo>
                    <a:pt x="53848" y="289306"/>
                    <a:pt x="82169" y="300228"/>
                    <a:pt x="113030" y="300228"/>
                  </a:cubicBezTo>
                  <a:lnTo>
                    <a:pt x="113030" y="0"/>
                  </a:lnTo>
                  <a:close/>
                </a:path>
              </a:pathLst>
            </a:custGeom>
            <a:solidFill>
              <a:srgbClr val="0DB7C4"/>
            </a:solidFill>
          </p:spPr>
        </p:sp>
      </p:grpSp>
      <p:grpSp>
        <p:nvGrpSpPr>
          <p:cNvPr id="338" name="Group 155">
            <a:extLst>
              <a:ext uri="{FF2B5EF4-FFF2-40B4-BE49-F238E27FC236}">
                <a16:creationId xmlns:a16="http://schemas.microsoft.com/office/drawing/2014/main" id="{7E987B34-46D9-883A-96BD-F115E1183BDF}"/>
              </a:ext>
            </a:extLst>
          </p:cNvPr>
          <p:cNvGrpSpPr/>
          <p:nvPr/>
        </p:nvGrpSpPr>
        <p:grpSpPr>
          <a:xfrm>
            <a:off x="9882540" y="7474154"/>
            <a:ext cx="297540" cy="225180"/>
            <a:chOff x="0" y="0"/>
            <a:chExt cx="396720" cy="300240"/>
          </a:xfrm>
        </p:grpSpPr>
        <p:sp>
          <p:nvSpPr>
            <p:cNvPr id="339" name="Freeform 156">
              <a:extLst>
                <a:ext uri="{FF2B5EF4-FFF2-40B4-BE49-F238E27FC236}">
                  <a16:creationId xmlns:a16="http://schemas.microsoft.com/office/drawing/2014/main" id="{74824426-2AD8-A262-93B8-0B2B239F1203}"/>
                </a:ext>
              </a:extLst>
            </p:cNvPr>
            <p:cNvSpPr/>
            <p:nvPr/>
          </p:nvSpPr>
          <p:spPr>
            <a:xfrm>
              <a:off x="0" y="127"/>
              <a:ext cx="396748" cy="300228"/>
            </a:xfrm>
            <a:custGeom>
              <a:avLst/>
              <a:gdLst/>
              <a:ahLst/>
              <a:cxnLst/>
              <a:rect l="l" t="t" r="r" b="b"/>
              <a:pathLst>
                <a:path w="396748" h="300228">
                  <a:moveTo>
                    <a:pt x="0" y="0"/>
                  </a:moveTo>
                  <a:lnTo>
                    <a:pt x="0" y="300228"/>
                  </a:lnTo>
                  <a:lnTo>
                    <a:pt x="396748" y="300228"/>
                  </a:lnTo>
                  <a:lnTo>
                    <a:pt x="396748" y="0"/>
                  </a:lnTo>
                  <a:close/>
                </a:path>
              </a:pathLst>
            </a:custGeom>
            <a:solidFill>
              <a:srgbClr val="0DB7C4"/>
            </a:solidFill>
          </p:spPr>
        </p:sp>
      </p:grpSp>
      <p:grpSp>
        <p:nvGrpSpPr>
          <p:cNvPr id="340" name="Group 157">
            <a:extLst>
              <a:ext uri="{FF2B5EF4-FFF2-40B4-BE49-F238E27FC236}">
                <a16:creationId xmlns:a16="http://schemas.microsoft.com/office/drawing/2014/main" id="{FD083843-132F-A3F5-342D-BCDF26EA5F59}"/>
              </a:ext>
            </a:extLst>
          </p:cNvPr>
          <p:cNvGrpSpPr/>
          <p:nvPr/>
        </p:nvGrpSpPr>
        <p:grpSpPr>
          <a:xfrm>
            <a:off x="10306980" y="7711754"/>
            <a:ext cx="84780" cy="305100"/>
            <a:chOff x="0" y="0"/>
            <a:chExt cx="113040" cy="406800"/>
          </a:xfrm>
        </p:grpSpPr>
        <p:sp>
          <p:nvSpPr>
            <p:cNvPr id="341" name="Freeform 158">
              <a:extLst>
                <a:ext uri="{FF2B5EF4-FFF2-40B4-BE49-F238E27FC236}">
                  <a16:creationId xmlns:a16="http://schemas.microsoft.com/office/drawing/2014/main" id="{6FAE5031-4BA5-4F12-63B3-D60DD2823D7B}"/>
                </a:ext>
              </a:extLst>
            </p:cNvPr>
            <p:cNvSpPr/>
            <p:nvPr/>
          </p:nvSpPr>
          <p:spPr>
            <a:xfrm>
              <a:off x="127" y="0"/>
              <a:ext cx="113030" cy="406781"/>
            </a:xfrm>
            <a:custGeom>
              <a:avLst/>
              <a:gdLst/>
              <a:ahLst/>
              <a:cxnLst/>
              <a:rect l="l" t="t" r="r" b="b"/>
              <a:pathLst>
                <a:path w="113030" h="406781">
                  <a:moveTo>
                    <a:pt x="113030" y="0"/>
                  </a:moveTo>
                  <a:cubicBezTo>
                    <a:pt x="79502" y="27305"/>
                    <a:pt x="41021" y="43688"/>
                    <a:pt x="0" y="43688"/>
                  </a:cubicBezTo>
                  <a:lnTo>
                    <a:pt x="0" y="406781"/>
                  </a:lnTo>
                  <a:lnTo>
                    <a:pt x="28194" y="406781"/>
                  </a:lnTo>
                  <a:cubicBezTo>
                    <a:pt x="77089" y="406781"/>
                    <a:pt x="113030" y="365760"/>
                    <a:pt x="113030" y="316611"/>
                  </a:cubicBezTo>
                  <a:lnTo>
                    <a:pt x="113030" y="0"/>
                  </a:lnTo>
                  <a:close/>
                </a:path>
              </a:pathLst>
            </a:custGeom>
            <a:solidFill>
              <a:srgbClr val="0DB7C4"/>
            </a:solidFill>
          </p:spPr>
        </p:sp>
      </p:grpSp>
      <p:grpSp>
        <p:nvGrpSpPr>
          <p:cNvPr id="342" name="Group 159">
            <a:extLst>
              <a:ext uri="{FF2B5EF4-FFF2-40B4-BE49-F238E27FC236}">
                <a16:creationId xmlns:a16="http://schemas.microsoft.com/office/drawing/2014/main" id="{174AD0F9-D635-B31D-7E8E-47526F7510BC}"/>
              </a:ext>
            </a:extLst>
          </p:cNvPr>
          <p:cNvGrpSpPr/>
          <p:nvPr/>
        </p:nvGrpSpPr>
        <p:grpSpPr>
          <a:xfrm>
            <a:off x="9671400" y="7711754"/>
            <a:ext cx="84780" cy="302940"/>
            <a:chOff x="0" y="0"/>
            <a:chExt cx="113040" cy="403920"/>
          </a:xfrm>
        </p:grpSpPr>
        <p:sp>
          <p:nvSpPr>
            <p:cNvPr id="343" name="Freeform 160">
              <a:extLst>
                <a:ext uri="{FF2B5EF4-FFF2-40B4-BE49-F238E27FC236}">
                  <a16:creationId xmlns:a16="http://schemas.microsoft.com/office/drawing/2014/main" id="{ED448E3D-A26D-DCF0-656D-E54CEA57882A}"/>
                </a:ext>
              </a:extLst>
            </p:cNvPr>
            <p:cNvSpPr/>
            <p:nvPr/>
          </p:nvSpPr>
          <p:spPr>
            <a:xfrm>
              <a:off x="127" y="0"/>
              <a:ext cx="113030" cy="403987"/>
            </a:xfrm>
            <a:custGeom>
              <a:avLst/>
              <a:gdLst/>
              <a:ahLst/>
              <a:cxnLst/>
              <a:rect l="l" t="t" r="r" b="b"/>
              <a:pathLst>
                <a:path w="113030" h="403987">
                  <a:moveTo>
                    <a:pt x="0" y="0"/>
                  </a:moveTo>
                  <a:lnTo>
                    <a:pt x="0" y="316611"/>
                  </a:lnTo>
                  <a:cubicBezTo>
                    <a:pt x="0" y="365760"/>
                    <a:pt x="35941" y="403987"/>
                    <a:pt x="82169" y="403987"/>
                  </a:cubicBezTo>
                  <a:lnTo>
                    <a:pt x="113030" y="403987"/>
                  </a:lnTo>
                  <a:lnTo>
                    <a:pt x="113030" y="43688"/>
                  </a:lnTo>
                  <a:cubicBezTo>
                    <a:pt x="69342" y="43688"/>
                    <a:pt x="30734" y="27305"/>
                    <a:pt x="0" y="0"/>
                  </a:cubicBezTo>
                  <a:close/>
                </a:path>
              </a:pathLst>
            </a:custGeom>
            <a:solidFill>
              <a:srgbClr val="0DB7C4"/>
            </a:solidFill>
          </p:spPr>
        </p:sp>
      </p:grpSp>
      <p:grpSp>
        <p:nvGrpSpPr>
          <p:cNvPr id="344" name="Group 161">
            <a:extLst>
              <a:ext uri="{FF2B5EF4-FFF2-40B4-BE49-F238E27FC236}">
                <a16:creationId xmlns:a16="http://schemas.microsoft.com/office/drawing/2014/main" id="{24397B71-8BC6-0085-3152-EB37681B42E8}"/>
              </a:ext>
            </a:extLst>
          </p:cNvPr>
          <p:cNvGrpSpPr/>
          <p:nvPr/>
        </p:nvGrpSpPr>
        <p:grpSpPr>
          <a:xfrm>
            <a:off x="10009440" y="7744154"/>
            <a:ext cx="42120" cy="46980"/>
            <a:chOff x="0" y="0"/>
            <a:chExt cx="56160" cy="62640"/>
          </a:xfrm>
        </p:grpSpPr>
        <p:sp>
          <p:nvSpPr>
            <p:cNvPr id="345" name="Freeform 162">
              <a:extLst>
                <a:ext uri="{FF2B5EF4-FFF2-40B4-BE49-F238E27FC236}">
                  <a16:creationId xmlns:a16="http://schemas.microsoft.com/office/drawing/2014/main" id="{6120BD39-77E2-E5F1-81F2-B8298EBC4C95}"/>
                </a:ext>
              </a:extLst>
            </p:cNvPr>
            <p:cNvSpPr/>
            <p:nvPr/>
          </p:nvSpPr>
          <p:spPr>
            <a:xfrm>
              <a:off x="127" y="0"/>
              <a:ext cx="56134" cy="62611"/>
            </a:xfrm>
            <a:custGeom>
              <a:avLst/>
              <a:gdLst/>
              <a:ahLst/>
              <a:cxnLst/>
              <a:rect l="l" t="t" r="r" b="b"/>
              <a:pathLst>
                <a:path w="56134" h="62611">
                  <a:moveTo>
                    <a:pt x="0" y="0"/>
                  </a:moveTo>
                  <a:lnTo>
                    <a:pt x="0" y="29972"/>
                  </a:lnTo>
                  <a:cubicBezTo>
                    <a:pt x="0" y="49022"/>
                    <a:pt x="12700" y="62611"/>
                    <a:pt x="28067" y="62611"/>
                  </a:cubicBezTo>
                  <a:cubicBezTo>
                    <a:pt x="45974" y="62611"/>
                    <a:pt x="56134" y="49022"/>
                    <a:pt x="56134" y="29972"/>
                  </a:cubicBezTo>
                  <a:lnTo>
                    <a:pt x="56134" y="0"/>
                  </a:lnTo>
                  <a:close/>
                </a:path>
              </a:pathLst>
            </a:custGeom>
            <a:solidFill>
              <a:srgbClr val="0DB7C4"/>
            </a:solidFill>
          </p:spPr>
        </p:sp>
      </p:grpSp>
      <p:grpSp>
        <p:nvGrpSpPr>
          <p:cNvPr id="346" name="Group 163">
            <a:extLst>
              <a:ext uri="{FF2B5EF4-FFF2-40B4-BE49-F238E27FC236}">
                <a16:creationId xmlns:a16="http://schemas.microsoft.com/office/drawing/2014/main" id="{3C59134F-35D5-B49F-9FCC-6861C7C9F76B}"/>
              </a:ext>
            </a:extLst>
          </p:cNvPr>
          <p:cNvGrpSpPr/>
          <p:nvPr/>
        </p:nvGrpSpPr>
        <p:grpSpPr>
          <a:xfrm>
            <a:off x="10306980" y="7474154"/>
            <a:ext cx="84780" cy="225180"/>
            <a:chOff x="0" y="0"/>
            <a:chExt cx="113040" cy="300240"/>
          </a:xfrm>
        </p:grpSpPr>
        <p:sp>
          <p:nvSpPr>
            <p:cNvPr id="347" name="Freeform 164">
              <a:extLst>
                <a:ext uri="{FF2B5EF4-FFF2-40B4-BE49-F238E27FC236}">
                  <a16:creationId xmlns:a16="http://schemas.microsoft.com/office/drawing/2014/main" id="{0425D9EA-6F02-9F47-F02A-14379C5688B8}"/>
                </a:ext>
              </a:extLst>
            </p:cNvPr>
            <p:cNvSpPr/>
            <p:nvPr/>
          </p:nvSpPr>
          <p:spPr>
            <a:xfrm>
              <a:off x="127" y="127"/>
              <a:ext cx="113030" cy="300228"/>
            </a:xfrm>
            <a:custGeom>
              <a:avLst/>
              <a:gdLst/>
              <a:ahLst/>
              <a:cxnLst/>
              <a:rect l="l" t="t" r="r" b="b"/>
              <a:pathLst>
                <a:path w="113030" h="300228">
                  <a:moveTo>
                    <a:pt x="0" y="0"/>
                  </a:moveTo>
                  <a:lnTo>
                    <a:pt x="0" y="300228"/>
                  </a:lnTo>
                  <a:cubicBezTo>
                    <a:pt x="28194" y="300228"/>
                    <a:pt x="53848" y="289306"/>
                    <a:pt x="77089" y="267462"/>
                  </a:cubicBezTo>
                  <a:cubicBezTo>
                    <a:pt x="100330" y="245618"/>
                    <a:pt x="113030" y="212852"/>
                    <a:pt x="113030" y="180086"/>
                  </a:cubicBezTo>
                  <a:lnTo>
                    <a:pt x="113030" y="90043"/>
                  </a:lnTo>
                  <a:cubicBezTo>
                    <a:pt x="113030" y="38227"/>
                    <a:pt x="74422" y="0"/>
                    <a:pt x="28194" y="0"/>
                  </a:cubicBezTo>
                  <a:close/>
                </a:path>
              </a:pathLst>
            </a:custGeom>
            <a:solidFill>
              <a:srgbClr val="0DB7C4"/>
            </a:solidFill>
          </p:spPr>
        </p:sp>
      </p:grpSp>
      <p:grpSp>
        <p:nvGrpSpPr>
          <p:cNvPr id="348" name="Group 165">
            <a:extLst>
              <a:ext uri="{FF2B5EF4-FFF2-40B4-BE49-F238E27FC236}">
                <a16:creationId xmlns:a16="http://schemas.microsoft.com/office/drawing/2014/main" id="{37E0CE1D-95E0-4129-D825-0DE522F5BA67}"/>
              </a:ext>
            </a:extLst>
          </p:cNvPr>
          <p:cNvGrpSpPr/>
          <p:nvPr/>
        </p:nvGrpSpPr>
        <p:grpSpPr>
          <a:xfrm>
            <a:off x="9882540" y="7744154"/>
            <a:ext cx="297540" cy="270540"/>
            <a:chOff x="0" y="0"/>
            <a:chExt cx="396720" cy="360720"/>
          </a:xfrm>
        </p:grpSpPr>
        <p:sp>
          <p:nvSpPr>
            <p:cNvPr id="349" name="Freeform 166">
              <a:extLst>
                <a:ext uri="{FF2B5EF4-FFF2-40B4-BE49-F238E27FC236}">
                  <a16:creationId xmlns:a16="http://schemas.microsoft.com/office/drawing/2014/main" id="{53442AB0-5796-0C60-1242-30A270C487D3}"/>
                </a:ext>
              </a:extLst>
            </p:cNvPr>
            <p:cNvSpPr/>
            <p:nvPr/>
          </p:nvSpPr>
          <p:spPr>
            <a:xfrm>
              <a:off x="0" y="0"/>
              <a:ext cx="396748" cy="360680"/>
            </a:xfrm>
            <a:custGeom>
              <a:avLst/>
              <a:gdLst/>
              <a:ahLst/>
              <a:cxnLst/>
              <a:rect l="l" t="t" r="r" b="b"/>
              <a:pathLst>
                <a:path w="396748" h="360680">
                  <a:moveTo>
                    <a:pt x="0" y="0"/>
                  </a:moveTo>
                  <a:lnTo>
                    <a:pt x="0" y="360680"/>
                  </a:lnTo>
                  <a:lnTo>
                    <a:pt x="396748" y="360680"/>
                  </a:lnTo>
                  <a:lnTo>
                    <a:pt x="396748"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solidFill>
              <a:srgbClr val="0DB7C4"/>
            </a:solidFill>
          </p:spPr>
        </p:sp>
      </p:grpSp>
      <p:grpSp>
        <p:nvGrpSpPr>
          <p:cNvPr id="350" name="Group 167">
            <a:extLst>
              <a:ext uri="{FF2B5EF4-FFF2-40B4-BE49-F238E27FC236}">
                <a16:creationId xmlns:a16="http://schemas.microsoft.com/office/drawing/2014/main" id="{DFD62B67-39D5-E679-7130-E32042D7E2E1}"/>
              </a:ext>
            </a:extLst>
          </p:cNvPr>
          <p:cNvGrpSpPr/>
          <p:nvPr/>
        </p:nvGrpSpPr>
        <p:grpSpPr>
          <a:xfrm>
            <a:off x="9880920" y="7248974"/>
            <a:ext cx="297540" cy="180360"/>
            <a:chOff x="0" y="0"/>
            <a:chExt cx="396720" cy="240480"/>
          </a:xfrm>
        </p:grpSpPr>
        <p:sp>
          <p:nvSpPr>
            <p:cNvPr id="351" name="Freeform 168">
              <a:extLst>
                <a:ext uri="{FF2B5EF4-FFF2-40B4-BE49-F238E27FC236}">
                  <a16:creationId xmlns:a16="http://schemas.microsoft.com/office/drawing/2014/main" id="{298DFAE9-0694-E25D-16F0-0637E1568F25}"/>
                </a:ext>
              </a:extLst>
            </p:cNvPr>
            <p:cNvSpPr/>
            <p:nvPr/>
          </p:nvSpPr>
          <p:spPr>
            <a:xfrm>
              <a:off x="127" y="0"/>
              <a:ext cx="396621" cy="240538"/>
            </a:xfrm>
            <a:custGeom>
              <a:avLst/>
              <a:gdLst/>
              <a:ahLst/>
              <a:cxnLst/>
              <a:rect l="l" t="t" r="r" b="b"/>
              <a:pathLst>
                <a:path w="396621" h="240538">
                  <a:moveTo>
                    <a:pt x="197104" y="0"/>
                  </a:moveTo>
                  <a:cubicBezTo>
                    <a:pt x="89535"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7086" y="0"/>
                    <a:pt x="197104" y="0"/>
                  </a:cubicBezTo>
                  <a:close/>
                </a:path>
              </a:pathLst>
            </a:custGeom>
            <a:solidFill>
              <a:srgbClr val="0DB7C4"/>
            </a:solidFill>
          </p:spPr>
        </p:sp>
      </p:grpSp>
      <p:grpSp>
        <p:nvGrpSpPr>
          <p:cNvPr id="352" name="Group 169">
            <a:extLst>
              <a:ext uri="{FF2B5EF4-FFF2-40B4-BE49-F238E27FC236}">
                <a16:creationId xmlns:a16="http://schemas.microsoft.com/office/drawing/2014/main" id="{858243AD-6EF2-4A08-45F2-23779232FE46}"/>
              </a:ext>
            </a:extLst>
          </p:cNvPr>
          <p:cNvGrpSpPr/>
          <p:nvPr/>
        </p:nvGrpSpPr>
        <p:grpSpPr>
          <a:xfrm>
            <a:off x="14877540" y="5868734"/>
            <a:ext cx="518940" cy="510300"/>
            <a:chOff x="0" y="0"/>
            <a:chExt cx="691920" cy="680400"/>
          </a:xfrm>
        </p:grpSpPr>
        <p:sp>
          <p:nvSpPr>
            <p:cNvPr id="353" name="Freeform 170">
              <a:extLst>
                <a:ext uri="{FF2B5EF4-FFF2-40B4-BE49-F238E27FC236}">
                  <a16:creationId xmlns:a16="http://schemas.microsoft.com/office/drawing/2014/main" id="{658BED2C-EF57-CFAA-403E-E836DCDF7182}"/>
                </a:ext>
              </a:extLst>
            </p:cNvPr>
            <p:cNvSpPr/>
            <p:nvPr/>
          </p:nvSpPr>
          <p:spPr>
            <a:xfrm>
              <a:off x="127" y="127"/>
              <a:ext cx="691896" cy="680339"/>
            </a:xfrm>
            <a:custGeom>
              <a:avLst/>
              <a:gdLst/>
              <a:ahLst/>
              <a:cxnLst/>
              <a:rect l="l" t="t" r="r" b="b"/>
              <a:pathLst>
                <a:path w="691896" h="680339">
                  <a:moveTo>
                    <a:pt x="348361" y="0"/>
                  </a:moveTo>
                  <a:cubicBezTo>
                    <a:pt x="162052" y="0"/>
                    <a:pt x="0" y="162306"/>
                    <a:pt x="2286" y="371094"/>
                  </a:cubicBezTo>
                  <a:cubicBezTo>
                    <a:pt x="2286" y="479298"/>
                    <a:pt x="48260" y="587629"/>
                    <a:pt x="137795" y="659765"/>
                  </a:cubicBezTo>
                  <a:cubicBezTo>
                    <a:pt x="147447" y="670052"/>
                    <a:pt x="154686" y="672592"/>
                    <a:pt x="157099" y="680339"/>
                  </a:cubicBezTo>
                  <a:lnTo>
                    <a:pt x="319278" y="680339"/>
                  </a:lnTo>
                  <a:lnTo>
                    <a:pt x="319278" y="564388"/>
                  </a:lnTo>
                  <a:lnTo>
                    <a:pt x="186309" y="564388"/>
                  </a:lnTo>
                  <a:cubicBezTo>
                    <a:pt x="171831" y="564388"/>
                    <a:pt x="159639" y="551561"/>
                    <a:pt x="159639" y="536067"/>
                  </a:cubicBezTo>
                  <a:lnTo>
                    <a:pt x="159639" y="476758"/>
                  </a:lnTo>
                  <a:cubicBezTo>
                    <a:pt x="159639" y="396875"/>
                    <a:pt x="205613" y="329819"/>
                    <a:pt x="268478" y="296418"/>
                  </a:cubicBezTo>
                  <a:cubicBezTo>
                    <a:pt x="251460" y="278384"/>
                    <a:pt x="241808" y="252603"/>
                    <a:pt x="241808" y="219075"/>
                  </a:cubicBezTo>
                  <a:cubicBezTo>
                    <a:pt x="241808" y="157226"/>
                    <a:pt x="290322" y="105664"/>
                    <a:pt x="348361" y="105664"/>
                  </a:cubicBezTo>
                  <a:cubicBezTo>
                    <a:pt x="403987" y="105664"/>
                    <a:pt x="452374" y="157226"/>
                    <a:pt x="452374" y="219075"/>
                  </a:cubicBezTo>
                  <a:cubicBezTo>
                    <a:pt x="452374" y="247523"/>
                    <a:pt x="440309" y="273177"/>
                    <a:pt x="425831" y="296418"/>
                  </a:cubicBezTo>
                  <a:cubicBezTo>
                    <a:pt x="488696" y="329819"/>
                    <a:pt x="534670" y="396875"/>
                    <a:pt x="534670" y="476758"/>
                  </a:cubicBezTo>
                  <a:lnTo>
                    <a:pt x="534670" y="536067"/>
                  </a:lnTo>
                  <a:cubicBezTo>
                    <a:pt x="534670" y="551561"/>
                    <a:pt x="522478" y="564388"/>
                    <a:pt x="508000" y="564388"/>
                  </a:cubicBezTo>
                  <a:lnTo>
                    <a:pt x="374904" y="564388"/>
                  </a:lnTo>
                  <a:lnTo>
                    <a:pt x="374904" y="680339"/>
                  </a:lnTo>
                  <a:lnTo>
                    <a:pt x="537083" y="680339"/>
                  </a:lnTo>
                  <a:cubicBezTo>
                    <a:pt x="539496" y="677672"/>
                    <a:pt x="546735" y="670052"/>
                    <a:pt x="556387" y="664845"/>
                  </a:cubicBezTo>
                  <a:cubicBezTo>
                    <a:pt x="645922" y="587502"/>
                    <a:pt x="691896" y="476631"/>
                    <a:pt x="691896" y="368427"/>
                  </a:cubicBezTo>
                  <a:cubicBezTo>
                    <a:pt x="691896" y="164846"/>
                    <a:pt x="537083" y="0"/>
                    <a:pt x="348361" y="0"/>
                  </a:cubicBezTo>
                  <a:close/>
                </a:path>
              </a:pathLst>
            </a:custGeom>
            <a:solidFill>
              <a:srgbClr val="0DB7C4"/>
            </a:solidFill>
          </p:spPr>
        </p:sp>
      </p:grpSp>
      <p:grpSp>
        <p:nvGrpSpPr>
          <p:cNvPr id="354" name="Group 171">
            <a:extLst>
              <a:ext uri="{FF2B5EF4-FFF2-40B4-BE49-F238E27FC236}">
                <a16:creationId xmlns:a16="http://schemas.microsoft.com/office/drawing/2014/main" id="{0A2EE1FA-11E1-70B7-0B46-F85676590B69}"/>
              </a:ext>
            </a:extLst>
          </p:cNvPr>
          <p:cNvGrpSpPr/>
          <p:nvPr/>
        </p:nvGrpSpPr>
        <p:grpSpPr>
          <a:xfrm>
            <a:off x="15097320" y="5994014"/>
            <a:ext cx="81540" cy="86940"/>
            <a:chOff x="0" y="0"/>
            <a:chExt cx="108720" cy="115920"/>
          </a:xfrm>
        </p:grpSpPr>
        <p:sp>
          <p:nvSpPr>
            <p:cNvPr id="355" name="Freeform 172">
              <a:extLst>
                <a:ext uri="{FF2B5EF4-FFF2-40B4-BE49-F238E27FC236}">
                  <a16:creationId xmlns:a16="http://schemas.microsoft.com/office/drawing/2014/main" id="{5F7BA0F2-A3E0-998A-05CA-70F7D00BCDBD}"/>
                </a:ext>
              </a:extLst>
            </p:cNvPr>
            <p:cNvSpPr/>
            <p:nvPr/>
          </p:nvSpPr>
          <p:spPr>
            <a:xfrm>
              <a:off x="0" y="0"/>
              <a:ext cx="108712" cy="115951"/>
            </a:xfrm>
            <a:custGeom>
              <a:avLst/>
              <a:gdLst/>
              <a:ahLst/>
              <a:cxnLst/>
              <a:rect l="l" t="t" r="r" b="b"/>
              <a:pathLst>
                <a:path w="108712" h="115951">
                  <a:moveTo>
                    <a:pt x="55626" y="0"/>
                  </a:moveTo>
                  <a:cubicBezTo>
                    <a:pt x="24130" y="0"/>
                    <a:pt x="0" y="25781"/>
                    <a:pt x="0" y="59309"/>
                  </a:cubicBezTo>
                  <a:cubicBezTo>
                    <a:pt x="0" y="90170"/>
                    <a:pt x="24130" y="115951"/>
                    <a:pt x="55626" y="115951"/>
                  </a:cubicBezTo>
                  <a:cubicBezTo>
                    <a:pt x="84582" y="115951"/>
                    <a:pt x="108712" y="90170"/>
                    <a:pt x="108712" y="59309"/>
                  </a:cubicBezTo>
                  <a:cubicBezTo>
                    <a:pt x="108712" y="25781"/>
                    <a:pt x="84582" y="0"/>
                    <a:pt x="55626" y="0"/>
                  </a:cubicBezTo>
                  <a:close/>
                </a:path>
              </a:pathLst>
            </a:custGeom>
            <a:solidFill>
              <a:srgbClr val="0DB7C4"/>
            </a:solidFill>
          </p:spPr>
        </p:sp>
      </p:grpSp>
      <p:grpSp>
        <p:nvGrpSpPr>
          <p:cNvPr id="356" name="Group 173">
            <a:extLst>
              <a:ext uri="{FF2B5EF4-FFF2-40B4-BE49-F238E27FC236}">
                <a16:creationId xmlns:a16="http://schemas.microsoft.com/office/drawing/2014/main" id="{0CBFE6FC-0661-71AB-875C-7E77769F6A6F}"/>
              </a:ext>
            </a:extLst>
          </p:cNvPr>
          <p:cNvGrpSpPr/>
          <p:nvPr/>
        </p:nvGrpSpPr>
        <p:grpSpPr>
          <a:xfrm>
            <a:off x="14999040" y="6421694"/>
            <a:ext cx="279720" cy="86940"/>
            <a:chOff x="0" y="0"/>
            <a:chExt cx="372960" cy="115920"/>
          </a:xfrm>
        </p:grpSpPr>
        <p:sp>
          <p:nvSpPr>
            <p:cNvPr id="357" name="Freeform 174">
              <a:extLst>
                <a:ext uri="{FF2B5EF4-FFF2-40B4-BE49-F238E27FC236}">
                  <a16:creationId xmlns:a16="http://schemas.microsoft.com/office/drawing/2014/main" id="{CC250DEF-87F6-0665-87B6-5574FF1280A8}"/>
                </a:ext>
              </a:extLst>
            </p:cNvPr>
            <p:cNvSpPr/>
            <p:nvPr/>
          </p:nvSpPr>
          <p:spPr>
            <a:xfrm>
              <a:off x="127" y="127"/>
              <a:ext cx="372872" cy="115824"/>
            </a:xfrm>
            <a:custGeom>
              <a:avLst/>
              <a:gdLst/>
              <a:ahLst/>
              <a:cxnLst/>
              <a:rect l="l" t="t" r="r" b="b"/>
              <a:pathLst>
                <a:path w="372872" h="115824">
                  <a:moveTo>
                    <a:pt x="0" y="0"/>
                  </a:moveTo>
                  <a:lnTo>
                    <a:pt x="0" y="28194"/>
                  </a:lnTo>
                  <a:cubicBezTo>
                    <a:pt x="0" y="77216"/>
                    <a:pt x="36322" y="115824"/>
                    <a:pt x="79883" y="115824"/>
                  </a:cubicBezTo>
                  <a:lnTo>
                    <a:pt x="290449" y="115824"/>
                  </a:lnTo>
                  <a:cubicBezTo>
                    <a:pt x="336550" y="115824"/>
                    <a:pt x="372872" y="77216"/>
                    <a:pt x="372872" y="28194"/>
                  </a:cubicBezTo>
                  <a:lnTo>
                    <a:pt x="372872" y="0"/>
                  </a:lnTo>
                  <a:close/>
                </a:path>
              </a:pathLst>
            </a:custGeom>
            <a:solidFill>
              <a:srgbClr val="0DB7C4"/>
            </a:solidFill>
          </p:spPr>
        </p:sp>
      </p:grpSp>
      <p:grpSp>
        <p:nvGrpSpPr>
          <p:cNvPr id="358" name="Group 175">
            <a:extLst>
              <a:ext uri="{FF2B5EF4-FFF2-40B4-BE49-F238E27FC236}">
                <a16:creationId xmlns:a16="http://schemas.microsoft.com/office/drawing/2014/main" id="{4C7D6462-B1AA-19AD-68AC-8C5480551630}"/>
              </a:ext>
            </a:extLst>
          </p:cNvPr>
          <p:cNvGrpSpPr/>
          <p:nvPr/>
        </p:nvGrpSpPr>
        <p:grpSpPr>
          <a:xfrm>
            <a:off x="15039000" y="6125774"/>
            <a:ext cx="199800" cy="127440"/>
            <a:chOff x="0" y="0"/>
            <a:chExt cx="266400" cy="169920"/>
          </a:xfrm>
        </p:grpSpPr>
        <p:sp>
          <p:nvSpPr>
            <p:cNvPr id="359" name="Freeform 176">
              <a:extLst>
                <a:ext uri="{FF2B5EF4-FFF2-40B4-BE49-F238E27FC236}">
                  <a16:creationId xmlns:a16="http://schemas.microsoft.com/office/drawing/2014/main" id="{BA18A8F8-6499-9B91-CB66-D8DE818F0C0A}"/>
                </a:ext>
              </a:extLst>
            </p:cNvPr>
            <p:cNvSpPr/>
            <p:nvPr/>
          </p:nvSpPr>
          <p:spPr>
            <a:xfrm>
              <a:off x="127" y="127"/>
              <a:ext cx="266319" cy="169799"/>
            </a:xfrm>
            <a:custGeom>
              <a:avLst/>
              <a:gdLst/>
              <a:ahLst/>
              <a:cxnLst/>
              <a:rect l="l" t="t" r="r" b="b"/>
              <a:pathLst>
                <a:path w="266319" h="169799">
                  <a:moveTo>
                    <a:pt x="133223" y="0"/>
                  </a:moveTo>
                  <a:cubicBezTo>
                    <a:pt x="60579" y="0"/>
                    <a:pt x="0" y="59182"/>
                    <a:pt x="0" y="141478"/>
                  </a:cubicBezTo>
                  <a:lnTo>
                    <a:pt x="0" y="169799"/>
                  </a:lnTo>
                  <a:lnTo>
                    <a:pt x="266319" y="169799"/>
                  </a:lnTo>
                  <a:lnTo>
                    <a:pt x="266319" y="141478"/>
                  </a:lnTo>
                  <a:cubicBezTo>
                    <a:pt x="266319" y="64262"/>
                    <a:pt x="205867" y="0"/>
                    <a:pt x="133223" y="0"/>
                  </a:cubicBezTo>
                  <a:close/>
                </a:path>
              </a:pathLst>
            </a:custGeom>
            <a:solidFill>
              <a:srgbClr val="0DB7C4"/>
            </a:solidFill>
          </p:spPr>
        </p:sp>
      </p:grpSp>
      <p:grpSp>
        <p:nvGrpSpPr>
          <p:cNvPr id="360" name="Group 177">
            <a:extLst>
              <a:ext uri="{FF2B5EF4-FFF2-40B4-BE49-F238E27FC236}">
                <a16:creationId xmlns:a16="http://schemas.microsoft.com/office/drawing/2014/main" id="{5FF0E2ED-BE09-A36F-2FEA-0D09406F3837}"/>
              </a:ext>
            </a:extLst>
          </p:cNvPr>
          <p:cNvGrpSpPr/>
          <p:nvPr/>
        </p:nvGrpSpPr>
        <p:grpSpPr>
          <a:xfrm>
            <a:off x="15039000" y="6551294"/>
            <a:ext cx="201420" cy="42660"/>
            <a:chOff x="0" y="0"/>
            <a:chExt cx="268560" cy="56880"/>
          </a:xfrm>
        </p:grpSpPr>
        <p:sp>
          <p:nvSpPr>
            <p:cNvPr id="361" name="Freeform 178">
              <a:extLst>
                <a:ext uri="{FF2B5EF4-FFF2-40B4-BE49-F238E27FC236}">
                  <a16:creationId xmlns:a16="http://schemas.microsoft.com/office/drawing/2014/main" id="{DC2F4B92-666A-E7C3-2735-89F5DBB7E5A3}"/>
                </a:ext>
              </a:extLst>
            </p:cNvPr>
            <p:cNvSpPr/>
            <p:nvPr/>
          </p:nvSpPr>
          <p:spPr>
            <a:xfrm>
              <a:off x="0" y="127"/>
              <a:ext cx="268605" cy="56896"/>
            </a:xfrm>
            <a:custGeom>
              <a:avLst/>
              <a:gdLst/>
              <a:ahLst/>
              <a:cxnLst/>
              <a:rect l="l" t="t" r="r" b="b"/>
              <a:pathLst>
                <a:path w="268605" h="56896">
                  <a:moveTo>
                    <a:pt x="2413" y="0"/>
                  </a:moveTo>
                  <a:cubicBezTo>
                    <a:pt x="0" y="30988"/>
                    <a:pt x="21717" y="56896"/>
                    <a:pt x="53213" y="56896"/>
                  </a:cubicBezTo>
                  <a:lnTo>
                    <a:pt x="212979" y="56896"/>
                  </a:lnTo>
                  <a:cubicBezTo>
                    <a:pt x="244475" y="56896"/>
                    <a:pt x="268605" y="30988"/>
                    <a:pt x="268605" y="0"/>
                  </a:cubicBezTo>
                  <a:close/>
                </a:path>
              </a:pathLst>
            </a:custGeom>
            <a:solidFill>
              <a:srgbClr val="0DB7C4"/>
            </a:solidFill>
          </p:spPr>
        </p:sp>
      </p:grpSp>
      <p:grpSp>
        <p:nvGrpSpPr>
          <p:cNvPr id="362" name="Group 179">
            <a:extLst>
              <a:ext uri="{FF2B5EF4-FFF2-40B4-BE49-F238E27FC236}">
                <a16:creationId xmlns:a16="http://schemas.microsoft.com/office/drawing/2014/main" id="{1C87D12D-E4A7-B26B-DBB8-419A4EDC5D41}"/>
              </a:ext>
            </a:extLst>
          </p:cNvPr>
          <p:cNvGrpSpPr/>
          <p:nvPr/>
        </p:nvGrpSpPr>
        <p:grpSpPr>
          <a:xfrm>
            <a:off x="11181780" y="7648574"/>
            <a:ext cx="340200" cy="362340"/>
            <a:chOff x="0" y="0"/>
            <a:chExt cx="453600" cy="483120"/>
          </a:xfrm>
        </p:grpSpPr>
        <p:sp>
          <p:nvSpPr>
            <p:cNvPr id="363" name="Freeform 180">
              <a:extLst>
                <a:ext uri="{FF2B5EF4-FFF2-40B4-BE49-F238E27FC236}">
                  <a16:creationId xmlns:a16="http://schemas.microsoft.com/office/drawing/2014/main" id="{B97EBCA7-7E31-AEF1-B68D-250902491D8D}"/>
                </a:ext>
              </a:extLst>
            </p:cNvPr>
            <p:cNvSpPr/>
            <p:nvPr/>
          </p:nvSpPr>
          <p:spPr>
            <a:xfrm>
              <a:off x="0" y="0"/>
              <a:ext cx="453517" cy="483108"/>
            </a:xfrm>
            <a:custGeom>
              <a:avLst/>
              <a:gdLst/>
              <a:ahLst/>
              <a:cxnLst/>
              <a:rect l="l" t="t" r="r" b="b"/>
              <a:pathLst>
                <a:path w="453517" h="483108">
                  <a:moveTo>
                    <a:pt x="228092" y="0"/>
                  </a:moveTo>
                  <a:cubicBezTo>
                    <a:pt x="130683" y="0"/>
                    <a:pt x="117983" y="62865"/>
                    <a:pt x="82042" y="286639"/>
                  </a:cubicBezTo>
                  <a:cubicBezTo>
                    <a:pt x="76962" y="324866"/>
                    <a:pt x="69215" y="371348"/>
                    <a:pt x="61595" y="423164"/>
                  </a:cubicBezTo>
                  <a:lnTo>
                    <a:pt x="28194" y="423164"/>
                  </a:lnTo>
                  <a:cubicBezTo>
                    <a:pt x="12827" y="423037"/>
                    <a:pt x="0" y="436753"/>
                    <a:pt x="0" y="453136"/>
                  </a:cubicBezTo>
                  <a:cubicBezTo>
                    <a:pt x="0" y="469519"/>
                    <a:pt x="12827" y="483108"/>
                    <a:pt x="28194" y="483108"/>
                  </a:cubicBezTo>
                  <a:lnTo>
                    <a:pt x="425323" y="483108"/>
                  </a:lnTo>
                  <a:cubicBezTo>
                    <a:pt x="440690" y="480441"/>
                    <a:pt x="453517" y="466725"/>
                    <a:pt x="453517" y="450342"/>
                  </a:cubicBezTo>
                  <a:cubicBezTo>
                    <a:pt x="453517" y="433959"/>
                    <a:pt x="440690" y="420370"/>
                    <a:pt x="425323" y="420370"/>
                  </a:cubicBezTo>
                  <a:lnTo>
                    <a:pt x="394589" y="420370"/>
                  </a:lnTo>
                  <a:cubicBezTo>
                    <a:pt x="384302" y="368427"/>
                    <a:pt x="376682" y="324866"/>
                    <a:pt x="371602" y="283845"/>
                  </a:cubicBezTo>
                  <a:cubicBezTo>
                    <a:pt x="335788" y="65532"/>
                    <a:pt x="322834" y="0"/>
                    <a:pt x="228092" y="0"/>
                  </a:cubicBezTo>
                  <a:close/>
                </a:path>
              </a:pathLst>
            </a:custGeom>
            <a:solidFill>
              <a:srgbClr val="0DB7C4"/>
            </a:solidFill>
          </p:spPr>
        </p:sp>
      </p:grpSp>
      <p:grpSp>
        <p:nvGrpSpPr>
          <p:cNvPr id="364" name="Group 181">
            <a:extLst>
              <a:ext uri="{FF2B5EF4-FFF2-40B4-BE49-F238E27FC236}">
                <a16:creationId xmlns:a16="http://schemas.microsoft.com/office/drawing/2014/main" id="{4848A339-A067-74B0-4187-73F0CB40E96E}"/>
              </a:ext>
            </a:extLst>
          </p:cNvPr>
          <p:cNvGrpSpPr/>
          <p:nvPr/>
        </p:nvGrpSpPr>
        <p:grpSpPr>
          <a:xfrm>
            <a:off x="11500920" y="7333214"/>
            <a:ext cx="169020" cy="180360"/>
            <a:chOff x="0" y="0"/>
            <a:chExt cx="225360" cy="240480"/>
          </a:xfrm>
        </p:grpSpPr>
        <p:sp>
          <p:nvSpPr>
            <p:cNvPr id="365" name="Freeform 182">
              <a:extLst>
                <a:ext uri="{FF2B5EF4-FFF2-40B4-BE49-F238E27FC236}">
                  <a16:creationId xmlns:a16="http://schemas.microsoft.com/office/drawing/2014/main" id="{85E8B88E-F822-4BAC-72D5-B086D236741D}"/>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solidFill>
              <a:srgbClr val="0DB7C4"/>
            </a:solidFill>
          </p:spPr>
        </p:sp>
      </p:grpSp>
      <p:grpSp>
        <p:nvGrpSpPr>
          <p:cNvPr id="366" name="Group 183">
            <a:extLst>
              <a:ext uri="{FF2B5EF4-FFF2-40B4-BE49-F238E27FC236}">
                <a16:creationId xmlns:a16="http://schemas.microsoft.com/office/drawing/2014/main" id="{538B3986-259C-CDEA-03C6-DB8AC395ED09}"/>
              </a:ext>
            </a:extLst>
          </p:cNvPr>
          <p:cNvGrpSpPr/>
          <p:nvPr/>
        </p:nvGrpSpPr>
        <p:grpSpPr>
          <a:xfrm>
            <a:off x="11035980" y="7333214"/>
            <a:ext cx="166860" cy="180360"/>
            <a:chOff x="0" y="0"/>
            <a:chExt cx="222480" cy="240480"/>
          </a:xfrm>
        </p:grpSpPr>
        <p:sp>
          <p:nvSpPr>
            <p:cNvPr id="367" name="Freeform 184">
              <a:extLst>
                <a:ext uri="{FF2B5EF4-FFF2-40B4-BE49-F238E27FC236}">
                  <a16:creationId xmlns:a16="http://schemas.microsoft.com/office/drawing/2014/main" id="{F14B5D7F-FCCA-E461-1EE8-0FBA49F8BFBD}"/>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solidFill>
              <a:srgbClr val="0DB7C4"/>
            </a:solidFill>
          </p:spPr>
        </p:sp>
      </p:grpSp>
      <p:grpSp>
        <p:nvGrpSpPr>
          <p:cNvPr id="368" name="Group 185">
            <a:extLst>
              <a:ext uri="{FF2B5EF4-FFF2-40B4-BE49-F238E27FC236}">
                <a16:creationId xmlns:a16="http://schemas.microsoft.com/office/drawing/2014/main" id="{3A4730D9-81D0-AA1C-4DF7-223D112FFB03}"/>
              </a:ext>
            </a:extLst>
          </p:cNvPr>
          <p:cNvGrpSpPr/>
          <p:nvPr/>
        </p:nvGrpSpPr>
        <p:grpSpPr>
          <a:xfrm>
            <a:off x="10991700" y="7513034"/>
            <a:ext cx="255420" cy="135000"/>
            <a:chOff x="0" y="0"/>
            <a:chExt cx="340560" cy="180000"/>
          </a:xfrm>
        </p:grpSpPr>
        <p:sp>
          <p:nvSpPr>
            <p:cNvPr id="369" name="Freeform 186">
              <a:extLst>
                <a:ext uri="{FF2B5EF4-FFF2-40B4-BE49-F238E27FC236}">
                  <a16:creationId xmlns:a16="http://schemas.microsoft.com/office/drawing/2014/main" id="{CA6A096B-00E6-1769-49B0-6CDB8D7600EA}"/>
                </a:ext>
              </a:extLst>
            </p:cNvPr>
            <p:cNvSpPr/>
            <p:nvPr/>
          </p:nvSpPr>
          <p:spPr>
            <a:xfrm>
              <a:off x="0" y="0"/>
              <a:ext cx="340614" cy="180086"/>
            </a:xfrm>
            <a:custGeom>
              <a:avLst/>
              <a:gdLst/>
              <a:ahLst/>
              <a:cxnLst/>
              <a:rect l="l" t="t" r="r" b="b"/>
              <a:pathLst>
                <a:path w="340614" h="180086">
                  <a:moveTo>
                    <a:pt x="46101" y="127"/>
                  </a:moveTo>
                  <a:cubicBezTo>
                    <a:pt x="20447" y="30099"/>
                    <a:pt x="0" y="73660"/>
                    <a:pt x="0" y="117348"/>
                  </a:cubicBezTo>
                  <a:lnTo>
                    <a:pt x="0" y="150114"/>
                  </a:lnTo>
                  <a:cubicBezTo>
                    <a:pt x="0" y="166497"/>
                    <a:pt x="12827" y="180086"/>
                    <a:pt x="28194" y="180086"/>
                  </a:cubicBezTo>
                  <a:lnTo>
                    <a:pt x="309880" y="180086"/>
                  </a:lnTo>
                  <a:cubicBezTo>
                    <a:pt x="327787" y="180086"/>
                    <a:pt x="340614" y="166497"/>
                    <a:pt x="340614" y="150114"/>
                  </a:cubicBezTo>
                  <a:lnTo>
                    <a:pt x="340614" y="117348"/>
                  </a:lnTo>
                  <a:cubicBezTo>
                    <a:pt x="340614" y="70993"/>
                    <a:pt x="322707" y="29972"/>
                    <a:pt x="294513" y="0"/>
                  </a:cubicBezTo>
                  <a:cubicBezTo>
                    <a:pt x="263779" y="35433"/>
                    <a:pt x="217678" y="59944"/>
                    <a:pt x="169037" y="59944"/>
                  </a:cubicBezTo>
                  <a:cubicBezTo>
                    <a:pt x="122936" y="60071"/>
                    <a:pt x="76835" y="35560"/>
                    <a:pt x="46101" y="127"/>
                  </a:cubicBezTo>
                  <a:close/>
                </a:path>
              </a:pathLst>
            </a:custGeom>
            <a:solidFill>
              <a:srgbClr val="0DB7C4"/>
            </a:solidFill>
          </p:spPr>
        </p:sp>
      </p:grpSp>
      <p:grpSp>
        <p:nvGrpSpPr>
          <p:cNvPr id="370" name="Group 187">
            <a:extLst>
              <a:ext uri="{FF2B5EF4-FFF2-40B4-BE49-F238E27FC236}">
                <a16:creationId xmlns:a16="http://schemas.microsoft.com/office/drawing/2014/main" id="{507CDDC8-980A-A726-688F-CE1FA9E46EAC}"/>
              </a:ext>
            </a:extLst>
          </p:cNvPr>
          <p:cNvGrpSpPr/>
          <p:nvPr/>
        </p:nvGrpSpPr>
        <p:grpSpPr>
          <a:xfrm>
            <a:off x="11460420" y="7513034"/>
            <a:ext cx="253800" cy="135000"/>
            <a:chOff x="0" y="0"/>
            <a:chExt cx="338400" cy="180000"/>
          </a:xfrm>
        </p:grpSpPr>
        <p:sp>
          <p:nvSpPr>
            <p:cNvPr id="371" name="Freeform 188">
              <a:extLst>
                <a:ext uri="{FF2B5EF4-FFF2-40B4-BE49-F238E27FC236}">
                  <a16:creationId xmlns:a16="http://schemas.microsoft.com/office/drawing/2014/main" id="{87780FED-91BB-79BB-456D-F37B608BF1D0}"/>
                </a:ext>
              </a:extLst>
            </p:cNvPr>
            <p:cNvSpPr/>
            <p:nvPr/>
          </p:nvSpPr>
          <p:spPr>
            <a:xfrm>
              <a:off x="127" y="0"/>
              <a:ext cx="338328" cy="180086"/>
            </a:xfrm>
            <a:custGeom>
              <a:avLst/>
              <a:gdLst/>
              <a:ahLst/>
              <a:cxnLst/>
              <a:rect l="l" t="t" r="r" b="b"/>
              <a:pathLst>
                <a:path w="338328" h="180086">
                  <a:moveTo>
                    <a:pt x="43434" y="127"/>
                  </a:moveTo>
                  <a:cubicBezTo>
                    <a:pt x="17907" y="30099"/>
                    <a:pt x="0" y="73660"/>
                    <a:pt x="0" y="117348"/>
                  </a:cubicBezTo>
                  <a:lnTo>
                    <a:pt x="0" y="147320"/>
                  </a:lnTo>
                  <a:cubicBezTo>
                    <a:pt x="0" y="166497"/>
                    <a:pt x="12827" y="180086"/>
                    <a:pt x="28194" y="180086"/>
                  </a:cubicBezTo>
                  <a:lnTo>
                    <a:pt x="310134" y="180086"/>
                  </a:lnTo>
                  <a:cubicBezTo>
                    <a:pt x="325501" y="180086"/>
                    <a:pt x="338328" y="166497"/>
                    <a:pt x="338328" y="147320"/>
                  </a:cubicBezTo>
                  <a:lnTo>
                    <a:pt x="338328" y="117348"/>
                  </a:lnTo>
                  <a:cubicBezTo>
                    <a:pt x="338328" y="70993"/>
                    <a:pt x="322961" y="29972"/>
                    <a:pt x="294767" y="0"/>
                  </a:cubicBezTo>
                  <a:cubicBezTo>
                    <a:pt x="261366" y="35433"/>
                    <a:pt x="217805" y="59944"/>
                    <a:pt x="169164" y="59944"/>
                  </a:cubicBezTo>
                  <a:cubicBezTo>
                    <a:pt x="117856" y="60071"/>
                    <a:pt x="76835" y="35560"/>
                    <a:pt x="43434" y="127"/>
                  </a:cubicBezTo>
                  <a:close/>
                </a:path>
              </a:pathLst>
            </a:custGeom>
            <a:solidFill>
              <a:srgbClr val="0DB7C4"/>
            </a:solidFill>
          </p:spPr>
        </p:sp>
      </p:grpSp>
      <p:grpSp>
        <p:nvGrpSpPr>
          <p:cNvPr id="372" name="Group 189">
            <a:extLst>
              <a:ext uri="{FF2B5EF4-FFF2-40B4-BE49-F238E27FC236}">
                <a16:creationId xmlns:a16="http://schemas.microsoft.com/office/drawing/2014/main" id="{4D27B273-4A0E-6198-B4B0-7F63E880C6BD}"/>
              </a:ext>
            </a:extLst>
          </p:cNvPr>
          <p:cNvGrpSpPr/>
          <p:nvPr/>
        </p:nvGrpSpPr>
        <p:grpSpPr>
          <a:xfrm>
            <a:off x="11470140" y="7693394"/>
            <a:ext cx="244080" cy="137160"/>
            <a:chOff x="0" y="0"/>
            <a:chExt cx="325440" cy="182880"/>
          </a:xfrm>
        </p:grpSpPr>
        <p:sp>
          <p:nvSpPr>
            <p:cNvPr id="373" name="Freeform 190">
              <a:extLst>
                <a:ext uri="{FF2B5EF4-FFF2-40B4-BE49-F238E27FC236}">
                  <a16:creationId xmlns:a16="http://schemas.microsoft.com/office/drawing/2014/main" id="{E90907E8-260B-3510-24A0-EC0CE205E1FC}"/>
                </a:ext>
              </a:extLst>
            </p:cNvPr>
            <p:cNvSpPr/>
            <p:nvPr/>
          </p:nvSpPr>
          <p:spPr>
            <a:xfrm>
              <a:off x="0" y="0"/>
              <a:ext cx="325501" cy="182880"/>
            </a:xfrm>
            <a:custGeom>
              <a:avLst/>
              <a:gdLst/>
              <a:ahLst/>
              <a:cxnLst/>
              <a:rect l="l" t="t" r="r" b="b"/>
              <a:pathLst>
                <a:path w="325501" h="182880">
                  <a:moveTo>
                    <a:pt x="0" y="0"/>
                  </a:moveTo>
                  <a:cubicBezTo>
                    <a:pt x="15367" y="49149"/>
                    <a:pt x="25654" y="106426"/>
                    <a:pt x="38481" y="182880"/>
                  </a:cubicBezTo>
                  <a:lnTo>
                    <a:pt x="297307" y="182880"/>
                  </a:lnTo>
                  <a:cubicBezTo>
                    <a:pt x="312674" y="182880"/>
                    <a:pt x="325501" y="169291"/>
                    <a:pt x="325501" y="150114"/>
                  </a:cubicBezTo>
                  <a:lnTo>
                    <a:pt x="325501" y="32766"/>
                  </a:lnTo>
                  <a:cubicBezTo>
                    <a:pt x="322961" y="13716"/>
                    <a:pt x="312674" y="0"/>
                    <a:pt x="297307" y="0"/>
                  </a:cubicBezTo>
                  <a:close/>
                </a:path>
              </a:pathLst>
            </a:custGeom>
            <a:solidFill>
              <a:srgbClr val="0DB7C4"/>
            </a:solidFill>
          </p:spPr>
        </p:sp>
      </p:grpSp>
      <p:grpSp>
        <p:nvGrpSpPr>
          <p:cNvPr id="374" name="Group 191">
            <a:extLst>
              <a:ext uri="{FF2B5EF4-FFF2-40B4-BE49-F238E27FC236}">
                <a16:creationId xmlns:a16="http://schemas.microsoft.com/office/drawing/2014/main" id="{240E73EC-9402-18FE-C610-B4A39B512BDB}"/>
              </a:ext>
            </a:extLst>
          </p:cNvPr>
          <p:cNvGrpSpPr/>
          <p:nvPr/>
        </p:nvGrpSpPr>
        <p:grpSpPr>
          <a:xfrm>
            <a:off x="10991700" y="7693394"/>
            <a:ext cx="245700" cy="135000"/>
            <a:chOff x="0" y="0"/>
            <a:chExt cx="327600" cy="180000"/>
          </a:xfrm>
        </p:grpSpPr>
        <p:sp>
          <p:nvSpPr>
            <p:cNvPr id="375" name="Freeform 192">
              <a:extLst>
                <a:ext uri="{FF2B5EF4-FFF2-40B4-BE49-F238E27FC236}">
                  <a16:creationId xmlns:a16="http://schemas.microsoft.com/office/drawing/2014/main" id="{CAE49E78-5E82-8E09-E4E6-80688A12FE88}"/>
                </a:ext>
              </a:extLst>
            </p:cNvPr>
            <p:cNvSpPr/>
            <p:nvPr/>
          </p:nvSpPr>
          <p:spPr>
            <a:xfrm>
              <a:off x="0" y="-127"/>
              <a:ext cx="327660" cy="179959"/>
            </a:xfrm>
            <a:custGeom>
              <a:avLst/>
              <a:gdLst/>
              <a:ahLst/>
              <a:cxnLst/>
              <a:rect l="l" t="t" r="r" b="b"/>
              <a:pathLst>
                <a:path w="327660" h="179959">
                  <a:moveTo>
                    <a:pt x="28194" y="127"/>
                  </a:moveTo>
                  <a:cubicBezTo>
                    <a:pt x="12827" y="127"/>
                    <a:pt x="0" y="13843"/>
                    <a:pt x="0" y="30099"/>
                  </a:cubicBezTo>
                  <a:lnTo>
                    <a:pt x="0" y="149987"/>
                  </a:lnTo>
                  <a:cubicBezTo>
                    <a:pt x="0" y="169164"/>
                    <a:pt x="12827" y="179959"/>
                    <a:pt x="28194" y="179959"/>
                  </a:cubicBezTo>
                  <a:lnTo>
                    <a:pt x="289306" y="179959"/>
                  </a:lnTo>
                  <a:cubicBezTo>
                    <a:pt x="302006" y="106299"/>
                    <a:pt x="309753" y="49022"/>
                    <a:pt x="327660" y="0"/>
                  </a:cubicBezTo>
                  <a:close/>
                </a:path>
              </a:pathLst>
            </a:custGeom>
            <a:solidFill>
              <a:srgbClr val="0DB7C4"/>
            </a:solidFill>
          </p:spPr>
        </p:sp>
      </p:grpSp>
      <p:grpSp>
        <p:nvGrpSpPr>
          <p:cNvPr id="376" name="Group 193">
            <a:extLst>
              <a:ext uri="{FF2B5EF4-FFF2-40B4-BE49-F238E27FC236}">
                <a16:creationId xmlns:a16="http://schemas.microsoft.com/office/drawing/2014/main" id="{4EB49F33-AAC5-1937-F55D-41E19F82C8A8}"/>
              </a:ext>
            </a:extLst>
          </p:cNvPr>
          <p:cNvGrpSpPr/>
          <p:nvPr/>
        </p:nvGrpSpPr>
        <p:grpSpPr>
          <a:xfrm>
            <a:off x="4407480" y="7535174"/>
            <a:ext cx="44280" cy="43200"/>
            <a:chOff x="0" y="0"/>
            <a:chExt cx="59040" cy="57600"/>
          </a:xfrm>
        </p:grpSpPr>
        <p:sp>
          <p:nvSpPr>
            <p:cNvPr id="377" name="Freeform 194">
              <a:extLst>
                <a:ext uri="{FF2B5EF4-FFF2-40B4-BE49-F238E27FC236}">
                  <a16:creationId xmlns:a16="http://schemas.microsoft.com/office/drawing/2014/main" id="{441AE89E-756D-9269-CDDF-7BA05F6D2613}"/>
                </a:ext>
              </a:extLst>
            </p:cNvPr>
            <p:cNvSpPr/>
            <p:nvPr/>
          </p:nvSpPr>
          <p:spPr>
            <a:xfrm>
              <a:off x="127" y="0"/>
              <a:ext cx="59182" cy="57531"/>
            </a:xfrm>
            <a:custGeom>
              <a:avLst/>
              <a:gdLst/>
              <a:ahLst/>
              <a:cxnLst/>
              <a:rect l="l" t="t" r="r" b="b"/>
              <a:pathLst>
                <a:path w="59182" h="57531">
                  <a:moveTo>
                    <a:pt x="30480" y="0"/>
                  </a:moveTo>
                  <a:cubicBezTo>
                    <a:pt x="23622" y="0"/>
                    <a:pt x="16637" y="2794"/>
                    <a:pt x="10287" y="8255"/>
                  </a:cubicBezTo>
                  <a:cubicBezTo>
                    <a:pt x="0" y="19177"/>
                    <a:pt x="0" y="38354"/>
                    <a:pt x="10287" y="49276"/>
                  </a:cubicBezTo>
                  <a:cubicBezTo>
                    <a:pt x="15367" y="54737"/>
                    <a:pt x="22479" y="57531"/>
                    <a:pt x="29591" y="57531"/>
                  </a:cubicBezTo>
                  <a:cubicBezTo>
                    <a:pt x="36703" y="57531"/>
                    <a:pt x="43688" y="54737"/>
                    <a:pt x="48895" y="49276"/>
                  </a:cubicBezTo>
                  <a:cubicBezTo>
                    <a:pt x="59182" y="38354"/>
                    <a:pt x="59182" y="19177"/>
                    <a:pt x="48895" y="8255"/>
                  </a:cubicBezTo>
                  <a:cubicBezTo>
                    <a:pt x="43561" y="2794"/>
                    <a:pt x="37211" y="0"/>
                    <a:pt x="30480" y="0"/>
                  </a:cubicBezTo>
                  <a:close/>
                </a:path>
              </a:pathLst>
            </a:custGeom>
            <a:solidFill>
              <a:srgbClr val="0DB7C4"/>
            </a:solidFill>
          </p:spPr>
        </p:sp>
      </p:grpSp>
      <p:grpSp>
        <p:nvGrpSpPr>
          <p:cNvPr id="378" name="Group 195">
            <a:extLst>
              <a:ext uri="{FF2B5EF4-FFF2-40B4-BE49-F238E27FC236}">
                <a16:creationId xmlns:a16="http://schemas.microsoft.com/office/drawing/2014/main" id="{5CDF517F-2600-59B9-5FA2-FCEA46B12995}"/>
              </a:ext>
            </a:extLst>
          </p:cNvPr>
          <p:cNvGrpSpPr/>
          <p:nvPr/>
        </p:nvGrpSpPr>
        <p:grpSpPr>
          <a:xfrm>
            <a:off x="4313520" y="7444994"/>
            <a:ext cx="230580" cy="225180"/>
            <a:chOff x="0" y="0"/>
            <a:chExt cx="307440" cy="300240"/>
          </a:xfrm>
        </p:grpSpPr>
        <p:sp>
          <p:nvSpPr>
            <p:cNvPr id="379" name="Freeform 196">
              <a:extLst>
                <a:ext uri="{FF2B5EF4-FFF2-40B4-BE49-F238E27FC236}">
                  <a16:creationId xmlns:a16="http://schemas.microsoft.com/office/drawing/2014/main" id="{85D0DE7F-9FBA-840A-39BF-A5135C58182C}"/>
                </a:ext>
              </a:extLst>
            </p:cNvPr>
            <p:cNvSpPr/>
            <p:nvPr/>
          </p:nvSpPr>
          <p:spPr>
            <a:xfrm>
              <a:off x="0" y="127"/>
              <a:ext cx="307467" cy="300101"/>
            </a:xfrm>
            <a:custGeom>
              <a:avLst/>
              <a:gdLst/>
              <a:ahLst/>
              <a:cxnLst/>
              <a:rect l="l" t="t" r="r" b="b"/>
              <a:pathLst>
                <a:path w="307467" h="300101">
                  <a:moveTo>
                    <a:pt x="156337" y="61341"/>
                  </a:moveTo>
                  <a:cubicBezTo>
                    <a:pt x="178181" y="61341"/>
                    <a:pt x="199898" y="70231"/>
                    <a:pt x="215265" y="87884"/>
                  </a:cubicBezTo>
                  <a:cubicBezTo>
                    <a:pt x="251079" y="120650"/>
                    <a:pt x="251079" y="180721"/>
                    <a:pt x="215265" y="213487"/>
                  </a:cubicBezTo>
                  <a:cubicBezTo>
                    <a:pt x="199898" y="231267"/>
                    <a:pt x="178054" y="240030"/>
                    <a:pt x="156337" y="240030"/>
                  </a:cubicBezTo>
                  <a:cubicBezTo>
                    <a:pt x="134620" y="240030"/>
                    <a:pt x="112776" y="231140"/>
                    <a:pt x="97409" y="213487"/>
                  </a:cubicBezTo>
                  <a:cubicBezTo>
                    <a:pt x="64135" y="180721"/>
                    <a:pt x="64135" y="120650"/>
                    <a:pt x="97409" y="87884"/>
                  </a:cubicBezTo>
                  <a:cubicBezTo>
                    <a:pt x="112776" y="70104"/>
                    <a:pt x="134620" y="61341"/>
                    <a:pt x="156337" y="61341"/>
                  </a:cubicBezTo>
                  <a:close/>
                  <a:moveTo>
                    <a:pt x="156972" y="0"/>
                  </a:moveTo>
                  <a:cubicBezTo>
                    <a:pt x="121158" y="0"/>
                    <a:pt x="84582" y="15621"/>
                    <a:pt x="56388" y="46990"/>
                  </a:cubicBezTo>
                  <a:cubicBezTo>
                    <a:pt x="0" y="104394"/>
                    <a:pt x="0" y="199898"/>
                    <a:pt x="56388" y="257175"/>
                  </a:cubicBezTo>
                  <a:cubicBezTo>
                    <a:pt x="83312" y="285877"/>
                    <a:pt x="119761" y="300101"/>
                    <a:pt x="155956" y="300101"/>
                  </a:cubicBezTo>
                  <a:cubicBezTo>
                    <a:pt x="192151" y="300101"/>
                    <a:pt x="227965" y="285750"/>
                    <a:pt x="253619" y="257175"/>
                  </a:cubicBezTo>
                  <a:cubicBezTo>
                    <a:pt x="307467" y="199898"/>
                    <a:pt x="307467" y="104267"/>
                    <a:pt x="253619" y="46990"/>
                  </a:cubicBezTo>
                  <a:cubicBezTo>
                    <a:pt x="227965" y="15621"/>
                    <a:pt x="192786" y="0"/>
                    <a:pt x="156972" y="0"/>
                  </a:cubicBezTo>
                  <a:close/>
                </a:path>
              </a:pathLst>
            </a:custGeom>
            <a:solidFill>
              <a:srgbClr val="0DB7C4"/>
            </a:solidFill>
          </p:spPr>
        </p:sp>
      </p:grpSp>
      <p:grpSp>
        <p:nvGrpSpPr>
          <p:cNvPr id="380" name="Group 197">
            <a:extLst>
              <a:ext uri="{FF2B5EF4-FFF2-40B4-BE49-F238E27FC236}">
                <a16:creationId xmlns:a16="http://schemas.microsoft.com/office/drawing/2014/main" id="{FCBEAB33-13AF-F09C-9DE5-067393D6C05E}"/>
              </a:ext>
            </a:extLst>
          </p:cNvPr>
          <p:cNvGrpSpPr/>
          <p:nvPr/>
        </p:nvGrpSpPr>
        <p:grpSpPr>
          <a:xfrm>
            <a:off x="4519260" y="7216034"/>
            <a:ext cx="288360" cy="309420"/>
            <a:chOff x="0" y="0"/>
            <a:chExt cx="384480" cy="412560"/>
          </a:xfrm>
        </p:grpSpPr>
        <p:sp>
          <p:nvSpPr>
            <p:cNvPr id="381" name="Freeform 198">
              <a:extLst>
                <a:ext uri="{FF2B5EF4-FFF2-40B4-BE49-F238E27FC236}">
                  <a16:creationId xmlns:a16="http://schemas.microsoft.com/office/drawing/2014/main" id="{F308975A-5163-5BC9-00BE-D990C72D3D1C}"/>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solidFill>
              <a:srgbClr val="0DB7C4"/>
            </a:solidFill>
          </p:spPr>
        </p:sp>
      </p:grpSp>
      <p:grpSp>
        <p:nvGrpSpPr>
          <p:cNvPr id="382" name="Group 199">
            <a:extLst>
              <a:ext uri="{FF2B5EF4-FFF2-40B4-BE49-F238E27FC236}">
                <a16:creationId xmlns:a16="http://schemas.microsoft.com/office/drawing/2014/main" id="{2B840729-0215-E16D-D356-99F0E8A0C863}"/>
              </a:ext>
            </a:extLst>
          </p:cNvPr>
          <p:cNvGrpSpPr/>
          <p:nvPr/>
        </p:nvGrpSpPr>
        <p:grpSpPr>
          <a:xfrm>
            <a:off x="4413420" y="7666394"/>
            <a:ext cx="251640" cy="266220"/>
            <a:chOff x="0" y="0"/>
            <a:chExt cx="335520" cy="354960"/>
          </a:xfrm>
        </p:grpSpPr>
        <p:sp>
          <p:nvSpPr>
            <p:cNvPr id="383" name="Freeform 200">
              <a:extLst>
                <a:ext uri="{FF2B5EF4-FFF2-40B4-BE49-F238E27FC236}">
                  <a16:creationId xmlns:a16="http://schemas.microsoft.com/office/drawing/2014/main" id="{F3C6E532-50D3-F684-3539-6EC88D36017C}"/>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solidFill>
              <a:srgbClr val="0DB7C4"/>
            </a:solidFill>
          </p:spPr>
        </p:sp>
      </p:grpSp>
      <p:grpSp>
        <p:nvGrpSpPr>
          <p:cNvPr id="384" name="Group 201">
            <a:extLst>
              <a:ext uri="{FF2B5EF4-FFF2-40B4-BE49-F238E27FC236}">
                <a16:creationId xmlns:a16="http://schemas.microsoft.com/office/drawing/2014/main" id="{0FE94950-C207-5C23-FA6D-42412B2D4479}"/>
              </a:ext>
            </a:extLst>
          </p:cNvPr>
          <p:cNvGrpSpPr/>
          <p:nvPr/>
        </p:nvGrpSpPr>
        <p:grpSpPr>
          <a:xfrm>
            <a:off x="4561380" y="7541654"/>
            <a:ext cx="219240" cy="231660"/>
            <a:chOff x="0" y="0"/>
            <a:chExt cx="292320" cy="308880"/>
          </a:xfrm>
        </p:grpSpPr>
        <p:sp>
          <p:nvSpPr>
            <p:cNvPr id="385" name="Freeform 202">
              <a:extLst>
                <a:ext uri="{FF2B5EF4-FFF2-40B4-BE49-F238E27FC236}">
                  <a16:creationId xmlns:a16="http://schemas.microsoft.com/office/drawing/2014/main" id="{B8ECC1F9-749C-06DF-44B2-BF75C4B25060}"/>
                </a:ext>
              </a:extLst>
            </p:cNvPr>
            <p:cNvSpPr/>
            <p:nvPr/>
          </p:nvSpPr>
          <p:spPr>
            <a:xfrm>
              <a:off x="0" y="127"/>
              <a:ext cx="292354" cy="308864"/>
            </a:xfrm>
            <a:custGeom>
              <a:avLst/>
              <a:gdLst/>
              <a:ahLst/>
              <a:cxnLst/>
              <a:rect l="l" t="t" r="r" b="b"/>
              <a:pathLst>
                <a:path w="292354" h="308864">
                  <a:moveTo>
                    <a:pt x="20447" y="0"/>
                  </a:moveTo>
                  <a:cubicBezTo>
                    <a:pt x="23114" y="35433"/>
                    <a:pt x="15367" y="76454"/>
                    <a:pt x="0" y="111887"/>
                  </a:cubicBezTo>
                  <a:cubicBezTo>
                    <a:pt x="51308" y="166497"/>
                    <a:pt x="92329" y="226695"/>
                    <a:pt x="125603" y="300482"/>
                  </a:cubicBezTo>
                  <a:cubicBezTo>
                    <a:pt x="127254" y="306070"/>
                    <a:pt x="132969" y="308864"/>
                    <a:pt x="139573" y="308864"/>
                  </a:cubicBezTo>
                  <a:cubicBezTo>
                    <a:pt x="152527" y="308864"/>
                    <a:pt x="169291" y="298577"/>
                    <a:pt x="169291" y="278638"/>
                  </a:cubicBezTo>
                  <a:lnTo>
                    <a:pt x="169291" y="213106"/>
                  </a:lnTo>
                  <a:lnTo>
                    <a:pt x="269240" y="180340"/>
                  </a:lnTo>
                  <a:cubicBezTo>
                    <a:pt x="284607" y="172085"/>
                    <a:pt x="292354" y="163957"/>
                    <a:pt x="292354" y="150241"/>
                  </a:cubicBezTo>
                  <a:cubicBezTo>
                    <a:pt x="292354" y="136525"/>
                    <a:pt x="284607" y="125603"/>
                    <a:pt x="271780" y="122809"/>
                  </a:cubicBezTo>
                  <a:cubicBezTo>
                    <a:pt x="258953" y="117348"/>
                    <a:pt x="92329" y="49149"/>
                    <a:pt x="20447" y="0"/>
                  </a:cubicBezTo>
                  <a:close/>
                </a:path>
              </a:pathLst>
            </a:custGeom>
            <a:solidFill>
              <a:srgbClr val="0DB7C4"/>
            </a:solidFill>
          </p:spPr>
        </p:sp>
      </p:grpSp>
      <p:grpSp>
        <p:nvGrpSpPr>
          <p:cNvPr id="386" name="Group 203">
            <a:extLst>
              <a:ext uri="{FF2B5EF4-FFF2-40B4-BE49-F238E27FC236}">
                <a16:creationId xmlns:a16="http://schemas.microsoft.com/office/drawing/2014/main" id="{0C648E08-485F-4D73-4051-1ADD95E67B6A}"/>
              </a:ext>
            </a:extLst>
          </p:cNvPr>
          <p:cNvGrpSpPr/>
          <p:nvPr/>
        </p:nvGrpSpPr>
        <p:grpSpPr>
          <a:xfrm>
            <a:off x="4106160" y="7648034"/>
            <a:ext cx="293760" cy="307260"/>
            <a:chOff x="0" y="0"/>
            <a:chExt cx="391680" cy="409680"/>
          </a:xfrm>
        </p:grpSpPr>
        <p:sp>
          <p:nvSpPr>
            <p:cNvPr id="387" name="Freeform 204">
              <a:extLst>
                <a:ext uri="{FF2B5EF4-FFF2-40B4-BE49-F238E27FC236}">
                  <a16:creationId xmlns:a16="http://schemas.microsoft.com/office/drawing/2014/main" id="{EB7346AC-09AF-8D9E-B516-858A02A8171D}"/>
                </a:ext>
              </a:extLst>
            </p:cNvPr>
            <p:cNvSpPr/>
            <p:nvPr/>
          </p:nvSpPr>
          <p:spPr>
            <a:xfrm>
              <a:off x="127" y="127"/>
              <a:ext cx="391668" cy="409702"/>
            </a:xfrm>
            <a:custGeom>
              <a:avLst/>
              <a:gdLst/>
              <a:ahLst/>
              <a:cxnLst/>
              <a:rect l="l" t="t" r="r" b="b"/>
              <a:pathLst>
                <a:path w="391668" h="409702">
                  <a:moveTo>
                    <a:pt x="273939" y="0"/>
                  </a:moveTo>
                  <a:lnTo>
                    <a:pt x="7620" y="283972"/>
                  </a:lnTo>
                  <a:cubicBezTo>
                    <a:pt x="0" y="297688"/>
                    <a:pt x="0" y="319532"/>
                    <a:pt x="12700" y="327660"/>
                  </a:cubicBezTo>
                  <a:cubicBezTo>
                    <a:pt x="63881" y="382270"/>
                    <a:pt x="130429" y="409702"/>
                    <a:pt x="199644" y="409702"/>
                  </a:cubicBezTo>
                  <a:cubicBezTo>
                    <a:pt x="209931" y="409702"/>
                    <a:pt x="217551" y="406908"/>
                    <a:pt x="222758" y="401447"/>
                  </a:cubicBezTo>
                  <a:lnTo>
                    <a:pt x="391668" y="172085"/>
                  </a:lnTo>
                  <a:cubicBezTo>
                    <a:pt x="345567" y="73660"/>
                    <a:pt x="302006" y="38227"/>
                    <a:pt x="273939" y="0"/>
                  </a:cubicBezTo>
                  <a:close/>
                </a:path>
              </a:pathLst>
            </a:custGeom>
            <a:solidFill>
              <a:srgbClr val="0DB7C4"/>
            </a:solidFill>
          </p:spPr>
        </p:sp>
      </p:grpSp>
      <p:grpSp>
        <p:nvGrpSpPr>
          <p:cNvPr id="388" name="Group 205">
            <a:extLst>
              <a:ext uri="{FF2B5EF4-FFF2-40B4-BE49-F238E27FC236}">
                <a16:creationId xmlns:a16="http://schemas.microsoft.com/office/drawing/2014/main" id="{191F75EC-C766-10F2-C29E-D45F82807ACD}"/>
              </a:ext>
            </a:extLst>
          </p:cNvPr>
          <p:cNvGrpSpPr/>
          <p:nvPr/>
        </p:nvGrpSpPr>
        <p:grpSpPr>
          <a:xfrm>
            <a:off x="4413420" y="7191734"/>
            <a:ext cx="253800" cy="219240"/>
            <a:chOff x="0" y="0"/>
            <a:chExt cx="338400" cy="292320"/>
          </a:xfrm>
        </p:grpSpPr>
        <p:sp>
          <p:nvSpPr>
            <p:cNvPr id="389" name="Freeform 206">
              <a:extLst>
                <a:ext uri="{FF2B5EF4-FFF2-40B4-BE49-F238E27FC236}">
                  <a16:creationId xmlns:a16="http://schemas.microsoft.com/office/drawing/2014/main" id="{DCF22826-C460-6B97-0506-771EEEB8A69D}"/>
                </a:ext>
              </a:extLst>
            </p:cNvPr>
            <p:cNvSpPr/>
            <p:nvPr/>
          </p:nvSpPr>
          <p:spPr>
            <a:xfrm>
              <a:off x="0" y="0"/>
              <a:ext cx="338455" cy="292354"/>
            </a:xfrm>
            <a:custGeom>
              <a:avLst/>
              <a:gdLst/>
              <a:ahLst/>
              <a:cxnLst/>
              <a:rect l="l" t="t" r="r" b="b"/>
              <a:pathLst>
                <a:path w="338455" h="292354">
                  <a:moveTo>
                    <a:pt x="230759" y="0"/>
                  </a:moveTo>
                  <a:cubicBezTo>
                    <a:pt x="217932" y="0"/>
                    <a:pt x="210312" y="2794"/>
                    <a:pt x="205105" y="8255"/>
                  </a:cubicBezTo>
                  <a:lnTo>
                    <a:pt x="0" y="281432"/>
                  </a:lnTo>
                  <a:cubicBezTo>
                    <a:pt x="7366" y="280797"/>
                    <a:pt x="14732" y="280416"/>
                    <a:pt x="22098" y="280416"/>
                  </a:cubicBezTo>
                  <a:cubicBezTo>
                    <a:pt x="46228" y="280416"/>
                    <a:pt x="70739" y="283972"/>
                    <a:pt x="92329" y="292354"/>
                  </a:cubicBezTo>
                  <a:cubicBezTo>
                    <a:pt x="107696" y="270510"/>
                    <a:pt x="320548" y="49149"/>
                    <a:pt x="338455" y="30099"/>
                  </a:cubicBezTo>
                  <a:cubicBezTo>
                    <a:pt x="302514" y="13716"/>
                    <a:pt x="269113" y="0"/>
                    <a:pt x="230759" y="0"/>
                  </a:cubicBezTo>
                  <a:close/>
                </a:path>
              </a:pathLst>
            </a:custGeom>
            <a:solidFill>
              <a:srgbClr val="0DB7C4"/>
            </a:solidFill>
          </p:spPr>
        </p:sp>
      </p:grpSp>
      <p:grpSp>
        <p:nvGrpSpPr>
          <p:cNvPr id="390" name="Group 207">
            <a:extLst>
              <a:ext uri="{FF2B5EF4-FFF2-40B4-BE49-F238E27FC236}">
                <a16:creationId xmlns:a16="http://schemas.microsoft.com/office/drawing/2014/main" id="{0BBA935D-FAFE-F592-940A-662043081ED6}"/>
              </a:ext>
            </a:extLst>
          </p:cNvPr>
          <p:cNvGrpSpPr/>
          <p:nvPr/>
        </p:nvGrpSpPr>
        <p:grpSpPr>
          <a:xfrm>
            <a:off x="4086720" y="7529234"/>
            <a:ext cx="205740" cy="278640"/>
            <a:chOff x="0" y="0"/>
            <a:chExt cx="274320" cy="371520"/>
          </a:xfrm>
        </p:grpSpPr>
        <p:sp>
          <p:nvSpPr>
            <p:cNvPr id="391" name="Freeform 208">
              <a:extLst>
                <a:ext uri="{FF2B5EF4-FFF2-40B4-BE49-F238E27FC236}">
                  <a16:creationId xmlns:a16="http://schemas.microsoft.com/office/drawing/2014/main" id="{8A606560-66D3-15C5-61A8-8FCA2B3F66A7}"/>
                </a:ext>
              </a:extLst>
            </p:cNvPr>
            <p:cNvSpPr/>
            <p:nvPr/>
          </p:nvSpPr>
          <p:spPr>
            <a:xfrm>
              <a:off x="127" y="127"/>
              <a:ext cx="274320" cy="371475"/>
            </a:xfrm>
            <a:custGeom>
              <a:avLst/>
              <a:gdLst/>
              <a:ahLst/>
              <a:cxnLst/>
              <a:rect l="l" t="t" r="r" b="b"/>
              <a:pathLst>
                <a:path w="274320" h="371475">
                  <a:moveTo>
                    <a:pt x="264033" y="0"/>
                  </a:moveTo>
                  <a:lnTo>
                    <a:pt x="7620" y="221234"/>
                  </a:lnTo>
                  <a:cubicBezTo>
                    <a:pt x="2540" y="226695"/>
                    <a:pt x="0" y="234950"/>
                    <a:pt x="0" y="245872"/>
                  </a:cubicBezTo>
                  <a:cubicBezTo>
                    <a:pt x="0" y="289560"/>
                    <a:pt x="7620" y="333248"/>
                    <a:pt x="28194" y="371475"/>
                  </a:cubicBezTo>
                  <a:lnTo>
                    <a:pt x="274320" y="109220"/>
                  </a:lnTo>
                  <a:cubicBezTo>
                    <a:pt x="261366" y="73660"/>
                    <a:pt x="258953" y="35433"/>
                    <a:pt x="264033" y="0"/>
                  </a:cubicBezTo>
                  <a:close/>
                </a:path>
              </a:pathLst>
            </a:custGeom>
            <a:solidFill>
              <a:srgbClr val="0DB7C4"/>
            </a:solidFill>
          </p:spPr>
        </p:sp>
      </p:grpSp>
      <p:grpSp>
        <p:nvGrpSpPr>
          <p:cNvPr id="392" name="Group 209">
            <a:extLst>
              <a:ext uri="{FF2B5EF4-FFF2-40B4-BE49-F238E27FC236}">
                <a16:creationId xmlns:a16="http://schemas.microsoft.com/office/drawing/2014/main" id="{1FC863F6-71A3-ED1A-E1D7-E53444AB9B73}"/>
              </a:ext>
            </a:extLst>
          </p:cNvPr>
          <p:cNvGrpSpPr/>
          <p:nvPr/>
        </p:nvGrpSpPr>
        <p:grpSpPr>
          <a:xfrm>
            <a:off x="12095460" y="7481174"/>
            <a:ext cx="86400" cy="497340"/>
            <a:chOff x="0" y="0"/>
            <a:chExt cx="115200" cy="663120"/>
          </a:xfrm>
        </p:grpSpPr>
        <p:sp>
          <p:nvSpPr>
            <p:cNvPr id="393" name="Freeform 210">
              <a:extLst>
                <a:ext uri="{FF2B5EF4-FFF2-40B4-BE49-F238E27FC236}">
                  <a16:creationId xmlns:a16="http://schemas.microsoft.com/office/drawing/2014/main" id="{71F86469-554B-858C-EC3A-EDC5736950FF}"/>
                </a:ext>
              </a:extLst>
            </p:cNvPr>
            <p:cNvSpPr/>
            <p:nvPr/>
          </p:nvSpPr>
          <p:spPr>
            <a:xfrm>
              <a:off x="127" y="0"/>
              <a:ext cx="115189" cy="663067"/>
            </a:xfrm>
            <a:custGeom>
              <a:avLst/>
              <a:gdLst/>
              <a:ahLst/>
              <a:cxnLst/>
              <a:rect l="l" t="t" r="r" b="b"/>
              <a:pathLst>
                <a:path w="115189" h="663067">
                  <a:moveTo>
                    <a:pt x="33147" y="0"/>
                  </a:moveTo>
                  <a:cubicBezTo>
                    <a:pt x="17780" y="0"/>
                    <a:pt x="5080" y="13716"/>
                    <a:pt x="5080" y="30099"/>
                  </a:cubicBezTo>
                  <a:cubicBezTo>
                    <a:pt x="0" y="248285"/>
                    <a:pt x="0" y="414782"/>
                    <a:pt x="0" y="633095"/>
                  </a:cubicBezTo>
                  <a:cubicBezTo>
                    <a:pt x="0" y="652145"/>
                    <a:pt x="12827" y="663067"/>
                    <a:pt x="30734" y="663067"/>
                  </a:cubicBezTo>
                  <a:cubicBezTo>
                    <a:pt x="46101" y="663067"/>
                    <a:pt x="58801" y="652145"/>
                    <a:pt x="58801" y="633095"/>
                  </a:cubicBezTo>
                  <a:lnTo>
                    <a:pt x="58801" y="117348"/>
                  </a:lnTo>
                  <a:lnTo>
                    <a:pt x="115189" y="117348"/>
                  </a:lnTo>
                  <a:lnTo>
                    <a:pt x="115189" y="0"/>
                  </a:lnTo>
                  <a:close/>
                </a:path>
              </a:pathLst>
            </a:custGeom>
            <a:solidFill>
              <a:srgbClr val="0DB7C4"/>
            </a:solidFill>
          </p:spPr>
        </p:sp>
      </p:grpSp>
      <p:grpSp>
        <p:nvGrpSpPr>
          <p:cNvPr id="394" name="Group 211">
            <a:extLst>
              <a:ext uri="{FF2B5EF4-FFF2-40B4-BE49-F238E27FC236}">
                <a16:creationId xmlns:a16="http://schemas.microsoft.com/office/drawing/2014/main" id="{6C3D337E-2841-E04C-B13D-DE1345350AB8}"/>
              </a:ext>
            </a:extLst>
          </p:cNvPr>
          <p:cNvGrpSpPr/>
          <p:nvPr/>
        </p:nvGrpSpPr>
        <p:grpSpPr>
          <a:xfrm>
            <a:off x="12178080" y="7663694"/>
            <a:ext cx="299700" cy="319680"/>
            <a:chOff x="0" y="0"/>
            <a:chExt cx="399600" cy="426240"/>
          </a:xfrm>
        </p:grpSpPr>
        <p:sp>
          <p:nvSpPr>
            <p:cNvPr id="395" name="Freeform 212">
              <a:extLst>
                <a:ext uri="{FF2B5EF4-FFF2-40B4-BE49-F238E27FC236}">
                  <a16:creationId xmlns:a16="http://schemas.microsoft.com/office/drawing/2014/main" id="{9A589A20-7EAB-7731-AA54-6136152A0478}"/>
                </a:ext>
              </a:extLst>
            </p:cNvPr>
            <p:cNvSpPr/>
            <p:nvPr/>
          </p:nvSpPr>
          <p:spPr>
            <a:xfrm>
              <a:off x="0" y="0"/>
              <a:ext cx="399796" cy="426212"/>
            </a:xfrm>
            <a:custGeom>
              <a:avLst/>
              <a:gdLst/>
              <a:ahLst/>
              <a:cxnLst/>
              <a:rect l="l" t="t" r="r" b="b"/>
              <a:pathLst>
                <a:path w="399796" h="426212">
                  <a:moveTo>
                    <a:pt x="169164" y="0"/>
                  </a:moveTo>
                  <a:lnTo>
                    <a:pt x="169164" y="60071"/>
                  </a:lnTo>
                  <a:lnTo>
                    <a:pt x="140843" y="60071"/>
                  </a:lnTo>
                  <a:cubicBezTo>
                    <a:pt x="64008" y="60071"/>
                    <a:pt x="0" y="128397"/>
                    <a:pt x="0" y="213106"/>
                  </a:cubicBezTo>
                  <a:cubicBezTo>
                    <a:pt x="0" y="232156"/>
                    <a:pt x="12827" y="245872"/>
                    <a:pt x="28194" y="245872"/>
                  </a:cubicBezTo>
                  <a:lnTo>
                    <a:pt x="169164" y="245872"/>
                  </a:lnTo>
                  <a:lnTo>
                    <a:pt x="169164" y="306070"/>
                  </a:lnTo>
                  <a:lnTo>
                    <a:pt x="87122" y="306070"/>
                  </a:lnTo>
                  <a:cubicBezTo>
                    <a:pt x="38481" y="306070"/>
                    <a:pt x="2540" y="346964"/>
                    <a:pt x="2540" y="396240"/>
                  </a:cubicBezTo>
                  <a:cubicBezTo>
                    <a:pt x="2540" y="412623"/>
                    <a:pt x="15367" y="426212"/>
                    <a:pt x="33274" y="426212"/>
                  </a:cubicBezTo>
                  <a:cubicBezTo>
                    <a:pt x="48641" y="426212"/>
                    <a:pt x="61468" y="412623"/>
                    <a:pt x="61468" y="396240"/>
                  </a:cubicBezTo>
                  <a:cubicBezTo>
                    <a:pt x="61468" y="377063"/>
                    <a:pt x="74295" y="363347"/>
                    <a:pt x="89662" y="363347"/>
                  </a:cubicBezTo>
                  <a:lnTo>
                    <a:pt x="174244" y="363347"/>
                  </a:lnTo>
                  <a:lnTo>
                    <a:pt x="174244" y="396240"/>
                  </a:lnTo>
                  <a:cubicBezTo>
                    <a:pt x="174244" y="412623"/>
                    <a:pt x="187071" y="426212"/>
                    <a:pt x="202438" y="426212"/>
                  </a:cubicBezTo>
                  <a:cubicBezTo>
                    <a:pt x="217805" y="426212"/>
                    <a:pt x="230632" y="412623"/>
                    <a:pt x="230632" y="396240"/>
                  </a:cubicBezTo>
                  <a:lnTo>
                    <a:pt x="230632" y="363347"/>
                  </a:lnTo>
                  <a:lnTo>
                    <a:pt x="315214" y="363347"/>
                  </a:lnTo>
                  <a:cubicBezTo>
                    <a:pt x="330581" y="363347"/>
                    <a:pt x="343408" y="377063"/>
                    <a:pt x="343408" y="396240"/>
                  </a:cubicBezTo>
                  <a:cubicBezTo>
                    <a:pt x="343408" y="412623"/>
                    <a:pt x="356235" y="426212"/>
                    <a:pt x="371602" y="426212"/>
                  </a:cubicBezTo>
                  <a:cubicBezTo>
                    <a:pt x="386969" y="426212"/>
                    <a:pt x="399796" y="412623"/>
                    <a:pt x="399796" y="396240"/>
                  </a:cubicBezTo>
                  <a:cubicBezTo>
                    <a:pt x="399796" y="344297"/>
                    <a:pt x="361442" y="306070"/>
                    <a:pt x="317881" y="306070"/>
                  </a:cubicBezTo>
                  <a:lnTo>
                    <a:pt x="233045" y="306070"/>
                  </a:lnTo>
                  <a:lnTo>
                    <a:pt x="233045" y="245999"/>
                  </a:lnTo>
                  <a:lnTo>
                    <a:pt x="368808" y="245999"/>
                  </a:lnTo>
                  <a:lnTo>
                    <a:pt x="368808" y="240538"/>
                  </a:lnTo>
                  <a:cubicBezTo>
                    <a:pt x="384175" y="240538"/>
                    <a:pt x="397002" y="226822"/>
                    <a:pt x="397002" y="210439"/>
                  </a:cubicBezTo>
                  <a:cubicBezTo>
                    <a:pt x="397002" y="128524"/>
                    <a:pt x="332994" y="57404"/>
                    <a:pt x="256159" y="57404"/>
                  </a:cubicBezTo>
                  <a:lnTo>
                    <a:pt x="227965" y="57404"/>
                  </a:lnTo>
                  <a:lnTo>
                    <a:pt x="227965" y="0"/>
                  </a:lnTo>
                  <a:close/>
                </a:path>
              </a:pathLst>
            </a:custGeom>
            <a:solidFill>
              <a:srgbClr val="0DB7C4"/>
            </a:solidFill>
          </p:spPr>
        </p:sp>
      </p:grpSp>
      <p:grpSp>
        <p:nvGrpSpPr>
          <p:cNvPr id="396" name="Group 213">
            <a:extLst>
              <a:ext uri="{FF2B5EF4-FFF2-40B4-BE49-F238E27FC236}">
                <a16:creationId xmlns:a16="http://schemas.microsoft.com/office/drawing/2014/main" id="{373CC3D9-864D-70C9-E9D1-85F7F118A864}"/>
              </a:ext>
            </a:extLst>
          </p:cNvPr>
          <p:cNvGrpSpPr/>
          <p:nvPr/>
        </p:nvGrpSpPr>
        <p:grpSpPr>
          <a:xfrm>
            <a:off x="12516120" y="7209014"/>
            <a:ext cx="257580" cy="92340"/>
            <a:chOff x="0" y="0"/>
            <a:chExt cx="343440" cy="123120"/>
          </a:xfrm>
        </p:grpSpPr>
        <p:sp>
          <p:nvSpPr>
            <p:cNvPr id="397" name="Freeform 214">
              <a:extLst>
                <a:ext uri="{FF2B5EF4-FFF2-40B4-BE49-F238E27FC236}">
                  <a16:creationId xmlns:a16="http://schemas.microsoft.com/office/drawing/2014/main" id="{20520E76-99D1-077A-D2D8-12B11A3EF853}"/>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solidFill>
              <a:srgbClr val="0DB7C4"/>
            </a:solidFill>
          </p:spPr>
        </p:sp>
      </p:grpSp>
      <p:grpSp>
        <p:nvGrpSpPr>
          <p:cNvPr id="398" name="Group 215">
            <a:extLst>
              <a:ext uri="{FF2B5EF4-FFF2-40B4-BE49-F238E27FC236}">
                <a16:creationId xmlns:a16="http://schemas.microsoft.com/office/drawing/2014/main" id="{A5659118-F765-460A-4404-A6CA69C3E7E3}"/>
              </a:ext>
            </a:extLst>
          </p:cNvPr>
          <p:cNvGrpSpPr/>
          <p:nvPr/>
        </p:nvGrpSpPr>
        <p:grpSpPr>
          <a:xfrm>
            <a:off x="12559860" y="7348334"/>
            <a:ext cx="255420" cy="92340"/>
            <a:chOff x="0" y="0"/>
            <a:chExt cx="340560" cy="123120"/>
          </a:xfrm>
        </p:grpSpPr>
        <p:sp>
          <p:nvSpPr>
            <p:cNvPr id="399" name="Freeform 216">
              <a:extLst>
                <a:ext uri="{FF2B5EF4-FFF2-40B4-BE49-F238E27FC236}">
                  <a16:creationId xmlns:a16="http://schemas.microsoft.com/office/drawing/2014/main" id="{7654B66E-E284-906F-9977-CBDB16F00679}"/>
                </a:ext>
              </a:extLst>
            </p:cNvPr>
            <p:cNvSpPr/>
            <p:nvPr/>
          </p:nvSpPr>
          <p:spPr>
            <a:xfrm>
              <a:off x="127" y="0"/>
              <a:ext cx="340487" cy="123190"/>
            </a:xfrm>
            <a:custGeom>
              <a:avLst/>
              <a:gdLst/>
              <a:ahLst/>
              <a:cxnLst/>
              <a:rect l="l" t="t" r="r" b="b"/>
              <a:pathLst>
                <a:path w="340487" h="123190">
                  <a:moveTo>
                    <a:pt x="56261" y="127"/>
                  </a:moveTo>
                  <a:cubicBezTo>
                    <a:pt x="25527" y="127"/>
                    <a:pt x="0" y="27432"/>
                    <a:pt x="0" y="60325"/>
                  </a:cubicBezTo>
                  <a:cubicBezTo>
                    <a:pt x="0" y="95885"/>
                    <a:pt x="25527" y="123190"/>
                    <a:pt x="56261" y="123190"/>
                  </a:cubicBezTo>
                  <a:lnTo>
                    <a:pt x="312420" y="123190"/>
                  </a:lnTo>
                  <a:cubicBezTo>
                    <a:pt x="330327" y="123190"/>
                    <a:pt x="340487" y="109601"/>
                    <a:pt x="340487" y="93091"/>
                  </a:cubicBezTo>
                  <a:lnTo>
                    <a:pt x="340487" y="30099"/>
                  </a:lnTo>
                  <a:cubicBezTo>
                    <a:pt x="340487" y="13716"/>
                    <a:pt x="330200" y="0"/>
                    <a:pt x="312420" y="0"/>
                  </a:cubicBezTo>
                  <a:close/>
                </a:path>
              </a:pathLst>
            </a:custGeom>
            <a:solidFill>
              <a:srgbClr val="0DB7C4"/>
            </a:solidFill>
          </p:spPr>
        </p:sp>
      </p:grpSp>
      <p:grpSp>
        <p:nvGrpSpPr>
          <p:cNvPr id="400" name="Group 217">
            <a:extLst>
              <a:ext uri="{FF2B5EF4-FFF2-40B4-BE49-F238E27FC236}">
                <a16:creationId xmlns:a16="http://schemas.microsoft.com/office/drawing/2014/main" id="{CE57E010-BDAE-D7C9-3490-80A24315740E}"/>
              </a:ext>
            </a:extLst>
          </p:cNvPr>
          <p:cNvGrpSpPr/>
          <p:nvPr/>
        </p:nvGrpSpPr>
        <p:grpSpPr>
          <a:xfrm>
            <a:off x="12519900" y="7616174"/>
            <a:ext cx="297540" cy="92340"/>
            <a:chOff x="0" y="0"/>
            <a:chExt cx="396720" cy="123120"/>
          </a:xfrm>
        </p:grpSpPr>
        <p:sp>
          <p:nvSpPr>
            <p:cNvPr id="401" name="Freeform 218">
              <a:extLst>
                <a:ext uri="{FF2B5EF4-FFF2-40B4-BE49-F238E27FC236}">
                  <a16:creationId xmlns:a16="http://schemas.microsoft.com/office/drawing/2014/main" id="{C0CFAFA6-27C4-0E8C-9AD8-E817D0FB69DD}"/>
                </a:ext>
              </a:extLst>
            </p:cNvPr>
            <p:cNvSpPr/>
            <p:nvPr/>
          </p:nvSpPr>
          <p:spPr>
            <a:xfrm>
              <a:off x="0" y="127"/>
              <a:ext cx="396748" cy="123063"/>
            </a:xfrm>
            <a:custGeom>
              <a:avLst/>
              <a:gdLst/>
              <a:ahLst/>
              <a:cxnLst/>
              <a:rect l="l" t="t" r="r" b="b"/>
              <a:pathLst>
                <a:path w="396748" h="123063">
                  <a:moveTo>
                    <a:pt x="0" y="0"/>
                  </a:moveTo>
                  <a:lnTo>
                    <a:pt x="0" y="123063"/>
                  </a:lnTo>
                  <a:lnTo>
                    <a:pt x="396748" y="123063"/>
                  </a:lnTo>
                  <a:lnTo>
                    <a:pt x="396748" y="0"/>
                  </a:lnTo>
                  <a:lnTo>
                    <a:pt x="225298" y="0"/>
                  </a:lnTo>
                  <a:lnTo>
                    <a:pt x="225298" y="29972"/>
                  </a:lnTo>
                  <a:cubicBezTo>
                    <a:pt x="225298" y="49149"/>
                    <a:pt x="212471" y="62865"/>
                    <a:pt x="197104" y="62865"/>
                  </a:cubicBezTo>
                  <a:cubicBezTo>
                    <a:pt x="181737" y="62865"/>
                    <a:pt x="168910" y="49276"/>
                    <a:pt x="168910" y="29972"/>
                  </a:cubicBezTo>
                  <a:lnTo>
                    <a:pt x="168910" y="0"/>
                  </a:lnTo>
                  <a:close/>
                </a:path>
              </a:pathLst>
            </a:custGeom>
            <a:solidFill>
              <a:srgbClr val="0DB7C4"/>
            </a:solidFill>
          </p:spPr>
        </p:sp>
      </p:grpSp>
      <p:grpSp>
        <p:nvGrpSpPr>
          <p:cNvPr id="402" name="Group 219">
            <a:extLst>
              <a:ext uri="{FF2B5EF4-FFF2-40B4-BE49-F238E27FC236}">
                <a16:creationId xmlns:a16="http://schemas.microsoft.com/office/drawing/2014/main" id="{23E978EA-4AC4-50C1-50CB-59A0A8909DF8}"/>
              </a:ext>
            </a:extLst>
          </p:cNvPr>
          <p:cNvGrpSpPr/>
          <p:nvPr/>
        </p:nvGrpSpPr>
        <p:grpSpPr>
          <a:xfrm>
            <a:off x="12475620" y="7481174"/>
            <a:ext cx="341820" cy="88020"/>
            <a:chOff x="0" y="0"/>
            <a:chExt cx="455760" cy="117360"/>
          </a:xfrm>
        </p:grpSpPr>
        <p:sp>
          <p:nvSpPr>
            <p:cNvPr id="403" name="Freeform 220">
              <a:extLst>
                <a:ext uri="{FF2B5EF4-FFF2-40B4-BE49-F238E27FC236}">
                  <a16:creationId xmlns:a16="http://schemas.microsoft.com/office/drawing/2014/main" id="{F212DEC3-916E-5CAC-CC15-EAE3614677B0}"/>
                </a:ext>
              </a:extLst>
            </p:cNvPr>
            <p:cNvSpPr/>
            <p:nvPr/>
          </p:nvSpPr>
          <p:spPr>
            <a:xfrm>
              <a:off x="127" y="0"/>
              <a:ext cx="455676" cy="117348"/>
            </a:xfrm>
            <a:custGeom>
              <a:avLst/>
              <a:gdLst/>
              <a:ahLst/>
              <a:cxnLst/>
              <a:rect l="l" t="t" r="r" b="b"/>
              <a:pathLst>
                <a:path w="455676" h="117348">
                  <a:moveTo>
                    <a:pt x="0" y="0"/>
                  </a:moveTo>
                  <a:lnTo>
                    <a:pt x="0" y="117348"/>
                  </a:lnTo>
                  <a:lnTo>
                    <a:pt x="455676" y="117348"/>
                  </a:lnTo>
                  <a:lnTo>
                    <a:pt x="455676" y="30099"/>
                  </a:lnTo>
                  <a:cubicBezTo>
                    <a:pt x="453136" y="13716"/>
                    <a:pt x="442849" y="0"/>
                    <a:pt x="424942" y="0"/>
                  </a:cubicBezTo>
                  <a:close/>
                </a:path>
              </a:pathLst>
            </a:custGeom>
            <a:solidFill>
              <a:srgbClr val="0DB7C4"/>
            </a:solidFill>
          </p:spPr>
        </p:sp>
      </p:grpSp>
      <p:grpSp>
        <p:nvGrpSpPr>
          <p:cNvPr id="404" name="Group 221">
            <a:extLst>
              <a:ext uri="{FF2B5EF4-FFF2-40B4-BE49-F238E27FC236}">
                <a16:creationId xmlns:a16="http://schemas.microsoft.com/office/drawing/2014/main" id="{770B6DCA-8A77-C7B5-ECFC-D5D7A4BE675F}"/>
              </a:ext>
            </a:extLst>
          </p:cNvPr>
          <p:cNvGrpSpPr/>
          <p:nvPr/>
        </p:nvGrpSpPr>
        <p:grpSpPr>
          <a:xfrm>
            <a:off x="12519900" y="7755494"/>
            <a:ext cx="299700" cy="227340"/>
            <a:chOff x="0" y="0"/>
            <a:chExt cx="399600" cy="303120"/>
          </a:xfrm>
        </p:grpSpPr>
        <p:sp>
          <p:nvSpPr>
            <p:cNvPr id="405" name="Freeform 222">
              <a:extLst>
                <a:ext uri="{FF2B5EF4-FFF2-40B4-BE49-F238E27FC236}">
                  <a16:creationId xmlns:a16="http://schemas.microsoft.com/office/drawing/2014/main" id="{E2D3714C-4033-75CC-56D2-19ADB4AB1626}"/>
                </a:ext>
              </a:extLst>
            </p:cNvPr>
            <p:cNvSpPr/>
            <p:nvPr/>
          </p:nvSpPr>
          <p:spPr>
            <a:xfrm>
              <a:off x="0" y="0"/>
              <a:ext cx="399669" cy="303149"/>
            </a:xfrm>
            <a:custGeom>
              <a:avLst/>
              <a:gdLst/>
              <a:ahLst/>
              <a:cxnLst/>
              <a:rect l="l" t="t" r="r" b="b"/>
              <a:pathLst>
                <a:path w="399669" h="303149">
                  <a:moveTo>
                    <a:pt x="0" y="0"/>
                  </a:moveTo>
                  <a:lnTo>
                    <a:pt x="0" y="273177"/>
                  </a:lnTo>
                  <a:cubicBezTo>
                    <a:pt x="0" y="289560"/>
                    <a:pt x="12827" y="303149"/>
                    <a:pt x="28194" y="303149"/>
                  </a:cubicBezTo>
                  <a:cubicBezTo>
                    <a:pt x="43561" y="303149"/>
                    <a:pt x="56388" y="289560"/>
                    <a:pt x="56388" y="273177"/>
                  </a:cubicBezTo>
                  <a:lnTo>
                    <a:pt x="56388" y="122936"/>
                  </a:lnTo>
                  <a:lnTo>
                    <a:pt x="340614" y="122936"/>
                  </a:lnTo>
                  <a:lnTo>
                    <a:pt x="340614" y="273177"/>
                  </a:lnTo>
                  <a:cubicBezTo>
                    <a:pt x="340614" y="289560"/>
                    <a:pt x="353441" y="303149"/>
                    <a:pt x="371475" y="303149"/>
                  </a:cubicBezTo>
                  <a:cubicBezTo>
                    <a:pt x="386842" y="303149"/>
                    <a:pt x="399669" y="289560"/>
                    <a:pt x="399669" y="273177"/>
                  </a:cubicBezTo>
                  <a:lnTo>
                    <a:pt x="399669" y="0"/>
                  </a:lnTo>
                  <a:lnTo>
                    <a:pt x="225425" y="0"/>
                  </a:lnTo>
                  <a:lnTo>
                    <a:pt x="225425" y="30099"/>
                  </a:lnTo>
                  <a:cubicBezTo>
                    <a:pt x="225425" y="46482"/>
                    <a:pt x="212598" y="60071"/>
                    <a:pt x="197231" y="60071"/>
                  </a:cubicBezTo>
                  <a:cubicBezTo>
                    <a:pt x="181864" y="60071"/>
                    <a:pt x="169037" y="46482"/>
                    <a:pt x="169037" y="30099"/>
                  </a:cubicBezTo>
                  <a:lnTo>
                    <a:pt x="169037" y="0"/>
                  </a:lnTo>
                  <a:close/>
                </a:path>
              </a:pathLst>
            </a:custGeom>
            <a:solidFill>
              <a:srgbClr val="0DB7C4"/>
            </a:solidFill>
          </p:spPr>
        </p:sp>
      </p:grpSp>
      <p:grpSp>
        <p:nvGrpSpPr>
          <p:cNvPr id="406" name="Group 223">
            <a:extLst>
              <a:ext uri="{FF2B5EF4-FFF2-40B4-BE49-F238E27FC236}">
                <a16:creationId xmlns:a16="http://schemas.microsoft.com/office/drawing/2014/main" id="{11E1A029-8CDC-22FA-6288-11A8E819B2E9}"/>
              </a:ext>
            </a:extLst>
          </p:cNvPr>
          <p:cNvGrpSpPr/>
          <p:nvPr/>
        </p:nvGrpSpPr>
        <p:grpSpPr>
          <a:xfrm>
            <a:off x="12223980" y="7346174"/>
            <a:ext cx="211140" cy="270540"/>
            <a:chOff x="0" y="0"/>
            <a:chExt cx="281520" cy="360720"/>
          </a:xfrm>
        </p:grpSpPr>
        <p:sp>
          <p:nvSpPr>
            <p:cNvPr id="407" name="Freeform 224">
              <a:extLst>
                <a:ext uri="{FF2B5EF4-FFF2-40B4-BE49-F238E27FC236}">
                  <a16:creationId xmlns:a16="http://schemas.microsoft.com/office/drawing/2014/main" id="{0C048DC6-851E-5F12-AF65-8E7EB41601FE}"/>
                </a:ext>
              </a:extLst>
            </p:cNvPr>
            <p:cNvSpPr/>
            <p:nvPr/>
          </p:nvSpPr>
          <p:spPr>
            <a:xfrm>
              <a:off x="127" y="0"/>
              <a:ext cx="281432" cy="360807"/>
            </a:xfrm>
            <a:custGeom>
              <a:avLst/>
              <a:gdLst/>
              <a:ahLst/>
              <a:cxnLst/>
              <a:rect l="l" t="t" r="r" b="b"/>
              <a:pathLst>
                <a:path w="281432" h="360807">
                  <a:moveTo>
                    <a:pt x="140716" y="0"/>
                  </a:moveTo>
                  <a:cubicBezTo>
                    <a:pt x="63881" y="0"/>
                    <a:pt x="0" y="68326"/>
                    <a:pt x="0" y="150368"/>
                  </a:cubicBezTo>
                  <a:lnTo>
                    <a:pt x="0" y="330708"/>
                  </a:lnTo>
                  <a:cubicBezTo>
                    <a:pt x="0" y="347091"/>
                    <a:pt x="12700" y="360807"/>
                    <a:pt x="28067" y="360807"/>
                  </a:cubicBezTo>
                  <a:lnTo>
                    <a:pt x="253365" y="360807"/>
                  </a:lnTo>
                  <a:cubicBezTo>
                    <a:pt x="268732" y="360807"/>
                    <a:pt x="281432" y="347091"/>
                    <a:pt x="281432" y="330708"/>
                  </a:cubicBezTo>
                  <a:lnTo>
                    <a:pt x="281432" y="150368"/>
                  </a:lnTo>
                  <a:cubicBezTo>
                    <a:pt x="281432" y="68326"/>
                    <a:pt x="217424" y="0"/>
                    <a:pt x="140716" y="0"/>
                  </a:cubicBezTo>
                  <a:close/>
                </a:path>
              </a:pathLst>
            </a:custGeom>
            <a:solidFill>
              <a:srgbClr val="0DB7C4"/>
            </a:solidFill>
          </p:spPr>
        </p:sp>
      </p:grpSp>
      <p:grpSp>
        <p:nvGrpSpPr>
          <p:cNvPr id="408" name="Group 225">
            <a:extLst>
              <a:ext uri="{FF2B5EF4-FFF2-40B4-BE49-F238E27FC236}">
                <a16:creationId xmlns:a16="http://schemas.microsoft.com/office/drawing/2014/main" id="{3181FB82-8EFE-DBD1-B26A-24B6F6461619}"/>
              </a:ext>
            </a:extLst>
          </p:cNvPr>
          <p:cNvGrpSpPr/>
          <p:nvPr/>
        </p:nvGrpSpPr>
        <p:grpSpPr>
          <a:xfrm>
            <a:off x="12552300" y="8299814"/>
            <a:ext cx="62100" cy="165780"/>
            <a:chOff x="0" y="0"/>
            <a:chExt cx="82800" cy="221040"/>
          </a:xfrm>
        </p:grpSpPr>
        <p:sp>
          <p:nvSpPr>
            <p:cNvPr id="409" name="Freeform 226">
              <a:extLst>
                <a:ext uri="{FF2B5EF4-FFF2-40B4-BE49-F238E27FC236}">
                  <a16:creationId xmlns:a16="http://schemas.microsoft.com/office/drawing/2014/main" id="{058D7918-BE79-1919-3666-1ACC30A83C42}"/>
                </a:ext>
              </a:extLst>
            </p:cNvPr>
            <p:cNvSpPr/>
            <p:nvPr/>
          </p:nvSpPr>
          <p:spPr>
            <a:xfrm>
              <a:off x="0" y="0"/>
              <a:ext cx="82804" cy="221107"/>
            </a:xfrm>
            <a:custGeom>
              <a:avLst/>
              <a:gdLst/>
              <a:ahLst/>
              <a:cxnLst/>
              <a:rect l="l" t="t" r="r" b="b"/>
              <a:pathLst>
                <a:path w="82804" h="221107">
                  <a:moveTo>
                    <a:pt x="41402" y="0"/>
                  </a:moveTo>
                  <a:cubicBezTo>
                    <a:pt x="18923" y="0"/>
                    <a:pt x="0" y="20193"/>
                    <a:pt x="0" y="44196"/>
                  </a:cubicBezTo>
                  <a:lnTo>
                    <a:pt x="0" y="172847"/>
                  </a:lnTo>
                  <a:cubicBezTo>
                    <a:pt x="0" y="201041"/>
                    <a:pt x="18923" y="221107"/>
                    <a:pt x="41402" y="221107"/>
                  </a:cubicBezTo>
                  <a:cubicBezTo>
                    <a:pt x="63881" y="221107"/>
                    <a:pt x="82804" y="201041"/>
                    <a:pt x="82804" y="172847"/>
                  </a:cubicBezTo>
                  <a:lnTo>
                    <a:pt x="82804" y="44196"/>
                  </a:lnTo>
                  <a:cubicBezTo>
                    <a:pt x="82804" y="20193"/>
                    <a:pt x="64008" y="0"/>
                    <a:pt x="41402" y="0"/>
                  </a:cubicBezTo>
                  <a:close/>
                </a:path>
              </a:pathLst>
            </a:custGeom>
            <a:solidFill>
              <a:srgbClr val="0DB7C4"/>
            </a:solidFill>
          </p:spPr>
        </p:sp>
      </p:grpSp>
      <p:grpSp>
        <p:nvGrpSpPr>
          <p:cNvPr id="410" name="Group 227">
            <a:extLst>
              <a:ext uri="{FF2B5EF4-FFF2-40B4-BE49-F238E27FC236}">
                <a16:creationId xmlns:a16="http://schemas.microsoft.com/office/drawing/2014/main" id="{BB0923DE-A492-9384-F262-FC7A5CE73482}"/>
              </a:ext>
            </a:extLst>
          </p:cNvPr>
          <p:cNvGrpSpPr/>
          <p:nvPr/>
        </p:nvGrpSpPr>
        <p:grpSpPr>
          <a:xfrm>
            <a:off x="12303900" y="8429954"/>
            <a:ext cx="126900" cy="132300"/>
            <a:chOff x="0" y="0"/>
            <a:chExt cx="169200" cy="176400"/>
          </a:xfrm>
        </p:grpSpPr>
        <p:sp>
          <p:nvSpPr>
            <p:cNvPr id="411" name="Freeform 228">
              <a:extLst>
                <a:ext uri="{FF2B5EF4-FFF2-40B4-BE49-F238E27FC236}">
                  <a16:creationId xmlns:a16="http://schemas.microsoft.com/office/drawing/2014/main" id="{D2F36531-7A15-05FD-3943-A195BD4FA9CA}"/>
                </a:ext>
              </a:extLst>
            </p:cNvPr>
            <p:cNvSpPr/>
            <p:nvPr/>
          </p:nvSpPr>
          <p:spPr>
            <a:xfrm>
              <a:off x="127" y="127"/>
              <a:ext cx="169164" cy="176403"/>
            </a:xfrm>
            <a:custGeom>
              <a:avLst/>
              <a:gdLst/>
              <a:ahLst/>
              <a:cxnLst/>
              <a:rect l="l" t="t" r="r" b="b"/>
              <a:pathLst>
                <a:path w="169164" h="176403">
                  <a:moveTo>
                    <a:pt x="43180" y="0"/>
                  </a:moveTo>
                  <a:cubicBezTo>
                    <a:pt x="32766" y="0"/>
                    <a:pt x="22606" y="4953"/>
                    <a:pt x="14986" y="14986"/>
                  </a:cubicBezTo>
                  <a:cubicBezTo>
                    <a:pt x="0" y="31115"/>
                    <a:pt x="0" y="59182"/>
                    <a:pt x="14986" y="75184"/>
                  </a:cubicBezTo>
                  <a:lnTo>
                    <a:pt x="97790" y="167386"/>
                  </a:lnTo>
                  <a:cubicBezTo>
                    <a:pt x="105283" y="173482"/>
                    <a:pt x="115570" y="176403"/>
                    <a:pt x="125984" y="176403"/>
                  </a:cubicBezTo>
                  <a:cubicBezTo>
                    <a:pt x="136398" y="176403"/>
                    <a:pt x="146685" y="173482"/>
                    <a:pt x="154178" y="167386"/>
                  </a:cubicBezTo>
                  <a:cubicBezTo>
                    <a:pt x="169164" y="151384"/>
                    <a:pt x="169164" y="119253"/>
                    <a:pt x="154178" y="107315"/>
                  </a:cubicBezTo>
                  <a:lnTo>
                    <a:pt x="71374" y="14986"/>
                  </a:lnTo>
                  <a:cubicBezTo>
                    <a:pt x="63881" y="4953"/>
                    <a:pt x="53594" y="0"/>
                    <a:pt x="43180" y="0"/>
                  </a:cubicBezTo>
                  <a:close/>
                </a:path>
              </a:pathLst>
            </a:custGeom>
            <a:solidFill>
              <a:srgbClr val="0DB7C4"/>
            </a:solidFill>
          </p:spPr>
        </p:sp>
      </p:grpSp>
      <p:grpSp>
        <p:nvGrpSpPr>
          <p:cNvPr id="412" name="Group 229">
            <a:extLst>
              <a:ext uri="{FF2B5EF4-FFF2-40B4-BE49-F238E27FC236}">
                <a16:creationId xmlns:a16="http://schemas.microsoft.com/office/drawing/2014/main" id="{FBC29D55-C40F-63EA-8478-827649582DC5}"/>
              </a:ext>
            </a:extLst>
          </p:cNvPr>
          <p:cNvGrpSpPr/>
          <p:nvPr/>
        </p:nvGrpSpPr>
        <p:grpSpPr>
          <a:xfrm>
            <a:off x="12735900" y="8431034"/>
            <a:ext cx="126900" cy="131220"/>
            <a:chOff x="0" y="0"/>
            <a:chExt cx="169200" cy="174960"/>
          </a:xfrm>
        </p:grpSpPr>
        <p:sp>
          <p:nvSpPr>
            <p:cNvPr id="413" name="Freeform 230">
              <a:extLst>
                <a:ext uri="{FF2B5EF4-FFF2-40B4-BE49-F238E27FC236}">
                  <a16:creationId xmlns:a16="http://schemas.microsoft.com/office/drawing/2014/main" id="{40CBA9B3-DA5F-81E1-3468-B37A74E54E6F}"/>
                </a:ext>
              </a:extLst>
            </p:cNvPr>
            <p:cNvSpPr/>
            <p:nvPr/>
          </p:nvSpPr>
          <p:spPr>
            <a:xfrm>
              <a:off x="127" y="0"/>
              <a:ext cx="169037" cy="175006"/>
            </a:xfrm>
            <a:custGeom>
              <a:avLst/>
              <a:gdLst/>
              <a:ahLst/>
              <a:cxnLst/>
              <a:rect l="l" t="t" r="r" b="b"/>
              <a:pathLst>
                <a:path w="169037" h="175006">
                  <a:moveTo>
                    <a:pt x="125603" y="0"/>
                  </a:moveTo>
                  <a:cubicBezTo>
                    <a:pt x="116332" y="0"/>
                    <a:pt x="106553" y="4191"/>
                    <a:pt x="97663" y="13589"/>
                  </a:cubicBezTo>
                  <a:lnTo>
                    <a:pt x="11176" y="105918"/>
                  </a:lnTo>
                  <a:cubicBezTo>
                    <a:pt x="0" y="117856"/>
                    <a:pt x="0" y="149987"/>
                    <a:pt x="11176" y="165989"/>
                  </a:cubicBezTo>
                  <a:cubicBezTo>
                    <a:pt x="18669" y="172085"/>
                    <a:pt x="29972" y="175006"/>
                    <a:pt x="40894" y="175006"/>
                  </a:cubicBezTo>
                  <a:cubicBezTo>
                    <a:pt x="51816" y="175006"/>
                    <a:pt x="61976" y="172085"/>
                    <a:pt x="67564" y="165989"/>
                  </a:cubicBezTo>
                  <a:lnTo>
                    <a:pt x="154051" y="73914"/>
                  </a:lnTo>
                  <a:cubicBezTo>
                    <a:pt x="169037" y="57912"/>
                    <a:pt x="169037" y="29718"/>
                    <a:pt x="154051" y="13716"/>
                  </a:cubicBezTo>
                  <a:cubicBezTo>
                    <a:pt x="146177" y="5207"/>
                    <a:pt x="136144" y="0"/>
                    <a:pt x="125603" y="0"/>
                  </a:cubicBezTo>
                  <a:close/>
                </a:path>
              </a:pathLst>
            </a:custGeom>
            <a:solidFill>
              <a:srgbClr val="0DB7C4"/>
            </a:solidFill>
          </p:spPr>
        </p:sp>
      </p:grpSp>
      <p:grpSp>
        <p:nvGrpSpPr>
          <p:cNvPr id="414" name="Group 231">
            <a:extLst>
              <a:ext uri="{FF2B5EF4-FFF2-40B4-BE49-F238E27FC236}">
                <a16:creationId xmlns:a16="http://schemas.microsoft.com/office/drawing/2014/main" id="{40D024E5-2E1B-2045-0F79-DFFC48E42ADF}"/>
              </a:ext>
            </a:extLst>
          </p:cNvPr>
          <p:cNvGrpSpPr/>
          <p:nvPr/>
        </p:nvGrpSpPr>
        <p:grpSpPr>
          <a:xfrm>
            <a:off x="12989700" y="8760434"/>
            <a:ext cx="126900" cy="463320"/>
            <a:chOff x="0" y="0"/>
            <a:chExt cx="169200" cy="617760"/>
          </a:xfrm>
        </p:grpSpPr>
        <p:sp>
          <p:nvSpPr>
            <p:cNvPr id="415" name="Freeform 232">
              <a:extLst>
                <a:ext uri="{FF2B5EF4-FFF2-40B4-BE49-F238E27FC236}">
                  <a16:creationId xmlns:a16="http://schemas.microsoft.com/office/drawing/2014/main" id="{0EC3CAE9-7379-76AD-D57F-560BCC794E80}"/>
                </a:ext>
              </a:extLst>
            </p:cNvPr>
            <p:cNvSpPr/>
            <p:nvPr/>
          </p:nvSpPr>
          <p:spPr>
            <a:xfrm>
              <a:off x="0" y="127"/>
              <a:ext cx="169164" cy="617728"/>
            </a:xfrm>
            <a:custGeom>
              <a:avLst/>
              <a:gdLst/>
              <a:ahLst/>
              <a:cxnLst/>
              <a:rect l="l" t="t" r="r" b="b"/>
              <a:pathLst>
                <a:path w="169164" h="617728">
                  <a:moveTo>
                    <a:pt x="0" y="0"/>
                  </a:moveTo>
                  <a:lnTo>
                    <a:pt x="0" y="617728"/>
                  </a:lnTo>
                  <a:lnTo>
                    <a:pt x="124079" y="617728"/>
                  </a:lnTo>
                  <a:cubicBezTo>
                    <a:pt x="150495" y="617728"/>
                    <a:pt x="169164" y="597789"/>
                    <a:pt x="169164" y="573659"/>
                  </a:cubicBezTo>
                  <a:lnTo>
                    <a:pt x="169164" y="40132"/>
                  </a:lnTo>
                  <a:cubicBezTo>
                    <a:pt x="161671" y="19939"/>
                    <a:pt x="143002" y="0"/>
                    <a:pt x="124079" y="0"/>
                  </a:cubicBezTo>
                  <a:close/>
                </a:path>
              </a:pathLst>
            </a:custGeom>
            <a:solidFill>
              <a:srgbClr val="0DB7C4"/>
            </a:solidFill>
          </p:spPr>
        </p:sp>
      </p:grpSp>
      <p:grpSp>
        <p:nvGrpSpPr>
          <p:cNvPr id="416" name="Group 233">
            <a:extLst>
              <a:ext uri="{FF2B5EF4-FFF2-40B4-BE49-F238E27FC236}">
                <a16:creationId xmlns:a16="http://schemas.microsoft.com/office/drawing/2014/main" id="{63E0CAA8-929C-B6AA-FE57-D4F2A19ABB90}"/>
              </a:ext>
            </a:extLst>
          </p:cNvPr>
          <p:cNvGrpSpPr/>
          <p:nvPr/>
        </p:nvGrpSpPr>
        <p:grpSpPr>
          <a:xfrm>
            <a:off x="12052800" y="8763134"/>
            <a:ext cx="126900" cy="463860"/>
            <a:chOff x="0" y="0"/>
            <a:chExt cx="169200" cy="618480"/>
          </a:xfrm>
        </p:grpSpPr>
        <p:sp>
          <p:nvSpPr>
            <p:cNvPr id="417" name="Freeform 234">
              <a:extLst>
                <a:ext uri="{FF2B5EF4-FFF2-40B4-BE49-F238E27FC236}">
                  <a16:creationId xmlns:a16="http://schemas.microsoft.com/office/drawing/2014/main" id="{349E9A48-289C-80AA-2AF4-0DEAA43D5F6A}"/>
                </a:ext>
              </a:extLst>
            </p:cNvPr>
            <p:cNvSpPr/>
            <p:nvPr/>
          </p:nvSpPr>
          <p:spPr>
            <a:xfrm>
              <a:off x="127" y="0"/>
              <a:ext cx="169164" cy="618490"/>
            </a:xfrm>
            <a:custGeom>
              <a:avLst/>
              <a:gdLst/>
              <a:ahLst/>
              <a:cxnLst/>
              <a:rect l="l" t="t" r="r" b="b"/>
              <a:pathLst>
                <a:path w="169164" h="618490">
                  <a:moveTo>
                    <a:pt x="38481" y="0"/>
                  </a:moveTo>
                  <a:cubicBezTo>
                    <a:pt x="15621" y="0"/>
                    <a:pt x="0" y="18923"/>
                    <a:pt x="0" y="44704"/>
                  </a:cubicBezTo>
                  <a:lnTo>
                    <a:pt x="0" y="574294"/>
                  </a:lnTo>
                  <a:cubicBezTo>
                    <a:pt x="0" y="598424"/>
                    <a:pt x="18796" y="618490"/>
                    <a:pt x="45085" y="618490"/>
                  </a:cubicBezTo>
                  <a:lnTo>
                    <a:pt x="169164" y="618490"/>
                  </a:lnTo>
                  <a:lnTo>
                    <a:pt x="169164" y="508"/>
                  </a:lnTo>
                  <a:lnTo>
                    <a:pt x="45085" y="508"/>
                  </a:lnTo>
                  <a:cubicBezTo>
                    <a:pt x="42799" y="127"/>
                    <a:pt x="40640" y="0"/>
                    <a:pt x="38481" y="0"/>
                  </a:cubicBezTo>
                  <a:close/>
                </a:path>
              </a:pathLst>
            </a:custGeom>
            <a:solidFill>
              <a:srgbClr val="0DB7C4"/>
            </a:solidFill>
          </p:spPr>
        </p:sp>
      </p:grpSp>
      <p:grpSp>
        <p:nvGrpSpPr>
          <p:cNvPr id="418" name="Group 235">
            <a:extLst>
              <a:ext uri="{FF2B5EF4-FFF2-40B4-BE49-F238E27FC236}">
                <a16:creationId xmlns:a16="http://schemas.microsoft.com/office/drawing/2014/main" id="{565AC6CC-1D6D-EEF7-CB99-6B115DDD1CBA}"/>
              </a:ext>
            </a:extLst>
          </p:cNvPr>
          <p:cNvGrpSpPr/>
          <p:nvPr/>
        </p:nvGrpSpPr>
        <p:grpSpPr>
          <a:xfrm>
            <a:off x="12408660" y="8796074"/>
            <a:ext cx="514080" cy="397440"/>
            <a:chOff x="0" y="0"/>
            <a:chExt cx="685440" cy="529920"/>
          </a:xfrm>
        </p:grpSpPr>
        <p:sp>
          <p:nvSpPr>
            <p:cNvPr id="419" name="Freeform 236">
              <a:extLst>
                <a:ext uri="{FF2B5EF4-FFF2-40B4-BE49-F238E27FC236}">
                  <a16:creationId xmlns:a16="http://schemas.microsoft.com/office/drawing/2014/main" id="{B779B83C-1368-8B78-029A-867516FAF2F4}"/>
                </a:ext>
              </a:extLst>
            </p:cNvPr>
            <p:cNvSpPr/>
            <p:nvPr/>
          </p:nvSpPr>
          <p:spPr>
            <a:xfrm>
              <a:off x="0" y="127"/>
              <a:ext cx="685419" cy="529971"/>
            </a:xfrm>
            <a:custGeom>
              <a:avLst/>
              <a:gdLst/>
              <a:ahLst/>
              <a:cxnLst/>
              <a:rect l="l" t="t" r="r" b="b"/>
              <a:pathLst>
                <a:path w="685419" h="529971">
                  <a:moveTo>
                    <a:pt x="195961" y="0"/>
                  </a:moveTo>
                  <a:cubicBezTo>
                    <a:pt x="173355" y="0"/>
                    <a:pt x="143256" y="20066"/>
                    <a:pt x="128143" y="48133"/>
                  </a:cubicBezTo>
                  <a:lnTo>
                    <a:pt x="0" y="317246"/>
                  </a:lnTo>
                  <a:cubicBezTo>
                    <a:pt x="18923" y="329184"/>
                    <a:pt x="45212" y="333248"/>
                    <a:pt x="67818" y="333248"/>
                  </a:cubicBezTo>
                  <a:cubicBezTo>
                    <a:pt x="128143" y="333248"/>
                    <a:pt x="184658" y="301117"/>
                    <a:pt x="214757" y="240792"/>
                  </a:cubicBezTo>
                  <a:lnTo>
                    <a:pt x="241173" y="180467"/>
                  </a:lnTo>
                  <a:lnTo>
                    <a:pt x="323977" y="180467"/>
                  </a:lnTo>
                  <a:cubicBezTo>
                    <a:pt x="346583" y="180467"/>
                    <a:pt x="365379" y="188468"/>
                    <a:pt x="380365" y="204597"/>
                  </a:cubicBezTo>
                  <a:lnTo>
                    <a:pt x="685419" y="529971"/>
                  </a:lnTo>
                  <a:lnTo>
                    <a:pt x="685419" y="0"/>
                  </a:lnTo>
                  <a:close/>
                </a:path>
              </a:pathLst>
            </a:custGeom>
            <a:solidFill>
              <a:srgbClr val="0DB7C4"/>
            </a:solidFill>
          </p:spPr>
        </p:sp>
      </p:grpSp>
      <p:grpSp>
        <p:nvGrpSpPr>
          <p:cNvPr id="420" name="Group 237">
            <a:extLst>
              <a:ext uri="{FF2B5EF4-FFF2-40B4-BE49-F238E27FC236}">
                <a16:creationId xmlns:a16="http://schemas.microsoft.com/office/drawing/2014/main" id="{B37A31F7-7A35-679A-2012-398C27CB040B}"/>
              </a:ext>
            </a:extLst>
          </p:cNvPr>
          <p:cNvGrpSpPr/>
          <p:nvPr/>
        </p:nvGrpSpPr>
        <p:grpSpPr>
          <a:xfrm>
            <a:off x="12236400" y="8630834"/>
            <a:ext cx="629640" cy="720900"/>
            <a:chOff x="0" y="0"/>
            <a:chExt cx="839520" cy="961200"/>
          </a:xfrm>
        </p:grpSpPr>
        <p:sp>
          <p:nvSpPr>
            <p:cNvPr id="421" name="Freeform 238">
              <a:extLst>
                <a:ext uri="{FF2B5EF4-FFF2-40B4-BE49-F238E27FC236}">
                  <a16:creationId xmlns:a16="http://schemas.microsoft.com/office/drawing/2014/main" id="{83D63716-ECD4-95E2-C0CF-A5A02152B8A2}"/>
                </a:ext>
              </a:extLst>
            </p:cNvPr>
            <p:cNvSpPr/>
            <p:nvPr/>
          </p:nvSpPr>
          <p:spPr>
            <a:xfrm>
              <a:off x="127" y="127"/>
              <a:ext cx="839597" cy="961263"/>
            </a:xfrm>
            <a:custGeom>
              <a:avLst/>
              <a:gdLst/>
              <a:ahLst/>
              <a:cxnLst/>
              <a:rect l="l" t="t" r="r" b="b"/>
              <a:pathLst>
                <a:path w="839597" h="961263">
                  <a:moveTo>
                    <a:pt x="263525" y="0"/>
                  </a:moveTo>
                  <a:cubicBezTo>
                    <a:pt x="218313" y="0"/>
                    <a:pt x="176911" y="28067"/>
                    <a:pt x="150622" y="72263"/>
                  </a:cubicBezTo>
                  <a:lnTo>
                    <a:pt x="112903" y="152400"/>
                  </a:lnTo>
                  <a:cubicBezTo>
                    <a:pt x="109093" y="168402"/>
                    <a:pt x="90297" y="180594"/>
                    <a:pt x="75311" y="180594"/>
                  </a:cubicBezTo>
                  <a:lnTo>
                    <a:pt x="0" y="180594"/>
                  </a:lnTo>
                  <a:lnTo>
                    <a:pt x="0" y="794512"/>
                  </a:lnTo>
                  <a:lnTo>
                    <a:pt x="188214" y="794512"/>
                  </a:lnTo>
                  <a:lnTo>
                    <a:pt x="308737" y="922909"/>
                  </a:lnTo>
                  <a:cubicBezTo>
                    <a:pt x="330708" y="946404"/>
                    <a:pt x="364871" y="961263"/>
                    <a:pt x="397891" y="961263"/>
                  </a:cubicBezTo>
                  <a:cubicBezTo>
                    <a:pt x="409956" y="961263"/>
                    <a:pt x="421894" y="959358"/>
                    <a:pt x="433070" y="955040"/>
                  </a:cubicBezTo>
                  <a:lnTo>
                    <a:pt x="786892" y="834644"/>
                  </a:lnTo>
                  <a:cubicBezTo>
                    <a:pt x="805815" y="830580"/>
                    <a:pt x="824484" y="814578"/>
                    <a:pt x="839597" y="802513"/>
                  </a:cubicBezTo>
                  <a:lnTo>
                    <a:pt x="542036" y="485521"/>
                  </a:lnTo>
                  <a:lnTo>
                    <a:pt x="523240" y="485521"/>
                  </a:lnTo>
                  <a:lnTo>
                    <a:pt x="519430" y="489458"/>
                  </a:lnTo>
                  <a:cubicBezTo>
                    <a:pt x="481838" y="573786"/>
                    <a:pt x="398907" y="629920"/>
                    <a:pt x="316103" y="641985"/>
                  </a:cubicBezTo>
                  <a:cubicBezTo>
                    <a:pt x="310642" y="642239"/>
                    <a:pt x="305181" y="642493"/>
                    <a:pt x="299847" y="642493"/>
                  </a:cubicBezTo>
                  <a:cubicBezTo>
                    <a:pt x="244221" y="642493"/>
                    <a:pt x="202692" y="623824"/>
                    <a:pt x="157988" y="601853"/>
                  </a:cubicBezTo>
                  <a:cubicBezTo>
                    <a:pt x="131572" y="589788"/>
                    <a:pt x="124079" y="561721"/>
                    <a:pt x="139065" y="541655"/>
                  </a:cubicBezTo>
                  <a:lnTo>
                    <a:pt x="282321" y="228727"/>
                  </a:lnTo>
                  <a:cubicBezTo>
                    <a:pt x="312420" y="168529"/>
                    <a:pt x="368935" y="132461"/>
                    <a:pt x="429133" y="132461"/>
                  </a:cubicBezTo>
                  <a:lnTo>
                    <a:pt x="609854" y="132461"/>
                  </a:lnTo>
                  <a:cubicBezTo>
                    <a:pt x="617347" y="108331"/>
                    <a:pt x="628777" y="80264"/>
                    <a:pt x="628777" y="44069"/>
                  </a:cubicBezTo>
                  <a:cubicBezTo>
                    <a:pt x="628777" y="19939"/>
                    <a:pt x="609854" y="0"/>
                    <a:pt x="583565" y="0"/>
                  </a:cubicBezTo>
                  <a:close/>
                </a:path>
              </a:pathLst>
            </a:custGeom>
            <a:solidFill>
              <a:srgbClr val="0DB7C4"/>
            </a:solidFill>
          </p:spPr>
        </p:sp>
      </p:grpSp>
      <p:grpSp>
        <p:nvGrpSpPr>
          <p:cNvPr id="422" name="Group 239">
            <a:extLst>
              <a:ext uri="{FF2B5EF4-FFF2-40B4-BE49-F238E27FC236}">
                <a16:creationId xmlns:a16="http://schemas.microsoft.com/office/drawing/2014/main" id="{5EB3DA68-7F34-FD18-7DBD-43FE050901F3}"/>
              </a:ext>
            </a:extLst>
          </p:cNvPr>
          <p:cNvGrpSpPr/>
          <p:nvPr/>
        </p:nvGrpSpPr>
        <p:grpSpPr>
          <a:xfrm>
            <a:off x="14866200" y="7044854"/>
            <a:ext cx="241920" cy="257580"/>
            <a:chOff x="0" y="0"/>
            <a:chExt cx="322560" cy="343440"/>
          </a:xfrm>
        </p:grpSpPr>
        <p:sp>
          <p:nvSpPr>
            <p:cNvPr id="423" name="Freeform 240">
              <a:extLst>
                <a:ext uri="{FF2B5EF4-FFF2-40B4-BE49-F238E27FC236}">
                  <a16:creationId xmlns:a16="http://schemas.microsoft.com/office/drawing/2014/main" id="{3B8C8951-0D31-F465-5F9E-0B8A49EF8F38}"/>
                </a:ext>
              </a:extLst>
            </p:cNvPr>
            <p:cNvSpPr/>
            <p:nvPr/>
          </p:nvSpPr>
          <p:spPr>
            <a:xfrm>
              <a:off x="127" y="127"/>
              <a:ext cx="322453" cy="343408"/>
            </a:xfrm>
            <a:custGeom>
              <a:avLst/>
              <a:gdLst/>
              <a:ahLst/>
              <a:cxnLst/>
              <a:rect l="l" t="t" r="r" b="b"/>
              <a:pathLst>
                <a:path w="322453" h="343408">
                  <a:moveTo>
                    <a:pt x="161163" y="0"/>
                  </a:moveTo>
                  <a:cubicBezTo>
                    <a:pt x="73279" y="0"/>
                    <a:pt x="0" y="77978"/>
                    <a:pt x="0" y="171704"/>
                  </a:cubicBezTo>
                  <a:cubicBezTo>
                    <a:pt x="0" y="265430"/>
                    <a:pt x="73279" y="343408"/>
                    <a:pt x="161163" y="343408"/>
                  </a:cubicBezTo>
                  <a:cubicBezTo>
                    <a:pt x="249047" y="343408"/>
                    <a:pt x="322453" y="265430"/>
                    <a:pt x="322453" y="171577"/>
                  </a:cubicBezTo>
                  <a:cubicBezTo>
                    <a:pt x="322453" y="77724"/>
                    <a:pt x="249174" y="0"/>
                    <a:pt x="161163" y="0"/>
                  </a:cubicBezTo>
                  <a:close/>
                </a:path>
              </a:pathLst>
            </a:custGeom>
            <a:solidFill>
              <a:srgbClr val="0DB7C4"/>
            </a:solidFill>
          </p:spPr>
        </p:sp>
      </p:grpSp>
      <p:grpSp>
        <p:nvGrpSpPr>
          <p:cNvPr id="424" name="Group 241">
            <a:extLst>
              <a:ext uri="{FF2B5EF4-FFF2-40B4-BE49-F238E27FC236}">
                <a16:creationId xmlns:a16="http://schemas.microsoft.com/office/drawing/2014/main" id="{EAB465AF-B35D-B466-8B7F-290D17744A5F}"/>
              </a:ext>
            </a:extLst>
          </p:cNvPr>
          <p:cNvGrpSpPr/>
          <p:nvPr/>
        </p:nvGrpSpPr>
        <p:grpSpPr>
          <a:xfrm>
            <a:off x="15185340" y="7150154"/>
            <a:ext cx="290520" cy="201960"/>
            <a:chOff x="0" y="0"/>
            <a:chExt cx="387360" cy="269280"/>
          </a:xfrm>
        </p:grpSpPr>
        <p:sp>
          <p:nvSpPr>
            <p:cNvPr id="425" name="Freeform 242">
              <a:extLst>
                <a:ext uri="{FF2B5EF4-FFF2-40B4-BE49-F238E27FC236}">
                  <a16:creationId xmlns:a16="http://schemas.microsoft.com/office/drawing/2014/main" id="{C96BCA5A-1313-0DFB-8CC6-0C2183BDF114}"/>
                </a:ext>
              </a:extLst>
            </p:cNvPr>
            <p:cNvSpPr/>
            <p:nvPr/>
          </p:nvSpPr>
          <p:spPr>
            <a:xfrm>
              <a:off x="127" y="0"/>
              <a:ext cx="387350" cy="269240"/>
            </a:xfrm>
            <a:custGeom>
              <a:avLst/>
              <a:gdLst/>
              <a:ahLst/>
              <a:cxnLst/>
              <a:rect l="l" t="t" r="r" b="b"/>
              <a:pathLst>
                <a:path w="387350" h="269240">
                  <a:moveTo>
                    <a:pt x="32258" y="0"/>
                  </a:moveTo>
                  <a:cubicBezTo>
                    <a:pt x="14605" y="0"/>
                    <a:pt x="0" y="15621"/>
                    <a:pt x="0" y="34417"/>
                  </a:cubicBezTo>
                  <a:cubicBezTo>
                    <a:pt x="0" y="53213"/>
                    <a:pt x="8763" y="65532"/>
                    <a:pt x="29337" y="65532"/>
                  </a:cubicBezTo>
                  <a:lnTo>
                    <a:pt x="223012" y="65532"/>
                  </a:lnTo>
                  <a:cubicBezTo>
                    <a:pt x="240665" y="65532"/>
                    <a:pt x="255397" y="81153"/>
                    <a:pt x="255397" y="99949"/>
                  </a:cubicBezTo>
                  <a:lnTo>
                    <a:pt x="255397" y="156083"/>
                  </a:lnTo>
                  <a:lnTo>
                    <a:pt x="243713" y="143637"/>
                  </a:lnTo>
                  <a:cubicBezTo>
                    <a:pt x="239268" y="137414"/>
                    <a:pt x="231267" y="134239"/>
                    <a:pt x="222758" y="134239"/>
                  </a:cubicBezTo>
                  <a:cubicBezTo>
                    <a:pt x="214249" y="134239"/>
                    <a:pt x="205486" y="137414"/>
                    <a:pt x="199644" y="143637"/>
                  </a:cubicBezTo>
                  <a:cubicBezTo>
                    <a:pt x="190881" y="156083"/>
                    <a:pt x="190881" y="177927"/>
                    <a:pt x="199644" y="190373"/>
                  </a:cubicBezTo>
                  <a:lnTo>
                    <a:pt x="267208" y="262255"/>
                  </a:lnTo>
                  <a:cubicBezTo>
                    <a:pt x="273050" y="266954"/>
                    <a:pt x="281051" y="269240"/>
                    <a:pt x="289179" y="269240"/>
                  </a:cubicBezTo>
                  <a:cubicBezTo>
                    <a:pt x="297307" y="269240"/>
                    <a:pt x="305308" y="266827"/>
                    <a:pt x="311150" y="262255"/>
                  </a:cubicBezTo>
                  <a:lnTo>
                    <a:pt x="375666" y="190373"/>
                  </a:lnTo>
                  <a:cubicBezTo>
                    <a:pt x="387350" y="177927"/>
                    <a:pt x="387350" y="156083"/>
                    <a:pt x="375666" y="143637"/>
                  </a:cubicBezTo>
                  <a:cubicBezTo>
                    <a:pt x="371348" y="137414"/>
                    <a:pt x="363220" y="134239"/>
                    <a:pt x="354838" y="134239"/>
                  </a:cubicBezTo>
                  <a:cubicBezTo>
                    <a:pt x="346456" y="134239"/>
                    <a:pt x="337566" y="137414"/>
                    <a:pt x="331724" y="143637"/>
                  </a:cubicBezTo>
                  <a:lnTo>
                    <a:pt x="322834" y="156083"/>
                  </a:lnTo>
                  <a:lnTo>
                    <a:pt x="322834" y="99949"/>
                  </a:lnTo>
                  <a:cubicBezTo>
                    <a:pt x="322707" y="43688"/>
                    <a:pt x="278765" y="0"/>
                    <a:pt x="225933" y="0"/>
                  </a:cubicBezTo>
                  <a:close/>
                </a:path>
              </a:pathLst>
            </a:custGeom>
            <a:solidFill>
              <a:srgbClr val="0DB7C4"/>
            </a:solidFill>
          </p:spPr>
        </p:sp>
      </p:grpSp>
      <p:grpSp>
        <p:nvGrpSpPr>
          <p:cNvPr id="426" name="Group 243">
            <a:extLst>
              <a:ext uri="{FF2B5EF4-FFF2-40B4-BE49-F238E27FC236}">
                <a16:creationId xmlns:a16="http://schemas.microsoft.com/office/drawing/2014/main" id="{CB6B7086-2153-DA4F-98F2-0E2C06282B68}"/>
              </a:ext>
            </a:extLst>
          </p:cNvPr>
          <p:cNvGrpSpPr/>
          <p:nvPr/>
        </p:nvGrpSpPr>
        <p:grpSpPr>
          <a:xfrm>
            <a:off x="14884020" y="7610774"/>
            <a:ext cx="297000" cy="205740"/>
            <a:chOff x="0" y="0"/>
            <a:chExt cx="396000" cy="274320"/>
          </a:xfrm>
        </p:grpSpPr>
        <p:sp>
          <p:nvSpPr>
            <p:cNvPr id="427" name="Freeform 244">
              <a:extLst>
                <a:ext uri="{FF2B5EF4-FFF2-40B4-BE49-F238E27FC236}">
                  <a16:creationId xmlns:a16="http://schemas.microsoft.com/office/drawing/2014/main" id="{385F8E97-E7B0-7958-054C-6417C632FF07}"/>
                </a:ext>
              </a:extLst>
            </p:cNvPr>
            <p:cNvSpPr/>
            <p:nvPr/>
          </p:nvSpPr>
          <p:spPr>
            <a:xfrm>
              <a:off x="127" y="0"/>
              <a:ext cx="395986" cy="274320"/>
            </a:xfrm>
            <a:custGeom>
              <a:avLst/>
              <a:gdLst/>
              <a:ahLst/>
              <a:cxnLst/>
              <a:rect l="l" t="t" r="r" b="b"/>
              <a:pathLst>
                <a:path w="395986"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965" y="273939"/>
                  </a:lnTo>
                  <a:cubicBezTo>
                    <a:pt x="357251" y="274193"/>
                    <a:pt x="359410" y="274320"/>
                    <a:pt x="361442" y="274320"/>
                  </a:cubicBezTo>
                  <a:cubicBezTo>
                    <a:pt x="383667" y="274320"/>
                    <a:pt x="395986" y="259715"/>
                    <a:pt x="395986" y="242697"/>
                  </a:cubicBezTo>
                  <a:cubicBezTo>
                    <a:pt x="395986" y="220726"/>
                    <a:pt x="381254" y="205105"/>
                    <a:pt x="363728"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348" y="8001"/>
                    <a:pt x="114300" y="1778"/>
                  </a:cubicBezTo>
                  <a:cubicBezTo>
                    <a:pt x="110363" y="635"/>
                    <a:pt x="106172" y="0"/>
                    <a:pt x="101854" y="0"/>
                  </a:cubicBezTo>
                  <a:close/>
                </a:path>
              </a:pathLst>
            </a:custGeom>
            <a:solidFill>
              <a:srgbClr val="0DB7C4"/>
            </a:solidFill>
          </p:spPr>
        </p:sp>
      </p:grpSp>
      <p:grpSp>
        <p:nvGrpSpPr>
          <p:cNvPr id="428" name="Group 245">
            <a:extLst>
              <a:ext uri="{FF2B5EF4-FFF2-40B4-BE49-F238E27FC236}">
                <a16:creationId xmlns:a16="http://schemas.microsoft.com/office/drawing/2014/main" id="{C9A83ACA-C338-4E4A-562F-D27353E286D3}"/>
              </a:ext>
            </a:extLst>
          </p:cNvPr>
          <p:cNvGrpSpPr/>
          <p:nvPr/>
        </p:nvGrpSpPr>
        <p:grpSpPr>
          <a:xfrm>
            <a:off x="15301440" y="7405574"/>
            <a:ext cx="248400" cy="255420"/>
            <a:chOff x="0" y="0"/>
            <a:chExt cx="331200" cy="340560"/>
          </a:xfrm>
        </p:grpSpPr>
        <p:sp>
          <p:nvSpPr>
            <p:cNvPr id="429" name="Freeform 246">
              <a:extLst>
                <a:ext uri="{FF2B5EF4-FFF2-40B4-BE49-F238E27FC236}">
                  <a16:creationId xmlns:a16="http://schemas.microsoft.com/office/drawing/2014/main" id="{05D4B277-9295-AC37-C169-651CDB6A6213}"/>
                </a:ext>
              </a:extLst>
            </p:cNvPr>
            <p:cNvSpPr/>
            <p:nvPr/>
          </p:nvSpPr>
          <p:spPr>
            <a:xfrm>
              <a:off x="0" y="0"/>
              <a:ext cx="331216" cy="340487"/>
            </a:xfrm>
            <a:custGeom>
              <a:avLst/>
              <a:gdLst/>
              <a:ahLst/>
              <a:cxnLst/>
              <a:rect l="l" t="t" r="r" b="b"/>
              <a:pathLst>
                <a:path w="331216" h="340487">
                  <a:moveTo>
                    <a:pt x="167005" y="0"/>
                  </a:moveTo>
                  <a:cubicBezTo>
                    <a:pt x="73279" y="0"/>
                    <a:pt x="0" y="78105"/>
                    <a:pt x="0" y="171831"/>
                  </a:cubicBezTo>
                  <a:cubicBezTo>
                    <a:pt x="0" y="262509"/>
                    <a:pt x="73279" y="340487"/>
                    <a:pt x="167005" y="340487"/>
                  </a:cubicBezTo>
                  <a:cubicBezTo>
                    <a:pt x="254889" y="340487"/>
                    <a:pt x="331216" y="262382"/>
                    <a:pt x="331216" y="171831"/>
                  </a:cubicBezTo>
                  <a:cubicBezTo>
                    <a:pt x="331216" y="78105"/>
                    <a:pt x="257937" y="0"/>
                    <a:pt x="167005" y="0"/>
                  </a:cubicBezTo>
                  <a:close/>
                </a:path>
              </a:pathLst>
            </a:custGeom>
            <a:solidFill>
              <a:srgbClr val="0DB7C4"/>
            </a:solidFill>
          </p:spPr>
        </p:sp>
      </p:grpSp>
      <p:grpSp>
        <p:nvGrpSpPr>
          <p:cNvPr id="430" name="Group 247">
            <a:extLst>
              <a:ext uri="{FF2B5EF4-FFF2-40B4-BE49-F238E27FC236}">
                <a16:creationId xmlns:a16="http://schemas.microsoft.com/office/drawing/2014/main" id="{C60226F3-8C51-7756-5273-BC66FDC744F8}"/>
              </a:ext>
            </a:extLst>
          </p:cNvPr>
          <p:cNvGrpSpPr/>
          <p:nvPr/>
        </p:nvGrpSpPr>
        <p:grpSpPr>
          <a:xfrm>
            <a:off x="14793840" y="7298114"/>
            <a:ext cx="387180" cy="262440"/>
            <a:chOff x="0" y="0"/>
            <a:chExt cx="516240" cy="349920"/>
          </a:xfrm>
        </p:grpSpPr>
        <p:sp>
          <p:nvSpPr>
            <p:cNvPr id="431" name="Freeform 248">
              <a:extLst>
                <a:ext uri="{FF2B5EF4-FFF2-40B4-BE49-F238E27FC236}">
                  <a16:creationId xmlns:a16="http://schemas.microsoft.com/office/drawing/2014/main" id="{7217FDD9-21E4-7D2B-1D36-D54BD5909FDC}"/>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solidFill>
              <a:srgbClr val="0DB7C4"/>
            </a:solidFill>
          </p:spPr>
        </p:sp>
      </p:grpSp>
      <p:grpSp>
        <p:nvGrpSpPr>
          <p:cNvPr id="432" name="Group 249">
            <a:extLst>
              <a:ext uri="{FF2B5EF4-FFF2-40B4-BE49-F238E27FC236}">
                <a16:creationId xmlns:a16="http://schemas.microsoft.com/office/drawing/2014/main" id="{A916E5AA-D16F-C9B0-B49D-C8ED5CFBE9D8}"/>
              </a:ext>
            </a:extLst>
          </p:cNvPr>
          <p:cNvGrpSpPr/>
          <p:nvPr/>
        </p:nvGrpSpPr>
        <p:grpSpPr>
          <a:xfrm>
            <a:off x="15229080" y="7658834"/>
            <a:ext cx="391500" cy="267300"/>
            <a:chOff x="0" y="0"/>
            <a:chExt cx="522000" cy="356400"/>
          </a:xfrm>
        </p:grpSpPr>
        <p:sp>
          <p:nvSpPr>
            <p:cNvPr id="433" name="Freeform 250">
              <a:extLst>
                <a:ext uri="{FF2B5EF4-FFF2-40B4-BE49-F238E27FC236}">
                  <a16:creationId xmlns:a16="http://schemas.microsoft.com/office/drawing/2014/main" id="{09C670B0-7803-48EE-A1AC-466C376C4C74}"/>
                </a:ext>
              </a:extLst>
            </p:cNvPr>
            <p:cNvSpPr/>
            <p:nvPr/>
          </p:nvSpPr>
          <p:spPr>
            <a:xfrm>
              <a:off x="127" y="127"/>
              <a:ext cx="521970" cy="356362"/>
            </a:xfrm>
            <a:custGeom>
              <a:avLst/>
              <a:gdLst/>
              <a:ahLst/>
              <a:cxnLst/>
              <a:rect l="l" t="t" r="r" b="b"/>
              <a:pathLst>
                <a:path w="521970" h="356362">
                  <a:moveTo>
                    <a:pt x="93853" y="0"/>
                  </a:moveTo>
                  <a:cubicBezTo>
                    <a:pt x="35179" y="53213"/>
                    <a:pt x="0" y="124968"/>
                    <a:pt x="0" y="212598"/>
                  </a:cubicBezTo>
                  <a:lnTo>
                    <a:pt x="0" y="322072"/>
                  </a:lnTo>
                  <a:cubicBezTo>
                    <a:pt x="0" y="340868"/>
                    <a:pt x="14605" y="356362"/>
                    <a:pt x="32258" y="356362"/>
                  </a:cubicBezTo>
                  <a:lnTo>
                    <a:pt x="489712" y="356362"/>
                  </a:lnTo>
                  <a:cubicBezTo>
                    <a:pt x="507365" y="356362"/>
                    <a:pt x="521970" y="340741"/>
                    <a:pt x="521970" y="322072"/>
                  </a:cubicBezTo>
                  <a:lnTo>
                    <a:pt x="521970" y="212598"/>
                  </a:lnTo>
                  <a:cubicBezTo>
                    <a:pt x="519049" y="124968"/>
                    <a:pt x="483743" y="53213"/>
                    <a:pt x="425196" y="0"/>
                  </a:cubicBezTo>
                  <a:cubicBezTo>
                    <a:pt x="384175" y="46990"/>
                    <a:pt x="325501" y="75057"/>
                    <a:pt x="258064" y="75057"/>
                  </a:cubicBezTo>
                  <a:cubicBezTo>
                    <a:pt x="193548" y="75057"/>
                    <a:pt x="134874" y="46990"/>
                    <a:pt x="93853" y="0"/>
                  </a:cubicBezTo>
                  <a:close/>
                </a:path>
              </a:pathLst>
            </a:custGeom>
            <a:solidFill>
              <a:srgbClr val="0DB7C4"/>
            </a:solidFill>
          </p:spPr>
        </p:sp>
      </p:grpSp>
      <p:grpSp>
        <p:nvGrpSpPr>
          <p:cNvPr id="434" name="Group 251">
            <a:extLst>
              <a:ext uri="{FF2B5EF4-FFF2-40B4-BE49-F238E27FC236}">
                <a16:creationId xmlns:a16="http://schemas.microsoft.com/office/drawing/2014/main" id="{A03F9853-4521-79EE-B17B-2E9D943079E3}"/>
              </a:ext>
            </a:extLst>
          </p:cNvPr>
          <p:cNvGrpSpPr/>
          <p:nvPr/>
        </p:nvGrpSpPr>
        <p:grpSpPr>
          <a:xfrm>
            <a:off x="7285680" y="7833794"/>
            <a:ext cx="298080" cy="317520"/>
            <a:chOff x="0" y="0"/>
            <a:chExt cx="397440" cy="423360"/>
          </a:xfrm>
        </p:grpSpPr>
        <p:sp>
          <p:nvSpPr>
            <p:cNvPr id="435" name="Freeform 252">
              <a:extLst>
                <a:ext uri="{FF2B5EF4-FFF2-40B4-BE49-F238E27FC236}">
                  <a16:creationId xmlns:a16="http://schemas.microsoft.com/office/drawing/2014/main" id="{DF452454-533E-66E5-B707-5D3A7A7D4B3C}"/>
                </a:ext>
              </a:extLst>
            </p:cNvPr>
            <p:cNvSpPr/>
            <p:nvPr/>
          </p:nvSpPr>
          <p:spPr>
            <a:xfrm>
              <a:off x="127" y="127"/>
              <a:ext cx="397510" cy="423291"/>
            </a:xfrm>
            <a:custGeom>
              <a:avLst/>
              <a:gdLst/>
              <a:ahLst/>
              <a:cxnLst/>
              <a:rect l="l" t="t" r="r" b="b"/>
              <a:pathLst>
                <a:path w="397510" h="423291">
                  <a:moveTo>
                    <a:pt x="194818" y="114681"/>
                  </a:moveTo>
                  <a:cubicBezTo>
                    <a:pt x="212852" y="114681"/>
                    <a:pt x="225552" y="128397"/>
                    <a:pt x="225552" y="147447"/>
                  </a:cubicBezTo>
                  <a:lnTo>
                    <a:pt x="225552" y="177546"/>
                  </a:lnTo>
                  <a:lnTo>
                    <a:pt x="253873" y="177546"/>
                  </a:lnTo>
                  <a:cubicBezTo>
                    <a:pt x="269240" y="177546"/>
                    <a:pt x="282067" y="191135"/>
                    <a:pt x="282067" y="207518"/>
                  </a:cubicBezTo>
                  <a:cubicBezTo>
                    <a:pt x="282067" y="223901"/>
                    <a:pt x="269240" y="237617"/>
                    <a:pt x="253873" y="237617"/>
                  </a:cubicBezTo>
                  <a:lnTo>
                    <a:pt x="194818" y="237617"/>
                  </a:lnTo>
                  <a:cubicBezTo>
                    <a:pt x="179451" y="237617"/>
                    <a:pt x="166624" y="223901"/>
                    <a:pt x="166624" y="207518"/>
                  </a:cubicBezTo>
                  <a:lnTo>
                    <a:pt x="166624" y="147447"/>
                  </a:lnTo>
                  <a:cubicBezTo>
                    <a:pt x="166624" y="128397"/>
                    <a:pt x="179451" y="114681"/>
                    <a:pt x="194818" y="114681"/>
                  </a:cubicBezTo>
                  <a:close/>
                  <a:moveTo>
                    <a:pt x="199898" y="0"/>
                  </a:moveTo>
                  <a:cubicBezTo>
                    <a:pt x="89789" y="0"/>
                    <a:pt x="0" y="95504"/>
                    <a:pt x="0" y="210312"/>
                  </a:cubicBezTo>
                  <a:cubicBezTo>
                    <a:pt x="0" y="327660"/>
                    <a:pt x="89789" y="423291"/>
                    <a:pt x="200025" y="423291"/>
                  </a:cubicBezTo>
                  <a:cubicBezTo>
                    <a:pt x="307848" y="423291"/>
                    <a:pt x="397510" y="327660"/>
                    <a:pt x="397510" y="210312"/>
                  </a:cubicBezTo>
                  <a:cubicBezTo>
                    <a:pt x="394843" y="92837"/>
                    <a:pt x="307721" y="0"/>
                    <a:pt x="199898" y="0"/>
                  </a:cubicBezTo>
                  <a:close/>
                </a:path>
              </a:pathLst>
            </a:custGeom>
            <a:solidFill>
              <a:srgbClr val="0DB7C4"/>
            </a:solidFill>
          </p:spPr>
        </p:sp>
      </p:grpSp>
      <p:grpSp>
        <p:nvGrpSpPr>
          <p:cNvPr id="436" name="Group 253">
            <a:extLst>
              <a:ext uri="{FF2B5EF4-FFF2-40B4-BE49-F238E27FC236}">
                <a16:creationId xmlns:a16="http://schemas.microsoft.com/office/drawing/2014/main" id="{48F062C3-FD29-5678-FFDF-2D5EDF92B8F4}"/>
              </a:ext>
            </a:extLst>
          </p:cNvPr>
          <p:cNvGrpSpPr/>
          <p:nvPr/>
        </p:nvGrpSpPr>
        <p:grpSpPr>
          <a:xfrm>
            <a:off x="6861240" y="7608614"/>
            <a:ext cx="636120" cy="450360"/>
            <a:chOff x="0" y="0"/>
            <a:chExt cx="848160" cy="600480"/>
          </a:xfrm>
        </p:grpSpPr>
        <p:sp>
          <p:nvSpPr>
            <p:cNvPr id="437" name="Freeform 254">
              <a:extLst>
                <a:ext uri="{FF2B5EF4-FFF2-40B4-BE49-F238E27FC236}">
                  <a16:creationId xmlns:a16="http://schemas.microsoft.com/office/drawing/2014/main" id="{B0FE18DA-7AAB-B55F-9052-BE658EA44D06}"/>
                </a:ext>
              </a:extLst>
            </p:cNvPr>
            <p:cNvSpPr/>
            <p:nvPr/>
          </p:nvSpPr>
          <p:spPr>
            <a:xfrm>
              <a:off x="0" y="0"/>
              <a:ext cx="848233" cy="600456"/>
            </a:xfrm>
            <a:custGeom>
              <a:avLst/>
              <a:gdLst/>
              <a:ahLst/>
              <a:cxnLst/>
              <a:rect l="l" t="t" r="r" b="b"/>
              <a:pathLst>
                <a:path w="848233"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378" y="117475"/>
                  </a:lnTo>
                  <a:cubicBezTo>
                    <a:pt x="466344" y="117475"/>
                    <a:pt x="453644" y="103759"/>
                    <a:pt x="453644" y="87376"/>
                  </a:cubicBezTo>
                  <a:cubicBezTo>
                    <a:pt x="453644" y="70993"/>
                    <a:pt x="466471" y="57404"/>
                    <a:pt x="484378" y="57404"/>
                  </a:cubicBezTo>
                  <a:close/>
                  <a:moveTo>
                    <a:pt x="653415" y="57404"/>
                  </a:moveTo>
                  <a:cubicBezTo>
                    <a:pt x="671449" y="57404"/>
                    <a:pt x="684149" y="70993"/>
                    <a:pt x="684149" y="87376"/>
                  </a:cubicBezTo>
                  <a:cubicBezTo>
                    <a:pt x="684149" y="103759"/>
                    <a:pt x="671322" y="117475"/>
                    <a:pt x="653415" y="117475"/>
                  </a:cubicBezTo>
                  <a:cubicBezTo>
                    <a:pt x="638048" y="117475"/>
                    <a:pt x="625221" y="103759"/>
                    <a:pt x="625221" y="87376"/>
                  </a:cubicBezTo>
                  <a:cubicBezTo>
                    <a:pt x="625221" y="70993"/>
                    <a:pt x="638048" y="57404"/>
                    <a:pt x="653415" y="57404"/>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378" y="240284"/>
                  </a:lnTo>
                  <a:cubicBezTo>
                    <a:pt x="466344" y="240284"/>
                    <a:pt x="453644" y="229362"/>
                    <a:pt x="453644" y="210185"/>
                  </a:cubicBezTo>
                  <a:cubicBezTo>
                    <a:pt x="453644" y="191008"/>
                    <a:pt x="466471" y="180213"/>
                    <a:pt x="484378" y="180213"/>
                  </a:cubicBezTo>
                  <a:close/>
                  <a:moveTo>
                    <a:pt x="653415" y="180213"/>
                  </a:moveTo>
                  <a:cubicBezTo>
                    <a:pt x="671449" y="180213"/>
                    <a:pt x="684149" y="193802"/>
                    <a:pt x="684149" y="210185"/>
                  </a:cubicBezTo>
                  <a:cubicBezTo>
                    <a:pt x="684149" y="229362"/>
                    <a:pt x="671322" y="240284"/>
                    <a:pt x="653415" y="240284"/>
                  </a:cubicBez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378" y="360299"/>
                  </a:lnTo>
                  <a:cubicBezTo>
                    <a:pt x="466344" y="360299"/>
                    <a:pt x="453644" y="346583"/>
                    <a:pt x="453644" y="330200"/>
                  </a:cubicBezTo>
                  <a:cubicBezTo>
                    <a:pt x="453644" y="313817"/>
                    <a:pt x="466471" y="300228"/>
                    <a:pt x="484378" y="300228"/>
                  </a:cubicBezTo>
                  <a:close/>
                  <a:moveTo>
                    <a:pt x="197358" y="420370"/>
                  </a:moveTo>
                  <a:cubicBezTo>
                    <a:pt x="215392" y="420370"/>
                    <a:pt x="228092" y="434086"/>
                    <a:pt x="228092" y="450469"/>
                  </a:cubicBezTo>
                  <a:cubicBezTo>
                    <a:pt x="228092" y="466852"/>
                    <a:pt x="215265" y="480441"/>
                    <a:pt x="197358" y="480441"/>
                  </a:cubicBezTo>
                  <a:lnTo>
                    <a:pt x="140970" y="480441"/>
                  </a:lnTo>
                  <a:cubicBezTo>
                    <a:pt x="125603" y="480441"/>
                    <a:pt x="112776" y="466852"/>
                    <a:pt x="112776" y="450469"/>
                  </a:cubicBezTo>
                  <a:cubicBezTo>
                    <a:pt x="112776" y="434086"/>
                    <a:pt x="125603" y="420370"/>
                    <a:pt x="140970" y="420370"/>
                  </a:cubicBezTo>
                  <a:close/>
                  <a:moveTo>
                    <a:pt x="312674" y="420370"/>
                  </a:moveTo>
                  <a:cubicBezTo>
                    <a:pt x="328041" y="420370"/>
                    <a:pt x="340868" y="434086"/>
                    <a:pt x="340868" y="450469"/>
                  </a:cubicBezTo>
                  <a:cubicBezTo>
                    <a:pt x="340868" y="466852"/>
                    <a:pt x="325501" y="480441"/>
                    <a:pt x="312674" y="480441"/>
                  </a:cubicBezTo>
                  <a:lnTo>
                    <a:pt x="310007" y="480441"/>
                  </a:lnTo>
                  <a:cubicBezTo>
                    <a:pt x="294640" y="480441"/>
                    <a:pt x="281813" y="466852"/>
                    <a:pt x="281813" y="450469"/>
                  </a:cubicBezTo>
                  <a:cubicBezTo>
                    <a:pt x="281813" y="434086"/>
                    <a:pt x="294640" y="420370"/>
                    <a:pt x="310007" y="420370"/>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378" y="480314"/>
                  </a:lnTo>
                  <a:cubicBezTo>
                    <a:pt x="466344" y="480314"/>
                    <a:pt x="453644" y="466725"/>
                    <a:pt x="453644" y="450342"/>
                  </a:cubicBezTo>
                  <a:cubicBezTo>
                    <a:pt x="453644" y="433959"/>
                    <a:pt x="466471" y="420243"/>
                    <a:pt x="484378" y="420243"/>
                  </a:cubicBezTo>
                  <a:lnTo>
                    <a:pt x="527939" y="420243"/>
                  </a:lnTo>
                  <a:cubicBezTo>
                    <a:pt x="563753" y="313817"/>
                    <a:pt x="656082" y="237363"/>
                    <a:pt x="766191" y="237363"/>
                  </a:cubicBezTo>
                  <a:cubicBezTo>
                    <a:pt x="794385" y="237363"/>
                    <a:pt x="822579" y="245618"/>
                    <a:pt x="848233" y="256540"/>
                  </a:cubicBezTo>
                  <a:lnTo>
                    <a:pt x="848233" y="0"/>
                  </a:lnTo>
                  <a:close/>
                </a:path>
              </a:pathLst>
            </a:custGeom>
            <a:solidFill>
              <a:srgbClr val="0DB7C4"/>
            </a:solidFill>
          </p:spPr>
        </p:sp>
      </p:grpSp>
      <p:grpSp>
        <p:nvGrpSpPr>
          <p:cNvPr id="438" name="Group 255">
            <a:extLst>
              <a:ext uri="{FF2B5EF4-FFF2-40B4-BE49-F238E27FC236}">
                <a16:creationId xmlns:a16="http://schemas.microsoft.com/office/drawing/2014/main" id="{44BBD9E5-B289-7704-DDB0-CCB56D15D570}"/>
              </a:ext>
            </a:extLst>
          </p:cNvPr>
          <p:cNvGrpSpPr/>
          <p:nvPr/>
        </p:nvGrpSpPr>
        <p:grpSpPr>
          <a:xfrm>
            <a:off x="6859080" y="7381274"/>
            <a:ext cx="637740" cy="184140"/>
            <a:chOff x="0" y="0"/>
            <a:chExt cx="850320" cy="245520"/>
          </a:xfrm>
        </p:grpSpPr>
        <p:sp>
          <p:nvSpPr>
            <p:cNvPr id="439" name="Freeform 256">
              <a:extLst>
                <a:ext uri="{FF2B5EF4-FFF2-40B4-BE49-F238E27FC236}">
                  <a16:creationId xmlns:a16="http://schemas.microsoft.com/office/drawing/2014/main" id="{B87B85CF-B82A-D74D-FBED-79A0D28DBA95}"/>
                </a:ext>
              </a:extLst>
            </p:cNvPr>
            <p:cNvSpPr/>
            <p:nvPr/>
          </p:nvSpPr>
          <p:spPr>
            <a:xfrm>
              <a:off x="127" y="0"/>
              <a:ext cx="850265" cy="245491"/>
            </a:xfrm>
            <a:custGeom>
              <a:avLst/>
              <a:gdLst/>
              <a:ahLst/>
              <a:cxnLst/>
              <a:rect l="l" t="t" r="r" b="b"/>
              <a:pathLst>
                <a:path w="850265" h="245491">
                  <a:moveTo>
                    <a:pt x="140843" y="0"/>
                  </a:moveTo>
                  <a:cubicBezTo>
                    <a:pt x="122936" y="0"/>
                    <a:pt x="110109" y="13716"/>
                    <a:pt x="110109" y="30099"/>
                  </a:cubicBezTo>
                  <a:lnTo>
                    <a:pt x="110109" y="59944"/>
                  </a:lnTo>
                  <a:lnTo>
                    <a:pt x="81915" y="59944"/>
                  </a:lnTo>
                  <a:cubicBezTo>
                    <a:pt x="33147" y="59944"/>
                    <a:pt x="0" y="100965"/>
                    <a:pt x="0" y="149987"/>
                  </a:cubicBezTo>
                  <a:lnTo>
                    <a:pt x="0" y="245491"/>
                  </a:lnTo>
                  <a:lnTo>
                    <a:pt x="847725" y="245491"/>
                  </a:lnTo>
                  <a:lnTo>
                    <a:pt x="847725" y="149987"/>
                  </a:lnTo>
                  <a:lnTo>
                    <a:pt x="850265" y="149987"/>
                  </a:lnTo>
                  <a:cubicBezTo>
                    <a:pt x="850265" y="98171"/>
                    <a:pt x="811911" y="59944"/>
                    <a:pt x="765810" y="59944"/>
                  </a:cubicBezTo>
                  <a:lnTo>
                    <a:pt x="737616" y="59944"/>
                  </a:lnTo>
                  <a:lnTo>
                    <a:pt x="737616" y="30099"/>
                  </a:lnTo>
                  <a:cubicBezTo>
                    <a:pt x="737616" y="13716"/>
                    <a:pt x="724789" y="0"/>
                    <a:pt x="709422" y="0"/>
                  </a:cubicBezTo>
                  <a:cubicBezTo>
                    <a:pt x="694055" y="0"/>
                    <a:pt x="681228" y="13716"/>
                    <a:pt x="681228" y="30099"/>
                  </a:cubicBezTo>
                  <a:lnTo>
                    <a:pt x="681228" y="59944"/>
                  </a:lnTo>
                  <a:lnTo>
                    <a:pt x="568579" y="59944"/>
                  </a:lnTo>
                  <a:lnTo>
                    <a:pt x="568579" y="30099"/>
                  </a:lnTo>
                  <a:cubicBezTo>
                    <a:pt x="568579" y="13716"/>
                    <a:pt x="555752" y="0"/>
                    <a:pt x="540385" y="0"/>
                  </a:cubicBezTo>
                  <a:cubicBezTo>
                    <a:pt x="525018" y="0"/>
                    <a:pt x="512318" y="13716"/>
                    <a:pt x="512318" y="30099"/>
                  </a:cubicBezTo>
                  <a:lnTo>
                    <a:pt x="512318" y="59944"/>
                  </a:lnTo>
                  <a:lnTo>
                    <a:pt x="337947" y="59944"/>
                  </a:lnTo>
                  <a:lnTo>
                    <a:pt x="337947" y="30099"/>
                  </a:lnTo>
                  <a:cubicBezTo>
                    <a:pt x="337947" y="13716"/>
                    <a:pt x="325247" y="0"/>
                    <a:pt x="309880" y="0"/>
                  </a:cubicBezTo>
                  <a:cubicBezTo>
                    <a:pt x="294513" y="0"/>
                    <a:pt x="281686" y="13716"/>
                    <a:pt x="281686" y="30099"/>
                  </a:cubicBezTo>
                  <a:lnTo>
                    <a:pt x="281686" y="59944"/>
                  </a:lnTo>
                  <a:lnTo>
                    <a:pt x="169037" y="59944"/>
                  </a:lnTo>
                  <a:lnTo>
                    <a:pt x="169037" y="30099"/>
                  </a:lnTo>
                  <a:cubicBezTo>
                    <a:pt x="169037" y="13716"/>
                    <a:pt x="156210" y="0"/>
                    <a:pt x="140843" y="0"/>
                  </a:cubicBezTo>
                  <a:close/>
                </a:path>
              </a:pathLst>
            </a:custGeom>
            <a:solidFill>
              <a:srgbClr val="0DB7C4"/>
            </a:solidFill>
          </p:spPr>
        </p:sp>
      </p:grpSp>
      <p:grpSp>
        <p:nvGrpSpPr>
          <p:cNvPr id="440" name="Group 257">
            <a:extLst>
              <a:ext uri="{FF2B5EF4-FFF2-40B4-BE49-F238E27FC236}">
                <a16:creationId xmlns:a16="http://schemas.microsoft.com/office/drawing/2014/main" id="{93E9CAB0-5DDE-0A9F-9547-B625EA53BE2F}"/>
              </a:ext>
            </a:extLst>
          </p:cNvPr>
          <p:cNvGrpSpPr/>
          <p:nvPr/>
        </p:nvGrpSpPr>
        <p:grpSpPr>
          <a:xfrm>
            <a:off x="13927680" y="7586474"/>
            <a:ext cx="297540" cy="315360"/>
            <a:chOff x="0" y="0"/>
            <a:chExt cx="396720" cy="420480"/>
          </a:xfrm>
        </p:grpSpPr>
        <p:sp>
          <p:nvSpPr>
            <p:cNvPr id="441" name="Freeform 258">
              <a:extLst>
                <a:ext uri="{FF2B5EF4-FFF2-40B4-BE49-F238E27FC236}">
                  <a16:creationId xmlns:a16="http://schemas.microsoft.com/office/drawing/2014/main" id="{971F37C4-0522-8BB6-CDEC-7E34C22FE4CB}"/>
                </a:ext>
              </a:extLst>
            </p:cNvPr>
            <p:cNvSpPr/>
            <p:nvPr/>
          </p:nvSpPr>
          <p:spPr>
            <a:xfrm>
              <a:off x="0" y="-127"/>
              <a:ext cx="396748" cy="420624"/>
            </a:xfrm>
            <a:custGeom>
              <a:avLst/>
              <a:gdLst/>
              <a:ahLst/>
              <a:cxnLst/>
              <a:rect l="l" t="t" r="r" b="b"/>
              <a:pathLst>
                <a:path w="396748" h="420624">
                  <a:moveTo>
                    <a:pt x="197104" y="57531"/>
                  </a:moveTo>
                  <a:cubicBezTo>
                    <a:pt x="215011" y="57531"/>
                    <a:pt x="227838" y="71120"/>
                    <a:pt x="227838" y="87503"/>
                  </a:cubicBezTo>
                  <a:cubicBezTo>
                    <a:pt x="227838" y="103886"/>
                    <a:pt x="215011" y="117602"/>
                    <a:pt x="197104" y="117602"/>
                  </a:cubicBezTo>
                  <a:cubicBezTo>
                    <a:pt x="181737" y="117602"/>
                    <a:pt x="168910" y="103886"/>
                    <a:pt x="168910" y="87503"/>
                  </a:cubicBezTo>
                  <a:cubicBezTo>
                    <a:pt x="168910" y="71120"/>
                    <a:pt x="181737" y="57531"/>
                    <a:pt x="197104" y="57531"/>
                  </a:cubicBezTo>
                  <a:close/>
                  <a:moveTo>
                    <a:pt x="197104" y="144907"/>
                  </a:moveTo>
                  <a:cubicBezTo>
                    <a:pt x="215011" y="144907"/>
                    <a:pt x="227838" y="158623"/>
                    <a:pt x="227838" y="177673"/>
                  </a:cubicBezTo>
                  <a:lnTo>
                    <a:pt x="227838" y="327787"/>
                  </a:lnTo>
                  <a:cubicBezTo>
                    <a:pt x="227838" y="344170"/>
                    <a:pt x="215011" y="357759"/>
                    <a:pt x="197104" y="357759"/>
                  </a:cubicBezTo>
                  <a:cubicBezTo>
                    <a:pt x="181737" y="357759"/>
                    <a:pt x="168910" y="344170"/>
                    <a:pt x="168910" y="327787"/>
                  </a:cubicBezTo>
                  <a:lnTo>
                    <a:pt x="168910" y="177546"/>
                  </a:lnTo>
                  <a:cubicBezTo>
                    <a:pt x="168910" y="158496"/>
                    <a:pt x="181737" y="144780"/>
                    <a:pt x="197104" y="144780"/>
                  </a:cubicBezTo>
                  <a:close/>
                  <a:moveTo>
                    <a:pt x="197104" y="0"/>
                  </a:moveTo>
                  <a:cubicBezTo>
                    <a:pt x="89662" y="127"/>
                    <a:pt x="0" y="95758"/>
                    <a:pt x="0" y="210312"/>
                  </a:cubicBezTo>
                  <a:cubicBezTo>
                    <a:pt x="0" y="324866"/>
                    <a:pt x="89662" y="420624"/>
                    <a:pt x="197104" y="420624"/>
                  </a:cubicBezTo>
                  <a:cubicBezTo>
                    <a:pt x="307213" y="420624"/>
                    <a:pt x="396748" y="324993"/>
                    <a:pt x="396748" y="210439"/>
                  </a:cubicBezTo>
                  <a:cubicBezTo>
                    <a:pt x="396748" y="90297"/>
                    <a:pt x="307213" y="127"/>
                    <a:pt x="197104" y="127"/>
                  </a:cubicBezTo>
                  <a:close/>
                </a:path>
              </a:pathLst>
            </a:custGeom>
            <a:solidFill>
              <a:srgbClr val="0DB7C4"/>
            </a:solidFill>
          </p:spPr>
        </p:sp>
      </p:grpSp>
      <p:grpSp>
        <p:nvGrpSpPr>
          <p:cNvPr id="442" name="Group 259">
            <a:extLst>
              <a:ext uri="{FF2B5EF4-FFF2-40B4-BE49-F238E27FC236}">
                <a16:creationId xmlns:a16="http://schemas.microsoft.com/office/drawing/2014/main" id="{3BFD1D04-EC69-F346-C243-47AECCE32B82}"/>
              </a:ext>
            </a:extLst>
          </p:cNvPr>
          <p:cNvGrpSpPr/>
          <p:nvPr/>
        </p:nvGrpSpPr>
        <p:grpSpPr>
          <a:xfrm>
            <a:off x="13545360" y="7336454"/>
            <a:ext cx="86400" cy="563220"/>
            <a:chOff x="0" y="0"/>
            <a:chExt cx="115200" cy="750960"/>
          </a:xfrm>
        </p:grpSpPr>
        <p:sp>
          <p:nvSpPr>
            <p:cNvPr id="443" name="Freeform 260">
              <a:extLst>
                <a:ext uri="{FF2B5EF4-FFF2-40B4-BE49-F238E27FC236}">
                  <a16:creationId xmlns:a16="http://schemas.microsoft.com/office/drawing/2014/main" id="{F36D92F1-CC5A-0018-2098-EA50F0EF7126}"/>
                </a:ext>
              </a:extLst>
            </p:cNvPr>
            <p:cNvSpPr/>
            <p:nvPr/>
          </p:nvSpPr>
          <p:spPr>
            <a:xfrm>
              <a:off x="0" y="127"/>
              <a:ext cx="115189" cy="750951"/>
            </a:xfrm>
            <a:custGeom>
              <a:avLst/>
              <a:gdLst/>
              <a:ahLst/>
              <a:cxnLst/>
              <a:rect l="l" t="t" r="r" b="b"/>
              <a:pathLst>
                <a:path w="115189" h="750951">
                  <a:moveTo>
                    <a:pt x="2540" y="0"/>
                  </a:moveTo>
                  <a:lnTo>
                    <a:pt x="2540" y="633476"/>
                  </a:lnTo>
                  <a:cubicBezTo>
                    <a:pt x="0" y="696214"/>
                    <a:pt x="51181" y="750951"/>
                    <a:pt x="115189" y="750951"/>
                  </a:cubicBezTo>
                  <a:lnTo>
                    <a:pt x="115189" y="29972"/>
                  </a:lnTo>
                  <a:lnTo>
                    <a:pt x="87122" y="29972"/>
                  </a:lnTo>
                  <a:cubicBezTo>
                    <a:pt x="53848" y="29972"/>
                    <a:pt x="25654" y="21844"/>
                    <a:pt x="2540" y="0"/>
                  </a:cubicBezTo>
                  <a:close/>
                </a:path>
              </a:pathLst>
            </a:custGeom>
            <a:solidFill>
              <a:srgbClr val="0DB7C4"/>
            </a:solidFill>
          </p:spPr>
        </p:sp>
      </p:grpSp>
      <p:grpSp>
        <p:nvGrpSpPr>
          <p:cNvPr id="444" name="Group 261">
            <a:extLst>
              <a:ext uri="{FF2B5EF4-FFF2-40B4-BE49-F238E27FC236}">
                <a16:creationId xmlns:a16="http://schemas.microsoft.com/office/drawing/2014/main" id="{E0D43DEA-58B1-7DF4-0AC2-0F0097AF1469}"/>
              </a:ext>
            </a:extLst>
          </p:cNvPr>
          <p:cNvGrpSpPr/>
          <p:nvPr/>
        </p:nvGrpSpPr>
        <p:grpSpPr>
          <a:xfrm>
            <a:off x="13671720" y="7359134"/>
            <a:ext cx="426600" cy="540540"/>
            <a:chOff x="0" y="0"/>
            <a:chExt cx="568800" cy="720720"/>
          </a:xfrm>
        </p:grpSpPr>
        <p:sp>
          <p:nvSpPr>
            <p:cNvPr id="445" name="Freeform 262">
              <a:extLst>
                <a:ext uri="{FF2B5EF4-FFF2-40B4-BE49-F238E27FC236}">
                  <a16:creationId xmlns:a16="http://schemas.microsoft.com/office/drawing/2014/main" id="{5B60DE1C-A2D3-0088-6682-50BF4D1736CB}"/>
                </a:ext>
              </a:extLst>
            </p:cNvPr>
            <p:cNvSpPr/>
            <p:nvPr/>
          </p:nvSpPr>
          <p:spPr>
            <a:xfrm>
              <a:off x="127" y="0"/>
              <a:ext cx="568706" cy="720725"/>
            </a:xfrm>
            <a:custGeom>
              <a:avLst/>
              <a:gdLst/>
              <a:ahLst/>
              <a:cxnLst/>
              <a:rect l="l" t="t" r="r" b="b"/>
              <a:pathLst>
                <a:path w="568706" h="720725">
                  <a:moveTo>
                    <a:pt x="427863" y="60071"/>
                  </a:moveTo>
                  <a:cubicBezTo>
                    <a:pt x="443230" y="60071"/>
                    <a:pt x="456057" y="73787"/>
                    <a:pt x="456057" y="90170"/>
                  </a:cubicBezTo>
                  <a:cubicBezTo>
                    <a:pt x="456057" y="106553"/>
                    <a:pt x="443230" y="120142"/>
                    <a:pt x="427863"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762" y="720725"/>
                  </a:lnTo>
                  <a:cubicBezTo>
                    <a:pt x="325374"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504" y="240284"/>
                    <a:pt x="537972" y="240284"/>
                  </a:cubicBezTo>
                  <a:cubicBezTo>
                    <a:pt x="548259" y="240284"/>
                    <a:pt x="558419" y="242951"/>
                    <a:pt x="568706" y="242951"/>
                  </a:cubicBezTo>
                  <a:lnTo>
                    <a:pt x="568706" y="0"/>
                  </a:lnTo>
                  <a:close/>
                </a:path>
              </a:pathLst>
            </a:custGeom>
            <a:solidFill>
              <a:srgbClr val="0DB7C4"/>
            </a:solidFill>
          </p:spPr>
        </p:sp>
      </p:grpSp>
      <p:grpSp>
        <p:nvGrpSpPr>
          <p:cNvPr id="446" name="Group 263">
            <a:extLst>
              <a:ext uri="{FF2B5EF4-FFF2-40B4-BE49-F238E27FC236}">
                <a16:creationId xmlns:a16="http://schemas.microsoft.com/office/drawing/2014/main" id="{6E6928C2-37CA-980E-FEED-FA375A5597C4}"/>
              </a:ext>
            </a:extLst>
          </p:cNvPr>
          <p:cNvGrpSpPr/>
          <p:nvPr/>
        </p:nvGrpSpPr>
        <p:grpSpPr>
          <a:xfrm>
            <a:off x="13758660" y="7629134"/>
            <a:ext cx="161460" cy="45360"/>
            <a:chOff x="0" y="0"/>
            <a:chExt cx="215280" cy="60480"/>
          </a:xfrm>
        </p:grpSpPr>
        <p:sp>
          <p:nvSpPr>
            <p:cNvPr id="447" name="Freeform 264">
              <a:extLst>
                <a:ext uri="{FF2B5EF4-FFF2-40B4-BE49-F238E27FC236}">
                  <a16:creationId xmlns:a16="http://schemas.microsoft.com/office/drawing/2014/main" id="{E76ED17D-0F74-5698-0D12-02F5970D0F22}"/>
                </a:ext>
              </a:extLst>
            </p:cNvPr>
            <p:cNvSpPr/>
            <p:nvPr/>
          </p:nvSpPr>
          <p:spPr>
            <a:xfrm>
              <a:off x="127" y="127"/>
              <a:ext cx="215265" cy="60452"/>
            </a:xfrm>
            <a:custGeom>
              <a:avLst/>
              <a:gdLst/>
              <a:ahLst/>
              <a:cxnLst/>
              <a:rect l="l" t="t" r="r" b="b"/>
              <a:pathLst>
                <a:path w="215265" h="60452">
                  <a:moveTo>
                    <a:pt x="0" y="0"/>
                  </a:moveTo>
                  <a:lnTo>
                    <a:pt x="0" y="60452"/>
                  </a:lnTo>
                  <a:lnTo>
                    <a:pt x="187071" y="60452"/>
                  </a:lnTo>
                  <a:cubicBezTo>
                    <a:pt x="192151" y="41148"/>
                    <a:pt x="202438" y="19177"/>
                    <a:pt x="215265" y="0"/>
                  </a:cubicBezTo>
                  <a:close/>
                </a:path>
              </a:pathLst>
            </a:custGeom>
            <a:solidFill>
              <a:srgbClr val="0DB7C4"/>
            </a:solidFill>
          </p:spPr>
        </p:sp>
      </p:grpSp>
      <p:grpSp>
        <p:nvGrpSpPr>
          <p:cNvPr id="448" name="Group 265">
            <a:extLst>
              <a:ext uri="{FF2B5EF4-FFF2-40B4-BE49-F238E27FC236}">
                <a16:creationId xmlns:a16="http://schemas.microsoft.com/office/drawing/2014/main" id="{75333767-2E29-A611-596B-6A724676261B}"/>
              </a:ext>
            </a:extLst>
          </p:cNvPr>
          <p:cNvGrpSpPr/>
          <p:nvPr/>
        </p:nvGrpSpPr>
        <p:grpSpPr>
          <a:xfrm>
            <a:off x="13545360" y="7180934"/>
            <a:ext cx="551340" cy="133380"/>
            <a:chOff x="0" y="0"/>
            <a:chExt cx="735120" cy="177840"/>
          </a:xfrm>
        </p:grpSpPr>
        <p:sp>
          <p:nvSpPr>
            <p:cNvPr id="449" name="Freeform 266">
              <a:extLst>
                <a:ext uri="{FF2B5EF4-FFF2-40B4-BE49-F238E27FC236}">
                  <a16:creationId xmlns:a16="http://schemas.microsoft.com/office/drawing/2014/main" id="{4A790647-5839-E60B-1F97-1869A72E0EA5}"/>
                </a:ext>
              </a:extLst>
            </p:cNvPr>
            <p:cNvSpPr/>
            <p:nvPr/>
          </p:nvSpPr>
          <p:spPr>
            <a:xfrm>
              <a:off x="127" y="0"/>
              <a:ext cx="735076" cy="177800"/>
            </a:xfrm>
            <a:custGeom>
              <a:avLst/>
              <a:gdLst/>
              <a:ahLst/>
              <a:cxnLst/>
              <a:rect l="l" t="t" r="r" b="b"/>
              <a:pathLst>
                <a:path w="735076" h="177800">
                  <a:moveTo>
                    <a:pt x="86995" y="0"/>
                  </a:moveTo>
                  <a:cubicBezTo>
                    <a:pt x="38354" y="0"/>
                    <a:pt x="2413" y="41021"/>
                    <a:pt x="2413" y="90297"/>
                  </a:cubicBezTo>
                  <a:cubicBezTo>
                    <a:pt x="0" y="136906"/>
                    <a:pt x="38354" y="177800"/>
                    <a:pt x="86995" y="177800"/>
                  </a:cubicBezTo>
                  <a:lnTo>
                    <a:pt x="735076" y="177800"/>
                  </a:lnTo>
                  <a:cubicBezTo>
                    <a:pt x="688848" y="177800"/>
                    <a:pt x="653034" y="136779"/>
                    <a:pt x="653034" y="90297"/>
                  </a:cubicBezTo>
                  <a:cubicBezTo>
                    <a:pt x="653034" y="38227"/>
                    <a:pt x="691515" y="0"/>
                    <a:pt x="735076" y="0"/>
                  </a:cubicBezTo>
                  <a:close/>
                </a:path>
              </a:pathLst>
            </a:custGeom>
            <a:solidFill>
              <a:srgbClr val="0DB7C4"/>
            </a:solidFill>
          </p:spPr>
        </p:sp>
      </p:grpSp>
      <p:grpSp>
        <p:nvGrpSpPr>
          <p:cNvPr id="450" name="Group 267">
            <a:extLst>
              <a:ext uri="{FF2B5EF4-FFF2-40B4-BE49-F238E27FC236}">
                <a16:creationId xmlns:a16="http://schemas.microsoft.com/office/drawing/2014/main" id="{7BDBC250-4520-7908-1F16-DE5221A22125}"/>
              </a:ext>
            </a:extLst>
          </p:cNvPr>
          <p:cNvGrpSpPr/>
          <p:nvPr/>
        </p:nvGrpSpPr>
        <p:grpSpPr>
          <a:xfrm>
            <a:off x="13714380" y="4279514"/>
            <a:ext cx="275940" cy="294300"/>
            <a:chOff x="0" y="0"/>
            <a:chExt cx="367920" cy="392400"/>
          </a:xfrm>
        </p:grpSpPr>
        <p:sp>
          <p:nvSpPr>
            <p:cNvPr id="451" name="Freeform 268">
              <a:extLst>
                <a:ext uri="{FF2B5EF4-FFF2-40B4-BE49-F238E27FC236}">
                  <a16:creationId xmlns:a16="http://schemas.microsoft.com/office/drawing/2014/main" id="{17215F41-4168-6216-1E20-A7EA0ACFCE6D}"/>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solidFill>
              <a:srgbClr val="0DB7C4"/>
            </a:solidFill>
          </p:spPr>
        </p:sp>
      </p:grpSp>
      <p:grpSp>
        <p:nvGrpSpPr>
          <p:cNvPr id="452" name="Group 269">
            <a:extLst>
              <a:ext uri="{FF2B5EF4-FFF2-40B4-BE49-F238E27FC236}">
                <a16:creationId xmlns:a16="http://schemas.microsoft.com/office/drawing/2014/main" id="{EF2C4A63-8BE8-DF4F-018B-A4BE73E401A8}"/>
              </a:ext>
            </a:extLst>
          </p:cNvPr>
          <p:cNvGrpSpPr/>
          <p:nvPr/>
        </p:nvGrpSpPr>
        <p:grpSpPr>
          <a:xfrm>
            <a:off x="13383360" y="4867574"/>
            <a:ext cx="945540" cy="416880"/>
            <a:chOff x="0" y="0"/>
            <a:chExt cx="1260720" cy="555840"/>
          </a:xfrm>
        </p:grpSpPr>
        <p:sp>
          <p:nvSpPr>
            <p:cNvPr id="453" name="Freeform 270">
              <a:extLst>
                <a:ext uri="{FF2B5EF4-FFF2-40B4-BE49-F238E27FC236}">
                  <a16:creationId xmlns:a16="http://schemas.microsoft.com/office/drawing/2014/main" id="{CDE3BD92-D826-4F2E-E290-A09308753565}"/>
                </a:ext>
              </a:extLst>
            </p:cNvPr>
            <p:cNvSpPr/>
            <p:nvPr/>
          </p:nvSpPr>
          <p:spPr>
            <a:xfrm>
              <a:off x="127" y="0"/>
              <a:ext cx="1260729" cy="555879"/>
            </a:xfrm>
            <a:custGeom>
              <a:avLst/>
              <a:gdLst/>
              <a:ahLst/>
              <a:cxnLst/>
              <a:rect l="l" t="t" r="r" b="b"/>
              <a:pathLst>
                <a:path w="1260729" h="555879">
                  <a:moveTo>
                    <a:pt x="73533" y="0"/>
                  </a:moveTo>
                  <a:cubicBezTo>
                    <a:pt x="33401" y="0"/>
                    <a:pt x="0" y="35687"/>
                    <a:pt x="0" y="78359"/>
                  </a:cubicBezTo>
                  <a:cubicBezTo>
                    <a:pt x="0" y="124714"/>
                    <a:pt x="33401" y="160401"/>
                    <a:pt x="73533" y="160401"/>
                  </a:cubicBezTo>
                  <a:lnTo>
                    <a:pt x="73533" y="516763"/>
                  </a:lnTo>
                  <a:cubicBezTo>
                    <a:pt x="73533" y="538099"/>
                    <a:pt x="90170" y="555879"/>
                    <a:pt x="110236" y="555879"/>
                  </a:cubicBezTo>
                  <a:lnTo>
                    <a:pt x="1147064" y="555879"/>
                  </a:lnTo>
                  <a:cubicBezTo>
                    <a:pt x="1170559" y="555879"/>
                    <a:pt x="1187196" y="538099"/>
                    <a:pt x="1187196" y="516763"/>
                  </a:cubicBezTo>
                  <a:lnTo>
                    <a:pt x="1187196" y="160401"/>
                  </a:lnTo>
                  <a:cubicBezTo>
                    <a:pt x="1227328" y="160401"/>
                    <a:pt x="1260729" y="124714"/>
                    <a:pt x="1260729" y="78359"/>
                  </a:cubicBezTo>
                  <a:cubicBezTo>
                    <a:pt x="1253998" y="35687"/>
                    <a:pt x="1220597" y="0"/>
                    <a:pt x="1180465" y="0"/>
                  </a:cubicBezTo>
                  <a:close/>
                </a:path>
              </a:pathLst>
            </a:custGeom>
            <a:solidFill>
              <a:srgbClr val="0DB7C4"/>
            </a:solidFill>
          </p:spPr>
        </p:sp>
      </p:grpSp>
      <p:grpSp>
        <p:nvGrpSpPr>
          <p:cNvPr id="454" name="Group 271">
            <a:extLst>
              <a:ext uri="{FF2B5EF4-FFF2-40B4-BE49-F238E27FC236}">
                <a16:creationId xmlns:a16="http://schemas.microsoft.com/office/drawing/2014/main" id="{B667FC7A-7B47-4823-D8A6-14C20DCA6D72}"/>
              </a:ext>
            </a:extLst>
          </p:cNvPr>
          <p:cNvGrpSpPr/>
          <p:nvPr/>
        </p:nvGrpSpPr>
        <p:grpSpPr>
          <a:xfrm>
            <a:off x="14028120" y="4399934"/>
            <a:ext cx="238140" cy="411480"/>
            <a:chOff x="0" y="0"/>
            <a:chExt cx="317520" cy="548640"/>
          </a:xfrm>
        </p:grpSpPr>
        <p:sp>
          <p:nvSpPr>
            <p:cNvPr id="455" name="Freeform 272">
              <a:extLst>
                <a:ext uri="{FF2B5EF4-FFF2-40B4-BE49-F238E27FC236}">
                  <a16:creationId xmlns:a16="http://schemas.microsoft.com/office/drawing/2014/main" id="{DA29CE11-6E1D-3B84-C171-5B541FE3CC7A}"/>
                </a:ext>
              </a:extLst>
            </p:cNvPr>
            <p:cNvSpPr/>
            <p:nvPr/>
          </p:nvSpPr>
          <p:spPr>
            <a:xfrm>
              <a:off x="127" y="0"/>
              <a:ext cx="317500" cy="548640"/>
            </a:xfrm>
            <a:custGeom>
              <a:avLst/>
              <a:gdLst/>
              <a:ahLst/>
              <a:cxnLst/>
              <a:rect l="l" t="t" r="r" b="b"/>
              <a:pathLst>
                <a:path w="317500" h="548640">
                  <a:moveTo>
                    <a:pt x="20066" y="0"/>
                  </a:moveTo>
                  <a:cubicBezTo>
                    <a:pt x="20066" y="14224"/>
                    <a:pt x="26797" y="25019"/>
                    <a:pt x="26797" y="39243"/>
                  </a:cubicBezTo>
                  <a:cubicBezTo>
                    <a:pt x="26797" y="78359"/>
                    <a:pt x="16764" y="121158"/>
                    <a:pt x="0" y="156718"/>
                  </a:cubicBezTo>
                  <a:cubicBezTo>
                    <a:pt x="103505" y="235077"/>
                    <a:pt x="170434" y="359791"/>
                    <a:pt x="170434" y="505841"/>
                  </a:cubicBezTo>
                  <a:lnTo>
                    <a:pt x="170434" y="548640"/>
                  </a:lnTo>
                  <a:lnTo>
                    <a:pt x="317500" y="548640"/>
                  </a:lnTo>
                  <a:lnTo>
                    <a:pt x="263906" y="85471"/>
                  </a:lnTo>
                  <a:cubicBezTo>
                    <a:pt x="250571" y="35560"/>
                    <a:pt x="203835" y="0"/>
                    <a:pt x="153670" y="0"/>
                  </a:cubicBezTo>
                  <a:close/>
                </a:path>
              </a:pathLst>
            </a:custGeom>
            <a:solidFill>
              <a:srgbClr val="0DB7C4"/>
            </a:solidFill>
          </p:spPr>
        </p:sp>
      </p:grpSp>
      <p:grpSp>
        <p:nvGrpSpPr>
          <p:cNvPr id="456" name="Group 273">
            <a:extLst>
              <a:ext uri="{FF2B5EF4-FFF2-40B4-BE49-F238E27FC236}">
                <a16:creationId xmlns:a16="http://schemas.microsoft.com/office/drawing/2014/main" id="{D6F79D1B-250D-5350-317F-2C97FC45FCDD}"/>
              </a:ext>
            </a:extLst>
          </p:cNvPr>
          <p:cNvGrpSpPr/>
          <p:nvPr/>
        </p:nvGrpSpPr>
        <p:grpSpPr>
          <a:xfrm>
            <a:off x="13438440" y="4399934"/>
            <a:ext cx="238140" cy="411480"/>
            <a:chOff x="0" y="0"/>
            <a:chExt cx="317520" cy="548640"/>
          </a:xfrm>
        </p:grpSpPr>
        <p:sp>
          <p:nvSpPr>
            <p:cNvPr id="457" name="Freeform 274">
              <a:extLst>
                <a:ext uri="{FF2B5EF4-FFF2-40B4-BE49-F238E27FC236}">
                  <a16:creationId xmlns:a16="http://schemas.microsoft.com/office/drawing/2014/main" id="{D242D208-C742-D24C-A6EF-3A2B30532D46}"/>
                </a:ext>
              </a:extLst>
            </p:cNvPr>
            <p:cNvSpPr/>
            <p:nvPr/>
          </p:nvSpPr>
          <p:spPr>
            <a:xfrm>
              <a:off x="127" y="0"/>
              <a:ext cx="317500" cy="548640"/>
            </a:xfrm>
            <a:custGeom>
              <a:avLst/>
              <a:gdLst/>
              <a:ahLst/>
              <a:cxnLst/>
              <a:rect l="l" t="t" r="r" b="b"/>
              <a:pathLst>
                <a:path w="317500" h="548640">
                  <a:moveTo>
                    <a:pt x="163830" y="0"/>
                  </a:moveTo>
                  <a:cubicBezTo>
                    <a:pt x="113538" y="0"/>
                    <a:pt x="70231" y="35560"/>
                    <a:pt x="53467" y="89154"/>
                  </a:cubicBezTo>
                  <a:lnTo>
                    <a:pt x="0" y="548640"/>
                  </a:lnTo>
                  <a:lnTo>
                    <a:pt x="143764" y="548640"/>
                  </a:lnTo>
                  <a:lnTo>
                    <a:pt x="143764" y="505841"/>
                  </a:lnTo>
                  <a:lnTo>
                    <a:pt x="147066" y="505841"/>
                  </a:lnTo>
                  <a:cubicBezTo>
                    <a:pt x="147066" y="359791"/>
                    <a:pt x="213868" y="231521"/>
                    <a:pt x="317500" y="156718"/>
                  </a:cubicBezTo>
                  <a:cubicBezTo>
                    <a:pt x="300736" y="121158"/>
                    <a:pt x="294005" y="78359"/>
                    <a:pt x="294005" y="39243"/>
                  </a:cubicBezTo>
                  <a:cubicBezTo>
                    <a:pt x="294005" y="25019"/>
                    <a:pt x="294005" y="10795"/>
                    <a:pt x="297434" y="0"/>
                  </a:cubicBezTo>
                  <a:close/>
                </a:path>
              </a:pathLst>
            </a:custGeom>
            <a:solidFill>
              <a:srgbClr val="0DB7C4"/>
            </a:solidFill>
          </p:spPr>
        </p:sp>
      </p:grpSp>
      <p:grpSp>
        <p:nvGrpSpPr>
          <p:cNvPr id="458" name="Group 275">
            <a:extLst>
              <a:ext uri="{FF2B5EF4-FFF2-40B4-BE49-F238E27FC236}">
                <a16:creationId xmlns:a16="http://schemas.microsoft.com/office/drawing/2014/main" id="{92842407-C764-B9E4-BB7A-8F9854733D95}"/>
              </a:ext>
            </a:extLst>
          </p:cNvPr>
          <p:cNvGrpSpPr/>
          <p:nvPr/>
        </p:nvGrpSpPr>
        <p:grpSpPr>
          <a:xfrm>
            <a:off x="13874760" y="4563014"/>
            <a:ext cx="225720" cy="240840"/>
            <a:chOff x="0" y="0"/>
            <a:chExt cx="300960" cy="321120"/>
          </a:xfrm>
        </p:grpSpPr>
        <p:sp>
          <p:nvSpPr>
            <p:cNvPr id="459" name="Freeform 276">
              <a:extLst>
                <a:ext uri="{FF2B5EF4-FFF2-40B4-BE49-F238E27FC236}">
                  <a16:creationId xmlns:a16="http://schemas.microsoft.com/office/drawing/2014/main" id="{E156DFE4-01F1-3713-CD0E-C38278B98625}"/>
                </a:ext>
              </a:extLst>
            </p:cNvPr>
            <p:cNvSpPr/>
            <p:nvPr/>
          </p:nvSpPr>
          <p:spPr>
            <a:xfrm>
              <a:off x="127" y="127"/>
              <a:ext cx="300990" cy="321056"/>
            </a:xfrm>
            <a:custGeom>
              <a:avLst/>
              <a:gdLst/>
              <a:ahLst/>
              <a:cxnLst/>
              <a:rect l="l" t="t" r="r" b="b"/>
              <a:pathLst>
                <a:path w="300990" h="321056">
                  <a:moveTo>
                    <a:pt x="157226" y="0"/>
                  </a:moveTo>
                  <a:cubicBezTo>
                    <a:pt x="153797" y="3556"/>
                    <a:pt x="150495" y="7112"/>
                    <a:pt x="140462" y="14224"/>
                  </a:cubicBezTo>
                  <a:cubicBezTo>
                    <a:pt x="140462" y="21336"/>
                    <a:pt x="137033" y="28448"/>
                    <a:pt x="133731" y="32004"/>
                  </a:cubicBezTo>
                  <a:lnTo>
                    <a:pt x="0" y="217678"/>
                  </a:lnTo>
                  <a:lnTo>
                    <a:pt x="0" y="321056"/>
                  </a:lnTo>
                  <a:lnTo>
                    <a:pt x="290957" y="321056"/>
                  </a:lnTo>
                  <a:lnTo>
                    <a:pt x="290957" y="289052"/>
                  </a:lnTo>
                  <a:lnTo>
                    <a:pt x="300990" y="289052"/>
                  </a:lnTo>
                  <a:cubicBezTo>
                    <a:pt x="300990" y="171196"/>
                    <a:pt x="247523" y="67691"/>
                    <a:pt x="157226" y="0"/>
                  </a:cubicBezTo>
                  <a:close/>
                </a:path>
              </a:pathLst>
            </a:custGeom>
            <a:solidFill>
              <a:srgbClr val="0DB7C4"/>
            </a:solidFill>
          </p:spPr>
        </p:sp>
      </p:grpSp>
      <p:grpSp>
        <p:nvGrpSpPr>
          <p:cNvPr id="460" name="Group 277">
            <a:extLst>
              <a:ext uri="{FF2B5EF4-FFF2-40B4-BE49-F238E27FC236}">
                <a16:creationId xmlns:a16="http://schemas.microsoft.com/office/drawing/2014/main" id="{FD5616C5-49AD-A730-5172-D27759380680}"/>
              </a:ext>
            </a:extLst>
          </p:cNvPr>
          <p:cNvGrpSpPr/>
          <p:nvPr/>
        </p:nvGrpSpPr>
        <p:grpSpPr>
          <a:xfrm>
            <a:off x="13598820" y="4565714"/>
            <a:ext cx="225720" cy="248940"/>
            <a:chOff x="0" y="0"/>
            <a:chExt cx="300960" cy="331920"/>
          </a:xfrm>
        </p:grpSpPr>
        <p:sp>
          <p:nvSpPr>
            <p:cNvPr id="461" name="Freeform 278">
              <a:extLst>
                <a:ext uri="{FF2B5EF4-FFF2-40B4-BE49-F238E27FC236}">
                  <a16:creationId xmlns:a16="http://schemas.microsoft.com/office/drawing/2014/main" id="{187E8356-DD29-C469-B7F7-2A36AC490FDE}"/>
                </a:ext>
              </a:extLst>
            </p:cNvPr>
            <p:cNvSpPr/>
            <p:nvPr/>
          </p:nvSpPr>
          <p:spPr>
            <a:xfrm>
              <a:off x="0" y="0"/>
              <a:ext cx="300863" cy="331978"/>
            </a:xfrm>
            <a:custGeom>
              <a:avLst/>
              <a:gdLst/>
              <a:ahLst/>
              <a:cxnLst/>
              <a:rect l="l" t="t" r="r" b="b"/>
              <a:pathLst>
                <a:path w="300863" h="331978">
                  <a:moveTo>
                    <a:pt x="140335" y="0"/>
                  </a:moveTo>
                  <a:cubicBezTo>
                    <a:pt x="56896" y="64262"/>
                    <a:pt x="0" y="171450"/>
                    <a:pt x="0" y="292735"/>
                  </a:cubicBezTo>
                  <a:lnTo>
                    <a:pt x="0" y="331978"/>
                  </a:lnTo>
                  <a:lnTo>
                    <a:pt x="290830" y="331978"/>
                  </a:lnTo>
                  <a:lnTo>
                    <a:pt x="290830" y="217678"/>
                  </a:lnTo>
                  <a:lnTo>
                    <a:pt x="300863" y="217678"/>
                  </a:lnTo>
                  <a:lnTo>
                    <a:pt x="167132" y="32131"/>
                  </a:lnTo>
                  <a:cubicBezTo>
                    <a:pt x="160401" y="28448"/>
                    <a:pt x="160401" y="17907"/>
                    <a:pt x="157099" y="14224"/>
                  </a:cubicBezTo>
                  <a:cubicBezTo>
                    <a:pt x="153797" y="10541"/>
                    <a:pt x="143764" y="7112"/>
                    <a:pt x="140335" y="0"/>
                  </a:cubicBezTo>
                  <a:close/>
                </a:path>
              </a:pathLst>
            </a:custGeom>
            <a:solidFill>
              <a:srgbClr val="0DB7C4"/>
            </a:solidFill>
          </p:spPr>
        </p:sp>
      </p:grpSp>
      <p:grpSp>
        <p:nvGrpSpPr>
          <p:cNvPr id="462" name="Group 279">
            <a:extLst>
              <a:ext uri="{FF2B5EF4-FFF2-40B4-BE49-F238E27FC236}">
                <a16:creationId xmlns:a16="http://schemas.microsoft.com/office/drawing/2014/main" id="{7863D9A3-AF0B-4231-8FEF-93DB10C5363D}"/>
              </a:ext>
            </a:extLst>
          </p:cNvPr>
          <p:cNvGrpSpPr/>
          <p:nvPr/>
        </p:nvGrpSpPr>
        <p:grpSpPr>
          <a:xfrm>
            <a:off x="5809860" y="4881074"/>
            <a:ext cx="112860" cy="120420"/>
            <a:chOff x="0" y="0"/>
            <a:chExt cx="150480" cy="160560"/>
          </a:xfrm>
        </p:grpSpPr>
        <p:sp>
          <p:nvSpPr>
            <p:cNvPr id="463" name="Freeform 280">
              <a:extLst>
                <a:ext uri="{FF2B5EF4-FFF2-40B4-BE49-F238E27FC236}">
                  <a16:creationId xmlns:a16="http://schemas.microsoft.com/office/drawing/2014/main" id="{C0E31EE1-2A70-5A5A-DB46-D4806CB51495}"/>
                </a:ext>
              </a:extLst>
            </p:cNvPr>
            <p:cNvSpPr/>
            <p:nvPr/>
          </p:nvSpPr>
          <p:spPr>
            <a:xfrm>
              <a:off x="0" y="127"/>
              <a:ext cx="150495" cy="160528"/>
            </a:xfrm>
            <a:custGeom>
              <a:avLst/>
              <a:gdLst/>
              <a:ahLst/>
              <a:cxnLst/>
              <a:rect l="l" t="t" r="r" b="b"/>
              <a:pathLst>
                <a:path w="150495" h="160528">
                  <a:moveTo>
                    <a:pt x="76962" y="0"/>
                  </a:moveTo>
                  <a:cubicBezTo>
                    <a:pt x="33401" y="0"/>
                    <a:pt x="0" y="35687"/>
                    <a:pt x="0" y="78486"/>
                  </a:cubicBezTo>
                  <a:cubicBezTo>
                    <a:pt x="6731" y="124841"/>
                    <a:pt x="33401" y="160528"/>
                    <a:pt x="76962" y="160528"/>
                  </a:cubicBezTo>
                  <a:cubicBezTo>
                    <a:pt x="117094" y="160528"/>
                    <a:pt x="150495" y="124841"/>
                    <a:pt x="150495" y="78486"/>
                  </a:cubicBezTo>
                  <a:cubicBezTo>
                    <a:pt x="150495" y="35687"/>
                    <a:pt x="117094" y="0"/>
                    <a:pt x="76962" y="0"/>
                  </a:cubicBezTo>
                  <a:close/>
                </a:path>
              </a:pathLst>
            </a:custGeom>
            <a:solidFill>
              <a:srgbClr val="0DB7C4"/>
            </a:solidFill>
          </p:spPr>
        </p:sp>
      </p:grpSp>
      <p:grpSp>
        <p:nvGrpSpPr>
          <p:cNvPr id="464" name="Group 281">
            <a:extLst>
              <a:ext uri="{FF2B5EF4-FFF2-40B4-BE49-F238E27FC236}">
                <a16:creationId xmlns:a16="http://schemas.microsoft.com/office/drawing/2014/main" id="{58DFD895-81C1-1A70-DC49-F0024E6F3CC1}"/>
              </a:ext>
            </a:extLst>
          </p:cNvPr>
          <p:cNvGrpSpPr/>
          <p:nvPr/>
        </p:nvGrpSpPr>
        <p:grpSpPr>
          <a:xfrm>
            <a:off x="5757480" y="5060354"/>
            <a:ext cx="223020" cy="117720"/>
            <a:chOff x="0" y="0"/>
            <a:chExt cx="297360" cy="156960"/>
          </a:xfrm>
        </p:grpSpPr>
        <p:sp>
          <p:nvSpPr>
            <p:cNvPr id="465" name="Freeform 282">
              <a:extLst>
                <a:ext uri="{FF2B5EF4-FFF2-40B4-BE49-F238E27FC236}">
                  <a16:creationId xmlns:a16="http://schemas.microsoft.com/office/drawing/2014/main" id="{849F5074-91EB-AE87-68AF-29EFF34F24D5}"/>
                </a:ext>
              </a:extLst>
            </p:cNvPr>
            <p:cNvSpPr/>
            <p:nvPr/>
          </p:nvSpPr>
          <p:spPr>
            <a:xfrm>
              <a:off x="127" y="0"/>
              <a:ext cx="297307" cy="156972"/>
            </a:xfrm>
            <a:custGeom>
              <a:avLst/>
              <a:gdLst/>
              <a:ahLst/>
              <a:cxnLst/>
              <a:rect l="l" t="t" r="r" b="b"/>
              <a:pathLst>
                <a:path w="297307" h="156972">
                  <a:moveTo>
                    <a:pt x="146939" y="0"/>
                  </a:moveTo>
                  <a:cubicBezTo>
                    <a:pt x="66802" y="0"/>
                    <a:pt x="0" y="71247"/>
                    <a:pt x="0" y="156972"/>
                  </a:cubicBezTo>
                  <a:lnTo>
                    <a:pt x="297307" y="156972"/>
                  </a:lnTo>
                  <a:cubicBezTo>
                    <a:pt x="297307" y="71247"/>
                    <a:pt x="230378" y="0"/>
                    <a:pt x="146939" y="0"/>
                  </a:cubicBezTo>
                  <a:close/>
                </a:path>
              </a:pathLst>
            </a:custGeom>
            <a:solidFill>
              <a:srgbClr val="0DB7C4"/>
            </a:solidFill>
          </p:spPr>
        </p:sp>
      </p:grpSp>
      <p:grpSp>
        <p:nvGrpSpPr>
          <p:cNvPr id="466" name="Group 283">
            <a:extLst>
              <a:ext uri="{FF2B5EF4-FFF2-40B4-BE49-F238E27FC236}">
                <a16:creationId xmlns:a16="http://schemas.microsoft.com/office/drawing/2014/main" id="{12AD3265-BEF3-A0C2-40D8-A01E4D07A547}"/>
              </a:ext>
            </a:extLst>
          </p:cNvPr>
          <p:cNvGrpSpPr/>
          <p:nvPr/>
        </p:nvGrpSpPr>
        <p:grpSpPr>
          <a:xfrm>
            <a:off x="5619240" y="4766054"/>
            <a:ext cx="498960" cy="590760"/>
            <a:chOff x="0" y="0"/>
            <a:chExt cx="665280" cy="787680"/>
          </a:xfrm>
        </p:grpSpPr>
        <p:sp>
          <p:nvSpPr>
            <p:cNvPr id="467" name="Freeform 284">
              <a:extLst>
                <a:ext uri="{FF2B5EF4-FFF2-40B4-BE49-F238E27FC236}">
                  <a16:creationId xmlns:a16="http://schemas.microsoft.com/office/drawing/2014/main" id="{501173A5-272E-CA7D-24D2-B40AF3AFC843}"/>
                </a:ext>
              </a:extLst>
            </p:cNvPr>
            <p:cNvSpPr/>
            <p:nvPr/>
          </p:nvSpPr>
          <p:spPr>
            <a:xfrm>
              <a:off x="127" y="127"/>
              <a:ext cx="665226" cy="787654"/>
            </a:xfrm>
            <a:custGeom>
              <a:avLst/>
              <a:gdLst/>
              <a:ahLst/>
              <a:cxnLst/>
              <a:rect l="l" t="t" r="r" b="b"/>
              <a:pathLst>
                <a:path w="665226" h="787654">
                  <a:moveTo>
                    <a:pt x="327533" y="81915"/>
                  </a:moveTo>
                  <a:cubicBezTo>
                    <a:pt x="404495" y="81915"/>
                    <a:pt x="478028" y="153289"/>
                    <a:pt x="478028" y="235204"/>
                  </a:cubicBezTo>
                  <a:cubicBezTo>
                    <a:pt x="478028" y="278003"/>
                    <a:pt x="461264" y="317246"/>
                    <a:pt x="434467" y="342138"/>
                  </a:cubicBezTo>
                  <a:cubicBezTo>
                    <a:pt x="501396" y="381381"/>
                    <a:pt x="548259" y="459740"/>
                    <a:pt x="548259" y="549021"/>
                  </a:cubicBezTo>
                  <a:lnTo>
                    <a:pt x="548259" y="588137"/>
                  </a:lnTo>
                  <a:cubicBezTo>
                    <a:pt x="548259" y="609473"/>
                    <a:pt x="531495" y="627380"/>
                    <a:pt x="511429" y="627380"/>
                  </a:cubicBezTo>
                  <a:lnTo>
                    <a:pt x="137033" y="627380"/>
                  </a:lnTo>
                  <a:cubicBezTo>
                    <a:pt x="116840" y="627380"/>
                    <a:pt x="100203" y="609473"/>
                    <a:pt x="100203" y="588137"/>
                  </a:cubicBezTo>
                  <a:lnTo>
                    <a:pt x="100203" y="548894"/>
                  </a:lnTo>
                  <a:lnTo>
                    <a:pt x="110236" y="548894"/>
                  </a:lnTo>
                  <a:cubicBezTo>
                    <a:pt x="110236" y="459740"/>
                    <a:pt x="153797" y="384810"/>
                    <a:pt x="220599" y="342011"/>
                  </a:cubicBezTo>
                  <a:cubicBezTo>
                    <a:pt x="197231" y="317119"/>
                    <a:pt x="180467" y="277876"/>
                    <a:pt x="180467" y="235077"/>
                  </a:cubicBezTo>
                  <a:cubicBezTo>
                    <a:pt x="180467" y="153162"/>
                    <a:pt x="247269" y="81788"/>
                    <a:pt x="327533" y="81788"/>
                  </a:cubicBezTo>
                  <a:close/>
                  <a:moveTo>
                    <a:pt x="0" y="0"/>
                  </a:moveTo>
                  <a:lnTo>
                    <a:pt x="0" y="748538"/>
                  </a:lnTo>
                  <a:cubicBezTo>
                    <a:pt x="0" y="769874"/>
                    <a:pt x="16637" y="787654"/>
                    <a:pt x="36703" y="787654"/>
                  </a:cubicBezTo>
                  <a:lnTo>
                    <a:pt x="628523" y="787654"/>
                  </a:lnTo>
                  <a:cubicBezTo>
                    <a:pt x="648589" y="787654"/>
                    <a:pt x="665226" y="769874"/>
                    <a:pt x="665226" y="748538"/>
                  </a:cubicBezTo>
                  <a:lnTo>
                    <a:pt x="665226" y="0"/>
                  </a:lnTo>
                  <a:close/>
                </a:path>
              </a:pathLst>
            </a:custGeom>
            <a:solidFill>
              <a:srgbClr val="0DB7C4"/>
            </a:solidFill>
          </p:spPr>
        </p:sp>
      </p:grpSp>
      <p:grpSp>
        <p:nvGrpSpPr>
          <p:cNvPr id="468" name="Group 285">
            <a:extLst>
              <a:ext uri="{FF2B5EF4-FFF2-40B4-BE49-F238E27FC236}">
                <a16:creationId xmlns:a16="http://schemas.microsoft.com/office/drawing/2014/main" id="{DFD0B7B0-CE3B-4716-032F-ED902DDE963F}"/>
              </a:ext>
            </a:extLst>
          </p:cNvPr>
          <p:cNvGrpSpPr/>
          <p:nvPr/>
        </p:nvGrpSpPr>
        <p:grpSpPr>
          <a:xfrm>
            <a:off x="5564160" y="4351874"/>
            <a:ext cx="609660" cy="120420"/>
            <a:chOff x="0" y="0"/>
            <a:chExt cx="812880" cy="160560"/>
          </a:xfrm>
        </p:grpSpPr>
        <p:sp>
          <p:nvSpPr>
            <p:cNvPr id="469" name="Freeform 286">
              <a:extLst>
                <a:ext uri="{FF2B5EF4-FFF2-40B4-BE49-F238E27FC236}">
                  <a16:creationId xmlns:a16="http://schemas.microsoft.com/office/drawing/2014/main" id="{17A0D103-2CB0-64B8-9389-0325F8165ED1}"/>
                </a:ext>
              </a:extLst>
            </p:cNvPr>
            <p:cNvSpPr/>
            <p:nvPr/>
          </p:nvSpPr>
          <p:spPr>
            <a:xfrm>
              <a:off x="127" y="127"/>
              <a:ext cx="812927" cy="160655"/>
            </a:xfrm>
            <a:custGeom>
              <a:avLst/>
              <a:gdLst/>
              <a:ahLst/>
              <a:cxnLst/>
              <a:rect l="l" t="t" r="r" b="b"/>
              <a:pathLst>
                <a:path w="812927" h="160655">
                  <a:moveTo>
                    <a:pt x="36703" y="0"/>
                  </a:moveTo>
                  <a:cubicBezTo>
                    <a:pt x="16637" y="0"/>
                    <a:pt x="0" y="17780"/>
                    <a:pt x="0" y="39243"/>
                  </a:cubicBezTo>
                  <a:lnTo>
                    <a:pt x="0" y="160655"/>
                  </a:lnTo>
                  <a:lnTo>
                    <a:pt x="809625" y="160655"/>
                  </a:lnTo>
                  <a:lnTo>
                    <a:pt x="809625" y="39243"/>
                  </a:lnTo>
                  <a:lnTo>
                    <a:pt x="812927" y="39243"/>
                  </a:lnTo>
                  <a:cubicBezTo>
                    <a:pt x="812927" y="17780"/>
                    <a:pt x="796290" y="0"/>
                    <a:pt x="776224" y="0"/>
                  </a:cubicBezTo>
                  <a:close/>
                </a:path>
              </a:pathLst>
            </a:custGeom>
            <a:solidFill>
              <a:srgbClr val="0DB7C4"/>
            </a:solidFill>
          </p:spPr>
        </p:sp>
      </p:grpSp>
      <p:grpSp>
        <p:nvGrpSpPr>
          <p:cNvPr id="470" name="Group 287">
            <a:extLst>
              <a:ext uri="{FF2B5EF4-FFF2-40B4-BE49-F238E27FC236}">
                <a16:creationId xmlns:a16="http://schemas.microsoft.com/office/drawing/2014/main" id="{24525438-184B-10C1-7806-FC80EA008162}"/>
              </a:ext>
            </a:extLst>
          </p:cNvPr>
          <p:cNvGrpSpPr/>
          <p:nvPr/>
        </p:nvGrpSpPr>
        <p:grpSpPr>
          <a:xfrm>
            <a:off x="5396220" y="4533854"/>
            <a:ext cx="940680" cy="467640"/>
            <a:chOff x="0" y="0"/>
            <a:chExt cx="1254240" cy="623520"/>
          </a:xfrm>
        </p:grpSpPr>
        <p:sp>
          <p:nvSpPr>
            <p:cNvPr id="471" name="Freeform 288">
              <a:extLst>
                <a:ext uri="{FF2B5EF4-FFF2-40B4-BE49-F238E27FC236}">
                  <a16:creationId xmlns:a16="http://schemas.microsoft.com/office/drawing/2014/main" id="{1EAC44D5-527E-C79A-77FD-DD5D02F5EFD4}"/>
                </a:ext>
              </a:extLst>
            </p:cNvPr>
            <p:cNvSpPr/>
            <p:nvPr/>
          </p:nvSpPr>
          <p:spPr>
            <a:xfrm>
              <a:off x="127" y="127"/>
              <a:ext cx="1254125" cy="623443"/>
            </a:xfrm>
            <a:custGeom>
              <a:avLst/>
              <a:gdLst/>
              <a:ahLst/>
              <a:cxnLst/>
              <a:rect l="l" t="t" r="r" b="b"/>
              <a:pathLst>
                <a:path w="1254125" h="623443">
                  <a:moveTo>
                    <a:pt x="1070229" y="74803"/>
                  </a:moveTo>
                  <a:cubicBezTo>
                    <a:pt x="1093724" y="74803"/>
                    <a:pt x="1110488" y="92710"/>
                    <a:pt x="1110488" y="114046"/>
                  </a:cubicBezTo>
                  <a:cubicBezTo>
                    <a:pt x="1110488" y="135382"/>
                    <a:pt x="1093724" y="153289"/>
                    <a:pt x="1070229" y="153289"/>
                  </a:cubicBezTo>
                  <a:cubicBezTo>
                    <a:pt x="1050163" y="153289"/>
                    <a:pt x="1033526" y="135382"/>
                    <a:pt x="1033526" y="114046"/>
                  </a:cubicBezTo>
                  <a:cubicBezTo>
                    <a:pt x="1036828" y="92710"/>
                    <a:pt x="1050163" y="74803"/>
                    <a:pt x="1070229" y="74803"/>
                  </a:cubicBezTo>
                  <a:close/>
                  <a:moveTo>
                    <a:pt x="110363" y="0"/>
                  </a:moveTo>
                  <a:cubicBezTo>
                    <a:pt x="46736" y="0"/>
                    <a:pt x="0" y="49911"/>
                    <a:pt x="0" y="114046"/>
                  </a:cubicBezTo>
                  <a:lnTo>
                    <a:pt x="0" y="505968"/>
                  </a:lnTo>
                  <a:cubicBezTo>
                    <a:pt x="0" y="573659"/>
                    <a:pt x="50165" y="623443"/>
                    <a:pt x="110363" y="623443"/>
                  </a:cubicBezTo>
                  <a:lnTo>
                    <a:pt x="224028" y="623443"/>
                  </a:lnTo>
                  <a:lnTo>
                    <a:pt x="224028" y="270764"/>
                  </a:lnTo>
                  <a:cubicBezTo>
                    <a:pt x="224028" y="249428"/>
                    <a:pt x="240665" y="231648"/>
                    <a:pt x="260731" y="231648"/>
                  </a:cubicBezTo>
                  <a:lnTo>
                    <a:pt x="999998" y="231648"/>
                  </a:lnTo>
                  <a:cubicBezTo>
                    <a:pt x="1020064" y="231648"/>
                    <a:pt x="1036701" y="249428"/>
                    <a:pt x="1036701" y="270764"/>
                  </a:cubicBezTo>
                  <a:lnTo>
                    <a:pt x="1036701" y="623443"/>
                  </a:lnTo>
                  <a:lnTo>
                    <a:pt x="1147064" y="623443"/>
                  </a:lnTo>
                  <a:cubicBezTo>
                    <a:pt x="1210691" y="623443"/>
                    <a:pt x="1254125" y="570103"/>
                    <a:pt x="1254125" y="505968"/>
                  </a:cubicBezTo>
                  <a:lnTo>
                    <a:pt x="1254125" y="114046"/>
                  </a:lnTo>
                  <a:cubicBezTo>
                    <a:pt x="1254125" y="46355"/>
                    <a:pt x="1203960" y="0"/>
                    <a:pt x="1147064" y="0"/>
                  </a:cubicBezTo>
                  <a:close/>
                </a:path>
              </a:pathLst>
            </a:custGeom>
            <a:solidFill>
              <a:srgbClr val="0DB7C4"/>
            </a:solidFill>
          </p:spPr>
        </p:sp>
      </p:grpSp>
      <p:grpSp>
        <p:nvGrpSpPr>
          <p:cNvPr id="472" name="Group 289">
            <a:extLst>
              <a:ext uri="{FF2B5EF4-FFF2-40B4-BE49-F238E27FC236}">
                <a16:creationId xmlns:a16="http://schemas.microsoft.com/office/drawing/2014/main" id="{3CD7E46A-1700-AD49-22EC-C2BDE333D193}"/>
              </a:ext>
            </a:extLst>
          </p:cNvPr>
          <p:cNvGrpSpPr/>
          <p:nvPr/>
        </p:nvGrpSpPr>
        <p:grpSpPr>
          <a:xfrm>
            <a:off x="12406500" y="4902674"/>
            <a:ext cx="218160" cy="286200"/>
            <a:chOff x="0" y="0"/>
            <a:chExt cx="290880" cy="381600"/>
          </a:xfrm>
        </p:grpSpPr>
        <p:sp>
          <p:nvSpPr>
            <p:cNvPr id="473" name="Freeform 290">
              <a:extLst>
                <a:ext uri="{FF2B5EF4-FFF2-40B4-BE49-F238E27FC236}">
                  <a16:creationId xmlns:a16="http://schemas.microsoft.com/office/drawing/2014/main" id="{F69A8FB4-F1BF-5983-F4CD-E6570EFB897B}"/>
                </a:ext>
              </a:extLst>
            </p:cNvPr>
            <p:cNvSpPr/>
            <p:nvPr/>
          </p:nvSpPr>
          <p:spPr>
            <a:xfrm>
              <a:off x="0" y="127"/>
              <a:ext cx="290830" cy="381635"/>
            </a:xfrm>
            <a:custGeom>
              <a:avLst/>
              <a:gdLst/>
              <a:ahLst/>
              <a:cxnLst/>
              <a:rect l="l" t="t" r="r" b="b"/>
              <a:pathLst>
                <a:path w="290830" h="381635">
                  <a:moveTo>
                    <a:pt x="177165" y="0"/>
                  </a:moveTo>
                  <a:cubicBezTo>
                    <a:pt x="123698" y="35687"/>
                    <a:pt x="63627" y="57023"/>
                    <a:pt x="0" y="64135"/>
                  </a:cubicBezTo>
                  <a:lnTo>
                    <a:pt x="0" y="167640"/>
                  </a:lnTo>
                  <a:lnTo>
                    <a:pt x="200533" y="381635"/>
                  </a:lnTo>
                  <a:lnTo>
                    <a:pt x="290830" y="381635"/>
                  </a:lnTo>
                  <a:lnTo>
                    <a:pt x="290830" y="377952"/>
                  </a:lnTo>
                  <a:lnTo>
                    <a:pt x="290830" y="260350"/>
                  </a:lnTo>
                  <a:cubicBezTo>
                    <a:pt x="290830" y="153416"/>
                    <a:pt x="243967" y="60579"/>
                    <a:pt x="177165" y="0"/>
                  </a:cubicBezTo>
                  <a:close/>
                </a:path>
              </a:pathLst>
            </a:custGeom>
            <a:solidFill>
              <a:srgbClr val="0DB7C4"/>
            </a:solidFill>
          </p:spPr>
        </p:sp>
      </p:grpSp>
      <p:grpSp>
        <p:nvGrpSpPr>
          <p:cNvPr id="474" name="Group 291">
            <a:extLst>
              <a:ext uri="{FF2B5EF4-FFF2-40B4-BE49-F238E27FC236}">
                <a16:creationId xmlns:a16="http://schemas.microsoft.com/office/drawing/2014/main" id="{C5367163-6C37-8E56-60D1-E56A43DD4D87}"/>
              </a:ext>
            </a:extLst>
          </p:cNvPr>
          <p:cNvGrpSpPr/>
          <p:nvPr/>
        </p:nvGrpSpPr>
        <p:grpSpPr>
          <a:xfrm>
            <a:off x="12275820" y="5081954"/>
            <a:ext cx="198180" cy="104220"/>
            <a:chOff x="0" y="0"/>
            <a:chExt cx="264240" cy="138960"/>
          </a:xfrm>
        </p:grpSpPr>
        <p:sp>
          <p:nvSpPr>
            <p:cNvPr id="475" name="Freeform 292">
              <a:extLst>
                <a:ext uri="{FF2B5EF4-FFF2-40B4-BE49-F238E27FC236}">
                  <a16:creationId xmlns:a16="http://schemas.microsoft.com/office/drawing/2014/main" id="{CCA32907-BF73-38FB-2B50-E431201EC609}"/>
                </a:ext>
              </a:extLst>
            </p:cNvPr>
            <p:cNvSpPr/>
            <p:nvPr/>
          </p:nvSpPr>
          <p:spPr>
            <a:xfrm>
              <a:off x="127" y="127"/>
              <a:ext cx="264160" cy="138938"/>
            </a:xfrm>
            <a:custGeom>
              <a:avLst/>
              <a:gdLst/>
              <a:ahLst/>
              <a:cxnLst/>
              <a:rect l="l" t="t" r="r" b="b"/>
              <a:pathLst>
                <a:path w="264160" h="138938">
                  <a:moveTo>
                    <a:pt x="130302" y="0"/>
                  </a:moveTo>
                  <a:lnTo>
                    <a:pt x="0" y="138938"/>
                  </a:lnTo>
                  <a:lnTo>
                    <a:pt x="264160" y="138938"/>
                  </a:lnTo>
                  <a:lnTo>
                    <a:pt x="130302" y="0"/>
                  </a:lnTo>
                  <a:close/>
                </a:path>
              </a:pathLst>
            </a:custGeom>
            <a:solidFill>
              <a:srgbClr val="0DB7C4"/>
            </a:solidFill>
          </p:spPr>
        </p:sp>
      </p:grpSp>
      <p:grpSp>
        <p:nvGrpSpPr>
          <p:cNvPr id="476" name="Group 293">
            <a:extLst>
              <a:ext uri="{FF2B5EF4-FFF2-40B4-BE49-F238E27FC236}">
                <a16:creationId xmlns:a16="http://schemas.microsoft.com/office/drawing/2014/main" id="{EB6084E1-E794-DEEA-2F72-86B9366DCDE6}"/>
              </a:ext>
            </a:extLst>
          </p:cNvPr>
          <p:cNvGrpSpPr/>
          <p:nvPr/>
        </p:nvGrpSpPr>
        <p:grpSpPr>
          <a:xfrm>
            <a:off x="12127860" y="4897274"/>
            <a:ext cx="220860" cy="288900"/>
            <a:chOff x="0" y="0"/>
            <a:chExt cx="294480" cy="385200"/>
          </a:xfrm>
        </p:grpSpPr>
        <p:sp>
          <p:nvSpPr>
            <p:cNvPr id="477" name="Freeform 294">
              <a:extLst>
                <a:ext uri="{FF2B5EF4-FFF2-40B4-BE49-F238E27FC236}">
                  <a16:creationId xmlns:a16="http://schemas.microsoft.com/office/drawing/2014/main" id="{6525017E-B193-2D24-9D73-BA095DD734C1}"/>
                </a:ext>
              </a:extLst>
            </p:cNvPr>
            <p:cNvSpPr/>
            <p:nvPr/>
          </p:nvSpPr>
          <p:spPr>
            <a:xfrm>
              <a:off x="127" y="127"/>
              <a:ext cx="294513" cy="385191"/>
            </a:xfrm>
            <a:custGeom>
              <a:avLst/>
              <a:gdLst/>
              <a:ahLst/>
              <a:cxnLst/>
              <a:rect l="l" t="t" r="r" b="b"/>
              <a:pathLst>
                <a:path w="294513" h="385191">
                  <a:moveTo>
                    <a:pt x="113792" y="0"/>
                  </a:moveTo>
                  <a:cubicBezTo>
                    <a:pt x="43561" y="67691"/>
                    <a:pt x="0" y="160528"/>
                    <a:pt x="0" y="263906"/>
                  </a:cubicBezTo>
                  <a:lnTo>
                    <a:pt x="0" y="385191"/>
                  </a:lnTo>
                  <a:lnTo>
                    <a:pt x="93726" y="385191"/>
                  </a:lnTo>
                  <a:lnTo>
                    <a:pt x="294513" y="171196"/>
                  </a:lnTo>
                  <a:lnTo>
                    <a:pt x="294513" y="67691"/>
                  </a:lnTo>
                  <a:cubicBezTo>
                    <a:pt x="227584" y="64135"/>
                    <a:pt x="167259" y="35687"/>
                    <a:pt x="113792" y="0"/>
                  </a:cubicBezTo>
                  <a:close/>
                </a:path>
              </a:pathLst>
            </a:custGeom>
            <a:solidFill>
              <a:srgbClr val="0DB7C4"/>
            </a:solidFill>
          </p:spPr>
        </p:sp>
      </p:grpSp>
      <p:grpSp>
        <p:nvGrpSpPr>
          <p:cNvPr id="478" name="Group 295">
            <a:extLst>
              <a:ext uri="{FF2B5EF4-FFF2-40B4-BE49-F238E27FC236}">
                <a16:creationId xmlns:a16="http://schemas.microsoft.com/office/drawing/2014/main" id="{8765A088-9C77-4594-0443-9EE376C048E1}"/>
              </a:ext>
            </a:extLst>
          </p:cNvPr>
          <p:cNvGrpSpPr/>
          <p:nvPr/>
        </p:nvGrpSpPr>
        <p:grpSpPr>
          <a:xfrm>
            <a:off x="12072780" y="5245034"/>
            <a:ext cx="609660" cy="120420"/>
            <a:chOff x="0" y="0"/>
            <a:chExt cx="812880" cy="160560"/>
          </a:xfrm>
        </p:grpSpPr>
        <p:sp>
          <p:nvSpPr>
            <p:cNvPr id="479" name="Freeform 296">
              <a:extLst>
                <a:ext uri="{FF2B5EF4-FFF2-40B4-BE49-F238E27FC236}">
                  <a16:creationId xmlns:a16="http://schemas.microsoft.com/office/drawing/2014/main" id="{68AC59B8-FA2D-9A9E-3A67-3D271794532D}"/>
                </a:ext>
              </a:extLst>
            </p:cNvPr>
            <p:cNvSpPr/>
            <p:nvPr/>
          </p:nvSpPr>
          <p:spPr>
            <a:xfrm>
              <a:off x="127" y="127"/>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5687"/>
                    <a:pt x="772668" y="0"/>
                    <a:pt x="735838" y="0"/>
                  </a:cubicBezTo>
                  <a:close/>
                </a:path>
              </a:pathLst>
            </a:custGeom>
            <a:solidFill>
              <a:srgbClr val="0DB7C4"/>
            </a:solidFill>
          </p:spPr>
        </p:sp>
      </p:grpSp>
      <p:grpSp>
        <p:nvGrpSpPr>
          <p:cNvPr id="480" name="Group 297">
            <a:extLst>
              <a:ext uri="{FF2B5EF4-FFF2-40B4-BE49-F238E27FC236}">
                <a16:creationId xmlns:a16="http://schemas.microsoft.com/office/drawing/2014/main" id="{7F06B196-04B4-E636-9C4F-F0341BC66320}"/>
              </a:ext>
            </a:extLst>
          </p:cNvPr>
          <p:cNvGrpSpPr/>
          <p:nvPr/>
        </p:nvGrpSpPr>
        <p:grpSpPr>
          <a:xfrm>
            <a:off x="12072780" y="4360514"/>
            <a:ext cx="609660" cy="120420"/>
            <a:chOff x="0" y="0"/>
            <a:chExt cx="812880" cy="160560"/>
          </a:xfrm>
        </p:grpSpPr>
        <p:sp>
          <p:nvSpPr>
            <p:cNvPr id="481" name="Freeform 298">
              <a:extLst>
                <a:ext uri="{FF2B5EF4-FFF2-40B4-BE49-F238E27FC236}">
                  <a16:creationId xmlns:a16="http://schemas.microsoft.com/office/drawing/2014/main" id="{34ECD864-8553-75B2-66E2-D94428B8EEF4}"/>
                </a:ext>
              </a:extLst>
            </p:cNvPr>
            <p:cNvSpPr/>
            <p:nvPr/>
          </p:nvSpPr>
          <p:spPr>
            <a:xfrm>
              <a:off x="127" y="0"/>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2131"/>
                    <a:pt x="772668" y="0"/>
                    <a:pt x="735838" y="0"/>
                  </a:cubicBezTo>
                  <a:close/>
                </a:path>
              </a:pathLst>
            </a:custGeom>
            <a:solidFill>
              <a:srgbClr val="0DB7C4"/>
            </a:solidFill>
          </p:spPr>
        </p:sp>
      </p:grpSp>
      <p:grpSp>
        <p:nvGrpSpPr>
          <p:cNvPr id="482" name="Group 299">
            <a:extLst>
              <a:ext uri="{FF2B5EF4-FFF2-40B4-BE49-F238E27FC236}">
                <a16:creationId xmlns:a16="http://schemas.microsoft.com/office/drawing/2014/main" id="{07BEBC28-814A-2B8D-25AC-4ED6F91B3AA4}"/>
              </a:ext>
            </a:extLst>
          </p:cNvPr>
          <p:cNvGrpSpPr/>
          <p:nvPr/>
        </p:nvGrpSpPr>
        <p:grpSpPr>
          <a:xfrm>
            <a:off x="12130560" y="4533854"/>
            <a:ext cx="494100" cy="120960"/>
            <a:chOff x="0" y="0"/>
            <a:chExt cx="658800" cy="161280"/>
          </a:xfrm>
        </p:grpSpPr>
        <p:sp>
          <p:nvSpPr>
            <p:cNvPr id="483" name="Freeform 300">
              <a:extLst>
                <a:ext uri="{FF2B5EF4-FFF2-40B4-BE49-F238E27FC236}">
                  <a16:creationId xmlns:a16="http://schemas.microsoft.com/office/drawing/2014/main" id="{43AD3FFF-1D71-9885-8522-2FD887CA4AF8}"/>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solidFill>
              <a:srgbClr val="0DB7C4"/>
            </a:solidFill>
          </p:spPr>
        </p:sp>
      </p:grpSp>
      <p:grpSp>
        <p:nvGrpSpPr>
          <p:cNvPr id="484" name="Group 301">
            <a:extLst>
              <a:ext uri="{FF2B5EF4-FFF2-40B4-BE49-F238E27FC236}">
                <a16:creationId xmlns:a16="http://schemas.microsoft.com/office/drawing/2014/main" id="{336AE19F-6E7C-1B31-FC45-8574396FE9FB}"/>
              </a:ext>
            </a:extLst>
          </p:cNvPr>
          <p:cNvGrpSpPr/>
          <p:nvPr/>
        </p:nvGrpSpPr>
        <p:grpSpPr>
          <a:xfrm>
            <a:off x="12125700" y="4640774"/>
            <a:ext cx="496800" cy="251100"/>
            <a:chOff x="0" y="0"/>
            <a:chExt cx="662400" cy="334800"/>
          </a:xfrm>
        </p:grpSpPr>
        <p:sp>
          <p:nvSpPr>
            <p:cNvPr id="485" name="Freeform 302">
              <a:extLst>
                <a:ext uri="{FF2B5EF4-FFF2-40B4-BE49-F238E27FC236}">
                  <a16:creationId xmlns:a16="http://schemas.microsoft.com/office/drawing/2014/main" id="{81FB4C1F-36AA-4939-AEFB-D6F9BD0AB2A4}"/>
                </a:ext>
              </a:extLst>
            </p:cNvPr>
            <p:cNvSpPr/>
            <p:nvPr/>
          </p:nvSpPr>
          <p:spPr>
            <a:xfrm>
              <a:off x="0" y="0"/>
              <a:ext cx="662432" cy="334772"/>
            </a:xfrm>
            <a:custGeom>
              <a:avLst/>
              <a:gdLst/>
              <a:ahLst/>
              <a:cxnLst/>
              <a:rect l="l" t="t" r="r" b="b"/>
              <a:pathLst>
                <a:path w="662432" h="334772">
                  <a:moveTo>
                    <a:pt x="0" y="0"/>
                  </a:moveTo>
                  <a:cubicBezTo>
                    <a:pt x="13335" y="181610"/>
                    <a:pt x="157226" y="334772"/>
                    <a:pt x="331216" y="334772"/>
                  </a:cubicBezTo>
                  <a:cubicBezTo>
                    <a:pt x="505206" y="334772"/>
                    <a:pt x="648970" y="181610"/>
                    <a:pt x="662432" y="0"/>
                  </a:cubicBezTo>
                  <a:lnTo>
                    <a:pt x="635635" y="14224"/>
                  </a:lnTo>
                  <a:cubicBezTo>
                    <a:pt x="545338" y="71247"/>
                    <a:pt x="434975" y="99822"/>
                    <a:pt x="331216" y="99822"/>
                  </a:cubicBezTo>
                  <a:cubicBezTo>
                    <a:pt x="227457" y="99822"/>
                    <a:pt x="123825" y="71374"/>
                    <a:pt x="26797" y="14224"/>
                  </a:cubicBezTo>
                  <a:lnTo>
                    <a:pt x="0" y="0"/>
                  </a:lnTo>
                  <a:close/>
                </a:path>
              </a:pathLst>
            </a:custGeom>
            <a:solidFill>
              <a:srgbClr val="0DB7C4"/>
            </a:solidFill>
          </p:spPr>
        </p:sp>
      </p:grpSp>
      <p:grpSp>
        <p:nvGrpSpPr>
          <p:cNvPr id="486" name="Group 303">
            <a:extLst>
              <a:ext uri="{FF2B5EF4-FFF2-40B4-BE49-F238E27FC236}">
                <a16:creationId xmlns:a16="http://schemas.microsoft.com/office/drawing/2014/main" id="{97BBEE2C-65BF-5C10-A7D1-D2836ADCDEEE}"/>
              </a:ext>
            </a:extLst>
          </p:cNvPr>
          <p:cNvGrpSpPr/>
          <p:nvPr/>
        </p:nvGrpSpPr>
        <p:grpSpPr>
          <a:xfrm>
            <a:off x="7065360" y="4862714"/>
            <a:ext cx="112860" cy="120420"/>
            <a:chOff x="0" y="0"/>
            <a:chExt cx="150480" cy="160560"/>
          </a:xfrm>
        </p:grpSpPr>
        <p:sp>
          <p:nvSpPr>
            <p:cNvPr id="487" name="Freeform 304">
              <a:extLst>
                <a:ext uri="{FF2B5EF4-FFF2-40B4-BE49-F238E27FC236}">
                  <a16:creationId xmlns:a16="http://schemas.microsoft.com/office/drawing/2014/main" id="{D595491E-5C15-1436-B17D-E940B8300256}"/>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6731" y="124841"/>
                    <a:pt x="33401" y="160528"/>
                    <a:pt x="76835" y="160528"/>
                  </a:cubicBezTo>
                  <a:cubicBezTo>
                    <a:pt x="116967" y="160528"/>
                    <a:pt x="150368" y="124841"/>
                    <a:pt x="150368" y="78486"/>
                  </a:cubicBezTo>
                  <a:cubicBezTo>
                    <a:pt x="150495" y="35687"/>
                    <a:pt x="116967" y="0"/>
                    <a:pt x="76835" y="0"/>
                  </a:cubicBezTo>
                  <a:close/>
                </a:path>
              </a:pathLst>
            </a:custGeom>
            <a:solidFill>
              <a:srgbClr val="0DB7C4"/>
            </a:solidFill>
          </p:spPr>
        </p:sp>
      </p:grpSp>
      <p:grpSp>
        <p:nvGrpSpPr>
          <p:cNvPr id="488" name="Group 305">
            <a:extLst>
              <a:ext uri="{FF2B5EF4-FFF2-40B4-BE49-F238E27FC236}">
                <a16:creationId xmlns:a16="http://schemas.microsoft.com/office/drawing/2014/main" id="{8AD96B79-6BB6-8F50-A065-92BDB8727DED}"/>
              </a:ext>
            </a:extLst>
          </p:cNvPr>
          <p:cNvGrpSpPr/>
          <p:nvPr/>
        </p:nvGrpSpPr>
        <p:grpSpPr>
          <a:xfrm>
            <a:off x="7012440" y="5041994"/>
            <a:ext cx="220860" cy="117720"/>
            <a:chOff x="0" y="0"/>
            <a:chExt cx="294480" cy="156960"/>
          </a:xfrm>
        </p:grpSpPr>
        <p:sp>
          <p:nvSpPr>
            <p:cNvPr id="489" name="Freeform 306">
              <a:extLst>
                <a:ext uri="{FF2B5EF4-FFF2-40B4-BE49-F238E27FC236}">
                  <a16:creationId xmlns:a16="http://schemas.microsoft.com/office/drawing/2014/main" id="{98595952-9730-FF2E-52DA-C3C5D55ACEE3}"/>
                </a:ext>
              </a:extLst>
            </p:cNvPr>
            <p:cNvSpPr/>
            <p:nvPr/>
          </p:nvSpPr>
          <p:spPr>
            <a:xfrm>
              <a:off x="127" y="0"/>
              <a:ext cx="294513" cy="156972"/>
            </a:xfrm>
            <a:custGeom>
              <a:avLst/>
              <a:gdLst/>
              <a:ahLst/>
              <a:cxnLst/>
              <a:rect l="l" t="t" r="r" b="b"/>
              <a:pathLst>
                <a:path w="294513" h="156972">
                  <a:moveTo>
                    <a:pt x="147193" y="0"/>
                  </a:moveTo>
                  <a:cubicBezTo>
                    <a:pt x="66929" y="0"/>
                    <a:pt x="0" y="71247"/>
                    <a:pt x="0" y="156972"/>
                  </a:cubicBezTo>
                  <a:lnTo>
                    <a:pt x="294513" y="156972"/>
                  </a:lnTo>
                  <a:cubicBezTo>
                    <a:pt x="294513" y="71247"/>
                    <a:pt x="230886" y="0"/>
                    <a:pt x="147193" y="0"/>
                  </a:cubicBezTo>
                  <a:close/>
                </a:path>
              </a:pathLst>
            </a:custGeom>
            <a:solidFill>
              <a:srgbClr val="0DB7C4"/>
            </a:solidFill>
          </p:spPr>
        </p:sp>
      </p:grpSp>
      <p:grpSp>
        <p:nvGrpSpPr>
          <p:cNvPr id="490" name="Group 307">
            <a:extLst>
              <a:ext uri="{FF2B5EF4-FFF2-40B4-BE49-F238E27FC236}">
                <a16:creationId xmlns:a16="http://schemas.microsoft.com/office/drawing/2014/main" id="{B12B490B-1483-3631-09E6-A779E429C201}"/>
              </a:ext>
            </a:extLst>
          </p:cNvPr>
          <p:cNvGrpSpPr/>
          <p:nvPr/>
        </p:nvGrpSpPr>
        <p:grpSpPr>
          <a:xfrm>
            <a:off x="6849360" y="4688834"/>
            <a:ext cx="940680" cy="644220"/>
            <a:chOff x="0" y="0"/>
            <a:chExt cx="1254240" cy="858960"/>
          </a:xfrm>
        </p:grpSpPr>
        <p:sp>
          <p:nvSpPr>
            <p:cNvPr id="491" name="Freeform 308">
              <a:extLst>
                <a:ext uri="{FF2B5EF4-FFF2-40B4-BE49-F238E27FC236}">
                  <a16:creationId xmlns:a16="http://schemas.microsoft.com/office/drawing/2014/main" id="{A97F6B9F-928B-4E93-5A13-37ACD30F4CF2}"/>
                </a:ext>
              </a:extLst>
            </p:cNvPr>
            <p:cNvSpPr/>
            <p:nvPr/>
          </p:nvSpPr>
          <p:spPr>
            <a:xfrm>
              <a:off x="0" y="127"/>
              <a:ext cx="1254252" cy="859028"/>
            </a:xfrm>
            <a:custGeom>
              <a:avLst/>
              <a:gdLst/>
              <a:ahLst/>
              <a:cxnLst/>
              <a:rect l="l" t="t" r="r" b="b"/>
              <a:pathLst>
                <a:path w="1254252" h="859028">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2049"/>
                  </a:moveTo>
                  <a:cubicBezTo>
                    <a:pt x="715772" y="392049"/>
                    <a:pt x="732536" y="409956"/>
                    <a:pt x="732536" y="431292"/>
                  </a:cubicBezTo>
                  <a:cubicBezTo>
                    <a:pt x="732536" y="452628"/>
                    <a:pt x="715772" y="470408"/>
                    <a:pt x="695706" y="470408"/>
                  </a:cubicBezTo>
                  <a:cubicBezTo>
                    <a:pt x="672338" y="470408"/>
                    <a:pt x="655574" y="452628"/>
                    <a:pt x="655574" y="431292"/>
                  </a:cubicBezTo>
                  <a:cubicBezTo>
                    <a:pt x="655574" y="409956"/>
                    <a:pt x="672338" y="392049"/>
                    <a:pt x="695706" y="392049"/>
                  </a:cubicBezTo>
                  <a:close/>
                  <a:moveTo>
                    <a:pt x="695706" y="545338"/>
                  </a:moveTo>
                  <a:cubicBezTo>
                    <a:pt x="715772" y="545338"/>
                    <a:pt x="732536" y="563118"/>
                    <a:pt x="732536" y="588137"/>
                  </a:cubicBezTo>
                  <a:cubicBezTo>
                    <a:pt x="732536" y="609473"/>
                    <a:pt x="715772" y="627380"/>
                    <a:pt x="695706" y="627380"/>
                  </a:cubicBezTo>
                  <a:cubicBezTo>
                    <a:pt x="672338" y="627380"/>
                    <a:pt x="655574" y="609473"/>
                    <a:pt x="655574" y="588137"/>
                  </a:cubicBezTo>
                  <a:cubicBezTo>
                    <a:pt x="655574" y="563118"/>
                    <a:pt x="672338" y="545338"/>
                    <a:pt x="695706" y="545338"/>
                  </a:cubicBezTo>
                  <a:close/>
                  <a:moveTo>
                    <a:pt x="361188" y="160274"/>
                  </a:moveTo>
                  <a:cubicBezTo>
                    <a:pt x="438023" y="160274"/>
                    <a:pt x="504952" y="231648"/>
                    <a:pt x="504952" y="313563"/>
                  </a:cubicBezTo>
                  <a:cubicBezTo>
                    <a:pt x="504952" y="356362"/>
                    <a:pt x="488315" y="395605"/>
                    <a:pt x="464820" y="420497"/>
                  </a:cubicBezTo>
                  <a:cubicBezTo>
                    <a:pt x="531749" y="459740"/>
                    <a:pt x="578612" y="538226"/>
                    <a:pt x="578612" y="627380"/>
                  </a:cubicBezTo>
                  <a:lnTo>
                    <a:pt x="578612" y="666496"/>
                  </a:lnTo>
                  <a:lnTo>
                    <a:pt x="585343" y="666496"/>
                  </a:lnTo>
                  <a:cubicBezTo>
                    <a:pt x="585343" y="687832"/>
                    <a:pt x="568579" y="705739"/>
                    <a:pt x="548513" y="705739"/>
                  </a:cubicBezTo>
                  <a:lnTo>
                    <a:pt x="180594" y="705739"/>
                  </a:lnTo>
                  <a:cubicBezTo>
                    <a:pt x="160528" y="705739"/>
                    <a:pt x="143891" y="687832"/>
                    <a:pt x="143891" y="666496"/>
                  </a:cubicBezTo>
                  <a:lnTo>
                    <a:pt x="143891" y="627380"/>
                  </a:lnTo>
                  <a:cubicBezTo>
                    <a:pt x="143891" y="538226"/>
                    <a:pt x="187325" y="463296"/>
                    <a:pt x="254254" y="420497"/>
                  </a:cubicBezTo>
                  <a:cubicBezTo>
                    <a:pt x="230759" y="395605"/>
                    <a:pt x="213995" y="356362"/>
                    <a:pt x="213995" y="313563"/>
                  </a:cubicBezTo>
                  <a:cubicBezTo>
                    <a:pt x="213995" y="231648"/>
                    <a:pt x="280924" y="160274"/>
                    <a:pt x="361188" y="160274"/>
                  </a:cubicBezTo>
                  <a:close/>
                  <a:moveTo>
                    <a:pt x="110363" y="0"/>
                  </a:moveTo>
                  <a:cubicBezTo>
                    <a:pt x="46863" y="0"/>
                    <a:pt x="0" y="53340"/>
                    <a:pt x="0" y="114046"/>
                  </a:cubicBezTo>
                  <a:lnTo>
                    <a:pt x="0" y="741426"/>
                  </a:lnTo>
                  <a:cubicBezTo>
                    <a:pt x="0" y="809117"/>
                    <a:pt x="50165" y="859028"/>
                    <a:pt x="110363" y="859028"/>
                  </a:cubicBezTo>
                  <a:lnTo>
                    <a:pt x="1147191" y="859028"/>
                  </a:lnTo>
                  <a:cubicBezTo>
                    <a:pt x="1207389" y="859028"/>
                    <a:pt x="1254252" y="805688"/>
                    <a:pt x="1254252" y="741426"/>
                  </a:cubicBezTo>
                  <a:lnTo>
                    <a:pt x="1254252" y="114046"/>
                  </a:lnTo>
                  <a:cubicBezTo>
                    <a:pt x="1250823" y="53340"/>
                    <a:pt x="1200658" y="0"/>
                    <a:pt x="1140460" y="0"/>
                  </a:cubicBezTo>
                  <a:lnTo>
                    <a:pt x="806069" y="0"/>
                  </a:lnTo>
                  <a:lnTo>
                    <a:pt x="806069" y="39116"/>
                  </a:lnTo>
                  <a:cubicBezTo>
                    <a:pt x="806069" y="106934"/>
                    <a:pt x="755904" y="153162"/>
                    <a:pt x="699008" y="153162"/>
                  </a:cubicBezTo>
                  <a:lnTo>
                    <a:pt x="551815" y="153162"/>
                  </a:lnTo>
                  <a:cubicBezTo>
                    <a:pt x="488315" y="153162"/>
                    <a:pt x="444754" y="99822"/>
                    <a:pt x="444754" y="39116"/>
                  </a:cubicBezTo>
                  <a:lnTo>
                    <a:pt x="444754" y="0"/>
                  </a:lnTo>
                  <a:close/>
                </a:path>
              </a:pathLst>
            </a:custGeom>
            <a:solidFill>
              <a:srgbClr val="0DB7C4"/>
            </a:solidFill>
          </p:spPr>
        </p:sp>
      </p:grpSp>
      <p:grpSp>
        <p:nvGrpSpPr>
          <p:cNvPr id="492" name="Group 309">
            <a:extLst>
              <a:ext uri="{FF2B5EF4-FFF2-40B4-BE49-F238E27FC236}">
                <a16:creationId xmlns:a16="http://schemas.microsoft.com/office/drawing/2014/main" id="{3D4BFFCD-A435-C56B-93F7-49DA5CE383F8}"/>
              </a:ext>
            </a:extLst>
          </p:cNvPr>
          <p:cNvGrpSpPr/>
          <p:nvPr/>
        </p:nvGrpSpPr>
        <p:grpSpPr>
          <a:xfrm>
            <a:off x="7122600" y="4510094"/>
            <a:ext cx="388800" cy="238140"/>
            <a:chOff x="0" y="0"/>
            <a:chExt cx="518400" cy="317520"/>
          </a:xfrm>
        </p:grpSpPr>
        <p:sp>
          <p:nvSpPr>
            <p:cNvPr id="493" name="Freeform 310">
              <a:extLst>
                <a:ext uri="{FF2B5EF4-FFF2-40B4-BE49-F238E27FC236}">
                  <a16:creationId xmlns:a16="http://schemas.microsoft.com/office/drawing/2014/main" id="{7277CB9C-FFA8-F1B8-33B3-46BDDCCFA7FF}"/>
                </a:ext>
              </a:extLst>
            </p:cNvPr>
            <p:cNvSpPr/>
            <p:nvPr/>
          </p:nvSpPr>
          <p:spPr>
            <a:xfrm>
              <a:off x="0" y="0"/>
              <a:ext cx="518287" cy="317500"/>
            </a:xfrm>
            <a:custGeom>
              <a:avLst/>
              <a:gdLst/>
              <a:ahLst/>
              <a:cxnLst/>
              <a:rect l="l" t="t" r="r" b="b"/>
              <a:pathLst>
                <a:path w="518287" h="317500">
                  <a:moveTo>
                    <a:pt x="73533" y="127"/>
                  </a:moveTo>
                  <a:cubicBezTo>
                    <a:pt x="33401" y="127"/>
                    <a:pt x="0" y="35814"/>
                    <a:pt x="0" y="82042"/>
                  </a:cubicBezTo>
                  <a:cubicBezTo>
                    <a:pt x="0" y="124968"/>
                    <a:pt x="33401" y="160655"/>
                    <a:pt x="73533" y="160655"/>
                  </a:cubicBezTo>
                  <a:lnTo>
                    <a:pt x="150495" y="160655"/>
                  </a:lnTo>
                  <a:lnTo>
                    <a:pt x="150495" y="278257"/>
                  </a:lnTo>
                  <a:cubicBezTo>
                    <a:pt x="147066" y="299720"/>
                    <a:pt x="163830" y="317500"/>
                    <a:pt x="183896" y="317500"/>
                  </a:cubicBezTo>
                  <a:lnTo>
                    <a:pt x="331089" y="317500"/>
                  </a:lnTo>
                  <a:cubicBezTo>
                    <a:pt x="351155" y="317500"/>
                    <a:pt x="367919" y="299593"/>
                    <a:pt x="367919" y="278257"/>
                  </a:cubicBezTo>
                  <a:lnTo>
                    <a:pt x="367919" y="160655"/>
                  </a:lnTo>
                  <a:lnTo>
                    <a:pt x="441452" y="160655"/>
                  </a:lnTo>
                  <a:cubicBezTo>
                    <a:pt x="484886" y="160655"/>
                    <a:pt x="518287" y="124968"/>
                    <a:pt x="518287" y="82042"/>
                  </a:cubicBezTo>
                  <a:cubicBezTo>
                    <a:pt x="518287" y="35687"/>
                    <a:pt x="484886" y="0"/>
                    <a:pt x="441452" y="0"/>
                  </a:cubicBezTo>
                  <a:close/>
                </a:path>
              </a:pathLst>
            </a:custGeom>
            <a:solidFill>
              <a:srgbClr val="0DB7C4"/>
            </a:solidFill>
          </p:spPr>
        </p:sp>
      </p:grpSp>
      <p:grpSp>
        <p:nvGrpSpPr>
          <p:cNvPr id="494" name="Group 311">
            <a:extLst>
              <a:ext uri="{FF2B5EF4-FFF2-40B4-BE49-F238E27FC236}">
                <a16:creationId xmlns:a16="http://schemas.microsoft.com/office/drawing/2014/main" id="{C405C774-D93D-ED17-953E-29BDA86F7801}"/>
              </a:ext>
            </a:extLst>
          </p:cNvPr>
          <p:cNvGrpSpPr/>
          <p:nvPr/>
        </p:nvGrpSpPr>
        <p:grpSpPr>
          <a:xfrm>
            <a:off x="7178220" y="4333514"/>
            <a:ext cx="275940" cy="120420"/>
            <a:chOff x="0" y="0"/>
            <a:chExt cx="367920" cy="160560"/>
          </a:xfrm>
        </p:grpSpPr>
        <p:sp>
          <p:nvSpPr>
            <p:cNvPr id="495" name="Freeform 312">
              <a:extLst>
                <a:ext uri="{FF2B5EF4-FFF2-40B4-BE49-F238E27FC236}">
                  <a16:creationId xmlns:a16="http://schemas.microsoft.com/office/drawing/2014/main" id="{A1D9CF9F-3C51-91BA-F519-73A83360470E}"/>
                </a:ext>
              </a:extLst>
            </p:cNvPr>
            <p:cNvSpPr/>
            <p:nvPr/>
          </p:nvSpPr>
          <p:spPr>
            <a:xfrm>
              <a:off x="0" y="127"/>
              <a:ext cx="367919" cy="160655"/>
            </a:xfrm>
            <a:custGeom>
              <a:avLst/>
              <a:gdLst/>
              <a:ahLst/>
              <a:cxnLst/>
              <a:rect l="l" t="t" r="r" b="b"/>
              <a:pathLst>
                <a:path w="367919" h="160655">
                  <a:moveTo>
                    <a:pt x="40132" y="0"/>
                  </a:moveTo>
                  <a:cubicBezTo>
                    <a:pt x="16764" y="0"/>
                    <a:pt x="0" y="17780"/>
                    <a:pt x="0" y="39243"/>
                  </a:cubicBezTo>
                  <a:lnTo>
                    <a:pt x="0" y="160655"/>
                  </a:lnTo>
                  <a:lnTo>
                    <a:pt x="367919" y="160655"/>
                  </a:lnTo>
                  <a:lnTo>
                    <a:pt x="367919" y="39243"/>
                  </a:lnTo>
                  <a:cubicBezTo>
                    <a:pt x="367919" y="17780"/>
                    <a:pt x="351155" y="0"/>
                    <a:pt x="331089" y="0"/>
                  </a:cubicBezTo>
                  <a:close/>
                </a:path>
              </a:pathLst>
            </a:custGeom>
            <a:solidFill>
              <a:srgbClr val="0DB7C4"/>
            </a:solidFill>
          </p:spPr>
        </p:sp>
      </p:grpSp>
      <p:grpSp>
        <p:nvGrpSpPr>
          <p:cNvPr id="496" name="Group 313">
            <a:extLst>
              <a:ext uri="{FF2B5EF4-FFF2-40B4-BE49-F238E27FC236}">
                <a16:creationId xmlns:a16="http://schemas.microsoft.com/office/drawing/2014/main" id="{AAB848DC-562F-F025-B84D-1D0CB44AC218}"/>
              </a:ext>
            </a:extLst>
          </p:cNvPr>
          <p:cNvGrpSpPr/>
          <p:nvPr/>
        </p:nvGrpSpPr>
        <p:grpSpPr>
          <a:xfrm>
            <a:off x="8462340" y="4587314"/>
            <a:ext cx="388800" cy="336960"/>
            <a:chOff x="0" y="0"/>
            <a:chExt cx="518400" cy="449280"/>
          </a:xfrm>
        </p:grpSpPr>
        <p:sp>
          <p:nvSpPr>
            <p:cNvPr id="497" name="Freeform 314">
              <a:extLst>
                <a:ext uri="{FF2B5EF4-FFF2-40B4-BE49-F238E27FC236}">
                  <a16:creationId xmlns:a16="http://schemas.microsoft.com/office/drawing/2014/main" id="{61C106B0-D60E-A350-9CF3-2A528AC82BD6}"/>
                </a:ext>
              </a:extLst>
            </p:cNvPr>
            <p:cNvSpPr/>
            <p:nvPr/>
          </p:nvSpPr>
          <p:spPr>
            <a:xfrm>
              <a:off x="0" y="127"/>
              <a:ext cx="518414" cy="449326"/>
            </a:xfrm>
            <a:custGeom>
              <a:avLst/>
              <a:gdLst/>
              <a:ahLst/>
              <a:cxnLst/>
              <a:rect l="l" t="t" r="r" b="b"/>
              <a:pathLst>
                <a:path w="518414" h="449326">
                  <a:moveTo>
                    <a:pt x="257556" y="0"/>
                  </a:moveTo>
                  <a:cubicBezTo>
                    <a:pt x="117094" y="0"/>
                    <a:pt x="0" y="124841"/>
                    <a:pt x="0" y="274574"/>
                  </a:cubicBezTo>
                  <a:cubicBezTo>
                    <a:pt x="0" y="342265"/>
                    <a:pt x="20193" y="399415"/>
                    <a:pt x="56896" y="449326"/>
                  </a:cubicBezTo>
                  <a:cubicBezTo>
                    <a:pt x="86995" y="410083"/>
                    <a:pt x="117094" y="374396"/>
                    <a:pt x="157226" y="345948"/>
                  </a:cubicBezTo>
                  <a:cubicBezTo>
                    <a:pt x="133858" y="317373"/>
                    <a:pt x="117094" y="278003"/>
                    <a:pt x="117094" y="238887"/>
                  </a:cubicBezTo>
                  <a:cubicBezTo>
                    <a:pt x="117094" y="153289"/>
                    <a:pt x="184023" y="82042"/>
                    <a:pt x="264160" y="82042"/>
                  </a:cubicBezTo>
                  <a:cubicBezTo>
                    <a:pt x="341122" y="82042"/>
                    <a:pt x="407924" y="153289"/>
                    <a:pt x="407924" y="238887"/>
                  </a:cubicBezTo>
                  <a:cubicBezTo>
                    <a:pt x="407924" y="278003"/>
                    <a:pt x="391287" y="317373"/>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solidFill>
              <a:srgbClr val="0DB7C4"/>
            </a:solidFill>
          </p:spPr>
        </p:sp>
      </p:grpSp>
      <p:grpSp>
        <p:nvGrpSpPr>
          <p:cNvPr id="498" name="Group 315">
            <a:extLst>
              <a:ext uri="{FF2B5EF4-FFF2-40B4-BE49-F238E27FC236}">
                <a16:creationId xmlns:a16="http://schemas.microsoft.com/office/drawing/2014/main" id="{E9B86407-6599-DB9C-CD1A-E29322DECB99}"/>
              </a:ext>
            </a:extLst>
          </p:cNvPr>
          <p:cNvGrpSpPr/>
          <p:nvPr/>
        </p:nvGrpSpPr>
        <p:grpSpPr>
          <a:xfrm>
            <a:off x="8602740" y="4707194"/>
            <a:ext cx="112860" cy="120420"/>
            <a:chOff x="0" y="0"/>
            <a:chExt cx="150480" cy="160560"/>
          </a:xfrm>
        </p:grpSpPr>
        <p:sp>
          <p:nvSpPr>
            <p:cNvPr id="499" name="Freeform 316">
              <a:extLst>
                <a:ext uri="{FF2B5EF4-FFF2-40B4-BE49-F238E27FC236}">
                  <a16:creationId xmlns:a16="http://schemas.microsoft.com/office/drawing/2014/main" id="{9FBE2673-683A-3DD3-E7BA-E07763F70B64}"/>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0" y="124841"/>
                    <a:pt x="33401" y="160528"/>
                    <a:pt x="76835" y="160528"/>
                  </a:cubicBezTo>
                  <a:cubicBezTo>
                    <a:pt x="116967" y="160528"/>
                    <a:pt x="150368" y="124841"/>
                    <a:pt x="150368" y="78486"/>
                  </a:cubicBezTo>
                  <a:cubicBezTo>
                    <a:pt x="150495" y="35687"/>
                    <a:pt x="116967" y="0"/>
                    <a:pt x="76835" y="0"/>
                  </a:cubicBezTo>
                  <a:close/>
                </a:path>
              </a:pathLst>
            </a:custGeom>
            <a:solidFill>
              <a:srgbClr val="0DB7C4"/>
            </a:solidFill>
          </p:spPr>
        </p:sp>
      </p:grpSp>
      <p:grpSp>
        <p:nvGrpSpPr>
          <p:cNvPr id="500" name="Group 317">
            <a:extLst>
              <a:ext uri="{FF2B5EF4-FFF2-40B4-BE49-F238E27FC236}">
                <a16:creationId xmlns:a16="http://schemas.microsoft.com/office/drawing/2014/main" id="{0A0911D7-D449-36EB-47B1-272454042AF4}"/>
              </a:ext>
            </a:extLst>
          </p:cNvPr>
          <p:cNvGrpSpPr/>
          <p:nvPr/>
        </p:nvGrpSpPr>
        <p:grpSpPr>
          <a:xfrm>
            <a:off x="8246340" y="4350794"/>
            <a:ext cx="825120" cy="886140"/>
            <a:chOff x="0" y="0"/>
            <a:chExt cx="1100160" cy="1181520"/>
          </a:xfrm>
        </p:grpSpPr>
        <p:sp>
          <p:nvSpPr>
            <p:cNvPr id="501" name="Freeform 318">
              <a:extLst>
                <a:ext uri="{FF2B5EF4-FFF2-40B4-BE49-F238E27FC236}">
                  <a16:creationId xmlns:a16="http://schemas.microsoft.com/office/drawing/2014/main" id="{035C9212-E785-51A2-203C-2301335E528B}"/>
                </a:ext>
              </a:extLst>
            </p:cNvPr>
            <p:cNvSpPr/>
            <p:nvPr/>
          </p:nvSpPr>
          <p:spPr>
            <a:xfrm>
              <a:off x="0" y="127"/>
              <a:ext cx="1100201" cy="1181354"/>
            </a:xfrm>
            <a:custGeom>
              <a:avLst/>
              <a:gdLst/>
              <a:ahLst/>
              <a:cxnLst/>
              <a:rect l="l" t="t" r="r" b="b"/>
              <a:pathLst>
                <a:path w="1100201" h="1181354">
                  <a:moveTo>
                    <a:pt x="551688" y="244094"/>
                  </a:moveTo>
                  <a:cubicBezTo>
                    <a:pt x="735584" y="244094"/>
                    <a:pt x="879475" y="397383"/>
                    <a:pt x="879475" y="593344"/>
                  </a:cubicBezTo>
                  <a:cubicBezTo>
                    <a:pt x="879475" y="782320"/>
                    <a:pt x="735711" y="946150"/>
                    <a:pt x="551688" y="946150"/>
                  </a:cubicBezTo>
                  <a:cubicBezTo>
                    <a:pt x="354457" y="946150"/>
                    <a:pt x="220599" y="771652"/>
                    <a:pt x="220599" y="593344"/>
                  </a:cubicBezTo>
                  <a:cubicBezTo>
                    <a:pt x="220599" y="397383"/>
                    <a:pt x="371094" y="244094"/>
                    <a:pt x="551688" y="244094"/>
                  </a:cubicBezTo>
                  <a:close/>
                  <a:moveTo>
                    <a:pt x="548386" y="0"/>
                  </a:moveTo>
                  <a:cubicBezTo>
                    <a:pt x="540004" y="0"/>
                    <a:pt x="531622" y="1778"/>
                    <a:pt x="524891" y="5334"/>
                  </a:cubicBezTo>
                  <a:lnTo>
                    <a:pt x="424561" y="94488"/>
                  </a:lnTo>
                  <a:lnTo>
                    <a:pt x="294386" y="76581"/>
                  </a:lnTo>
                  <a:cubicBezTo>
                    <a:pt x="292608" y="76200"/>
                    <a:pt x="290830" y="76073"/>
                    <a:pt x="289052" y="76073"/>
                  </a:cubicBezTo>
                  <a:cubicBezTo>
                    <a:pt x="274193" y="76073"/>
                    <a:pt x="260477" y="88900"/>
                    <a:pt x="257556" y="101600"/>
                  </a:cubicBezTo>
                  <a:lnTo>
                    <a:pt x="207391" y="229870"/>
                  </a:lnTo>
                  <a:lnTo>
                    <a:pt x="86995" y="283210"/>
                  </a:lnTo>
                  <a:cubicBezTo>
                    <a:pt x="70358" y="290322"/>
                    <a:pt x="60198" y="304546"/>
                    <a:pt x="66929" y="322453"/>
                  </a:cubicBezTo>
                  <a:lnTo>
                    <a:pt x="83693" y="461518"/>
                  </a:lnTo>
                  <a:lnTo>
                    <a:pt x="3429" y="568452"/>
                  </a:lnTo>
                  <a:cubicBezTo>
                    <a:pt x="0" y="586232"/>
                    <a:pt x="0" y="604139"/>
                    <a:pt x="6731" y="618363"/>
                  </a:cubicBezTo>
                  <a:lnTo>
                    <a:pt x="86995" y="721741"/>
                  </a:lnTo>
                  <a:lnTo>
                    <a:pt x="70231" y="860679"/>
                  </a:lnTo>
                  <a:cubicBezTo>
                    <a:pt x="66802" y="878586"/>
                    <a:pt x="76962" y="896366"/>
                    <a:pt x="90297" y="899922"/>
                  </a:cubicBezTo>
                  <a:lnTo>
                    <a:pt x="210693" y="953262"/>
                  </a:lnTo>
                  <a:lnTo>
                    <a:pt x="260731" y="1085215"/>
                  </a:lnTo>
                  <a:cubicBezTo>
                    <a:pt x="269113" y="1100074"/>
                    <a:pt x="279781" y="1107440"/>
                    <a:pt x="290830" y="1107440"/>
                  </a:cubicBezTo>
                  <a:cubicBezTo>
                    <a:pt x="293116" y="1107440"/>
                    <a:pt x="295275" y="1107059"/>
                    <a:pt x="297561" y="1106551"/>
                  </a:cubicBezTo>
                  <a:lnTo>
                    <a:pt x="427990" y="1088771"/>
                  </a:lnTo>
                  <a:lnTo>
                    <a:pt x="528320" y="1174242"/>
                  </a:lnTo>
                  <a:cubicBezTo>
                    <a:pt x="538353" y="1177798"/>
                    <a:pt x="541655" y="1181354"/>
                    <a:pt x="548386" y="1181354"/>
                  </a:cubicBezTo>
                  <a:cubicBezTo>
                    <a:pt x="558419" y="1181354"/>
                    <a:pt x="565023" y="1177671"/>
                    <a:pt x="571754" y="1174242"/>
                  </a:cubicBezTo>
                  <a:lnTo>
                    <a:pt x="672211" y="1088771"/>
                  </a:lnTo>
                  <a:lnTo>
                    <a:pt x="799211" y="1106551"/>
                  </a:lnTo>
                  <a:cubicBezTo>
                    <a:pt x="815848" y="1106551"/>
                    <a:pt x="835914" y="1095883"/>
                    <a:pt x="839343" y="1085215"/>
                  </a:cubicBezTo>
                  <a:lnTo>
                    <a:pt x="889381" y="953262"/>
                  </a:lnTo>
                  <a:lnTo>
                    <a:pt x="1009904" y="899922"/>
                  </a:lnTo>
                  <a:cubicBezTo>
                    <a:pt x="1026541" y="892810"/>
                    <a:pt x="1033272" y="878586"/>
                    <a:pt x="1029970" y="860679"/>
                  </a:cubicBezTo>
                  <a:lnTo>
                    <a:pt x="1013206" y="721741"/>
                  </a:lnTo>
                  <a:lnTo>
                    <a:pt x="1093470" y="618363"/>
                  </a:lnTo>
                  <a:cubicBezTo>
                    <a:pt x="1100201" y="604139"/>
                    <a:pt x="1100201" y="579120"/>
                    <a:pt x="1093470" y="568452"/>
                  </a:cubicBezTo>
                  <a:lnTo>
                    <a:pt x="1013206" y="461518"/>
                  </a:lnTo>
                  <a:lnTo>
                    <a:pt x="1029970" y="322580"/>
                  </a:lnTo>
                  <a:cubicBezTo>
                    <a:pt x="1033272" y="304673"/>
                    <a:pt x="1023239" y="286893"/>
                    <a:pt x="1009904" y="283337"/>
                  </a:cubicBezTo>
                  <a:lnTo>
                    <a:pt x="889381" y="229997"/>
                  </a:lnTo>
                  <a:lnTo>
                    <a:pt x="839343" y="101727"/>
                  </a:lnTo>
                  <a:cubicBezTo>
                    <a:pt x="830580" y="86233"/>
                    <a:pt x="819277" y="76073"/>
                    <a:pt x="805434" y="76073"/>
                  </a:cubicBezTo>
                  <a:cubicBezTo>
                    <a:pt x="803402" y="76073"/>
                    <a:pt x="801243" y="76327"/>
                    <a:pt x="799211" y="76708"/>
                  </a:cubicBezTo>
                  <a:lnTo>
                    <a:pt x="672211" y="94615"/>
                  </a:lnTo>
                  <a:lnTo>
                    <a:pt x="571754" y="5334"/>
                  </a:lnTo>
                  <a:cubicBezTo>
                    <a:pt x="565150" y="1778"/>
                    <a:pt x="556768" y="0"/>
                    <a:pt x="548386" y="0"/>
                  </a:cubicBezTo>
                  <a:close/>
                </a:path>
              </a:pathLst>
            </a:custGeom>
            <a:solidFill>
              <a:srgbClr val="0DB7C4"/>
            </a:solidFill>
          </p:spPr>
        </p:sp>
      </p:grpSp>
      <p:grpSp>
        <p:nvGrpSpPr>
          <p:cNvPr id="502" name="Group 319">
            <a:extLst>
              <a:ext uri="{FF2B5EF4-FFF2-40B4-BE49-F238E27FC236}">
                <a16:creationId xmlns:a16="http://schemas.microsoft.com/office/drawing/2014/main" id="{8BE57EBE-606E-250A-A593-5012B027E0B2}"/>
              </a:ext>
            </a:extLst>
          </p:cNvPr>
          <p:cNvGrpSpPr/>
          <p:nvPr/>
        </p:nvGrpSpPr>
        <p:grpSpPr>
          <a:xfrm>
            <a:off x="8552520" y="4883774"/>
            <a:ext cx="213300" cy="117720"/>
            <a:chOff x="0" y="0"/>
            <a:chExt cx="284400" cy="156960"/>
          </a:xfrm>
        </p:grpSpPr>
        <p:sp>
          <p:nvSpPr>
            <p:cNvPr id="503" name="Freeform 320">
              <a:extLst>
                <a:ext uri="{FF2B5EF4-FFF2-40B4-BE49-F238E27FC236}">
                  <a16:creationId xmlns:a16="http://schemas.microsoft.com/office/drawing/2014/main" id="{A653528F-7F30-1D32-CE86-197E50FD8161}"/>
                </a:ext>
              </a:extLst>
            </p:cNvPr>
            <p:cNvSpPr/>
            <p:nvPr/>
          </p:nvSpPr>
          <p:spPr>
            <a:xfrm>
              <a:off x="127" y="0"/>
              <a:ext cx="284353" cy="156972"/>
            </a:xfrm>
            <a:custGeom>
              <a:avLst/>
              <a:gdLst/>
              <a:ahLst/>
              <a:cxnLst/>
              <a:rect l="l" t="t" r="r" b="b"/>
              <a:pathLst>
                <a:path w="284353" h="156972">
                  <a:moveTo>
                    <a:pt x="143764" y="0"/>
                  </a:moveTo>
                  <a:cubicBezTo>
                    <a:pt x="76835" y="0"/>
                    <a:pt x="20066" y="49911"/>
                    <a:pt x="0" y="110617"/>
                  </a:cubicBezTo>
                  <a:cubicBezTo>
                    <a:pt x="43434" y="139192"/>
                    <a:pt x="86995" y="156972"/>
                    <a:pt x="143764" y="156972"/>
                  </a:cubicBezTo>
                  <a:cubicBezTo>
                    <a:pt x="197231" y="156972"/>
                    <a:pt x="244221" y="139192"/>
                    <a:pt x="284353" y="110617"/>
                  </a:cubicBezTo>
                  <a:cubicBezTo>
                    <a:pt x="267589" y="46482"/>
                    <a:pt x="210693" y="0"/>
                    <a:pt x="143764" y="0"/>
                  </a:cubicBezTo>
                  <a:close/>
                </a:path>
              </a:pathLst>
            </a:custGeom>
            <a:solidFill>
              <a:srgbClr val="0DB7C4"/>
            </a:solidFill>
          </p:spPr>
        </p:sp>
      </p:grpSp>
      <p:grpSp>
        <p:nvGrpSpPr>
          <p:cNvPr id="504" name="Group 321">
            <a:extLst>
              <a:ext uri="{FF2B5EF4-FFF2-40B4-BE49-F238E27FC236}">
                <a16:creationId xmlns:a16="http://schemas.microsoft.com/office/drawing/2014/main" id="{43756C6B-2207-C917-79BE-6EA94F06A500}"/>
              </a:ext>
            </a:extLst>
          </p:cNvPr>
          <p:cNvGrpSpPr/>
          <p:nvPr/>
        </p:nvGrpSpPr>
        <p:grpSpPr>
          <a:xfrm>
            <a:off x="8828460" y="5057654"/>
            <a:ext cx="303480" cy="295380"/>
            <a:chOff x="0" y="0"/>
            <a:chExt cx="404640" cy="393840"/>
          </a:xfrm>
        </p:grpSpPr>
        <p:sp>
          <p:nvSpPr>
            <p:cNvPr id="505" name="Freeform 322">
              <a:extLst>
                <a:ext uri="{FF2B5EF4-FFF2-40B4-BE49-F238E27FC236}">
                  <a16:creationId xmlns:a16="http://schemas.microsoft.com/office/drawing/2014/main" id="{AA4F2A89-97F8-D453-8EE7-D95EF58A30F8}"/>
                </a:ext>
              </a:extLst>
            </p:cNvPr>
            <p:cNvSpPr/>
            <p:nvPr/>
          </p:nvSpPr>
          <p:spPr>
            <a:xfrm>
              <a:off x="0" y="127"/>
              <a:ext cx="404622" cy="393827"/>
            </a:xfrm>
            <a:custGeom>
              <a:avLst/>
              <a:gdLst/>
              <a:ahLst/>
              <a:cxnLst/>
              <a:rect l="l" t="t" r="r" b="b"/>
              <a:pathLst>
                <a:path w="404622" h="393827">
                  <a:moveTo>
                    <a:pt x="304292" y="0"/>
                  </a:moveTo>
                  <a:cubicBezTo>
                    <a:pt x="290957" y="14224"/>
                    <a:pt x="280924" y="24892"/>
                    <a:pt x="264160" y="32004"/>
                  </a:cubicBezTo>
                  <a:lnTo>
                    <a:pt x="170561" y="71374"/>
                  </a:lnTo>
                  <a:lnTo>
                    <a:pt x="133731" y="167767"/>
                  </a:lnTo>
                  <a:cubicBezTo>
                    <a:pt x="117094" y="214122"/>
                    <a:pt x="73533" y="239141"/>
                    <a:pt x="30099" y="239141"/>
                  </a:cubicBezTo>
                  <a:lnTo>
                    <a:pt x="16764" y="239141"/>
                  </a:lnTo>
                  <a:lnTo>
                    <a:pt x="0" y="235458"/>
                  </a:lnTo>
                  <a:lnTo>
                    <a:pt x="123825" y="381762"/>
                  </a:lnTo>
                  <a:cubicBezTo>
                    <a:pt x="131318" y="389763"/>
                    <a:pt x="142621" y="393827"/>
                    <a:pt x="153416" y="393827"/>
                  </a:cubicBezTo>
                  <a:cubicBezTo>
                    <a:pt x="156972" y="393827"/>
                    <a:pt x="160528" y="393319"/>
                    <a:pt x="163957" y="392430"/>
                  </a:cubicBezTo>
                  <a:cubicBezTo>
                    <a:pt x="173990" y="385318"/>
                    <a:pt x="187325" y="378206"/>
                    <a:pt x="187325" y="360426"/>
                  </a:cubicBezTo>
                  <a:lnTo>
                    <a:pt x="220853" y="185547"/>
                  </a:lnTo>
                  <a:lnTo>
                    <a:pt x="371221" y="149860"/>
                  </a:lnTo>
                  <a:cubicBezTo>
                    <a:pt x="374904" y="151384"/>
                    <a:pt x="378206" y="152146"/>
                    <a:pt x="381254" y="152146"/>
                  </a:cubicBezTo>
                  <a:cubicBezTo>
                    <a:pt x="391922" y="152146"/>
                    <a:pt x="398653" y="143256"/>
                    <a:pt x="401320" y="132080"/>
                  </a:cubicBezTo>
                  <a:cubicBezTo>
                    <a:pt x="404622" y="121285"/>
                    <a:pt x="401320" y="107061"/>
                    <a:pt x="391287" y="92837"/>
                  </a:cubicBezTo>
                  <a:lnTo>
                    <a:pt x="304292" y="0"/>
                  </a:lnTo>
                  <a:close/>
                </a:path>
              </a:pathLst>
            </a:custGeom>
            <a:solidFill>
              <a:srgbClr val="0DB7C4"/>
            </a:solidFill>
          </p:spPr>
        </p:sp>
      </p:grpSp>
      <p:grpSp>
        <p:nvGrpSpPr>
          <p:cNvPr id="506" name="Group 323">
            <a:extLst>
              <a:ext uri="{FF2B5EF4-FFF2-40B4-BE49-F238E27FC236}">
                <a16:creationId xmlns:a16="http://schemas.microsoft.com/office/drawing/2014/main" id="{16071F39-7794-36E6-C67D-0749665DF363}"/>
              </a:ext>
            </a:extLst>
          </p:cNvPr>
          <p:cNvGrpSpPr/>
          <p:nvPr/>
        </p:nvGrpSpPr>
        <p:grpSpPr>
          <a:xfrm>
            <a:off x="8188560" y="5063054"/>
            <a:ext cx="303480" cy="296460"/>
            <a:chOff x="0" y="0"/>
            <a:chExt cx="404640" cy="395280"/>
          </a:xfrm>
        </p:grpSpPr>
        <p:sp>
          <p:nvSpPr>
            <p:cNvPr id="507" name="Freeform 324">
              <a:extLst>
                <a:ext uri="{FF2B5EF4-FFF2-40B4-BE49-F238E27FC236}">
                  <a16:creationId xmlns:a16="http://schemas.microsoft.com/office/drawing/2014/main" id="{6F4E7BBE-3BBD-8053-C4BD-8EE75D4C62BC}"/>
                </a:ext>
              </a:extLst>
            </p:cNvPr>
            <p:cNvSpPr/>
            <p:nvPr/>
          </p:nvSpPr>
          <p:spPr>
            <a:xfrm>
              <a:off x="0" y="127"/>
              <a:ext cx="404622" cy="395351"/>
            </a:xfrm>
            <a:custGeom>
              <a:avLst/>
              <a:gdLst/>
              <a:ahLst/>
              <a:cxnLst/>
              <a:rect l="l" t="t" r="r" b="b"/>
              <a:pathLst>
                <a:path w="404622" h="395351">
                  <a:moveTo>
                    <a:pt x="100330" y="0"/>
                  </a:moveTo>
                  <a:lnTo>
                    <a:pt x="13335" y="96266"/>
                  </a:lnTo>
                  <a:cubicBezTo>
                    <a:pt x="0" y="96266"/>
                    <a:pt x="0" y="114173"/>
                    <a:pt x="3429" y="124841"/>
                  </a:cubicBezTo>
                  <a:cubicBezTo>
                    <a:pt x="10160" y="139065"/>
                    <a:pt x="16764" y="149733"/>
                    <a:pt x="33401" y="153416"/>
                  </a:cubicBezTo>
                  <a:lnTo>
                    <a:pt x="183896" y="189103"/>
                  </a:lnTo>
                  <a:lnTo>
                    <a:pt x="217297" y="363855"/>
                  </a:lnTo>
                  <a:cubicBezTo>
                    <a:pt x="220726" y="374650"/>
                    <a:pt x="230632" y="388874"/>
                    <a:pt x="244094" y="392430"/>
                  </a:cubicBezTo>
                  <a:cubicBezTo>
                    <a:pt x="247015" y="394589"/>
                    <a:pt x="250571" y="395351"/>
                    <a:pt x="254254" y="395351"/>
                  </a:cubicBezTo>
                  <a:cubicBezTo>
                    <a:pt x="263398" y="395351"/>
                    <a:pt x="273812" y="390398"/>
                    <a:pt x="280924" y="385318"/>
                  </a:cubicBezTo>
                  <a:lnTo>
                    <a:pt x="404622" y="239141"/>
                  </a:lnTo>
                  <a:lnTo>
                    <a:pt x="384556" y="242697"/>
                  </a:lnTo>
                  <a:lnTo>
                    <a:pt x="377825" y="242697"/>
                  </a:lnTo>
                  <a:cubicBezTo>
                    <a:pt x="330962" y="242697"/>
                    <a:pt x="294259" y="214122"/>
                    <a:pt x="270764" y="171323"/>
                  </a:cubicBezTo>
                  <a:lnTo>
                    <a:pt x="234061" y="71374"/>
                  </a:lnTo>
                  <a:lnTo>
                    <a:pt x="143764" y="32004"/>
                  </a:lnTo>
                  <a:cubicBezTo>
                    <a:pt x="127127" y="24892"/>
                    <a:pt x="113792" y="14224"/>
                    <a:pt x="100330" y="0"/>
                  </a:cubicBezTo>
                  <a:close/>
                </a:path>
              </a:pathLst>
            </a:custGeom>
            <a:solidFill>
              <a:srgbClr val="0DB7C4"/>
            </a:solidFill>
          </p:spPr>
        </p:sp>
      </p:grpSp>
      <p:grpSp>
        <p:nvGrpSpPr>
          <p:cNvPr id="508" name="Group 325">
            <a:extLst>
              <a:ext uri="{FF2B5EF4-FFF2-40B4-BE49-F238E27FC236}">
                <a16:creationId xmlns:a16="http://schemas.microsoft.com/office/drawing/2014/main" id="{8A2C14D8-A0BF-33EF-75FE-1FA433BD9231}"/>
              </a:ext>
            </a:extLst>
          </p:cNvPr>
          <p:cNvGrpSpPr/>
          <p:nvPr/>
        </p:nvGrpSpPr>
        <p:grpSpPr>
          <a:xfrm>
            <a:off x="4438800" y="4755794"/>
            <a:ext cx="220860" cy="232740"/>
            <a:chOff x="0" y="0"/>
            <a:chExt cx="294480" cy="310320"/>
          </a:xfrm>
        </p:grpSpPr>
        <p:sp>
          <p:nvSpPr>
            <p:cNvPr id="509" name="Freeform 326">
              <a:extLst>
                <a:ext uri="{FF2B5EF4-FFF2-40B4-BE49-F238E27FC236}">
                  <a16:creationId xmlns:a16="http://schemas.microsoft.com/office/drawing/2014/main" id="{9F70EDE0-D710-1251-7F34-2EA310523BAB}"/>
                </a:ext>
              </a:extLst>
            </p:cNvPr>
            <p:cNvSpPr/>
            <p:nvPr/>
          </p:nvSpPr>
          <p:spPr>
            <a:xfrm>
              <a:off x="127" y="127"/>
              <a:ext cx="294513" cy="310261"/>
            </a:xfrm>
            <a:custGeom>
              <a:avLst/>
              <a:gdLst/>
              <a:ahLst/>
              <a:cxnLst/>
              <a:rect l="l" t="t" r="r" b="b"/>
              <a:pathLst>
                <a:path w="294513" h="310261">
                  <a:moveTo>
                    <a:pt x="147193" y="0"/>
                  </a:moveTo>
                  <a:cubicBezTo>
                    <a:pt x="66929" y="0"/>
                    <a:pt x="0" y="71374"/>
                    <a:pt x="0" y="153289"/>
                  </a:cubicBezTo>
                  <a:cubicBezTo>
                    <a:pt x="0" y="239014"/>
                    <a:pt x="66929" y="310261"/>
                    <a:pt x="147193" y="310261"/>
                  </a:cubicBezTo>
                  <a:cubicBezTo>
                    <a:pt x="227457" y="310261"/>
                    <a:pt x="294513" y="239014"/>
                    <a:pt x="294513" y="153289"/>
                  </a:cubicBezTo>
                  <a:cubicBezTo>
                    <a:pt x="294513" y="71374"/>
                    <a:pt x="227584" y="0"/>
                    <a:pt x="147193" y="0"/>
                  </a:cubicBezTo>
                  <a:close/>
                </a:path>
              </a:pathLst>
            </a:custGeom>
            <a:solidFill>
              <a:srgbClr val="0DB7C4"/>
            </a:solidFill>
          </p:spPr>
        </p:sp>
      </p:grpSp>
      <p:grpSp>
        <p:nvGrpSpPr>
          <p:cNvPr id="510" name="Group 327">
            <a:extLst>
              <a:ext uri="{FF2B5EF4-FFF2-40B4-BE49-F238E27FC236}">
                <a16:creationId xmlns:a16="http://schemas.microsoft.com/office/drawing/2014/main" id="{EE77D110-32FA-19C1-921D-8DA097A997BB}"/>
              </a:ext>
            </a:extLst>
          </p:cNvPr>
          <p:cNvGrpSpPr/>
          <p:nvPr/>
        </p:nvGrpSpPr>
        <p:grpSpPr>
          <a:xfrm>
            <a:off x="4187700" y="4374014"/>
            <a:ext cx="275940" cy="294300"/>
            <a:chOff x="0" y="0"/>
            <a:chExt cx="367920" cy="392400"/>
          </a:xfrm>
        </p:grpSpPr>
        <p:sp>
          <p:nvSpPr>
            <p:cNvPr id="511" name="Freeform 328">
              <a:extLst>
                <a:ext uri="{FF2B5EF4-FFF2-40B4-BE49-F238E27FC236}">
                  <a16:creationId xmlns:a16="http://schemas.microsoft.com/office/drawing/2014/main" id="{590A134C-E24F-317F-13E5-D11A24E01E54}"/>
                </a:ext>
              </a:extLst>
            </p:cNvPr>
            <p:cNvSpPr/>
            <p:nvPr/>
          </p:nvSpPr>
          <p:spPr>
            <a:xfrm>
              <a:off x="0" y="127"/>
              <a:ext cx="368046" cy="392430"/>
            </a:xfrm>
            <a:custGeom>
              <a:avLst/>
              <a:gdLst/>
              <a:ahLst/>
              <a:cxnLst/>
              <a:rect l="l" t="t" r="r" b="b"/>
              <a:pathLst>
                <a:path w="368046" h="392430">
                  <a:moveTo>
                    <a:pt x="184023" y="0"/>
                  </a:moveTo>
                  <a:cubicBezTo>
                    <a:pt x="83693" y="0"/>
                    <a:pt x="0" y="89154"/>
                    <a:pt x="0" y="196088"/>
                  </a:cubicBezTo>
                  <a:cubicBezTo>
                    <a:pt x="0" y="303022"/>
                    <a:pt x="83693" y="392430"/>
                    <a:pt x="184023" y="392430"/>
                  </a:cubicBezTo>
                  <a:cubicBezTo>
                    <a:pt x="291084" y="392430"/>
                    <a:pt x="368046" y="303149"/>
                    <a:pt x="368046" y="196215"/>
                  </a:cubicBezTo>
                  <a:cubicBezTo>
                    <a:pt x="368046" y="89281"/>
                    <a:pt x="284226" y="0"/>
                    <a:pt x="184023" y="0"/>
                  </a:cubicBezTo>
                  <a:close/>
                </a:path>
              </a:pathLst>
            </a:custGeom>
            <a:solidFill>
              <a:srgbClr val="0DB7C4"/>
            </a:solidFill>
          </p:spPr>
        </p:sp>
      </p:grpSp>
      <p:grpSp>
        <p:nvGrpSpPr>
          <p:cNvPr id="512" name="Group 329">
            <a:extLst>
              <a:ext uri="{FF2B5EF4-FFF2-40B4-BE49-F238E27FC236}">
                <a16:creationId xmlns:a16="http://schemas.microsoft.com/office/drawing/2014/main" id="{3BB434E8-8130-CAB2-1CD5-9E79CEE447BC}"/>
              </a:ext>
            </a:extLst>
          </p:cNvPr>
          <p:cNvGrpSpPr/>
          <p:nvPr/>
        </p:nvGrpSpPr>
        <p:grpSpPr>
          <a:xfrm>
            <a:off x="4631580" y="4374014"/>
            <a:ext cx="275940" cy="294300"/>
            <a:chOff x="0" y="0"/>
            <a:chExt cx="367920" cy="392400"/>
          </a:xfrm>
        </p:grpSpPr>
        <p:sp>
          <p:nvSpPr>
            <p:cNvPr id="513" name="Freeform 330">
              <a:extLst>
                <a:ext uri="{FF2B5EF4-FFF2-40B4-BE49-F238E27FC236}">
                  <a16:creationId xmlns:a16="http://schemas.microsoft.com/office/drawing/2014/main" id="{09834EAB-F18C-CFF7-BEE8-F819586A04E2}"/>
                </a:ext>
              </a:extLst>
            </p:cNvPr>
            <p:cNvSpPr/>
            <p:nvPr/>
          </p:nvSpPr>
          <p:spPr>
            <a:xfrm>
              <a:off x="127" y="127"/>
              <a:ext cx="367919" cy="392430"/>
            </a:xfrm>
            <a:custGeom>
              <a:avLst/>
              <a:gdLst/>
              <a:ahLst/>
              <a:cxnLst/>
              <a:rect l="l" t="t" r="r" b="b"/>
              <a:pathLst>
                <a:path w="367919" h="392430">
                  <a:moveTo>
                    <a:pt x="183896" y="0"/>
                  </a:moveTo>
                  <a:cubicBezTo>
                    <a:pt x="83566" y="0"/>
                    <a:pt x="0" y="89154"/>
                    <a:pt x="0" y="196088"/>
                  </a:cubicBezTo>
                  <a:cubicBezTo>
                    <a:pt x="0" y="303022"/>
                    <a:pt x="83566" y="392430"/>
                    <a:pt x="183896" y="392430"/>
                  </a:cubicBezTo>
                  <a:cubicBezTo>
                    <a:pt x="284226" y="392430"/>
                    <a:pt x="367919" y="303149"/>
                    <a:pt x="367919" y="196215"/>
                  </a:cubicBezTo>
                  <a:cubicBezTo>
                    <a:pt x="367919" y="89281"/>
                    <a:pt x="284353" y="0"/>
                    <a:pt x="183896" y="0"/>
                  </a:cubicBezTo>
                  <a:close/>
                </a:path>
              </a:pathLst>
            </a:custGeom>
            <a:solidFill>
              <a:srgbClr val="0DB7C4"/>
            </a:solidFill>
          </p:spPr>
        </p:sp>
      </p:grpSp>
      <p:grpSp>
        <p:nvGrpSpPr>
          <p:cNvPr id="514" name="Group 331">
            <a:extLst>
              <a:ext uri="{FF2B5EF4-FFF2-40B4-BE49-F238E27FC236}">
                <a16:creationId xmlns:a16="http://schemas.microsoft.com/office/drawing/2014/main" id="{16C89A20-DEF3-EC9A-04D2-461D3609D41E}"/>
              </a:ext>
            </a:extLst>
          </p:cNvPr>
          <p:cNvGrpSpPr/>
          <p:nvPr/>
        </p:nvGrpSpPr>
        <p:grpSpPr>
          <a:xfrm>
            <a:off x="4478760" y="5033894"/>
            <a:ext cx="132840" cy="85860"/>
            <a:chOff x="0" y="0"/>
            <a:chExt cx="177120" cy="114480"/>
          </a:xfrm>
        </p:grpSpPr>
        <p:sp>
          <p:nvSpPr>
            <p:cNvPr id="515" name="Freeform 332">
              <a:extLst>
                <a:ext uri="{FF2B5EF4-FFF2-40B4-BE49-F238E27FC236}">
                  <a16:creationId xmlns:a16="http://schemas.microsoft.com/office/drawing/2014/main" id="{9FD897A6-6421-5822-FE21-01C6E0CD4711}"/>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solidFill>
              <a:srgbClr val="0DB7C4"/>
            </a:solidFill>
          </p:spPr>
        </p:sp>
      </p:grpSp>
      <p:grpSp>
        <p:nvGrpSpPr>
          <p:cNvPr id="516" name="Group 333">
            <a:extLst>
              <a:ext uri="{FF2B5EF4-FFF2-40B4-BE49-F238E27FC236}">
                <a16:creationId xmlns:a16="http://schemas.microsoft.com/office/drawing/2014/main" id="{21755AF9-0A6A-6F60-3777-1CCD9F8B8696}"/>
              </a:ext>
            </a:extLst>
          </p:cNvPr>
          <p:cNvGrpSpPr/>
          <p:nvPr/>
        </p:nvGrpSpPr>
        <p:grpSpPr>
          <a:xfrm>
            <a:off x="4300560" y="5015534"/>
            <a:ext cx="223020" cy="360720"/>
            <a:chOff x="0" y="0"/>
            <a:chExt cx="297360" cy="480960"/>
          </a:xfrm>
        </p:grpSpPr>
        <p:sp>
          <p:nvSpPr>
            <p:cNvPr id="517" name="Freeform 334">
              <a:extLst>
                <a:ext uri="{FF2B5EF4-FFF2-40B4-BE49-F238E27FC236}">
                  <a16:creationId xmlns:a16="http://schemas.microsoft.com/office/drawing/2014/main" id="{38814679-CFB9-1CC8-2199-46F8B62C8146}"/>
                </a:ext>
              </a:extLst>
            </p:cNvPr>
            <p:cNvSpPr/>
            <p:nvPr/>
          </p:nvSpPr>
          <p:spPr>
            <a:xfrm>
              <a:off x="127" y="127"/>
              <a:ext cx="297307" cy="480949"/>
            </a:xfrm>
            <a:custGeom>
              <a:avLst/>
              <a:gdLst/>
              <a:ahLst/>
              <a:cxnLst/>
              <a:rect l="l" t="t" r="r" b="b"/>
              <a:pathLst>
                <a:path w="297307" h="480949">
                  <a:moveTo>
                    <a:pt x="133604" y="0"/>
                  </a:moveTo>
                  <a:cubicBezTo>
                    <a:pt x="50165" y="67564"/>
                    <a:pt x="0" y="170942"/>
                    <a:pt x="0" y="281432"/>
                  </a:cubicBezTo>
                  <a:lnTo>
                    <a:pt x="0" y="441706"/>
                  </a:lnTo>
                  <a:cubicBezTo>
                    <a:pt x="0" y="463042"/>
                    <a:pt x="16637" y="480949"/>
                    <a:pt x="40132" y="480949"/>
                  </a:cubicBezTo>
                  <a:lnTo>
                    <a:pt x="297307" y="480949"/>
                  </a:lnTo>
                  <a:lnTo>
                    <a:pt x="297307" y="213741"/>
                  </a:lnTo>
                  <a:lnTo>
                    <a:pt x="133604" y="0"/>
                  </a:lnTo>
                  <a:close/>
                </a:path>
              </a:pathLst>
            </a:custGeom>
            <a:solidFill>
              <a:srgbClr val="0DB7C4"/>
            </a:solidFill>
          </p:spPr>
        </p:sp>
      </p:grpSp>
      <p:grpSp>
        <p:nvGrpSpPr>
          <p:cNvPr id="518" name="Group 335">
            <a:extLst>
              <a:ext uri="{FF2B5EF4-FFF2-40B4-BE49-F238E27FC236}">
                <a16:creationId xmlns:a16="http://schemas.microsoft.com/office/drawing/2014/main" id="{6D775FEB-FEC5-3EF3-3E76-376910002444}"/>
              </a:ext>
            </a:extLst>
          </p:cNvPr>
          <p:cNvGrpSpPr/>
          <p:nvPr/>
        </p:nvGrpSpPr>
        <p:grpSpPr>
          <a:xfrm>
            <a:off x="4576500" y="5018234"/>
            <a:ext cx="223020" cy="360720"/>
            <a:chOff x="0" y="0"/>
            <a:chExt cx="297360" cy="480960"/>
          </a:xfrm>
        </p:grpSpPr>
        <p:sp>
          <p:nvSpPr>
            <p:cNvPr id="519" name="Freeform 336">
              <a:extLst>
                <a:ext uri="{FF2B5EF4-FFF2-40B4-BE49-F238E27FC236}">
                  <a16:creationId xmlns:a16="http://schemas.microsoft.com/office/drawing/2014/main" id="{C7A0C09D-EA26-EC94-087F-3E332F3AFF3F}"/>
                </a:ext>
              </a:extLst>
            </p:cNvPr>
            <p:cNvSpPr/>
            <p:nvPr/>
          </p:nvSpPr>
          <p:spPr>
            <a:xfrm>
              <a:off x="127" y="0"/>
              <a:ext cx="297307" cy="480949"/>
            </a:xfrm>
            <a:custGeom>
              <a:avLst/>
              <a:gdLst/>
              <a:ahLst/>
              <a:cxnLst/>
              <a:rect l="l" t="t" r="r" b="b"/>
              <a:pathLst>
                <a:path w="297307" h="480949">
                  <a:moveTo>
                    <a:pt x="163703" y="0"/>
                  </a:moveTo>
                  <a:lnTo>
                    <a:pt x="0" y="213741"/>
                  </a:lnTo>
                  <a:lnTo>
                    <a:pt x="0" y="480949"/>
                  </a:lnTo>
                  <a:lnTo>
                    <a:pt x="260604" y="480949"/>
                  </a:lnTo>
                  <a:cubicBezTo>
                    <a:pt x="280670" y="480949"/>
                    <a:pt x="297307" y="463169"/>
                    <a:pt x="297307" y="441833"/>
                  </a:cubicBezTo>
                  <a:lnTo>
                    <a:pt x="297307" y="281432"/>
                  </a:lnTo>
                  <a:cubicBezTo>
                    <a:pt x="294005" y="167513"/>
                    <a:pt x="243840" y="64135"/>
                    <a:pt x="163703" y="0"/>
                  </a:cubicBezTo>
                  <a:close/>
                </a:path>
              </a:pathLst>
            </a:custGeom>
            <a:solidFill>
              <a:srgbClr val="0DB7C4"/>
            </a:solidFill>
          </p:spPr>
        </p:sp>
      </p:grpSp>
      <p:grpSp>
        <p:nvGrpSpPr>
          <p:cNvPr id="520" name="Group 337">
            <a:extLst>
              <a:ext uri="{FF2B5EF4-FFF2-40B4-BE49-F238E27FC236}">
                <a16:creationId xmlns:a16="http://schemas.microsoft.com/office/drawing/2014/main" id="{B89B60A3-7972-4B91-9B52-62DE646352CB}"/>
              </a:ext>
            </a:extLst>
          </p:cNvPr>
          <p:cNvGrpSpPr/>
          <p:nvPr/>
        </p:nvGrpSpPr>
        <p:grpSpPr>
          <a:xfrm>
            <a:off x="4584060" y="4656974"/>
            <a:ext cx="439020" cy="368820"/>
            <a:chOff x="0" y="0"/>
            <a:chExt cx="585360" cy="491760"/>
          </a:xfrm>
        </p:grpSpPr>
        <p:sp>
          <p:nvSpPr>
            <p:cNvPr id="521" name="Freeform 338">
              <a:extLst>
                <a:ext uri="{FF2B5EF4-FFF2-40B4-BE49-F238E27FC236}">
                  <a16:creationId xmlns:a16="http://schemas.microsoft.com/office/drawing/2014/main" id="{C7EE3B7F-CE30-C36E-8DF2-0CF8090E4D37}"/>
                </a:ext>
              </a:extLst>
            </p:cNvPr>
            <p:cNvSpPr/>
            <p:nvPr/>
          </p:nvSpPr>
          <p:spPr>
            <a:xfrm>
              <a:off x="0" y="0"/>
              <a:ext cx="585343" cy="491744"/>
            </a:xfrm>
            <a:custGeom>
              <a:avLst/>
              <a:gdLst/>
              <a:ahLst/>
              <a:cxnLst/>
              <a:rect l="l" t="t" r="r" b="b"/>
              <a:pathLst>
                <a:path w="585343" h="491744">
                  <a:moveTo>
                    <a:pt x="391414" y="171069"/>
                  </a:moveTo>
                  <a:cubicBezTo>
                    <a:pt x="414909" y="171069"/>
                    <a:pt x="431546" y="188976"/>
                    <a:pt x="431546" y="210312"/>
                  </a:cubicBezTo>
                  <a:cubicBezTo>
                    <a:pt x="431546" y="231648"/>
                    <a:pt x="414909" y="249428"/>
                    <a:pt x="391414"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396" y="96266"/>
                  </a:cubicBezTo>
                  <a:cubicBezTo>
                    <a:pt x="170307"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640" y="491744"/>
                  </a:lnTo>
                  <a:cubicBezTo>
                    <a:pt x="568706" y="491744"/>
                    <a:pt x="585343" y="473837"/>
                    <a:pt x="585343" y="452501"/>
                  </a:cubicBezTo>
                  <a:lnTo>
                    <a:pt x="585343" y="295783"/>
                  </a:lnTo>
                  <a:cubicBezTo>
                    <a:pt x="582041" y="171069"/>
                    <a:pt x="521843" y="64135"/>
                    <a:pt x="438150" y="0"/>
                  </a:cubicBezTo>
                  <a:close/>
                </a:path>
              </a:pathLst>
            </a:custGeom>
            <a:solidFill>
              <a:srgbClr val="0DB7C4"/>
            </a:solidFill>
          </p:spPr>
        </p:sp>
      </p:grpSp>
      <p:grpSp>
        <p:nvGrpSpPr>
          <p:cNvPr id="522" name="Group 339">
            <a:extLst>
              <a:ext uri="{FF2B5EF4-FFF2-40B4-BE49-F238E27FC236}">
                <a16:creationId xmlns:a16="http://schemas.microsoft.com/office/drawing/2014/main" id="{1FA3609A-38A1-E833-802D-99B5B2991175}"/>
              </a:ext>
            </a:extLst>
          </p:cNvPr>
          <p:cNvGrpSpPr/>
          <p:nvPr/>
        </p:nvGrpSpPr>
        <p:grpSpPr>
          <a:xfrm>
            <a:off x="4079700" y="4654274"/>
            <a:ext cx="434160" cy="368820"/>
            <a:chOff x="0" y="0"/>
            <a:chExt cx="578880" cy="491760"/>
          </a:xfrm>
        </p:grpSpPr>
        <p:sp>
          <p:nvSpPr>
            <p:cNvPr id="523" name="Freeform 340">
              <a:extLst>
                <a:ext uri="{FF2B5EF4-FFF2-40B4-BE49-F238E27FC236}">
                  <a16:creationId xmlns:a16="http://schemas.microsoft.com/office/drawing/2014/main" id="{822C5279-10FB-E63D-66EB-B8896AAB85CE}"/>
                </a:ext>
              </a:extLst>
            </p:cNvPr>
            <p:cNvSpPr/>
            <p:nvPr/>
          </p:nvSpPr>
          <p:spPr>
            <a:xfrm>
              <a:off x="127" y="127"/>
              <a:ext cx="578993" cy="491744"/>
            </a:xfrm>
            <a:custGeom>
              <a:avLst/>
              <a:gdLst/>
              <a:ahLst/>
              <a:cxnLst/>
              <a:rect l="l" t="t" r="r" b="b"/>
              <a:pathLst>
                <a:path w="578993" h="491744">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1069"/>
                    <a:pt x="0" y="288544"/>
                  </a:cubicBezTo>
                  <a:lnTo>
                    <a:pt x="0" y="445516"/>
                  </a:lnTo>
                  <a:cubicBezTo>
                    <a:pt x="0" y="473964"/>
                    <a:pt x="10033" y="491744"/>
                    <a:pt x="33401" y="491744"/>
                  </a:cubicBezTo>
                  <a:lnTo>
                    <a:pt x="311150" y="491744"/>
                  </a:lnTo>
                  <a:cubicBezTo>
                    <a:pt x="341376" y="448945"/>
                    <a:pt x="378206" y="413385"/>
                    <a:pt x="425069" y="391922"/>
                  </a:cubicBezTo>
                  <a:cubicBezTo>
                    <a:pt x="411734" y="359918"/>
                    <a:pt x="405003" y="331343"/>
                    <a:pt x="405003" y="295656"/>
                  </a:cubicBezTo>
                  <a:cubicBezTo>
                    <a:pt x="405003" y="181610"/>
                    <a:pt x="478663" y="85471"/>
                    <a:pt x="578993" y="64135"/>
                  </a:cubicBezTo>
                  <a:cubicBezTo>
                    <a:pt x="562229" y="39116"/>
                    <a:pt x="542163" y="21336"/>
                    <a:pt x="522097" y="3556"/>
                  </a:cubicBezTo>
                  <a:cubicBezTo>
                    <a:pt x="475107" y="57023"/>
                    <a:pt x="408178" y="92583"/>
                    <a:pt x="334518" y="92583"/>
                  </a:cubicBezTo>
                  <a:cubicBezTo>
                    <a:pt x="257556" y="92583"/>
                    <a:pt x="190627" y="57023"/>
                    <a:pt x="140462" y="0"/>
                  </a:cubicBezTo>
                  <a:close/>
                </a:path>
              </a:pathLst>
            </a:custGeom>
            <a:solidFill>
              <a:srgbClr val="0DB7C4"/>
            </a:solidFill>
          </p:spPr>
        </p:sp>
      </p:grpSp>
      <p:grpSp>
        <p:nvGrpSpPr>
          <p:cNvPr id="524" name="Group 341">
            <a:extLst>
              <a:ext uri="{FF2B5EF4-FFF2-40B4-BE49-F238E27FC236}">
                <a16:creationId xmlns:a16="http://schemas.microsoft.com/office/drawing/2014/main" id="{EAF89D39-E62A-6F69-2446-424D5822026E}"/>
              </a:ext>
            </a:extLst>
          </p:cNvPr>
          <p:cNvGrpSpPr/>
          <p:nvPr/>
        </p:nvGrpSpPr>
        <p:grpSpPr>
          <a:xfrm>
            <a:off x="10050480" y="4351334"/>
            <a:ext cx="55080" cy="149580"/>
            <a:chOff x="0" y="0"/>
            <a:chExt cx="73440" cy="199440"/>
          </a:xfrm>
        </p:grpSpPr>
        <p:sp>
          <p:nvSpPr>
            <p:cNvPr id="525" name="Freeform 342">
              <a:extLst>
                <a:ext uri="{FF2B5EF4-FFF2-40B4-BE49-F238E27FC236}">
                  <a16:creationId xmlns:a16="http://schemas.microsoft.com/office/drawing/2014/main" id="{F31FD7F2-3ABB-0ACE-D215-AEF146B9F6E8}"/>
                </a:ext>
              </a:extLst>
            </p:cNvPr>
            <p:cNvSpPr/>
            <p:nvPr/>
          </p:nvSpPr>
          <p:spPr>
            <a:xfrm>
              <a:off x="0" y="127"/>
              <a:ext cx="73533" cy="199390"/>
            </a:xfrm>
            <a:custGeom>
              <a:avLst/>
              <a:gdLst/>
              <a:ahLst/>
              <a:cxnLst/>
              <a:rect l="l" t="t" r="r" b="b"/>
              <a:pathLst>
                <a:path w="73533" h="199390">
                  <a:moveTo>
                    <a:pt x="36830" y="0"/>
                  </a:moveTo>
                  <a:cubicBezTo>
                    <a:pt x="16764" y="0"/>
                    <a:pt x="0" y="17780"/>
                    <a:pt x="0" y="39116"/>
                  </a:cubicBezTo>
                  <a:lnTo>
                    <a:pt x="0" y="160147"/>
                  </a:lnTo>
                  <a:cubicBezTo>
                    <a:pt x="0" y="181483"/>
                    <a:pt x="16764" y="199390"/>
                    <a:pt x="36830" y="199390"/>
                  </a:cubicBezTo>
                  <a:cubicBezTo>
                    <a:pt x="56896" y="199390"/>
                    <a:pt x="73533" y="181483"/>
                    <a:pt x="73533" y="160147"/>
                  </a:cubicBezTo>
                  <a:lnTo>
                    <a:pt x="73533" y="39116"/>
                  </a:lnTo>
                  <a:cubicBezTo>
                    <a:pt x="73406" y="17780"/>
                    <a:pt x="56769" y="0"/>
                    <a:pt x="36830" y="0"/>
                  </a:cubicBezTo>
                  <a:close/>
                </a:path>
              </a:pathLst>
            </a:custGeom>
            <a:solidFill>
              <a:srgbClr val="0DB7C4"/>
            </a:solidFill>
          </p:spPr>
        </p:sp>
      </p:grpSp>
      <p:grpSp>
        <p:nvGrpSpPr>
          <p:cNvPr id="526" name="Group 343">
            <a:extLst>
              <a:ext uri="{FF2B5EF4-FFF2-40B4-BE49-F238E27FC236}">
                <a16:creationId xmlns:a16="http://schemas.microsoft.com/office/drawing/2014/main" id="{A6375081-49C2-BF29-E305-64900941854A}"/>
              </a:ext>
            </a:extLst>
          </p:cNvPr>
          <p:cNvGrpSpPr/>
          <p:nvPr/>
        </p:nvGrpSpPr>
        <p:grpSpPr>
          <a:xfrm>
            <a:off x="10218960" y="4414514"/>
            <a:ext cx="112860" cy="115560"/>
            <a:chOff x="0" y="0"/>
            <a:chExt cx="150480" cy="154080"/>
          </a:xfrm>
        </p:grpSpPr>
        <p:sp>
          <p:nvSpPr>
            <p:cNvPr id="527" name="Freeform 344">
              <a:extLst>
                <a:ext uri="{FF2B5EF4-FFF2-40B4-BE49-F238E27FC236}">
                  <a16:creationId xmlns:a16="http://schemas.microsoft.com/office/drawing/2014/main" id="{72F32A4A-E182-CCC5-DA15-DA8DED208BEA}"/>
                </a:ext>
              </a:extLst>
            </p:cNvPr>
            <p:cNvSpPr/>
            <p:nvPr/>
          </p:nvSpPr>
          <p:spPr>
            <a:xfrm>
              <a:off x="0" y="127"/>
              <a:ext cx="150368" cy="154051"/>
            </a:xfrm>
            <a:custGeom>
              <a:avLst/>
              <a:gdLst/>
              <a:ahLst/>
              <a:cxnLst/>
              <a:rect l="l" t="t" r="r" b="b"/>
              <a:pathLst>
                <a:path w="150368" h="154051">
                  <a:moveTo>
                    <a:pt x="113665" y="0"/>
                  </a:moveTo>
                  <a:cubicBezTo>
                    <a:pt x="103632" y="0"/>
                    <a:pt x="93599" y="2540"/>
                    <a:pt x="86868" y="8001"/>
                  </a:cubicBezTo>
                  <a:lnTo>
                    <a:pt x="13335" y="89916"/>
                  </a:lnTo>
                  <a:cubicBezTo>
                    <a:pt x="0" y="104140"/>
                    <a:pt x="0" y="129159"/>
                    <a:pt x="13335" y="143383"/>
                  </a:cubicBezTo>
                  <a:cubicBezTo>
                    <a:pt x="20066" y="150495"/>
                    <a:pt x="28448" y="154051"/>
                    <a:pt x="37084" y="154051"/>
                  </a:cubicBezTo>
                  <a:cubicBezTo>
                    <a:pt x="45720" y="154051"/>
                    <a:pt x="55118" y="150495"/>
                    <a:pt x="63500" y="143383"/>
                  </a:cubicBezTo>
                  <a:lnTo>
                    <a:pt x="140335" y="61341"/>
                  </a:lnTo>
                  <a:cubicBezTo>
                    <a:pt x="150368" y="47117"/>
                    <a:pt x="150368" y="22225"/>
                    <a:pt x="140335" y="8001"/>
                  </a:cubicBezTo>
                  <a:cubicBezTo>
                    <a:pt x="133731" y="2540"/>
                    <a:pt x="123698" y="0"/>
                    <a:pt x="113665" y="0"/>
                  </a:cubicBezTo>
                  <a:close/>
                </a:path>
              </a:pathLst>
            </a:custGeom>
            <a:solidFill>
              <a:srgbClr val="0DB7C4"/>
            </a:solidFill>
          </p:spPr>
        </p:sp>
      </p:grpSp>
      <p:grpSp>
        <p:nvGrpSpPr>
          <p:cNvPr id="528" name="Group 345">
            <a:extLst>
              <a:ext uri="{FF2B5EF4-FFF2-40B4-BE49-F238E27FC236}">
                <a16:creationId xmlns:a16="http://schemas.microsoft.com/office/drawing/2014/main" id="{8FB996F0-3B3A-CC79-F7ED-4242CEF369C6}"/>
              </a:ext>
            </a:extLst>
          </p:cNvPr>
          <p:cNvGrpSpPr/>
          <p:nvPr/>
        </p:nvGrpSpPr>
        <p:grpSpPr>
          <a:xfrm>
            <a:off x="10381500" y="4765514"/>
            <a:ext cx="112860" cy="61560"/>
            <a:chOff x="0" y="0"/>
            <a:chExt cx="150480" cy="82080"/>
          </a:xfrm>
        </p:grpSpPr>
        <p:sp>
          <p:nvSpPr>
            <p:cNvPr id="529" name="Freeform 346">
              <a:extLst>
                <a:ext uri="{FF2B5EF4-FFF2-40B4-BE49-F238E27FC236}">
                  <a16:creationId xmlns:a16="http://schemas.microsoft.com/office/drawing/2014/main" id="{1B5957A8-48F7-49B0-A18B-EE6763DD1BD9}"/>
                </a:ext>
              </a:extLst>
            </p:cNvPr>
            <p:cNvSpPr/>
            <p:nvPr/>
          </p:nvSpPr>
          <p:spPr>
            <a:xfrm>
              <a:off x="127" y="127"/>
              <a:ext cx="150495" cy="82042"/>
            </a:xfrm>
            <a:custGeom>
              <a:avLst/>
              <a:gdLst/>
              <a:ahLst/>
              <a:cxnLst/>
              <a:rect l="l" t="t" r="r" b="b"/>
              <a:pathLst>
                <a:path w="150495" h="82042">
                  <a:moveTo>
                    <a:pt x="40132" y="0"/>
                  </a:moveTo>
                  <a:cubicBezTo>
                    <a:pt x="16637" y="0"/>
                    <a:pt x="0" y="17780"/>
                    <a:pt x="0" y="39243"/>
                  </a:cubicBezTo>
                  <a:cubicBezTo>
                    <a:pt x="0" y="64262"/>
                    <a:pt x="16637" y="82042"/>
                    <a:pt x="40132" y="82042"/>
                  </a:cubicBezTo>
                  <a:lnTo>
                    <a:pt x="113665" y="82042"/>
                  </a:lnTo>
                  <a:cubicBezTo>
                    <a:pt x="133731" y="82042"/>
                    <a:pt x="150495" y="64262"/>
                    <a:pt x="150495" y="39243"/>
                  </a:cubicBezTo>
                  <a:cubicBezTo>
                    <a:pt x="150495" y="17780"/>
                    <a:pt x="133731" y="0"/>
                    <a:pt x="113665" y="0"/>
                  </a:cubicBezTo>
                  <a:close/>
                </a:path>
              </a:pathLst>
            </a:custGeom>
            <a:solidFill>
              <a:srgbClr val="0DB7C4"/>
            </a:solidFill>
          </p:spPr>
        </p:sp>
      </p:grpSp>
      <p:grpSp>
        <p:nvGrpSpPr>
          <p:cNvPr id="530" name="Group 347">
            <a:extLst>
              <a:ext uri="{FF2B5EF4-FFF2-40B4-BE49-F238E27FC236}">
                <a16:creationId xmlns:a16="http://schemas.microsoft.com/office/drawing/2014/main" id="{5E3A4197-D0FB-31B0-8567-BD0F7AF3232C}"/>
              </a:ext>
            </a:extLst>
          </p:cNvPr>
          <p:cNvGrpSpPr/>
          <p:nvPr/>
        </p:nvGrpSpPr>
        <p:grpSpPr>
          <a:xfrm>
            <a:off x="9612000" y="4765514"/>
            <a:ext cx="112860" cy="58860"/>
            <a:chOff x="0" y="0"/>
            <a:chExt cx="150480" cy="78480"/>
          </a:xfrm>
        </p:grpSpPr>
        <p:sp>
          <p:nvSpPr>
            <p:cNvPr id="531" name="Freeform 348">
              <a:extLst>
                <a:ext uri="{FF2B5EF4-FFF2-40B4-BE49-F238E27FC236}">
                  <a16:creationId xmlns:a16="http://schemas.microsoft.com/office/drawing/2014/main" id="{A0AC743D-79B0-DB13-1218-2009C6B621F5}"/>
                </a:ext>
              </a:extLst>
            </p:cNvPr>
            <p:cNvSpPr/>
            <p:nvPr/>
          </p:nvSpPr>
          <p:spPr>
            <a:xfrm>
              <a:off x="127" y="127"/>
              <a:ext cx="150495" cy="78486"/>
            </a:xfrm>
            <a:custGeom>
              <a:avLst/>
              <a:gdLst/>
              <a:ahLst/>
              <a:cxnLst/>
              <a:rect l="l" t="t" r="r" b="b"/>
              <a:pathLst>
                <a:path w="150495" h="78486">
                  <a:moveTo>
                    <a:pt x="36703" y="0"/>
                  </a:moveTo>
                  <a:cubicBezTo>
                    <a:pt x="16637" y="0"/>
                    <a:pt x="0" y="17780"/>
                    <a:pt x="0" y="39116"/>
                  </a:cubicBezTo>
                  <a:cubicBezTo>
                    <a:pt x="0" y="64135"/>
                    <a:pt x="16637" y="78486"/>
                    <a:pt x="36703" y="78486"/>
                  </a:cubicBezTo>
                  <a:lnTo>
                    <a:pt x="113665" y="78486"/>
                  </a:lnTo>
                  <a:cubicBezTo>
                    <a:pt x="133731" y="78486"/>
                    <a:pt x="150495" y="64262"/>
                    <a:pt x="150495" y="39243"/>
                  </a:cubicBezTo>
                  <a:cubicBezTo>
                    <a:pt x="150495" y="17780"/>
                    <a:pt x="133731" y="0"/>
                    <a:pt x="113665" y="0"/>
                  </a:cubicBezTo>
                  <a:close/>
                </a:path>
              </a:pathLst>
            </a:custGeom>
            <a:solidFill>
              <a:srgbClr val="0DB7C4"/>
            </a:solidFill>
          </p:spPr>
        </p:sp>
      </p:grpSp>
      <p:grpSp>
        <p:nvGrpSpPr>
          <p:cNvPr id="532" name="Group 349">
            <a:extLst>
              <a:ext uri="{FF2B5EF4-FFF2-40B4-BE49-F238E27FC236}">
                <a16:creationId xmlns:a16="http://schemas.microsoft.com/office/drawing/2014/main" id="{2D6220EA-84D5-E89F-AABF-ABC554340923}"/>
              </a:ext>
            </a:extLst>
          </p:cNvPr>
          <p:cNvGrpSpPr/>
          <p:nvPr/>
        </p:nvGrpSpPr>
        <p:grpSpPr>
          <a:xfrm>
            <a:off x="9830160" y="4414514"/>
            <a:ext cx="112860" cy="115560"/>
            <a:chOff x="0" y="0"/>
            <a:chExt cx="150480" cy="154080"/>
          </a:xfrm>
        </p:grpSpPr>
        <p:sp>
          <p:nvSpPr>
            <p:cNvPr id="533" name="Freeform 350">
              <a:extLst>
                <a:ext uri="{FF2B5EF4-FFF2-40B4-BE49-F238E27FC236}">
                  <a16:creationId xmlns:a16="http://schemas.microsoft.com/office/drawing/2014/main" id="{7704DDFF-FE56-4D17-93DA-CF877CAE83B1}"/>
                </a:ext>
              </a:extLst>
            </p:cNvPr>
            <p:cNvSpPr/>
            <p:nvPr/>
          </p:nvSpPr>
          <p:spPr>
            <a:xfrm>
              <a:off x="254" y="127"/>
              <a:ext cx="150495" cy="154051"/>
            </a:xfrm>
            <a:custGeom>
              <a:avLst/>
              <a:gdLst/>
              <a:ahLst/>
              <a:cxnLst/>
              <a:rect l="l" t="t" r="r" b="b"/>
              <a:pathLst>
                <a:path w="150495" h="154051">
                  <a:moveTo>
                    <a:pt x="38354" y="0"/>
                  </a:moveTo>
                  <a:cubicBezTo>
                    <a:pt x="29083" y="0"/>
                    <a:pt x="19939" y="2540"/>
                    <a:pt x="13335" y="8001"/>
                  </a:cubicBezTo>
                  <a:cubicBezTo>
                    <a:pt x="0" y="22225"/>
                    <a:pt x="0" y="50800"/>
                    <a:pt x="13335" y="61341"/>
                  </a:cubicBezTo>
                  <a:lnTo>
                    <a:pt x="86868" y="143383"/>
                  </a:lnTo>
                  <a:cubicBezTo>
                    <a:pt x="93599" y="150495"/>
                    <a:pt x="103505" y="154051"/>
                    <a:pt x="113665" y="154051"/>
                  </a:cubicBezTo>
                  <a:cubicBezTo>
                    <a:pt x="123825" y="154051"/>
                    <a:pt x="133731" y="150495"/>
                    <a:pt x="140462" y="143383"/>
                  </a:cubicBezTo>
                  <a:cubicBezTo>
                    <a:pt x="150495" y="129159"/>
                    <a:pt x="150495" y="104140"/>
                    <a:pt x="140462" y="89916"/>
                  </a:cubicBezTo>
                  <a:lnTo>
                    <a:pt x="63373" y="8001"/>
                  </a:lnTo>
                  <a:cubicBezTo>
                    <a:pt x="56642" y="2540"/>
                    <a:pt x="47498" y="0"/>
                    <a:pt x="38354" y="0"/>
                  </a:cubicBezTo>
                  <a:close/>
                </a:path>
              </a:pathLst>
            </a:custGeom>
            <a:solidFill>
              <a:srgbClr val="0DB7C4"/>
            </a:solidFill>
          </p:spPr>
        </p:sp>
      </p:grpSp>
      <p:grpSp>
        <p:nvGrpSpPr>
          <p:cNvPr id="534" name="Group 351">
            <a:extLst>
              <a:ext uri="{FF2B5EF4-FFF2-40B4-BE49-F238E27FC236}">
                <a16:creationId xmlns:a16="http://schemas.microsoft.com/office/drawing/2014/main" id="{AB2D4A46-3601-54E2-9C1B-C1C44D6A51AA}"/>
              </a:ext>
            </a:extLst>
          </p:cNvPr>
          <p:cNvGrpSpPr/>
          <p:nvPr/>
        </p:nvGrpSpPr>
        <p:grpSpPr>
          <a:xfrm>
            <a:off x="9661680" y="4530074"/>
            <a:ext cx="117720" cy="88020"/>
            <a:chOff x="0" y="0"/>
            <a:chExt cx="156960" cy="117360"/>
          </a:xfrm>
        </p:grpSpPr>
        <p:sp>
          <p:nvSpPr>
            <p:cNvPr id="535" name="Freeform 352">
              <a:extLst>
                <a:ext uri="{FF2B5EF4-FFF2-40B4-BE49-F238E27FC236}">
                  <a16:creationId xmlns:a16="http://schemas.microsoft.com/office/drawing/2014/main" id="{3034A0CF-DA88-6CF5-A19E-C4357B2349E0}"/>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solidFill>
              <a:srgbClr val="0DB7C4"/>
            </a:solidFill>
          </p:spPr>
        </p:sp>
      </p:grpSp>
      <p:grpSp>
        <p:nvGrpSpPr>
          <p:cNvPr id="536" name="Group 353">
            <a:extLst>
              <a:ext uri="{FF2B5EF4-FFF2-40B4-BE49-F238E27FC236}">
                <a16:creationId xmlns:a16="http://schemas.microsoft.com/office/drawing/2014/main" id="{6A804D46-B4B3-F0C4-DC58-B61CD6E8AFBF}"/>
              </a:ext>
            </a:extLst>
          </p:cNvPr>
          <p:cNvGrpSpPr/>
          <p:nvPr/>
        </p:nvGrpSpPr>
        <p:grpSpPr>
          <a:xfrm>
            <a:off x="10324260" y="4530614"/>
            <a:ext cx="117720" cy="90720"/>
            <a:chOff x="0" y="0"/>
            <a:chExt cx="156960" cy="120960"/>
          </a:xfrm>
        </p:grpSpPr>
        <p:sp>
          <p:nvSpPr>
            <p:cNvPr id="537" name="Freeform 354">
              <a:extLst>
                <a:ext uri="{FF2B5EF4-FFF2-40B4-BE49-F238E27FC236}">
                  <a16:creationId xmlns:a16="http://schemas.microsoft.com/office/drawing/2014/main" id="{5C66F82F-797A-A082-3216-32CD60C89D6E}"/>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solidFill>
              <a:srgbClr val="0DB7C4"/>
            </a:solidFill>
          </p:spPr>
        </p:sp>
      </p:grpSp>
      <p:grpSp>
        <p:nvGrpSpPr>
          <p:cNvPr id="538" name="Group 355">
            <a:extLst>
              <a:ext uri="{FF2B5EF4-FFF2-40B4-BE49-F238E27FC236}">
                <a16:creationId xmlns:a16="http://schemas.microsoft.com/office/drawing/2014/main" id="{F7883730-C282-2904-5D66-B54942C19E7B}"/>
              </a:ext>
            </a:extLst>
          </p:cNvPr>
          <p:cNvGrpSpPr/>
          <p:nvPr/>
        </p:nvGrpSpPr>
        <p:grpSpPr>
          <a:xfrm>
            <a:off x="9762120" y="4525214"/>
            <a:ext cx="564300" cy="827280"/>
            <a:chOff x="0" y="0"/>
            <a:chExt cx="752400" cy="1103040"/>
          </a:xfrm>
        </p:grpSpPr>
        <p:sp>
          <p:nvSpPr>
            <p:cNvPr id="539" name="Freeform 356">
              <a:extLst>
                <a:ext uri="{FF2B5EF4-FFF2-40B4-BE49-F238E27FC236}">
                  <a16:creationId xmlns:a16="http://schemas.microsoft.com/office/drawing/2014/main" id="{D754A7A2-DA48-C2B6-C86A-69B940DC3F16}"/>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292"/>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224"/>
                  </a:lnTo>
                  <a:cubicBezTo>
                    <a:pt x="678815" y="983996"/>
                    <a:pt x="648716" y="948309"/>
                    <a:pt x="605155" y="948309"/>
                  </a:cubicBezTo>
                  <a:lnTo>
                    <a:pt x="605155" y="841375"/>
                  </a:lnTo>
                  <a:cubicBezTo>
                    <a:pt x="692150" y="798449"/>
                    <a:pt x="752348" y="698754"/>
                    <a:pt x="752348" y="591820"/>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solidFill>
              <a:srgbClr val="0DB7C4"/>
            </a:solidFill>
          </p:spPr>
        </p:sp>
      </p:grpSp>
      <p:grpSp>
        <p:nvGrpSpPr>
          <p:cNvPr id="540" name="Group 357">
            <a:extLst>
              <a:ext uri="{FF2B5EF4-FFF2-40B4-BE49-F238E27FC236}">
                <a16:creationId xmlns:a16="http://schemas.microsoft.com/office/drawing/2014/main" id="{15F3EE07-021D-5613-DE77-37495396A35E}"/>
              </a:ext>
            </a:extLst>
          </p:cNvPr>
          <p:cNvGrpSpPr/>
          <p:nvPr/>
        </p:nvGrpSpPr>
        <p:grpSpPr>
          <a:xfrm>
            <a:off x="10726020" y="4601894"/>
            <a:ext cx="436320" cy="497340"/>
            <a:chOff x="0" y="0"/>
            <a:chExt cx="581760" cy="663120"/>
          </a:xfrm>
        </p:grpSpPr>
        <p:sp>
          <p:nvSpPr>
            <p:cNvPr id="541" name="Freeform 358">
              <a:extLst>
                <a:ext uri="{FF2B5EF4-FFF2-40B4-BE49-F238E27FC236}">
                  <a16:creationId xmlns:a16="http://schemas.microsoft.com/office/drawing/2014/main" id="{8F53A917-1806-3780-2353-2EFF63C4C293}"/>
                </a:ext>
              </a:extLst>
            </p:cNvPr>
            <p:cNvSpPr/>
            <p:nvPr/>
          </p:nvSpPr>
          <p:spPr>
            <a:xfrm>
              <a:off x="127" y="127"/>
              <a:ext cx="581787" cy="663067"/>
            </a:xfrm>
            <a:custGeom>
              <a:avLst/>
              <a:gdLst/>
              <a:ahLst/>
              <a:cxnLst/>
              <a:rect l="l" t="t" r="r" b="b"/>
              <a:pathLst>
                <a:path w="581787" h="663067">
                  <a:moveTo>
                    <a:pt x="274193" y="0"/>
                  </a:moveTo>
                  <a:lnTo>
                    <a:pt x="43434" y="249555"/>
                  </a:lnTo>
                  <a:cubicBezTo>
                    <a:pt x="0" y="295783"/>
                    <a:pt x="0" y="370713"/>
                    <a:pt x="43434" y="413512"/>
                  </a:cubicBezTo>
                  <a:lnTo>
                    <a:pt x="274193" y="663067"/>
                  </a:lnTo>
                  <a:lnTo>
                    <a:pt x="401193" y="524129"/>
                  </a:lnTo>
                  <a:cubicBezTo>
                    <a:pt x="407924" y="518668"/>
                    <a:pt x="417957" y="516128"/>
                    <a:pt x="427482" y="516128"/>
                  </a:cubicBezTo>
                  <a:cubicBezTo>
                    <a:pt x="437007" y="516128"/>
                    <a:pt x="446278" y="518668"/>
                    <a:pt x="451358" y="524129"/>
                  </a:cubicBezTo>
                  <a:lnTo>
                    <a:pt x="501396" y="577596"/>
                  </a:lnTo>
                  <a:cubicBezTo>
                    <a:pt x="508127" y="584708"/>
                    <a:pt x="518160" y="588391"/>
                    <a:pt x="527685" y="588391"/>
                  </a:cubicBezTo>
                  <a:cubicBezTo>
                    <a:pt x="537210" y="588391"/>
                    <a:pt x="546608" y="584708"/>
                    <a:pt x="551561" y="577596"/>
                  </a:cubicBezTo>
                  <a:cubicBezTo>
                    <a:pt x="564896" y="566928"/>
                    <a:pt x="564896" y="538480"/>
                    <a:pt x="551561" y="524129"/>
                  </a:cubicBezTo>
                  <a:lnTo>
                    <a:pt x="501523" y="470535"/>
                  </a:lnTo>
                  <a:cubicBezTo>
                    <a:pt x="491490" y="459867"/>
                    <a:pt x="491490" y="431419"/>
                    <a:pt x="501523" y="417068"/>
                  </a:cubicBezTo>
                  <a:lnTo>
                    <a:pt x="581787" y="335026"/>
                  </a:lnTo>
                  <a:lnTo>
                    <a:pt x="531749" y="281432"/>
                  </a:lnTo>
                  <a:lnTo>
                    <a:pt x="508254" y="306451"/>
                  </a:lnTo>
                  <a:cubicBezTo>
                    <a:pt x="486537" y="329692"/>
                    <a:pt x="458216" y="341249"/>
                    <a:pt x="429768" y="341249"/>
                  </a:cubicBezTo>
                  <a:cubicBezTo>
                    <a:pt x="401320" y="341249"/>
                    <a:pt x="372872" y="329692"/>
                    <a:pt x="351282" y="306451"/>
                  </a:cubicBezTo>
                  <a:cubicBezTo>
                    <a:pt x="311023" y="263652"/>
                    <a:pt x="311023" y="188722"/>
                    <a:pt x="351282" y="142494"/>
                  </a:cubicBezTo>
                  <a:lnTo>
                    <a:pt x="378079" y="117475"/>
                  </a:lnTo>
                  <a:lnTo>
                    <a:pt x="274193" y="0"/>
                  </a:lnTo>
                  <a:close/>
                </a:path>
              </a:pathLst>
            </a:custGeom>
            <a:solidFill>
              <a:srgbClr val="0DB7C4"/>
            </a:solidFill>
          </p:spPr>
        </p:sp>
      </p:grpSp>
      <p:grpSp>
        <p:nvGrpSpPr>
          <p:cNvPr id="542" name="Group 359">
            <a:extLst>
              <a:ext uri="{FF2B5EF4-FFF2-40B4-BE49-F238E27FC236}">
                <a16:creationId xmlns:a16="http://schemas.microsoft.com/office/drawing/2014/main" id="{18F2F8E3-48C1-CF6F-1A36-CCF9A414E3C8}"/>
              </a:ext>
            </a:extLst>
          </p:cNvPr>
          <p:cNvGrpSpPr/>
          <p:nvPr/>
        </p:nvGrpSpPr>
        <p:grpSpPr>
          <a:xfrm>
            <a:off x="10971720" y="4350794"/>
            <a:ext cx="463860" cy="454140"/>
            <a:chOff x="0" y="0"/>
            <a:chExt cx="618480" cy="605520"/>
          </a:xfrm>
        </p:grpSpPr>
        <p:sp>
          <p:nvSpPr>
            <p:cNvPr id="543" name="Freeform 360">
              <a:extLst>
                <a:ext uri="{FF2B5EF4-FFF2-40B4-BE49-F238E27FC236}">
                  <a16:creationId xmlns:a16="http://schemas.microsoft.com/office/drawing/2014/main" id="{71AFD818-1918-B34A-3CF0-9FEABB6CA112}"/>
                </a:ext>
              </a:extLst>
            </p:cNvPr>
            <p:cNvSpPr/>
            <p:nvPr/>
          </p:nvSpPr>
          <p:spPr>
            <a:xfrm>
              <a:off x="0" y="0"/>
              <a:ext cx="618617" cy="605536"/>
            </a:xfrm>
            <a:custGeom>
              <a:avLst/>
              <a:gdLst/>
              <a:ahLst/>
              <a:cxnLst/>
              <a:rect l="l" t="t" r="r" b="b"/>
              <a:pathLst>
                <a:path w="618617" h="605536">
                  <a:moveTo>
                    <a:pt x="310515" y="0"/>
                  </a:moveTo>
                  <a:cubicBezTo>
                    <a:pt x="282448" y="0"/>
                    <a:pt x="254000" y="10795"/>
                    <a:pt x="234061"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617" y="277749"/>
                  </a:lnTo>
                  <a:lnTo>
                    <a:pt x="384429" y="32131"/>
                  </a:lnTo>
                  <a:cubicBezTo>
                    <a:pt x="366141" y="10795"/>
                    <a:pt x="338582" y="0"/>
                    <a:pt x="310515" y="0"/>
                  </a:cubicBezTo>
                  <a:close/>
                </a:path>
              </a:pathLst>
            </a:custGeom>
            <a:solidFill>
              <a:srgbClr val="0DB7C4"/>
            </a:solidFill>
          </p:spPr>
        </p:sp>
      </p:grpSp>
      <p:grpSp>
        <p:nvGrpSpPr>
          <p:cNvPr id="544" name="Group 361">
            <a:extLst>
              <a:ext uri="{FF2B5EF4-FFF2-40B4-BE49-F238E27FC236}">
                <a16:creationId xmlns:a16="http://schemas.microsoft.com/office/drawing/2014/main" id="{0B8A910D-832D-B2A2-45D3-62524CC88790}"/>
              </a:ext>
            </a:extLst>
          </p:cNvPr>
          <p:cNvGrpSpPr/>
          <p:nvPr/>
        </p:nvGrpSpPr>
        <p:grpSpPr>
          <a:xfrm>
            <a:off x="11247660" y="4601894"/>
            <a:ext cx="436320" cy="494640"/>
            <a:chOff x="0" y="0"/>
            <a:chExt cx="581760" cy="659520"/>
          </a:xfrm>
        </p:grpSpPr>
        <p:sp>
          <p:nvSpPr>
            <p:cNvPr id="545" name="Freeform 362">
              <a:extLst>
                <a:ext uri="{FF2B5EF4-FFF2-40B4-BE49-F238E27FC236}">
                  <a16:creationId xmlns:a16="http://schemas.microsoft.com/office/drawing/2014/main" id="{F41E9FB2-C843-439F-5327-0AE2FB7C46A5}"/>
                </a:ext>
              </a:extLst>
            </p:cNvPr>
            <p:cNvSpPr/>
            <p:nvPr/>
          </p:nvSpPr>
          <p:spPr>
            <a:xfrm>
              <a:off x="127" y="127"/>
              <a:ext cx="581787" cy="659638"/>
            </a:xfrm>
            <a:custGeom>
              <a:avLst/>
              <a:gdLst/>
              <a:ahLst/>
              <a:cxnLst/>
              <a:rect l="l" t="t" r="r" b="b"/>
              <a:pathLst>
                <a:path w="581787" h="659638">
                  <a:moveTo>
                    <a:pt x="307594" y="0"/>
                  </a:moveTo>
                  <a:lnTo>
                    <a:pt x="180594" y="138938"/>
                  </a:lnTo>
                  <a:cubicBezTo>
                    <a:pt x="173863" y="146050"/>
                    <a:pt x="163830" y="149733"/>
                    <a:pt x="153797" y="149733"/>
                  </a:cubicBezTo>
                  <a:cubicBezTo>
                    <a:pt x="143764" y="149733"/>
                    <a:pt x="133731" y="146050"/>
                    <a:pt x="127000" y="138938"/>
                  </a:cubicBezTo>
                  <a:lnTo>
                    <a:pt x="76835" y="85598"/>
                  </a:lnTo>
                  <a:cubicBezTo>
                    <a:pt x="71882" y="78486"/>
                    <a:pt x="62611" y="74803"/>
                    <a:pt x="53086" y="74803"/>
                  </a:cubicBezTo>
                  <a:cubicBezTo>
                    <a:pt x="43561" y="74803"/>
                    <a:pt x="33401" y="78486"/>
                    <a:pt x="26797" y="85598"/>
                  </a:cubicBezTo>
                  <a:cubicBezTo>
                    <a:pt x="16764" y="99822"/>
                    <a:pt x="16764" y="124714"/>
                    <a:pt x="26797" y="139065"/>
                  </a:cubicBezTo>
                  <a:lnTo>
                    <a:pt x="76835" y="192532"/>
                  </a:lnTo>
                  <a:cubicBezTo>
                    <a:pt x="90170" y="206756"/>
                    <a:pt x="90170" y="231648"/>
                    <a:pt x="76835" y="245999"/>
                  </a:cubicBezTo>
                  <a:lnTo>
                    <a:pt x="0" y="327914"/>
                  </a:lnTo>
                  <a:lnTo>
                    <a:pt x="50038" y="381381"/>
                  </a:lnTo>
                  <a:lnTo>
                    <a:pt x="73533" y="356489"/>
                  </a:lnTo>
                  <a:cubicBezTo>
                    <a:pt x="95123" y="333248"/>
                    <a:pt x="123571" y="321691"/>
                    <a:pt x="152019" y="321691"/>
                  </a:cubicBezTo>
                  <a:cubicBezTo>
                    <a:pt x="180467" y="321691"/>
                    <a:pt x="208915" y="333248"/>
                    <a:pt x="230505" y="356489"/>
                  </a:cubicBezTo>
                  <a:cubicBezTo>
                    <a:pt x="270637" y="399288"/>
                    <a:pt x="270637" y="477647"/>
                    <a:pt x="230505" y="520446"/>
                  </a:cubicBezTo>
                  <a:lnTo>
                    <a:pt x="203708" y="549021"/>
                  </a:lnTo>
                  <a:lnTo>
                    <a:pt x="307467" y="659638"/>
                  </a:lnTo>
                  <a:lnTo>
                    <a:pt x="538353" y="413512"/>
                  </a:lnTo>
                  <a:cubicBezTo>
                    <a:pt x="581787" y="370713"/>
                    <a:pt x="581787" y="295783"/>
                    <a:pt x="538353" y="249555"/>
                  </a:cubicBezTo>
                  <a:lnTo>
                    <a:pt x="307594" y="0"/>
                  </a:lnTo>
                  <a:close/>
                </a:path>
              </a:pathLst>
            </a:custGeom>
            <a:solidFill>
              <a:srgbClr val="0DB7C4"/>
            </a:solidFill>
          </p:spPr>
        </p:sp>
      </p:grpSp>
      <p:grpSp>
        <p:nvGrpSpPr>
          <p:cNvPr id="546" name="Group 363">
            <a:extLst>
              <a:ext uri="{FF2B5EF4-FFF2-40B4-BE49-F238E27FC236}">
                <a16:creationId xmlns:a16="http://schemas.microsoft.com/office/drawing/2014/main" id="{C1269DC5-128B-BE28-B324-EF54D2242B24}"/>
              </a:ext>
            </a:extLst>
          </p:cNvPr>
          <p:cNvGrpSpPr/>
          <p:nvPr/>
        </p:nvGrpSpPr>
        <p:grpSpPr>
          <a:xfrm>
            <a:off x="10971720" y="4896194"/>
            <a:ext cx="469260" cy="457380"/>
            <a:chOff x="0" y="0"/>
            <a:chExt cx="625680" cy="609840"/>
          </a:xfrm>
        </p:grpSpPr>
        <p:sp>
          <p:nvSpPr>
            <p:cNvPr id="547" name="Freeform 364">
              <a:extLst>
                <a:ext uri="{FF2B5EF4-FFF2-40B4-BE49-F238E27FC236}">
                  <a16:creationId xmlns:a16="http://schemas.microsoft.com/office/drawing/2014/main" id="{8BFC8E40-E2A6-B65C-BA62-88A248D10D3F}"/>
                </a:ext>
              </a:extLst>
            </p:cNvPr>
            <p:cNvSpPr/>
            <p:nvPr/>
          </p:nvSpPr>
          <p:spPr>
            <a:xfrm>
              <a:off x="0" y="0"/>
              <a:ext cx="625729" cy="609854"/>
            </a:xfrm>
            <a:custGeom>
              <a:avLst/>
              <a:gdLst/>
              <a:ahLst/>
              <a:cxnLst/>
              <a:rect l="l" t="t" r="r" b="b"/>
              <a:pathLst>
                <a:path w="625729" h="609854">
                  <a:moveTo>
                    <a:pt x="317881" y="0"/>
                  </a:moveTo>
                  <a:lnTo>
                    <a:pt x="267589" y="53594"/>
                  </a:lnTo>
                  <a:lnTo>
                    <a:pt x="291084" y="82169"/>
                  </a:lnTo>
                  <a:cubicBezTo>
                    <a:pt x="334645" y="124968"/>
                    <a:pt x="334645" y="199771"/>
                    <a:pt x="291084" y="246253"/>
                  </a:cubicBezTo>
                  <a:cubicBezTo>
                    <a:pt x="266065" y="267589"/>
                    <a:pt x="235839" y="278257"/>
                    <a:pt x="207010" y="278257"/>
                  </a:cubicBezTo>
                  <a:cubicBezTo>
                    <a:pt x="178181" y="278257"/>
                    <a:pt x="150622" y="267589"/>
                    <a:pt x="130556" y="246253"/>
                  </a:cubicBezTo>
                  <a:lnTo>
                    <a:pt x="103759" y="217551"/>
                  </a:lnTo>
                  <a:lnTo>
                    <a:pt x="0" y="331724"/>
                  </a:lnTo>
                  <a:lnTo>
                    <a:pt x="234188" y="574167"/>
                  </a:lnTo>
                  <a:cubicBezTo>
                    <a:pt x="254254" y="599186"/>
                    <a:pt x="284480" y="609854"/>
                    <a:pt x="311150" y="609854"/>
                  </a:cubicBezTo>
                  <a:cubicBezTo>
                    <a:pt x="341376" y="609854"/>
                    <a:pt x="371348" y="599186"/>
                    <a:pt x="391414" y="574167"/>
                  </a:cubicBezTo>
                  <a:lnTo>
                    <a:pt x="625729" y="331724"/>
                  </a:lnTo>
                  <a:lnTo>
                    <a:pt x="495300" y="192532"/>
                  </a:lnTo>
                  <a:cubicBezTo>
                    <a:pt x="485267" y="178308"/>
                    <a:pt x="485267" y="153416"/>
                    <a:pt x="495300" y="139065"/>
                  </a:cubicBezTo>
                  <a:lnTo>
                    <a:pt x="548767" y="85471"/>
                  </a:lnTo>
                  <a:cubicBezTo>
                    <a:pt x="558800" y="71247"/>
                    <a:pt x="558800" y="46355"/>
                    <a:pt x="548767" y="32004"/>
                  </a:cubicBezTo>
                  <a:cubicBezTo>
                    <a:pt x="542036" y="24892"/>
                    <a:pt x="532003" y="21209"/>
                    <a:pt x="521970" y="21209"/>
                  </a:cubicBezTo>
                  <a:cubicBezTo>
                    <a:pt x="511937" y="21209"/>
                    <a:pt x="501904" y="24892"/>
                    <a:pt x="495173" y="32004"/>
                  </a:cubicBezTo>
                  <a:lnTo>
                    <a:pt x="445008" y="85598"/>
                  </a:lnTo>
                  <a:cubicBezTo>
                    <a:pt x="440055" y="92710"/>
                    <a:pt x="430784" y="96393"/>
                    <a:pt x="421259" y="96393"/>
                  </a:cubicBezTo>
                  <a:cubicBezTo>
                    <a:pt x="411734" y="96393"/>
                    <a:pt x="401574" y="92710"/>
                    <a:pt x="394970" y="85598"/>
                  </a:cubicBezTo>
                  <a:lnTo>
                    <a:pt x="317881" y="0"/>
                  </a:lnTo>
                  <a:close/>
                </a:path>
              </a:pathLst>
            </a:custGeom>
            <a:solidFill>
              <a:srgbClr val="0DB7C4"/>
            </a:solidFill>
          </p:spPr>
        </p:sp>
      </p:grpSp>
      <p:grpSp>
        <p:nvGrpSpPr>
          <p:cNvPr id="548" name="Group 365">
            <a:extLst>
              <a:ext uri="{FF2B5EF4-FFF2-40B4-BE49-F238E27FC236}">
                <a16:creationId xmlns:a16="http://schemas.microsoft.com/office/drawing/2014/main" id="{A0181091-319F-7E81-8B32-7D631F0120E6}"/>
              </a:ext>
            </a:extLst>
          </p:cNvPr>
          <p:cNvGrpSpPr/>
          <p:nvPr/>
        </p:nvGrpSpPr>
        <p:grpSpPr>
          <a:xfrm>
            <a:off x="15109740" y="8875454"/>
            <a:ext cx="444960" cy="476280"/>
            <a:chOff x="0" y="0"/>
            <a:chExt cx="593280" cy="635040"/>
          </a:xfrm>
        </p:grpSpPr>
        <p:sp>
          <p:nvSpPr>
            <p:cNvPr id="549" name="Freeform 366">
              <a:extLst>
                <a:ext uri="{FF2B5EF4-FFF2-40B4-BE49-F238E27FC236}">
                  <a16:creationId xmlns:a16="http://schemas.microsoft.com/office/drawing/2014/main" id="{7208E91E-5505-9AD0-133F-0D523E36B78E}"/>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220"/>
                  </a:lnTo>
                  <a:cubicBezTo>
                    <a:pt x="233172" y="478155"/>
                    <a:pt x="208407" y="441960"/>
                    <a:pt x="208407" y="398526"/>
                  </a:cubicBezTo>
                  <a:cubicBezTo>
                    <a:pt x="208407" y="381635"/>
                    <a:pt x="221996" y="369570"/>
                    <a:pt x="237744" y="369570"/>
                  </a:cubicBezTo>
                  <a:cubicBezTo>
                    <a:pt x="251460" y="369570"/>
                    <a:pt x="264922" y="384048"/>
                    <a:pt x="264922" y="398526"/>
                  </a:cubicBezTo>
                  <a:cubicBezTo>
                    <a:pt x="264922" y="417830"/>
                    <a:pt x="278511" y="429895"/>
                    <a:pt x="296672" y="429895"/>
                  </a:cubicBezTo>
                  <a:cubicBezTo>
                    <a:pt x="312420" y="429895"/>
                    <a:pt x="323850" y="413004"/>
                    <a:pt x="323850" y="398526"/>
                  </a:cubicBezTo>
                  <a:cubicBezTo>
                    <a:pt x="323850" y="381635"/>
                    <a:pt x="301244" y="362331"/>
                    <a:pt x="276225" y="345440"/>
                  </a:cubicBezTo>
                  <a:cubicBezTo>
                    <a:pt x="244475" y="321310"/>
                    <a:pt x="205994" y="289814"/>
                    <a:pt x="205994" y="239141"/>
                  </a:cubicBezTo>
                  <a:cubicBezTo>
                    <a:pt x="205994" y="195707"/>
                    <a:pt x="230886" y="164338"/>
                    <a:pt x="264922" y="147447"/>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solidFill>
              <a:srgbClr val="0DB7C4"/>
            </a:solidFill>
          </p:spPr>
        </p:sp>
      </p:grpSp>
      <p:grpSp>
        <p:nvGrpSpPr>
          <p:cNvPr id="550" name="Group 367">
            <a:extLst>
              <a:ext uri="{FF2B5EF4-FFF2-40B4-BE49-F238E27FC236}">
                <a16:creationId xmlns:a16="http://schemas.microsoft.com/office/drawing/2014/main" id="{CD590204-5ADA-9E4A-9B2A-98EA0C190B3C}"/>
              </a:ext>
            </a:extLst>
          </p:cNvPr>
          <p:cNvGrpSpPr/>
          <p:nvPr/>
        </p:nvGrpSpPr>
        <p:grpSpPr>
          <a:xfrm>
            <a:off x="14900760" y="8703734"/>
            <a:ext cx="345060" cy="172260"/>
            <a:chOff x="0" y="0"/>
            <a:chExt cx="460080" cy="229680"/>
          </a:xfrm>
        </p:grpSpPr>
        <p:sp>
          <p:nvSpPr>
            <p:cNvPr id="551" name="Freeform 368">
              <a:extLst>
                <a:ext uri="{FF2B5EF4-FFF2-40B4-BE49-F238E27FC236}">
                  <a16:creationId xmlns:a16="http://schemas.microsoft.com/office/drawing/2014/main" id="{75D0C1FB-418C-5230-CC3C-46D78181A2E8}"/>
                </a:ext>
              </a:extLst>
            </p:cNvPr>
            <p:cNvSpPr/>
            <p:nvPr/>
          </p:nvSpPr>
          <p:spPr>
            <a:xfrm>
              <a:off x="0" y="127"/>
              <a:ext cx="460121" cy="229743"/>
            </a:xfrm>
            <a:custGeom>
              <a:avLst/>
              <a:gdLst/>
              <a:ahLst/>
              <a:cxnLst/>
              <a:rect l="l" t="t" r="r" b="b"/>
              <a:pathLst>
                <a:path w="460121" h="229743">
                  <a:moveTo>
                    <a:pt x="231140" y="0"/>
                  </a:moveTo>
                  <a:cubicBezTo>
                    <a:pt x="104267" y="0"/>
                    <a:pt x="0" y="50673"/>
                    <a:pt x="0" y="116078"/>
                  </a:cubicBezTo>
                  <a:cubicBezTo>
                    <a:pt x="0" y="178943"/>
                    <a:pt x="104267" y="229743"/>
                    <a:pt x="231140" y="229743"/>
                  </a:cubicBezTo>
                  <a:cubicBezTo>
                    <a:pt x="355854" y="229743"/>
                    <a:pt x="459994" y="178943"/>
                    <a:pt x="459994" y="116078"/>
                  </a:cubicBezTo>
                  <a:cubicBezTo>
                    <a:pt x="460121" y="50673"/>
                    <a:pt x="355854" y="0"/>
                    <a:pt x="231140" y="0"/>
                  </a:cubicBezTo>
                  <a:close/>
                </a:path>
              </a:pathLst>
            </a:custGeom>
            <a:solidFill>
              <a:srgbClr val="0DB7C4"/>
            </a:solidFill>
          </p:spPr>
        </p:sp>
      </p:grpSp>
      <p:grpSp>
        <p:nvGrpSpPr>
          <p:cNvPr id="552" name="Group 369">
            <a:extLst>
              <a:ext uri="{FF2B5EF4-FFF2-40B4-BE49-F238E27FC236}">
                <a16:creationId xmlns:a16="http://schemas.microsoft.com/office/drawing/2014/main" id="{BE3F2A36-12ED-F355-E60D-EEFA83B973A0}"/>
              </a:ext>
            </a:extLst>
          </p:cNvPr>
          <p:cNvGrpSpPr/>
          <p:nvPr/>
        </p:nvGrpSpPr>
        <p:grpSpPr>
          <a:xfrm>
            <a:off x="14900760" y="8882474"/>
            <a:ext cx="238140" cy="137700"/>
            <a:chOff x="0" y="0"/>
            <a:chExt cx="317520" cy="183600"/>
          </a:xfrm>
        </p:grpSpPr>
        <p:sp>
          <p:nvSpPr>
            <p:cNvPr id="553" name="Freeform 370">
              <a:extLst>
                <a:ext uri="{FF2B5EF4-FFF2-40B4-BE49-F238E27FC236}">
                  <a16:creationId xmlns:a16="http://schemas.microsoft.com/office/drawing/2014/main" id="{680DD9D0-E24B-46DE-AEA6-2AE0520AD6B6}"/>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solidFill>
              <a:srgbClr val="0DB7C4"/>
            </a:solidFill>
          </p:spPr>
        </p:sp>
      </p:grpSp>
      <p:grpSp>
        <p:nvGrpSpPr>
          <p:cNvPr id="554" name="Group 371">
            <a:extLst>
              <a:ext uri="{FF2B5EF4-FFF2-40B4-BE49-F238E27FC236}">
                <a16:creationId xmlns:a16="http://schemas.microsoft.com/office/drawing/2014/main" id="{C4402098-BD71-7AB4-92CD-151C0F92A9A5}"/>
              </a:ext>
            </a:extLst>
          </p:cNvPr>
          <p:cNvGrpSpPr/>
          <p:nvPr/>
        </p:nvGrpSpPr>
        <p:grpSpPr>
          <a:xfrm>
            <a:off x="14900760" y="9165434"/>
            <a:ext cx="229500" cy="137700"/>
            <a:chOff x="0" y="0"/>
            <a:chExt cx="306000" cy="183600"/>
          </a:xfrm>
        </p:grpSpPr>
        <p:sp>
          <p:nvSpPr>
            <p:cNvPr id="555" name="Freeform 372">
              <a:extLst>
                <a:ext uri="{FF2B5EF4-FFF2-40B4-BE49-F238E27FC236}">
                  <a16:creationId xmlns:a16="http://schemas.microsoft.com/office/drawing/2014/main" id="{74B625FD-DDA8-93AB-FA0D-4EBEAFE86BA1}"/>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solidFill>
              <a:srgbClr val="0DB7C4"/>
            </a:solidFill>
          </p:spPr>
        </p:sp>
      </p:grpSp>
      <p:grpSp>
        <p:nvGrpSpPr>
          <p:cNvPr id="556" name="Group 373">
            <a:extLst>
              <a:ext uri="{FF2B5EF4-FFF2-40B4-BE49-F238E27FC236}">
                <a16:creationId xmlns:a16="http://schemas.microsoft.com/office/drawing/2014/main" id="{588424E7-BB45-F6AF-D35A-F6340064CF85}"/>
              </a:ext>
            </a:extLst>
          </p:cNvPr>
          <p:cNvGrpSpPr/>
          <p:nvPr/>
        </p:nvGrpSpPr>
        <p:grpSpPr>
          <a:xfrm>
            <a:off x="14899140" y="9023954"/>
            <a:ext cx="168480" cy="139320"/>
            <a:chOff x="0" y="0"/>
            <a:chExt cx="224640" cy="185760"/>
          </a:xfrm>
        </p:grpSpPr>
        <p:sp>
          <p:nvSpPr>
            <p:cNvPr id="557" name="Freeform 374">
              <a:extLst>
                <a:ext uri="{FF2B5EF4-FFF2-40B4-BE49-F238E27FC236}">
                  <a16:creationId xmlns:a16="http://schemas.microsoft.com/office/drawing/2014/main" id="{5216AFEF-3EF6-230F-E343-74541714788D}"/>
                </a:ext>
              </a:extLst>
            </p:cNvPr>
            <p:cNvSpPr/>
            <p:nvPr/>
          </p:nvSpPr>
          <p:spPr>
            <a:xfrm>
              <a:off x="127" y="127"/>
              <a:ext cx="224536" cy="185674"/>
            </a:xfrm>
            <a:custGeom>
              <a:avLst/>
              <a:gdLst/>
              <a:ahLst/>
              <a:cxnLst/>
              <a:rect l="l" t="t" r="r" b="b"/>
              <a:pathLst>
                <a:path w="224536" h="185674">
                  <a:moveTo>
                    <a:pt x="0" y="0"/>
                  </a:moveTo>
                  <a:lnTo>
                    <a:pt x="0" y="89281"/>
                  </a:lnTo>
                  <a:lnTo>
                    <a:pt x="2159" y="89281"/>
                  </a:lnTo>
                  <a:cubicBezTo>
                    <a:pt x="2159" y="113411"/>
                    <a:pt x="27178" y="137541"/>
                    <a:pt x="65659" y="154305"/>
                  </a:cubicBezTo>
                  <a:cubicBezTo>
                    <a:pt x="99695" y="171196"/>
                    <a:pt x="167767" y="183261"/>
                    <a:pt x="224536" y="185674"/>
                  </a:cubicBezTo>
                  <a:cubicBezTo>
                    <a:pt x="219964" y="163957"/>
                    <a:pt x="217678" y="142240"/>
                    <a:pt x="217678" y="122936"/>
                  </a:cubicBezTo>
                  <a:cubicBezTo>
                    <a:pt x="217678" y="101219"/>
                    <a:pt x="222250" y="79502"/>
                    <a:pt x="224536" y="57785"/>
                  </a:cubicBezTo>
                  <a:cubicBezTo>
                    <a:pt x="167767" y="57785"/>
                    <a:pt x="88392" y="45720"/>
                    <a:pt x="38481" y="24003"/>
                  </a:cubicBezTo>
                  <a:cubicBezTo>
                    <a:pt x="24892" y="19304"/>
                    <a:pt x="11303" y="9652"/>
                    <a:pt x="0" y="0"/>
                  </a:cubicBezTo>
                  <a:close/>
                </a:path>
              </a:pathLst>
            </a:custGeom>
            <a:solidFill>
              <a:srgbClr val="0DB7C4"/>
            </a:solidFill>
          </p:spPr>
        </p:sp>
      </p:grpSp>
      <p:grpSp>
        <p:nvGrpSpPr>
          <p:cNvPr id="558" name="Group 375">
            <a:extLst>
              <a:ext uri="{FF2B5EF4-FFF2-40B4-BE49-F238E27FC236}">
                <a16:creationId xmlns:a16="http://schemas.microsoft.com/office/drawing/2014/main" id="{B153485A-76B5-F55E-7B9E-43DA5DA1E31B}"/>
              </a:ext>
            </a:extLst>
          </p:cNvPr>
          <p:cNvGrpSpPr/>
          <p:nvPr/>
        </p:nvGrpSpPr>
        <p:grpSpPr>
          <a:xfrm>
            <a:off x="13624200" y="3517574"/>
            <a:ext cx="524340" cy="433620"/>
            <a:chOff x="0" y="0"/>
            <a:chExt cx="699120" cy="578160"/>
          </a:xfrm>
        </p:grpSpPr>
        <p:sp>
          <p:nvSpPr>
            <p:cNvPr id="559" name="Freeform 376">
              <a:extLst>
                <a:ext uri="{FF2B5EF4-FFF2-40B4-BE49-F238E27FC236}">
                  <a16:creationId xmlns:a16="http://schemas.microsoft.com/office/drawing/2014/main" id="{A3955626-0E95-2AFC-DE95-36353B491B5D}"/>
                </a:ext>
              </a:extLst>
            </p:cNvPr>
            <p:cNvSpPr/>
            <p:nvPr/>
          </p:nvSpPr>
          <p:spPr>
            <a:xfrm>
              <a:off x="127" y="0"/>
              <a:ext cx="699135" cy="578231"/>
            </a:xfrm>
            <a:custGeom>
              <a:avLst/>
              <a:gdLst/>
              <a:ahLst/>
              <a:cxnLst/>
              <a:rect l="l" t="t" r="r" b="b"/>
              <a:pathLst>
                <a:path w="699135"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555" y="578231"/>
                  </a:lnTo>
                  <a:cubicBezTo>
                    <a:pt x="521335" y="578231"/>
                    <a:pt x="542163" y="562356"/>
                    <a:pt x="542163" y="543433"/>
                  </a:cubicBezTo>
                  <a:lnTo>
                    <a:pt x="616204" y="82169"/>
                  </a:lnTo>
                  <a:lnTo>
                    <a:pt x="660527" y="82169"/>
                  </a:lnTo>
                  <a:cubicBezTo>
                    <a:pt x="681355" y="82169"/>
                    <a:pt x="696087" y="63119"/>
                    <a:pt x="696087" y="41021"/>
                  </a:cubicBezTo>
                  <a:cubicBezTo>
                    <a:pt x="699135" y="18923"/>
                    <a:pt x="681355" y="0"/>
                    <a:pt x="660527" y="0"/>
                  </a:cubicBezTo>
                  <a:close/>
                </a:path>
              </a:pathLst>
            </a:custGeom>
            <a:solidFill>
              <a:srgbClr val="0DB7C4"/>
            </a:solidFill>
          </p:spPr>
        </p:sp>
      </p:grpSp>
      <p:grpSp>
        <p:nvGrpSpPr>
          <p:cNvPr id="560" name="Group 377">
            <a:extLst>
              <a:ext uri="{FF2B5EF4-FFF2-40B4-BE49-F238E27FC236}">
                <a16:creationId xmlns:a16="http://schemas.microsoft.com/office/drawing/2014/main" id="{38AD1A63-7058-E626-99C3-DD1952FCA633}"/>
              </a:ext>
            </a:extLst>
          </p:cNvPr>
          <p:cNvGrpSpPr/>
          <p:nvPr/>
        </p:nvGrpSpPr>
        <p:grpSpPr>
          <a:xfrm>
            <a:off x="13442220" y="2998634"/>
            <a:ext cx="891000" cy="459540"/>
            <a:chOff x="0" y="0"/>
            <a:chExt cx="1188000" cy="612720"/>
          </a:xfrm>
        </p:grpSpPr>
        <p:sp>
          <p:nvSpPr>
            <p:cNvPr id="561" name="Freeform 378">
              <a:extLst>
                <a:ext uri="{FF2B5EF4-FFF2-40B4-BE49-F238E27FC236}">
                  <a16:creationId xmlns:a16="http://schemas.microsoft.com/office/drawing/2014/main" id="{B1C1E2E2-CD8A-D794-EE81-FBB6E49825BB}"/>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538"/>
                    <a:pt x="592455" y="113538"/>
                  </a:cubicBezTo>
                  <a:cubicBezTo>
                    <a:pt x="719836" y="113538"/>
                    <a:pt x="823595" y="224155"/>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solidFill>
              <a:srgbClr val="0DB7C4"/>
            </a:solidFill>
          </p:spPr>
        </p:sp>
      </p:grpSp>
      <p:grpSp>
        <p:nvGrpSpPr>
          <p:cNvPr id="562" name="Group 379">
            <a:extLst>
              <a:ext uri="{FF2B5EF4-FFF2-40B4-BE49-F238E27FC236}">
                <a16:creationId xmlns:a16="http://schemas.microsoft.com/office/drawing/2014/main" id="{23915BC3-C611-BD9E-0287-03E5887B17B9}"/>
              </a:ext>
            </a:extLst>
          </p:cNvPr>
          <p:cNvGrpSpPr/>
          <p:nvPr/>
        </p:nvGrpSpPr>
        <p:grpSpPr>
          <a:xfrm>
            <a:off x="13721940" y="3143354"/>
            <a:ext cx="331020" cy="310500"/>
            <a:chOff x="0" y="0"/>
            <a:chExt cx="441360" cy="414000"/>
          </a:xfrm>
        </p:grpSpPr>
        <p:sp>
          <p:nvSpPr>
            <p:cNvPr id="563" name="Freeform 380">
              <a:extLst>
                <a:ext uri="{FF2B5EF4-FFF2-40B4-BE49-F238E27FC236}">
                  <a16:creationId xmlns:a16="http://schemas.microsoft.com/office/drawing/2014/main" id="{4E13FC47-49AE-6410-11FF-5674EC31FD07}"/>
                </a:ext>
              </a:extLst>
            </p:cNvPr>
            <p:cNvSpPr/>
            <p:nvPr/>
          </p:nvSpPr>
          <p:spPr>
            <a:xfrm>
              <a:off x="127" y="127"/>
              <a:ext cx="441325" cy="414020"/>
            </a:xfrm>
            <a:custGeom>
              <a:avLst/>
              <a:gdLst/>
              <a:ahLst/>
              <a:cxnLst/>
              <a:rect l="l" t="t" r="r" b="b"/>
              <a:pathLst>
                <a:path w="441325" h="414020">
                  <a:moveTo>
                    <a:pt x="222123" y="0"/>
                  </a:moveTo>
                  <a:cubicBezTo>
                    <a:pt x="136271" y="0"/>
                    <a:pt x="65151" y="75819"/>
                    <a:pt x="65151" y="167386"/>
                  </a:cubicBezTo>
                  <a:cubicBezTo>
                    <a:pt x="65151" y="208534"/>
                    <a:pt x="79883" y="249555"/>
                    <a:pt x="109601" y="281305"/>
                  </a:cubicBezTo>
                  <a:cubicBezTo>
                    <a:pt x="56134" y="312801"/>
                    <a:pt x="17780" y="360172"/>
                    <a:pt x="0" y="414020"/>
                  </a:cubicBezTo>
                  <a:lnTo>
                    <a:pt x="441325" y="414020"/>
                  </a:lnTo>
                  <a:cubicBezTo>
                    <a:pt x="420624" y="357124"/>
                    <a:pt x="382143" y="309753"/>
                    <a:pt x="331724" y="281305"/>
                  </a:cubicBezTo>
                  <a:cubicBezTo>
                    <a:pt x="358394" y="249555"/>
                    <a:pt x="376174" y="208534"/>
                    <a:pt x="376174" y="167386"/>
                  </a:cubicBezTo>
                  <a:cubicBezTo>
                    <a:pt x="376174" y="75819"/>
                    <a:pt x="307975" y="0"/>
                    <a:pt x="222123" y="0"/>
                  </a:cubicBezTo>
                  <a:close/>
                </a:path>
              </a:pathLst>
            </a:custGeom>
            <a:solidFill>
              <a:srgbClr val="0DB7C4"/>
            </a:solidFill>
          </p:spPr>
        </p:sp>
      </p:gr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grpSp>
        <p:nvGrpSpPr>
          <p:cNvPr id="164" name="Group 29">
            <a:extLst>
              <a:ext uri="{FF2B5EF4-FFF2-40B4-BE49-F238E27FC236}">
                <a16:creationId xmlns:a16="http://schemas.microsoft.com/office/drawing/2014/main" id="{B3233C44-6969-C339-50D6-2155CB6C0ECF}"/>
              </a:ext>
            </a:extLst>
          </p:cNvPr>
          <p:cNvGrpSpPr/>
          <p:nvPr/>
        </p:nvGrpSpPr>
        <p:grpSpPr>
          <a:xfrm rot="-10800000">
            <a:off x="9829800" y="6819900"/>
            <a:ext cx="374760" cy="1166400"/>
            <a:chOff x="0" y="0"/>
            <a:chExt cx="499680" cy="1555200"/>
          </a:xfrm>
        </p:grpSpPr>
        <p:sp>
          <p:nvSpPr>
            <p:cNvPr id="165" name="Freeform 30">
              <a:extLst>
                <a:ext uri="{FF2B5EF4-FFF2-40B4-BE49-F238E27FC236}">
                  <a16:creationId xmlns:a16="http://schemas.microsoft.com/office/drawing/2014/main" id="{8A6BC610-0660-7DBE-B3C9-3A16F3921558}"/>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solidFill>
              <a:srgbClr val="0DB7C4"/>
            </a:solidFill>
          </p:spPr>
        </p:sp>
      </p:grpSp>
      <p:grpSp>
        <p:nvGrpSpPr>
          <p:cNvPr id="166" name="Group 31">
            <a:extLst>
              <a:ext uri="{FF2B5EF4-FFF2-40B4-BE49-F238E27FC236}">
                <a16:creationId xmlns:a16="http://schemas.microsoft.com/office/drawing/2014/main" id="{C162E91F-38AE-5B20-7C9C-F876C6D3ABBF}"/>
              </a:ext>
            </a:extLst>
          </p:cNvPr>
          <p:cNvGrpSpPr/>
          <p:nvPr/>
        </p:nvGrpSpPr>
        <p:grpSpPr>
          <a:xfrm>
            <a:off x="10786680" y="6954360"/>
            <a:ext cx="898560" cy="896940"/>
            <a:chOff x="0" y="0"/>
            <a:chExt cx="1198080" cy="1195920"/>
          </a:xfrm>
        </p:grpSpPr>
        <p:sp>
          <p:nvSpPr>
            <p:cNvPr id="167" name="Freeform 32">
              <a:extLst>
                <a:ext uri="{FF2B5EF4-FFF2-40B4-BE49-F238E27FC236}">
                  <a16:creationId xmlns:a16="http://schemas.microsoft.com/office/drawing/2014/main" id="{D5AED0E5-5B5D-4860-B5E6-8221894FCACB}"/>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solidFill>
              <a:srgbClr val="0DB7C4"/>
            </a:solidFill>
          </p:spPr>
        </p:sp>
      </p:grpSp>
      <p:grpSp>
        <p:nvGrpSpPr>
          <p:cNvPr id="168" name="Group 33">
            <a:extLst>
              <a:ext uri="{FF2B5EF4-FFF2-40B4-BE49-F238E27FC236}">
                <a16:creationId xmlns:a16="http://schemas.microsoft.com/office/drawing/2014/main" id="{4B5DE7A3-DB07-F167-6BFC-61BC900A92DF}"/>
              </a:ext>
            </a:extLst>
          </p:cNvPr>
          <p:cNvGrpSpPr/>
          <p:nvPr/>
        </p:nvGrpSpPr>
        <p:grpSpPr>
          <a:xfrm>
            <a:off x="13620060" y="7052640"/>
            <a:ext cx="867780" cy="700380"/>
            <a:chOff x="0" y="0"/>
            <a:chExt cx="1157040" cy="933840"/>
          </a:xfrm>
        </p:grpSpPr>
        <p:sp>
          <p:nvSpPr>
            <p:cNvPr id="169" name="Freeform 34">
              <a:extLst>
                <a:ext uri="{FF2B5EF4-FFF2-40B4-BE49-F238E27FC236}">
                  <a16:creationId xmlns:a16="http://schemas.microsoft.com/office/drawing/2014/main" id="{D1A918C7-1881-382E-C3B8-59E895AC4828}"/>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solidFill>
              <a:srgbClr val="0DB7C4"/>
            </a:solidFill>
          </p:spPr>
        </p:sp>
      </p:grpSp>
      <p:grpSp>
        <p:nvGrpSpPr>
          <p:cNvPr id="170" name="Group 35">
            <a:extLst>
              <a:ext uri="{FF2B5EF4-FFF2-40B4-BE49-F238E27FC236}">
                <a16:creationId xmlns:a16="http://schemas.microsoft.com/office/drawing/2014/main" id="{12FC235B-E3CB-8699-48C1-92D19F87E64D}"/>
              </a:ext>
            </a:extLst>
          </p:cNvPr>
          <p:cNvGrpSpPr/>
          <p:nvPr/>
        </p:nvGrpSpPr>
        <p:grpSpPr>
          <a:xfrm>
            <a:off x="13707540" y="8855160"/>
            <a:ext cx="996300" cy="730080"/>
            <a:chOff x="0" y="0"/>
            <a:chExt cx="1328400" cy="973440"/>
          </a:xfrm>
        </p:grpSpPr>
        <p:sp>
          <p:nvSpPr>
            <p:cNvPr id="171" name="Freeform 36">
              <a:extLst>
                <a:ext uri="{FF2B5EF4-FFF2-40B4-BE49-F238E27FC236}">
                  <a16:creationId xmlns:a16="http://schemas.microsoft.com/office/drawing/2014/main" id="{5DF9BF03-10EF-21B2-EE13-C8E6169D117F}"/>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solidFill>
              <a:srgbClr val="0DB7C4"/>
            </a:solidFill>
          </p:spPr>
        </p:sp>
      </p:grpSp>
      <p:grpSp>
        <p:nvGrpSpPr>
          <p:cNvPr id="172" name="Group 37">
            <a:extLst>
              <a:ext uri="{FF2B5EF4-FFF2-40B4-BE49-F238E27FC236}">
                <a16:creationId xmlns:a16="http://schemas.microsoft.com/office/drawing/2014/main" id="{54402D1F-FDBC-97EC-5B50-287BA52072EE}"/>
              </a:ext>
            </a:extLst>
          </p:cNvPr>
          <p:cNvGrpSpPr/>
          <p:nvPr/>
        </p:nvGrpSpPr>
        <p:grpSpPr>
          <a:xfrm>
            <a:off x="3517200" y="6914400"/>
            <a:ext cx="976860" cy="976860"/>
            <a:chOff x="0" y="0"/>
            <a:chExt cx="1302480" cy="1302480"/>
          </a:xfrm>
        </p:grpSpPr>
        <p:sp>
          <p:nvSpPr>
            <p:cNvPr id="173" name="Freeform 38">
              <a:extLst>
                <a:ext uri="{FF2B5EF4-FFF2-40B4-BE49-F238E27FC236}">
                  <a16:creationId xmlns:a16="http://schemas.microsoft.com/office/drawing/2014/main" id="{68206608-4136-8C19-D754-A0FBF27AEE11}"/>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solidFill>
              <a:srgbClr val="0DB7C4"/>
            </a:solidFill>
          </p:spPr>
        </p:sp>
      </p:grpSp>
      <p:grpSp>
        <p:nvGrpSpPr>
          <p:cNvPr id="174" name="Group 39">
            <a:extLst>
              <a:ext uri="{FF2B5EF4-FFF2-40B4-BE49-F238E27FC236}">
                <a16:creationId xmlns:a16="http://schemas.microsoft.com/office/drawing/2014/main" id="{E81B1E34-79FC-CED1-15BD-91AB1605C691}"/>
              </a:ext>
            </a:extLst>
          </p:cNvPr>
          <p:cNvGrpSpPr/>
          <p:nvPr/>
        </p:nvGrpSpPr>
        <p:grpSpPr>
          <a:xfrm>
            <a:off x="7245900" y="8535480"/>
            <a:ext cx="822960" cy="1058400"/>
            <a:chOff x="0" y="0"/>
            <a:chExt cx="1097280" cy="1411200"/>
          </a:xfrm>
        </p:grpSpPr>
        <p:sp>
          <p:nvSpPr>
            <p:cNvPr id="175" name="Freeform 40">
              <a:extLst>
                <a:ext uri="{FF2B5EF4-FFF2-40B4-BE49-F238E27FC236}">
                  <a16:creationId xmlns:a16="http://schemas.microsoft.com/office/drawing/2014/main" id="{CC7406DD-11AC-6F4B-00E2-69259FAF60A1}"/>
                </a:ext>
              </a:extLst>
            </p:cNvPr>
            <p:cNvSpPr/>
            <p:nvPr/>
          </p:nvSpPr>
          <p:spPr>
            <a:xfrm>
              <a:off x="0" y="0"/>
              <a:ext cx="1097407" cy="1411224"/>
            </a:xfrm>
            <a:custGeom>
              <a:avLst/>
              <a:gdLst/>
              <a:ahLst/>
              <a:cxnLst/>
              <a:rect l="l" t="t" r="r" b="b"/>
              <a:pathLst>
                <a:path w="1097407" h="1411224">
                  <a:moveTo>
                    <a:pt x="547878" y="0"/>
                  </a:moveTo>
                  <a:cubicBezTo>
                    <a:pt x="565150" y="0"/>
                    <a:pt x="579247" y="14097"/>
                    <a:pt x="579247" y="31369"/>
                  </a:cubicBezTo>
                  <a:lnTo>
                    <a:pt x="579247" y="127508"/>
                  </a:lnTo>
                  <a:cubicBezTo>
                    <a:pt x="664083" y="131318"/>
                    <a:pt x="748030" y="155829"/>
                    <a:pt x="823976" y="200152"/>
                  </a:cubicBezTo>
                  <a:cubicBezTo>
                    <a:pt x="993648" y="299212"/>
                    <a:pt x="1097407" y="481584"/>
                    <a:pt x="1095883" y="678307"/>
                  </a:cubicBezTo>
                  <a:lnTo>
                    <a:pt x="1091692" y="678307"/>
                  </a:lnTo>
                  <a:cubicBezTo>
                    <a:pt x="1049909" y="625221"/>
                    <a:pt x="985012" y="591820"/>
                    <a:pt x="912241" y="591820"/>
                  </a:cubicBezTo>
                  <a:cubicBezTo>
                    <a:pt x="840105" y="591820"/>
                    <a:pt x="775716" y="624713"/>
                    <a:pt x="734441" y="677291"/>
                  </a:cubicBezTo>
                  <a:lnTo>
                    <a:pt x="721106" y="677291"/>
                  </a:lnTo>
                  <a:cubicBezTo>
                    <a:pt x="686816" y="633603"/>
                    <a:pt x="636651" y="603631"/>
                    <a:pt x="579247" y="595884"/>
                  </a:cubicBezTo>
                  <a:lnTo>
                    <a:pt x="579247" y="1092327"/>
                  </a:lnTo>
                  <a:lnTo>
                    <a:pt x="589788" y="1092327"/>
                  </a:lnTo>
                  <a:lnTo>
                    <a:pt x="589788" y="1249299"/>
                  </a:lnTo>
                  <a:lnTo>
                    <a:pt x="588645" y="1249299"/>
                  </a:lnTo>
                  <a:cubicBezTo>
                    <a:pt x="585978" y="1339215"/>
                    <a:pt x="512191" y="1411224"/>
                    <a:pt x="421640" y="1411224"/>
                  </a:cubicBezTo>
                  <a:cubicBezTo>
                    <a:pt x="330327" y="1411224"/>
                    <a:pt x="256032" y="1338072"/>
                    <a:pt x="254381" y="1247013"/>
                  </a:cubicBezTo>
                  <a:cubicBezTo>
                    <a:pt x="254000" y="1246378"/>
                    <a:pt x="254000" y="1245616"/>
                    <a:pt x="254000" y="1244981"/>
                  </a:cubicBezTo>
                  <a:lnTo>
                    <a:pt x="254127" y="1244346"/>
                  </a:lnTo>
                  <a:cubicBezTo>
                    <a:pt x="254000" y="1243965"/>
                    <a:pt x="254000" y="1243711"/>
                    <a:pt x="254000" y="1243330"/>
                  </a:cubicBezTo>
                  <a:lnTo>
                    <a:pt x="254254" y="1243330"/>
                  </a:lnTo>
                  <a:cubicBezTo>
                    <a:pt x="254762" y="1218311"/>
                    <a:pt x="273050" y="1198245"/>
                    <a:pt x="295529" y="1198245"/>
                  </a:cubicBezTo>
                  <a:cubicBezTo>
                    <a:pt x="318008" y="1198245"/>
                    <a:pt x="336296" y="1218311"/>
                    <a:pt x="336804" y="1243330"/>
                  </a:cubicBezTo>
                  <a:lnTo>
                    <a:pt x="337693" y="1243330"/>
                  </a:lnTo>
                  <a:cubicBezTo>
                    <a:pt x="337693" y="1289685"/>
                    <a:pt x="375158" y="1327277"/>
                    <a:pt x="421513" y="1327277"/>
                  </a:cubicBezTo>
                  <a:cubicBezTo>
                    <a:pt x="467868" y="1327277"/>
                    <a:pt x="505333" y="1289685"/>
                    <a:pt x="505333" y="1243330"/>
                  </a:cubicBezTo>
                  <a:lnTo>
                    <a:pt x="505841" y="1243330"/>
                  </a:lnTo>
                  <a:lnTo>
                    <a:pt x="505841" y="1092327"/>
                  </a:lnTo>
                  <a:lnTo>
                    <a:pt x="516382" y="1092327"/>
                  </a:lnTo>
                  <a:lnTo>
                    <a:pt x="516382" y="594741"/>
                  </a:lnTo>
                  <a:cubicBezTo>
                    <a:pt x="455676" y="600329"/>
                    <a:pt x="402209" y="630682"/>
                    <a:pt x="366268" y="676148"/>
                  </a:cubicBezTo>
                  <a:lnTo>
                    <a:pt x="351028" y="676148"/>
                  </a:lnTo>
                  <a:cubicBezTo>
                    <a:pt x="309753" y="624078"/>
                    <a:pt x="245745" y="591693"/>
                    <a:pt x="174244" y="591693"/>
                  </a:cubicBezTo>
                  <a:cubicBezTo>
                    <a:pt x="104521" y="591820"/>
                    <a:pt x="41910" y="622681"/>
                    <a:pt x="0" y="672211"/>
                  </a:cubicBezTo>
                  <a:cubicBezTo>
                    <a:pt x="508" y="476631"/>
                    <a:pt x="105156" y="296164"/>
                    <a:pt x="274447" y="198628"/>
                  </a:cubicBezTo>
                  <a:cubicBezTo>
                    <a:pt x="349758" y="155194"/>
                    <a:pt x="432689" y="131191"/>
                    <a:pt x="516636" y="127508"/>
                  </a:cubicBezTo>
                  <a:lnTo>
                    <a:pt x="516636" y="31369"/>
                  </a:lnTo>
                  <a:cubicBezTo>
                    <a:pt x="516636" y="14097"/>
                    <a:pt x="530606" y="0"/>
                    <a:pt x="548005" y="0"/>
                  </a:cubicBezTo>
                  <a:close/>
                </a:path>
              </a:pathLst>
            </a:custGeom>
            <a:solidFill>
              <a:srgbClr val="0DB7C4"/>
            </a:solidFill>
          </p:spPr>
        </p:sp>
      </p:grpSp>
      <p:grpSp>
        <p:nvGrpSpPr>
          <p:cNvPr id="176" name="Group 41">
            <a:extLst>
              <a:ext uri="{FF2B5EF4-FFF2-40B4-BE49-F238E27FC236}">
                <a16:creationId xmlns:a16="http://schemas.microsoft.com/office/drawing/2014/main" id="{711566AA-B964-F92A-DE3F-4E61D9D3561D}"/>
              </a:ext>
            </a:extLst>
          </p:cNvPr>
          <p:cNvGrpSpPr/>
          <p:nvPr/>
        </p:nvGrpSpPr>
        <p:grpSpPr>
          <a:xfrm>
            <a:off x="8501940" y="8790900"/>
            <a:ext cx="861840" cy="853200"/>
            <a:chOff x="0" y="0"/>
            <a:chExt cx="1149120" cy="1137600"/>
          </a:xfrm>
        </p:grpSpPr>
        <p:sp>
          <p:nvSpPr>
            <p:cNvPr id="177" name="Freeform 42">
              <a:extLst>
                <a:ext uri="{FF2B5EF4-FFF2-40B4-BE49-F238E27FC236}">
                  <a16:creationId xmlns:a16="http://schemas.microsoft.com/office/drawing/2014/main" id="{BEFCD2AF-2C74-3B6D-4F49-1CF542A3688A}"/>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0DB7C4"/>
            </a:solidFill>
          </p:spPr>
        </p:sp>
      </p:grpSp>
      <p:grpSp>
        <p:nvGrpSpPr>
          <p:cNvPr id="178" name="Group 43">
            <a:extLst>
              <a:ext uri="{FF2B5EF4-FFF2-40B4-BE49-F238E27FC236}">
                <a16:creationId xmlns:a16="http://schemas.microsoft.com/office/drawing/2014/main" id="{C62C9E05-CEDF-519A-973D-86AC4F0AE344}"/>
              </a:ext>
            </a:extLst>
          </p:cNvPr>
          <p:cNvGrpSpPr/>
          <p:nvPr/>
        </p:nvGrpSpPr>
        <p:grpSpPr>
          <a:xfrm>
            <a:off x="4934700" y="8632140"/>
            <a:ext cx="592920" cy="856980"/>
            <a:chOff x="0" y="0"/>
            <a:chExt cx="790560" cy="1142640"/>
          </a:xfrm>
        </p:grpSpPr>
        <p:sp>
          <p:nvSpPr>
            <p:cNvPr id="179" name="Freeform 44">
              <a:extLst>
                <a:ext uri="{FF2B5EF4-FFF2-40B4-BE49-F238E27FC236}">
                  <a16:creationId xmlns:a16="http://schemas.microsoft.com/office/drawing/2014/main" id="{33EDAE3C-76FA-0899-5F10-5AAEA7DD2AE9}"/>
                </a:ext>
              </a:extLst>
            </p:cNvPr>
            <p:cNvSpPr/>
            <p:nvPr/>
          </p:nvSpPr>
          <p:spPr>
            <a:xfrm>
              <a:off x="0" y="-1651"/>
              <a:ext cx="790448" cy="1142619"/>
            </a:xfrm>
            <a:custGeom>
              <a:avLst/>
              <a:gdLst/>
              <a:ahLst/>
              <a:cxnLst/>
              <a:rect l="l" t="t" r="r" b="b"/>
              <a:pathLst>
                <a:path w="790448" h="1142619">
                  <a:moveTo>
                    <a:pt x="395224" y="749173"/>
                  </a:moveTo>
                  <a:cubicBezTo>
                    <a:pt x="365760" y="749173"/>
                    <a:pt x="341884" y="773049"/>
                    <a:pt x="341884" y="802386"/>
                  </a:cubicBezTo>
                  <a:cubicBezTo>
                    <a:pt x="341884" y="822452"/>
                    <a:pt x="352933" y="839978"/>
                    <a:pt x="369824" y="848360"/>
                  </a:cubicBezTo>
                  <a:lnTo>
                    <a:pt x="351536" y="958723"/>
                  </a:lnTo>
                  <a:lnTo>
                    <a:pt x="438912" y="958723"/>
                  </a:lnTo>
                  <a:lnTo>
                    <a:pt x="420624" y="848360"/>
                  </a:lnTo>
                  <a:cubicBezTo>
                    <a:pt x="437388" y="839978"/>
                    <a:pt x="448564" y="822452"/>
                    <a:pt x="448564" y="802386"/>
                  </a:cubicBezTo>
                  <a:cubicBezTo>
                    <a:pt x="448564" y="772922"/>
                    <a:pt x="424688" y="749173"/>
                    <a:pt x="395224" y="749173"/>
                  </a:cubicBezTo>
                  <a:close/>
                  <a:moveTo>
                    <a:pt x="393446" y="96774"/>
                  </a:moveTo>
                  <a:cubicBezTo>
                    <a:pt x="312166" y="97790"/>
                    <a:pt x="246888" y="163830"/>
                    <a:pt x="246888" y="244983"/>
                  </a:cubicBezTo>
                  <a:lnTo>
                    <a:pt x="246380" y="244983"/>
                  </a:lnTo>
                  <a:lnTo>
                    <a:pt x="246380" y="565150"/>
                  </a:lnTo>
                  <a:lnTo>
                    <a:pt x="544195" y="565150"/>
                  </a:lnTo>
                  <a:lnTo>
                    <a:pt x="544195" y="241173"/>
                  </a:lnTo>
                  <a:lnTo>
                    <a:pt x="543687" y="241173"/>
                  </a:lnTo>
                  <a:cubicBezTo>
                    <a:pt x="541655" y="160020"/>
                    <a:pt x="474599" y="95631"/>
                    <a:pt x="393446" y="96647"/>
                  </a:cubicBezTo>
                  <a:close/>
                  <a:moveTo>
                    <a:pt x="392176" y="1651"/>
                  </a:moveTo>
                  <a:cubicBezTo>
                    <a:pt x="525526" y="0"/>
                    <a:pt x="635381" y="105664"/>
                    <a:pt x="638810" y="238760"/>
                  </a:cubicBezTo>
                  <a:lnTo>
                    <a:pt x="621792" y="239141"/>
                  </a:lnTo>
                  <a:lnTo>
                    <a:pt x="638810" y="239141"/>
                  </a:lnTo>
                  <a:lnTo>
                    <a:pt x="638810" y="565150"/>
                  </a:lnTo>
                  <a:lnTo>
                    <a:pt x="728218" y="565150"/>
                  </a:lnTo>
                  <a:cubicBezTo>
                    <a:pt x="762508" y="565150"/>
                    <a:pt x="790448" y="592963"/>
                    <a:pt x="790448" y="627253"/>
                  </a:cubicBezTo>
                  <a:lnTo>
                    <a:pt x="790448" y="1080516"/>
                  </a:lnTo>
                  <a:cubicBezTo>
                    <a:pt x="790448" y="1114806"/>
                    <a:pt x="762635" y="1142619"/>
                    <a:pt x="728218" y="1142619"/>
                  </a:cubicBezTo>
                  <a:lnTo>
                    <a:pt x="62230" y="1142619"/>
                  </a:lnTo>
                  <a:cubicBezTo>
                    <a:pt x="27940" y="1142619"/>
                    <a:pt x="0" y="1114806"/>
                    <a:pt x="0" y="1080516"/>
                  </a:cubicBezTo>
                  <a:lnTo>
                    <a:pt x="0" y="627253"/>
                  </a:lnTo>
                  <a:cubicBezTo>
                    <a:pt x="0" y="592963"/>
                    <a:pt x="27813" y="565150"/>
                    <a:pt x="62230" y="565150"/>
                  </a:cubicBezTo>
                  <a:lnTo>
                    <a:pt x="151638" y="565150"/>
                  </a:lnTo>
                  <a:lnTo>
                    <a:pt x="151638" y="242824"/>
                  </a:lnTo>
                  <a:lnTo>
                    <a:pt x="151892" y="242824"/>
                  </a:lnTo>
                  <a:cubicBezTo>
                    <a:pt x="152781" y="110617"/>
                    <a:pt x="259588" y="3302"/>
                    <a:pt x="392176" y="1651"/>
                  </a:cubicBezTo>
                  <a:close/>
                </a:path>
              </a:pathLst>
            </a:custGeom>
            <a:solidFill>
              <a:srgbClr val="0DB7C4"/>
            </a:solidFill>
          </p:spPr>
        </p:sp>
      </p:grpSp>
      <p:grpSp>
        <p:nvGrpSpPr>
          <p:cNvPr id="180" name="Group 45">
            <a:extLst>
              <a:ext uri="{FF2B5EF4-FFF2-40B4-BE49-F238E27FC236}">
                <a16:creationId xmlns:a16="http://schemas.microsoft.com/office/drawing/2014/main" id="{591D2B05-8EC2-DDB8-3559-DFE2A0E7C98E}"/>
              </a:ext>
            </a:extLst>
          </p:cNvPr>
          <p:cNvGrpSpPr/>
          <p:nvPr/>
        </p:nvGrpSpPr>
        <p:grpSpPr>
          <a:xfrm>
            <a:off x="9770940" y="8695320"/>
            <a:ext cx="773820" cy="856980"/>
            <a:chOff x="0" y="0"/>
            <a:chExt cx="1031760" cy="1142640"/>
          </a:xfrm>
        </p:grpSpPr>
        <p:sp>
          <p:nvSpPr>
            <p:cNvPr id="181" name="Freeform 46">
              <a:extLst>
                <a:ext uri="{FF2B5EF4-FFF2-40B4-BE49-F238E27FC236}">
                  <a16:creationId xmlns:a16="http://schemas.microsoft.com/office/drawing/2014/main" id="{E12E2DDC-8518-01B3-E5F2-615240C15A70}"/>
                </a:ext>
              </a:extLst>
            </p:cNvPr>
            <p:cNvSpPr/>
            <p:nvPr/>
          </p:nvSpPr>
          <p:spPr>
            <a:xfrm>
              <a:off x="0" y="-1651"/>
              <a:ext cx="1031748" cy="1142619"/>
            </a:xfrm>
            <a:custGeom>
              <a:avLst/>
              <a:gdLst/>
              <a:ahLst/>
              <a:cxnLst/>
              <a:rect l="l" t="t" r="r" b="b"/>
              <a:pathLst>
                <a:path w="1031748" h="1142619">
                  <a:moveTo>
                    <a:pt x="395351" y="749173"/>
                  </a:moveTo>
                  <a:cubicBezTo>
                    <a:pt x="365887" y="749173"/>
                    <a:pt x="342011" y="773049"/>
                    <a:pt x="342011" y="802386"/>
                  </a:cubicBezTo>
                  <a:cubicBezTo>
                    <a:pt x="342011" y="822452"/>
                    <a:pt x="353060" y="839978"/>
                    <a:pt x="369951" y="848360"/>
                  </a:cubicBezTo>
                  <a:lnTo>
                    <a:pt x="351663" y="958723"/>
                  </a:lnTo>
                  <a:lnTo>
                    <a:pt x="439039" y="958723"/>
                  </a:lnTo>
                  <a:lnTo>
                    <a:pt x="420751" y="848360"/>
                  </a:lnTo>
                  <a:cubicBezTo>
                    <a:pt x="437515" y="839978"/>
                    <a:pt x="448691" y="822452"/>
                    <a:pt x="448691" y="802386"/>
                  </a:cubicBezTo>
                  <a:cubicBezTo>
                    <a:pt x="448691" y="772922"/>
                    <a:pt x="424815" y="749173"/>
                    <a:pt x="395351" y="749173"/>
                  </a:cubicBezTo>
                  <a:close/>
                  <a:moveTo>
                    <a:pt x="784987" y="1651"/>
                  </a:moveTo>
                  <a:cubicBezTo>
                    <a:pt x="918337" y="0"/>
                    <a:pt x="1028319" y="105664"/>
                    <a:pt x="1031748" y="238760"/>
                  </a:cubicBezTo>
                  <a:lnTo>
                    <a:pt x="1014730" y="239141"/>
                  </a:lnTo>
                  <a:lnTo>
                    <a:pt x="1031748" y="239141"/>
                  </a:lnTo>
                  <a:lnTo>
                    <a:pt x="1031748" y="565150"/>
                  </a:lnTo>
                  <a:lnTo>
                    <a:pt x="937006" y="565150"/>
                  </a:lnTo>
                  <a:lnTo>
                    <a:pt x="937006" y="241173"/>
                  </a:lnTo>
                  <a:lnTo>
                    <a:pt x="936498" y="241173"/>
                  </a:lnTo>
                  <a:cubicBezTo>
                    <a:pt x="934339" y="160147"/>
                    <a:pt x="867410" y="95758"/>
                    <a:pt x="786130" y="96774"/>
                  </a:cubicBezTo>
                  <a:cubicBezTo>
                    <a:pt x="704850" y="97790"/>
                    <a:pt x="639572" y="163830"/>
                    <a:pt x="639572" y="244983"/>
                  </a:cubicBezTo>
                  <a:lnTo>
                    <a:pt x="639064" y="244983"/>
                  </a:lnTo>
                  <a:lnTo>
                    <a:pt x="639064" y="565150"/>
                  </a:lnTo>
                  <a:lnTo>
                    <a:pt x="728599" y="565150"/>
                  </a:lnTo>
                  <a:cubicBezTo>
                    <a:pt x="763016" y="565150"/>
                    <a:pt x="790829" y="592963"/>
                    <a:pt x="790829" y="627253"/>
                  </a:cubicBezTo>
                  <a:lnTo>
                    <a:pt x="790829" y="1080516"/>
                  </a:lnTo>
                  <a:cubicBezTo>
                    <a:pt x="790829" y="1114806"/>
                    <a:pt x="763016" y="1142619"/>
                    <a:pt x="728599" y="1142619"/>
                  </a:cubicBezTo>
                  <a:lnTo>
                    <a:pt x="62230" y="1142619"/>
                  </a:lnTo>
                  <a:cubicBezTo>
                    <a:pt x="27813" y="1142619"/>
                    <a:pt x="0" y="1114806"/>
                    <a:pt x="0" y="1080516"/>
                  </a:cubicBezTo>
                  <a:lnTo>
                    <a:pt x="0" y="627253"/>
                  </a:lnTo>
                  <a:cubicBezTo>
                    <a:pt x="0" y="592963"/>
                    <a:pt x="27813" y="565150"/>
                    <a:pt x="62230" y="565150"/>
                  </a:cubicBezTo>
                  <a:lnTo>
                    <a:pt x="544322" y="565150"/>
                  </a:lnTo>
                  <a:lnTo>
                    <a:pt x="544322" y="242824"/>
                  </a:lnTo>
                  <a:lnTo>
                    <a:pt x="544576" y="242824"/>
                  </a:lnTo>
                  <a:cubicBezTo>
                    <a:pt x="545465" y="110617"/>
                    <a:pt x="652272" y="3302"/>
                    <a:pt x="784987" y="1651"/>
                  </a:cubicBezTo>
                  <a:close/>
                </a:path>
              </a:pathLst>
            </a:custGeom>
            <a:solidFill>
              <a:srgbClr val="0DB7C4"/>
            </a:solidFill>
          </p:spPr>
        </p:sp>
      </p:grpSp>
      <p:grpSp>
        <p:nvGrpSpPr>
          <p:cNvPr id="182" name="Group 47">
            <a:extLst>
              <a:ext uri="{FF2B5EF4-FFF2-40B4-BE49-F238E27FC236}">
                <a16:creationId xmlns:a16="http://schemas.microsoft.com/office/drawing/2014/main" id="{97370908-5D18-6FD2-57D4-902948385A84}"/>
              </a:ext>
            </a:extLst>
          </p:cNvPr>
          <p:cNvGrpSpPr/>
          <p:nvPr/>
        </p:nvGrpSpPr>
        <p:grpSpPr>
          <a:xfrm>
            <a:off x="12361320" y="8748240"/>
            <a:ext cx="847800" cy="869400"/>
            <a:chOff x="0" y="0"/>
            <a:chExt cx="1130400" cy="1159200"/>
          </a:xfrm>
        </p:grpSpPr>
        <p:sp>
          <p:nvSpPr>
            <p:cNvPr id="183" name="Freeform 48">
              <a:extLst>
                <a:ext uri="{FF2B5EF4-FFF2-40B4-BE49-F238E27FC236}">
                  <a16:creationId xmlns:a16="http://schemas.microsoft.com/office/drawing/2014/main" id="{AD591B59-4721-F3B5-ACE9-5CA8338E37E6}"/>
                </a:ext>
              </a:extLst>
            </p:cNvPr>
            <p:cNvSpPr/>
            <p:nvPr/>
          </p:nvSpPr>
          <p:spPr>
            <a:xfrm>
              <a:off x="-34163" y="-25146"/>
              <a:ext cx="1130427" cy="1159129"/>
            </a:xfrm>
            <a:custGeom>
              <a:avLst/>
              <a:gdLst/>
              <a:ahLst/>
              <a:cxnLst/>
              <a:rect l="l" t="t" r="r" b="b"/>
              <a:pathLst>
                <a:path w="1130427" h="1159129">
                  <a:moveTo>
                    <a:pt x="1122426" y="867029"/>
                  </a:moveTo>
                  <a:lnTo>
                    <a:pt x="906653" y="904748"/>
                  </a:lnTo>
                  <a:cubicBezTo>
                    <a:pt x="928751" y="943864"/>
                    <a:pt x="982218" y="1011301"/>
                    <a:pt x="967486" y="1034542"/>
                  </a:cubicBezTo>
                  <a:cubicBezTo>
                    <a:pt x="939800" y="1055370"/>
                    <a:pt x="880745" y="991743"/>
                    <a:pt x="837311" y="970280"/>
                  </a:cubicBezTo>
                  <a:lnTo>
                    <a:pt x="763905" y="1159129"/>
                  </a:lnTo>
                  <a:lnTo>
                    <a:pt x="693166" y="1046607"/>
                  </a:lnTo>
                  <a:lnTo>
                    <a:pt x="748157" y="886333"/>
                  </a:lnTo>
                  <a:lnTo>
                    <a:pt x="468376" y="615315"/>
                  </a:lnTo>
                  <a:lnTo>
                    <a:pt x="232283" y="1143635"/>
                  </a:lnTo>
                  <a:lnTo>
                    <a:pt x="174117" y="1013841"/>
                  </a:lnTo>
                  <a:lnTo>
                    <a:pt x="282575" y="394716"/>
                  </a:lnTo>
                  <a:cubicBezTo>
                    <a:pt x="189357" y="286512"/>
                    <a:pt x="0" y="74422"/>
                    <a:pt x="39497" y="27813"/>
                  </a:cubicBezTo>
                  <a:cubicBezTo>
                    <a:pt x="87122" y="0"/>
                    <a:pt x="298958" y="197739"/>
                    <a:pt x="402590" y="303784"/>
                  </a:cubicBezTo>
                  <a:lnTo>
                    <a:pt x="1008761" y="273050"/>
                  </a:lnTo>
                  <a:lnTo>
                    <a:pt x="1130427" y="344424"/>
                  </a:lnTo>
                  <a:lnTo>
                    <a:pt x="571246" y="508762"/>
                  </a:lnTo>
                  <a:lnTo>
                    <a:pt x="834517" y="799846"/>
                  </a:lnTo>
                  <a:cubicBezTo>
                    <a:pt x="891159" y="790448"/>
                    <a:pt x="1034288" y="775208"/>
                    <a:pt x="1034288" y="775208"/>
                  </a:cubicBezTo>
                </a:path>
              </a:pathLst>
            </a:custGeom>
            <a:solidFill>
              <a:srgbClr val="0DB7C4"/>
            </a:solidFill>
          </p:spPr>
        </p:sp>
      </p:grpSp>
      <p:grpSp>
        <p:nvGrpSpPr>
          <p:cNvPr id="184" name="Group 49">
            <a:extLst>
              <a:ext uri="{FF2B5EF4-FFF2-40B4-BE49-F238E27FC236}">
                <a16:creationId xmlns:a16="http://schemas.microsoft.com/office/drawing/2014/main" id="{45D06153-86D2-0FBF-4F8B-501D2FB39379}"/>
              </a:ext>
            </a:extLst>
          </p:cNvPr>
          <p:cNvGrpSpPr/>
          <p:nvPr/>
        </p:nvGrpSpPr>
        <p:grpSpPr>
          <a:xfrm>
            <a:off x="4732740" y="7110420"/>
            <a:ext cx="1042740" cy="706320"/>
            <a:chOff x="0" y="0"/>
            <a:chExt cx="1390320" cy="941760"/>
          </a:xfrm>
        </p:grpSpPr>
        <p:sp>
          <p:nvSpPr>
            <p:cNvPr id="185" name="Freeform 50">
              <a:extLst>
                <a:ext uri="{FF2B5EF4-FFF2-40B4-BE49-F238E27FC236}">
                  <a16:creationId xmlns:a16="http://schemas.microsoft.com/office/drawing/2014/main" id="{CCFABBD4-D655-BAA4-B3AD-BB15EB98DE55}"/>
                </a:ext>
              </a:extLst>
            </p:cNvPr>
            <p:cNvSpPr/>
            <p:nvPr/>
          </p:nvSpPr>
          <p:spPr>
            <a:xfrm>
              <a:off x="-33401" y="-6223"/>
              <a:ext cx="1390396" cy="941832"/>
            </a:xfrm>
            <a:custGeom>
              <a:avLst/>
              <a:gdLst/>
              <a:ahLst/>
              <a:cxnLst/>
              <a:rect l="l" t="t" r="r" b="b"/>
              <a:pathLst>
                <a:path w="1390396" h="941832">
                  <a:moveTo>
                    <a:pt x="295529" y="289687"/>
                  </a:moveTo>
                  <a:cubicBezTo>
                    <a:pt x="274955" y="289687"/>
                    <a:pt x="258191" y="306959"/>
                    <a:pt x="258191" y="328295"/>
                  </a:cubicBezTo>
                  <a:cubicBezTo>
                    <a:pt x="258191" y="349631"/>
                    <a:pt x="274955" y="366903"/>
                    <a:pt x="295529" y="366903"/>
                  </a:cubicBezTo>
                  <a:cubicBezTo>
                    <a:pt x="316103" y="366903"/>
                    <a:pt x="332867" y="349631"/>
                    <a:pt x="332867" y="328295"/>
                  </a:cubicBezTo>
                  <a:cubicBezTo>
                    <a:pt x="332867" y="306959"/>
                    <a:pt x="316103" y="289687"/>
                    <a:pt x="295529" y="289687"/>
                  </a:cubicBezTo>
                  <a:close/>
                  <a:moveTo>
                    <a:pt x="1244981" y="63246"/>
                  </a:moveTo>
                  <a:cubicBezTo>
                    <a:pt x="1230122" y="63246"/>
                    <a:pt x="1217930" y="79756"/>
                    <a:pt x="1217930" y="100203"/>
                  </a:cubicBezTo>
                  <a:cubicBezTo>
                    <a:pt x="1217930" y="120650"/>
                    <a:pt x="1229995" y="137160"/>
                    <a:pt x="1244981" y="137160"/>
                  </a:cubicBezTo>
                  <a:cubicBezTo>
                    <a:pt x="1259967" y="137160"/>
                    <a:pt x="1272032" y="120650"/>
                    <a:pt x="1272032" y="100203"/>
                  </a:cubicBezTo>
                  <a:cubicBezTo>
                    <a:pt x="1272032" y="79756"/>
                    <a:pt x="1259967" y="63246"/>
                    <a:pt x="1244981" y="63246"/>
                  </a:cubicBezTo>
                  <a:close/>
                  <a:moveTo>
                    <a:pt x="796798" y="59182"/>
                  </a:moveTo>
                  <a:cubicBezTo>
                    <a:pt x="734822" y="59944"/>
                    <a:pt x="672973" y="76327"/>
                    <a:pt x="617220" y="108204"/>
                  </a:cubicBezTo>
                  <a:lnTo>
                    <a:pt x="631825" y="134747"/>
                  </a:lnTo>
                  <a:cubicBezTo>
                    <a:pt x="734568" y="76200"/>
                    <a:pt x="859409" y="74549"/>
                    <a:pt x="963676" y="130302"/>
                  </a:cubicBezTo>
                  <a:lnTo>
                    <a:pt x="977646" y="103378"/>
                  </a:lnTo>
                  <a:cubicBezTo>
                    <a:pt x="921004" y="73025"/>
                    <a:pt x="858774" y="58293"/>
                    <a:pt x="796798" y="59182"/>
                  </a:cubicBezTo>
                  <a:close/>
                  <a:moveTo>
                    <a:pt x="783717" y="6731"/>
                  </a:moveTo>
                  <a:cubicBezTo>
                    <a:pt x="927862" y="0"/>
                    <a:pt x="1093089" y="58547"/>
                    <a:pt x="1165098" y="148717"/>
                  </a:cubicBezTo>
                  <a:lnTo>
                    <a:pt x="1193927" y="189357"/>
                  </a:lnTo>
                  <a:cubicBezTo>
                    <a:pt x="1201928" y="181102"/>
                    <a:pt x="1204468" y="176403"/>
                    <a:pt x="1215009" y="166751"/>
                  </a:cubicBezTo>
                  <a:cubicBezTo>
                    <a:pt x="1190625" y="149987"/>
                    <a:pt x="1182751" y="135509"/>
                    <a:pt x="1182751" y="96774"/>
                  </a:cubicBezTo>
                  <a:cubicBezTo>
                    <a:pt x="1182751" y="52959"/>
                    <a:pt x="1206119" y="20955"/>
                    <a:pt x="1244219" y="20447"/>
                  </a:cubicBezTo>
                  <a:cubicBezTo>
                    <a:pt x="1282319" y="19939"/>
                    <a:pt x="1306449" y="58928"/>
                    <a:pt x="1304671" y="99822"/>
                  </a:cubicBezTo>
                  <a:cubicBezTo>
                    <a:pt x="1303782" y="120269"/>
                    <a:pt x="1304163" y="110109"/>
                    <a:pt x="1300607" y="128778"/>
                  </a:cubicBezTo>
                  <a:cubicBezTo>
                    <a:pt x="1314704" y="117983"/>
                    <a:pt x="1338707" y="133604"/>
                    <a:pt x="1360297" y="18034"/>
                  </a:cubicBezTo>
                  <a:cubicBezTo>
                    <a:pt x="1390396" y="122047"/>
                    <a:pt x="1337056" y="168656"/>
                    <a:pt x="1268476" y="180086"/>
                  </a:cubicBezTo>
                  <a:cubicBezTo>
                    <a:pt x="1252093" y="201422"/>
                    <a:pt x="1239266" y="223774"/>
                    <a:pt x="1217676" y="234315"/>
                  </a:cubicBezTo>
                  <a:cubicBezTo>
                    <a:pt x="1217676" y="234442"/>
                    <a:pt x="1217803" y="234442"/>
                    <a:pt x="1217803" y="234569"/>
                  </a:cubicBezTo>
                  <a:lnTo>
                    <a:pt x="1242695" y="315087"/>
                  </a:lnTo>
                  <a:cubicBezTo>
                    <a:pt x="1270762" y="448437"/>
                    <a:pt x="1226185" y="578993"/>
                    <a:pt x="1175131" y="631952"/>
                  </a:cubicBezTo>
                  <a:cubicBezTo>
                    <a:pt x="1161034" y="758063"/>
                    <a:pt x="1127125" y="823468"/>
                    <a:pt x="1097534" y="921512"/>
                  </a:cubicBezTo>
                  <a:cubicBezTo>
                    <a:pt x="1090549" y="939165"/>
                    <a:pt x="983742" y="934339"/>
                    <a:pt x="981202" y="920369"/>
                  </a:cubicBezTo>
                  <a:cubicBezTo>
                    <a:pt x="968248" y="859917"/>
                    <a:pt x="948690" y="792734"/>
                    <a:pt x="942467" y="727710"/>
                  </a:cubicBezTo>
                  <a:cubicBezTo>
                    <a:pt x="837565" y="747649"/>
                    <a:pt x="709295" y="747268"/>
                    <a:pt x="626491" y="740156"/>
                  </a:cubicBezTo>
                  <a:cubicBezTo>
                    <a:pt x="609092" y="817880"/>
                    <a:pt x="559562" y="888873"/>
                    <a:pt x="507873" y="941832"/>
                  </a:cubicBezTo>
                  <a:lnTo>
                    <a:pt x="424561" y="941832"/>
                  </a:lnTo>
                  <a:cubicBezTo>
                    <a:pt x="404622" y="937641"/>
                    <a:pt x="407924" y="789432"/>
                    <a:pt x="411226" y="714248"/>
                  </a:cubicBezTo>
                  <a:cubicBezTo>
                    <a:pt x="282702" y="653415"/>
                    <a:pt x="0" y="572262"/>
                    <a:pt x="36703" y="366141"/>
                  </a:cubicBezTo>
                  <a:cubicBezTo>
                    <a:pt x="38862" y="348107"/>
                    <a:pt x="109855" y="350393"/>
                    <a:pt x="147574" y="349250"/>
                  </a:cubicBezTo>
                  <a:cubicBezTo>
                    <a:pt x="186690" y="289179"/>
                    <a:pt x="207010" y="256159"/>
                    <a:pt x="263906" y="206121"/>
                  </a:cubicBezTo>
                  <a:cubicBezTo>
                    <a:pt x="260604" y="166751"/>
                    <a:pt x="239522" y="94615"/>
                    <a:pt x="253873" y="87884"/>
                  </a:cubicBezTo>
                  <a:cubicBezTo>
                    <a:pt x="350647" y="33782"/>
                    <a:pt x="366522" y="113792"/>
                    <a:pt x="416814" y="158877"/>
                  </a:cubicBezTo>
                  <a:cubicBezTo>
                    <a:pt x="502158" y="67564"/>
                    <a:pt x="678434" y="11303"/>
                    <a:pt x="783717" y="6731"/>
                  </a:cubicBezTo>
                  <a:close/>
                </a:path>
              </a:pathLst>
            </a:custGeom>
            <a:solidFill>
              <a:srgbClr val="0DB7C4"/>
            </a:solidFill>
          </p:spPr>
        </p:sp>
      </p:grpSp>
      <p:grpSp>
        <p:nvGrpSpPr>
          <p:cNvPr id="186" name="Group 51">
            <a:extLst>
              <a:ext uri="{FF2B5EF4-FFF2-40B4-BE49-F238E27FC236}">
                <a16:creationId xmlns:a16="http://schemas.microsoft.com/office/drawing/2014/main" id="{28CFF501-C936-84BE-EE7E-DE83D27BD61C}"/>
              </a:ext>
            </a:extLst>
          </p:cNvPr>
          <p:cNvGrpSpPr/>
          <p:nvPr/>
        </p:nvGrpSpPr>
        <p:grpSpPr>
          <a:xfrm>
            <a:off x="3816900" y="8403180"/>
            <a:ext cx="536760" cy="1314900"/>
            <a:chOff x="0" y="0"/>
            <a:chExt cx="715680" cy="1753200"/>
          </a:xfrm>
        </p:grpSpPr>
        <p:sp>
          <p:nvSpPr>
            <p:cNvPr id="187" name="Freeform 52">
              <a:extLst>
                <a:ext uri="{FF2B5EF4-FFF2-40B4-BE49-F238E27FC236}">
                  <a16:creationId xmlns:a16="http://schemas.microsoft.com/office/drawing/2014/main" id="{FD7879EE-25CD-7392-7238-2CC551FA094F}"/>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solidFill>
              <a:srgbClr val="0DB7C4"/>
            </a:solidFill>
          </p:spPr>
        </p:sp>
      </p:grpSp>
      <p:grpSp>
        <p:nvGrpSpPr>
          <p:cNvPr id="188" name="Group 53">
            <a:extLst>
              <a:ext uri="{FF2B5EF4-FFF2-40B4-BE49-F238E27FC236}">
                <a16:creationId xmlns:a16="http://schemas.microsoft.com/office/drawing/2014/main" id="{C0096A51-44F0-31C8-F6FE-DEAC5B1E83EC}"/>
              </a:ext>
            </a:extLst>
          </p:cNvPr>
          <p:cNvGrpSpPr/>
          <p:nvPr/>
        </p:nvGrpSpPr>
        <p:grpSpPr>
          <a:xfrm>
            <a:off x="10880100" y="8748240"/>
            <a:ext cx="983340" cy="777060"/>
            <a:chOff x="0" y="0"/>
            <a:chExt cx="1311120" cy="1036080"/>
          </a:xfrm>
        </p:grpSpPr>
        <p:sp>
          <p:nvSpPr>
            <p:cNvPr id="189" name="Freeform 54">
              <a:extLst>
                <a:ext uri="{FF2B5EF4-FFF2-40B4-BE49-F238E27FC236}">
                  <a16:creationId xmlns:a16="http://schemas.microsoft.com/office/drawing/2014/main" id="{2045D18C-CBEF-2DA5-4C0D-EB2F0807249A}"/>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solidFill>
              <a:srgbClr val="0DB7C4"/>
            </a:solidFill>
          </p:spPr>
        </p:sp>
      </p:grpSp>
      <p:grpSp>
        <p:nvGrpSpPr>
          <p:cNvPr id="190" name="Group 55">
            <a:extLst>
              <a:ext uri="{FF2B5EF4-FFF2-40B4-BE49-F238E27FC236}">
                <a16:creationId xmlns:a16="http://schemas.microsoft.com/office/drawing/2014/main" id="{5A3832AE-0031-E2FF-9445-6ECF35CA1F60}"/>
              </a:ext>
            </a:extLst>
          </p:cNvPr>
          <p:cNvGrpSpPr/>
          <p:nvPr/>
        </p:nvGrpSpPr>
        <p:grpSpPr>
          <a:xfrm>
            <a:off x="6087600" y="8709360"/>
            <a:ext cx="809460" cy="815940"/>
            <a:chOff x="0" y="0"/>
            <a:chExt cx="1079280" cy="1087920"/>
          </a:xfrm>
        </p:grpSpPr>
        <p:sp>
          <p:nvSpPr>
            <p:cNvPr id="191" name="Freeform 56">
              <a:extLst>
                <a:ext uri="{FF2B5EF4-FFF2-40B4-BE49-F238E27FC236}">
                  <a16:creationId xmlns:a16="http://schemas.microsoft.com/office/drawing/2014/main" id="{CFB7D9DC-44C4-1187-1112-9F8A2A74A6FE}"/>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solidFill>
              <a:srgbClr val="0DB7C4"/>
            </a:solidFill>
          </p:spPr>
        </p:sp>
      </p:grpSp>
      <p:grpSp>
        <p:nvGrpSpPr>
          <p:cNvPr id="192" name="Group 57">
            <a:extLst>
              <a:ext uri="{FF2B5EF4-FFF2-40B4-BE49-F238E27FC236}">
                <a16:creationId xmlns:a16="http://schemas.microsoft.com/office/drawing/2014/main" id="{2A1EC553-0473-DBD5-43EF-4106BCE0BBE7}"/>
              </a:ext>
            </a:extLst>
          </p:cNvPr>
          <p:cNvGrpSpPr/>
          <p:nvPr/>
        </p:nvGrpSpPr>
        <p:grpSpPr>
          <a:xfrm>
            <a:off x="12267360" y="6939240"/>
            <a:ext cx="770580" cy="927180"/>
            <a:chOff x="0" y="0"/>
            <a:chExt cx="1027440" cy="1236240"/>
          </a:xfrm>
        </p:grpSpPr>
        <p:sp>
          <p:nvSpPr>
            <p:cNvPr id="193" name="Freeform 58">
              <a:extLst>
                <a:ext uri="{FF2B5EF4-FFF2-40B4-BE49-F238E27FC236}">
                  <a16:creationId xmlns:a16="http://schemas.microsoft.com/office/drawing/2014/main" id="{1CAD5FE8-5A51-F55A-46E3-5D35AFE559DA}"/>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solidFill>
              <a:srgbClr val="0DB7C4"/>
            </a:solidFill>
          </p:spPr>
        </p:sp>
      </p:grpSp>
      <p:grpSp>
        <p:nvGrpSpPr>
          <p:cNvPr id="194" name="Group 59">
            <a:extLst>
              <a:ext uri="{FF2B5EF4-FFF2-40B4-BE49-F238E27FC236}">
                <a16:creationId xmlns:a16="http://schemas.microsoft.com/office/drawing/2014/main" id="{EDD0AD86-2C37-94D5-7CE7-44ED2BCA9266}"/>
              </a:ext>
            </a:extLst>
          </p:cNvPr>
          <p:cNvGrpSpPr/>
          <p:nvPr/>
        </p:nvGrpSpPr>
        <p:grpSpPr>
          <a:xfrm>
            <a:off x="14163300" y="1933440"/>
            <a:ext cx="300240" cy="448740"/>
            <a:chOff x="0" y="0"/>
            <a:chExt cx="400320" cy="598320"/>
          </a:xfrm>
        </p:grpSpPr>
        <p:sp>
          <p:nvSpPr>
            <p:cNvPr id="195" name="Freeform 60">
              <a:extLst>
                <a:ext uri="{FF2B5EF4-FFF2-40B4-BE49-F238E27FC236}">
                  <a16:creationId xmlns:a16="http://schemas.microsoft.com/office/drawing/2014/main" id="{758E09BC-6767-0F17-0291-41E0169F4E44}"/>
                </a:ext>
              </a:extLst>
            </p:cNvPr>
            <p:cNvSpPr/>
            <p:nvPr/>
          </p:nvSpPr>
          <p:spPr>
            <a:xfrm>
              <a:off x="127" y="0"/>
              <a:ext cx="400304" cy="598424"/>
            </a:xfrm>
            <a:custGeom>
              <a:avLst/>
              <a:gdLst/>
              <a:ahLst/>
              <a:cxnLst/>
              <a:rect l="l" t="t" r="r" b="b"/>
              <a:pathLst>
                <a:path w="400304" h="598424">
                  <a:moveTo>
                    <a:pt x="235204" y="127"/>
                  </a:moveTo>
                  <a:cubicBezTo>
                    <a:pt x="221615" y="127"/>
                    <a:pt x="207137" y="7493"/>
                    <a:pt x="204724" y="23749"/>
                  </a:cubicBezTo>
                  <a:lnTo>
                    <a:pt x="6096" y="491363"/>
                  </a:lnTo>
                  <a:cubicBezTo>
                    <a:pt x="0" y="506730"/>
                    <a:pt x="6096" y="531114"/>
                    <a:pt x="24384" y="534289"/>
                  </a:cubicBezTo>
                  <a:cubicBezTo>
                    <a:pt x="28448" y="536702"/>
                    <a:pt x="33020" y="537845"/>
                    <a:pt x="37592" y="537845"/>
                  </a:cubicBezTo>
                  <a:cubicBezTo>
                    <a:pt x="50038" y="537845"/>
                    <a:pt x="62738" y="529336"/>
                    <a:pt x="67183" y="515874"/>
                  </a:cubicBezTo>
                  <a:lnTo>
                    <a:pt x="122174" y="390525"/>
                  </a:lnTo>
                  <a:cubicBezTo>
                    <a:pt x="137541" y="396621"/>
                    <a:pt x="152781" y="399669"/>
                    <a:pt x="171069" y="399669"/>
                  </a:cubicBezTo>
                  <a:cubicBezTo>
                    <a:pt x="183261" y="399669"/>
                    <a:pt x="192532" y="396621"/>
                    <a:pt x="204724" y="393573"/>
                  </a:cubicBezTo>
                  <a:lnTo>
                    <a:pt x="204724" y="470027"/>
                  </a:lnTo>
                  <a:cubicBezTo>
                    <a:pt x="140462" y="482219"/>
                    <a:pt x="91567" y="534289"/>
                    <a:pt x="76454" y="598424"/>
                  </a:cubicBezTo>
                  <a:lnTo>
                    <a:pt x="400304" y="598424"/>
                  </a:lnTo>
                  <a:cubicBezTo>
                    <a:pt x="388112" y="534289"/>
                    <a:pt x="336042" y="485267"/>
                    <a:pt x="268859" y="470027"/>
                  </a:cubicBezTo>
                  <a:lnTo>
                    <a:pt x="268859" y="304927"/>
                  </a:lnTo>
                  <a:cubicBezTo>
                    <a:pt x="268859" y="259080"/>
                    <a:pt x="238252" y="225425"/>
                    <a:pt x="201676" y="210185"/>
                  </a:cubicBezTo>
                  <a:lnTo>
                    <a:pt x="268859" y="48133"/>
                  </a:lnTo>
                  <a:cubicBezTo>
                    <a:pt x="268859" y="29845"/>
                    <a:pt x="262763" y="11430"/>
                    <a:pt x="247523" y="2286"/>
                  </a:cubicBezTo>
                  <a:cubicBezTo>
                    <a:pt x="243840" y="762"/>
                    <a:pt x="239522" y="0"/>
                    <a:pt x="235204" y="0"/>
                  </a:cubicBezTo>
                  <a:close/>
                </a:path>
              </a:pathLst>
            </a:custGeom>
            <a:solidFill>
              <a:srgbClr val="0DB7C4"/>
            </a:solidFill>
          </p:spPr>
        </p:sp>
      </p:grpSp>
      <p:grpSp>
        <p:nvGrpSpPr>
          <p:cNvPr id="196" name="Group 61">
            <a:extLst>
              <a:ext uri="{FF2B5EF4-FFF2-40B4-BE49-F238E27FC236}">
                <a16:creationId xmlns:a16="http://schemas.microsoft.com/office/drawing/2014/main" id="{59C0E4FB-4AA7-492E-DCF2-6B89514FA913}"/>
              </a:ext>
            </a:extLst>
          </p:cNvPr>
          <p:cNvGrpSpPr/>
          <p:nvPr/>
        </p:nvGrpSpPr>
        <p:grpSpPr>
          <a:xfrm>
            <a:off x="13661100" y="2238000"/>
            <a:ext cx="451440" cy="545400"/>
            <a:chOff x="0" y="0"/>
            <a:chExt cx="601920" cy="727200"/>
          </a:xfrm>
        </p:grpSpPr>
        <p:sp>
          <p:nvSpPr>
            <p:cNvPr id="197" name="Freeform 62">
              <a:extLst>
                <a:ext uri="{FF2B5EF4-FFF2-40B4-BE49-F238E27FC236}">
                  <a16:creationId xmlns:a16="http://schemas.microsoft.com/office/drawing/2014/main" id="{2F5322CC-DD99-FB44-4F8E-9C6397B0FCD0}"/>
                </a:ext>
              </a:extLst>
            </p:cNvPr>
            <p:cNvSpPr/>
            <p:nvPr/>
          </p:nvSpPr>
          <p:spPr>
            <a:xfrm>
              <a:off x="0" y="0"/>
              <a:ext cx="601980" cy="727202"/>
            </a:xfrm>
            <a:custGeom>
              <a:avLst/>
              <a:gdLst/>
              <a:ahLst/>
              <a:cxnLst/>
              <a:rect l="l" t="t" r="r" b="b"/>
              <a:pathLst>
                <a:path w="601980" h="727202">
                  <a:moveTo>
                    <a:pt x="67183" y="0"/>
                  </a:moveTo>
                  <a:cubicBezTo>
                    <a:pt x="30607" y="0"/>
                    <a:pt x="0" y="30607"/>
                    <a:pt x="0" y="64262"/>
                  </a:cubicBezTo>
                  <a:lnTo>
                    <a:pt x="0" y="629412"/>
                  </a:lnTo>
                  <a:cubicBezTo>
                    <a:pt x="3048" y="681355"/>
                    <a:pt x="48895" y="727202"/>
                    <a:pt x="106934" y="727202"/>
                  </a:cubicBezTo>
                  <a:lnTo>
                    <a:pt x="601980" y="727202"/>
                  </a:lnTo>
                  <a:lnTo>
                    <a:pt x="601980" y="562229"/>
                  </a:lnTo>
                  <a:cubicBezTo>
                    <a:pt x="601980" y="543941"/>
                    <a:pt x="586613" y="528701"/>
                    <a:pt x="568325" y="528701"/>
                  </a:cubicBezTo>
                  <a:lnTo>
                    <a:pt x="171196" y="528701"/>
                  </a:lnTo>
                  <a:cubicBezTo>
                    <a:pt x="152908" y="528701"/>
                    <a:pt x="137541" y="513334"/>
                    <a:pt x="137541" y="495046"/>
                  </a:cubicBezTo>
                  <a:lnTo>
                    <a:pt x="137541" y="64262"/>
                  </a:lnTo>
                  <a:cubicBezTo>
                    <a:pt x="137541" y="24384"/>
                    <a:pt x="106934" y="0"/>
                    <a:pt x="67183" y="0"/>
                  </a:cubicBezTo>
                  <a:close/>
                </a:path>
              </a:pathLst>
            </a:custGeom>
            <a:solidFill>
              <a:srgbClr val="0DB7C4"/>
            </a:solidFill>
          </p:spPr>
        </p:sp>
      </p:grpSp>
      <p:grpSp>
        <p:nvGrpSpPr>
          <p:cNvPr id="198" name="Group 63">
            <a:extLst>
              <a:ext uri="{FF2B5EF4-FFF2-40B4-BE49-F238E27FC236}">
                <a16:creationId xmlns:a16="http://schemas.microsoft.com/office/drawing/2014/main" id="{1151CFD1-CECD-36C7-28C8-3C36494E1323}"/>
              </a:ext>
            </a:extLst>
          </p:cNvPr>
          <p:cNvGrpSpPr/>
          <p:nvPr/>
        </p:nvGrpSpPr>
        <p:grpSpPr>
          <a:xfrm>
            <a:off x="13860900" y="2036040"/>
            <a:ext cx="149040" cy="149040"/>
            <a:chOff x="0" y="0"/>
            <a:chExt cx="198720" cy="198720"/>
          </a:xfrm>
        </p:grpSpPr>
        <p:sp>
          <p:nvSpPr>
            <p:cNvPr id="199" name="Freeform 64">
              <a:extLst>
                <a:ext uri="{FF2B5EF4-FFF2-40B4-BE49-F238E27FC236}">
                  <a16:creationId xmlns:a16="http://schemas.microsoft.com/office/drawing/2014/main" id="{D1AEF30D-4D5C-D988-3BFB-22BF9FB5A80E}"/>
                </a:ext>
              </a:extLst>
            </p:cNvPr>
            <p:cNvSpPr/>
            <p:nvPr/>
          </p:nvSpPr>
          <p:spPr>
            <a:xfrm>
              <a:off x="0" y="0"/>
              <a:ext cx="198755" cy="198755"/>
            </a:xfrm>
            <a:custGeom>
              <a:avLst/>
              <a:gdLst/>
              <a:ahLst/>
              <a:cxnLst/>
              <a:rect l="l" t="t" r="r" b="b"/>
              <a:pathLst>
                <a:path w="198755" h="198755">
                  <a:moveTo>
                    <a:pt x="100965" y="127"/>
                  </a:moveTo>
                  <a:cubicBezTo>
                    <a:pt x="45847" y="127"/>
                    <a:pt x="0" y="45847"/>
                    <a:pt x="0" y="100965"/>
                  </a:cubicBezTo>
                  <a:cubicBezTo>
                    <a:pt x="0" y="152908"/>
                    <a:pt x="45847" y="198755"/>
                    <a:pt x="100965" y="198755"/>
                  </a:cubicBezTo>
                  <a:cubicBezTo>
                    <a:pt x="153035" y="198755"/>
                    <a:pt x="198755" y="152908"/>
                    <a:pt x="198755" y="100965"/>
                  </a:cubicBezTo>
                  <a:cubicBezTo>
                    <a:pt x="198755" y="45847"/>
                    <a:pt x="155956" y="0"/>
                    <a:pt x="100965" y="0"/>
                  </a:cubicBezTo>
                  <a:close/>
                </a:path>
              </a:pathLst>
            </a:custGeom>
            <a:solidFill>
              <a:srgbClr val="0DB7C4"/>
            </a:solidFill>
          </p:spPr>
        </p:sp>
      </p:grpSp>
      <p:grpSp>
        <p:nvGrpSpPr>
          <p:cNvPr id="200" name="Group 65">
            <a:extLst>
              <a:ext uri="{FF2B5EF4-FFF2-40B4-BE49-F238E27FC236}">
                <a16:creationId xmlns:a16="http://schemas.microsoft.com/office/drawing/2014/main" id="{688E5354-7E14-5874-68AE-0FB86C0848EC}"/>
              </a:ext>
            </a:extLst>
          </p:cNvPr>
          <p:cNvGrpSpPr/>
          <p:nvPr/>
        </p:nvGrpSpPr>
        <p:grpSpPr>
          <a:xfrm>
            <a:off x="13812300" y="2236920"/>
            <a:ext cx="453600" cy="543780"/>
            <a:chOff x="0" y="0"/>
            <a:chExt cx="604800" cy="725040"/>
          </a:xfrm>
        </p:grpSpPr>
        <p:sp>
          <p:nvSpPr>
            <p:cNvPr id="201" name="Freeform 66">
              <a:extLst>
                <a:ext uri="{FF2B5EF4-FFF2-40B4-BE49-F238E27FC236}">
                  <a16:creationId xmlns:a16="http://schemas.microsoft.com/office/drawing/2014/main" id="{B9F5B7A1-930C-7D63-8ED8-4DF0CD7E8038}"/>
                </a:ext>
              </a:extLst>
            </p:cNvPr>
            <p:cNvSpPr/>
            <p:nvPr/>
          </p:nvSpPr>
          <p:spPr>
            <a:xfrm>
              <a:off x="127" y="0"/>
              <a:ext cx="604774" cy="725170"/>
            </a:xfrm>
            <a:custGeom>
              <a:avLst/>
              <a:gdLst/>
              <a:ahLst/>
              <a:cxnLst/>
              <a:rect l="l" t="t" r="r" b="b"/>
              <a:pathLst>
                <a:path w="604774" h="725170">
                  <a:moveTo>
                    <a:pt x="159004" y="127"/>
                  </a:moveTo>
                  <a:cubicBezTo>
                    <a:pt x="120269" y="127"/>
                    <a:pt x="79248" y="19939"/>
                    <a:pt x="54991" y="46990"/>
                  </a:cubicBezTo>
                  <a:cubicBezTo>
                    <a:pt x="18288" y="77470"/>
                    <a:pt x="0" y="117221"/>
                    <a:pt x="0" y="163068"/>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251"/>
                  </a:lnTo>
                  <a:cubicBezTo>
                    <a:pt x="64008" y="208915"/>
                    <a:pt x="79375" y="193548"/>
                    <a:pt x="100711" y="193548"/>
                  </a:cubicBezTo>
                  <a:cubicBezTo>
                    <a:pt x="118999" y="193548"/>
                    <a:pt x="134366" y="208915"/>
                    <a:pt x="134366" y="230251"/>
                  </a:cubicBezTo>
                  <a:lnTo>
                    <a:pt x="134366" y="328041"/>
                  </a:lnTo>
                  <a:lnTo>
                    <a:pt x="167894" y="328041"/>
                  </a:lnTo>
                  <a:cubicBezTo>
                    <a:pt x="247396" y="328041"/>
                    <a:pt x="317627" y="386080"/>
                    <a:pt x="332867" y="462534"/>
                  </a:cubicBezTo>
                  <a:lnTo>
                    <a:pt x="369570" y="462534"/>
                  </a:lnTo>
                  <a:cubicBezTo>
                    <a:pt x="424561" y="462534"/>
                    <a:pt x="470281" y="508254"/>
                    <a:pt x="470281" y="560324"/>
                  </a:cubicBezTo>
                  <a:lnTo>
                    <a:pt x="470281" y="725170"/>
                  </a:lnTo>
                  <a:lnTo>
                    <a:pt x="604774" y="725170"/>
                  </a:lnTo>
                  <a:lnTo>
                    <a:pt x="604774" y="493014"/>
                  </a:lnTo>
                  <a:cubicBezTo>
                    <a:pt x="598678" y="444119"/>
                    <a:pt x="552831" y="398272"/>
                    <a:pt x="500888" y="398272"/>
                  </a:cubicBezTo>
                  <a:lnTo>
                    <a:pt x="366395" y="398272"/>
                  </a:lnTo>
                  <a:cubicBezTo>
                    <a:pt x="348107" y="398272"/>
                    <a:pt x="332867" y="382905"/>
                    <a:pt x="332867" y="361569"/>
                  </a:cubicBezTo>
                  <a:lnTo>
                    <a:pt x="332867" y="175260"/>
                  </a:lnTo>
                  <a:cubicBezTo>
                    <a:pt x="332867" y="83566"/>
                    <a:pt x="262636" y="4191"/>
                    <a:pt x="173990" y="1016"/>
                  </a:cubicBezTo>
                  <a:cubicBezTo>
                    <a:pt x="169037" y="381"/>
                    <a:pt x="164084" y="0"/>
                    <a:pt x="159004" y="0"/>
                  </a:cubicBezTo>
                  <a:close/>
                </a:path>
              </a:pathLst>
            </a:custGeom>
            <a:solidFill>
              <a:srgbClr val="0DB7C4"/>
            </a:solidFill>
          </p:spPr>
        </p:sp>
      </p:grpSp>
      <p:grpSp>
        <p:nvGrpSpPr>
          <p:cNvPr id="202" name="Group 67">
            <a:extLst>
              <a:ext uri="{FF2B5EF4-FFF2-40B4-BE49-F238E27FC236}">
                <a16:creationId xmlns:a16="http://schemas.microsoft.com/office/drawing/2014/main" id="{8BD68848-8742-FA31-4AF6-B43081902248}"/>
              </a:ext>
            </a:extLst>
          </p:cNvPr>
          <p:cNvGrpSpPr/>
          <p:nvPr/>
        </p:nvGrpSpPr>
        <p:grpSpPr>
          <a:xfrm>
            <a:off x="14112540" y="2435100"/>
            <a:ext cx="399060" cy="96120"/>
            <a:chOff x="0" y="0"/>
            <a:chExt cx="532080" cy="128160"/>
          </a:xfrm>
        </p:grpSpPr>
        <p:sp>
          <p:nvSpPr>
            <p:cNvPr id="203" name="Freeform 68">
              <a:extLst>
                <a:ext uri="{FF2B5EF4-FFF2-40B4-BE49-F238E27FC236}">
                  <a16:creationId xmlns:a16="http://schemas.microsoft.com/office/drawing/2014/main" id="{1F58493A-AF44-6EA1-8265-5BC0D2E6A4B8}"/>
                </a:ext>
              </a:extLst>
            </p:cNvPr>
            <p:cNvSpPr/>
            <p:nvPr/>
          </p:nvSpPr>
          <p:spPr>
            <a:xfrm>
              <a:off x="127" y="127"/>
              <a:ext cx="532003" cy="128143"/>
            </a:xfrm>
            <a:custGeom>
              <a:avLst/>
              <a:gdLst/>
              <a:ahLst/>
              <a:cxnLst/>
              <a:rect l="l" t="t" r="r" b="b"/>
              <a:pathLst>
                <a:path w="532003" h="128143">
                  <a:moveTo>
                    <a:pt x="0" y="0"/>
                  </a:moveTo>
                  <a:lnTo>
                    <a:pt x="0" y="64008"/>
                  </a:lnTo>
                  <a:lnTo>
                    <a:pt x="100965" y="64008"/>
                  </a:lnTo>
                  <a:cubicBezTo>
                    <a:pt x="152908" y="64008"/>
                    <a:pt x="201803" y="91567"/>
                    <a:pt x="232410" y="128143"/>
                  </a:cubicBezTo>
                  <a:lnTo>
                    <a:pt x="498348" y="128143"/>
                  </a:lnTo>
                  <a:cubicBezTo>
                    <a:pt x="516636" y="128143"/>
                    <a:pt x="532003" y="112776"/>
                    <a:pt x="532003" y="94488"/>
                  </a:cubicBezTo>
                  <a:lnTo>
                    <a:pt x="532003" y="30480"/>
                  </a:lnTo>
                  <a:cubicBezTo>
                    <a:pt x="532003" y="15113"/>
                    <a:pt x="516636" y="0"/>
                    <a:pt x="498348" y="0"/>
                  </a:cubicBezTo>
                  <a:close/>
                </a:path>
              </a:pathLst>
            </a:custGeom>
            <a:solidFill>
              <a:srgbClr val="0DB7C4"/>
            </a:solidFill>
          </p:spPr>
        </p:sp>
      </p:grpSp>
      <p:grpSp>
        <p:nvGrpSpPr>
          <p:cNvPr id="204" name="Group 69">
            <a:extLst>
              <a:ext uri="{FF2B5EF4-FFF2-40B4-BE49-F238E27FC236}">
                <a16:creationId xmlns:a16="http://schemas.microsoft.com/office/drawing/2014/main" id="{BE416747-0BF6-2975-DFB3-AD1BFC14764E}"/>
              </a:ext>
            </a:extLst>
          </p:cNvPr>
          <p:cNvGrpSpPr/>
          <p:nvPr/>
        </p:nvGrpSpPr>
        <p:grpSpPr>
          <a:xfrm>
            <a:off x="12278700" y="3537780"/>
            <a:ext cx="732240" cy="342900"/>
            <a:chOff x="0" y="0"/>
            <a:chExt cx="976320" cy="457200"/>
          </a:xfrm>
        </p:grpSpPr>
        <p:sp>
          <p:nvSpPr>
            <p:cNvPr id="205" name="Freeform 70">
              <a:extLst>
                <a:ext uri="{FF2B5EF4-FFF2-40B4-BE49-F238E27FC236}">
                  <a16:creationId xmlns:a16="http://schemas.microsoft.com/office/drawing/2014/main" id="{5F8E383D-BD72-12C8-4C52-806A06C247CA}"/>
                </a:ext>
              </a:extLst>
            </p:cNvPr>
            <p:cNvSpPr/>
            <p:nvPr/>
          </p:nvSpPr>
          <p:spPr>
            <a:xfrm>
              <a:off x="127" y="0"/>
              <a:ext cx="976249" cy="457073"/>
            </a:xfrm>
            <a:custGeom>
              <a:avLst/>
              <a:gdLst/>
              <a:ahLst/>
              <a:cxnLst/>
              <a:rect l="l" t="t" r="r" b="b"/>
              <a:pathLst>
                <a:path w="976249"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982" y="457073"/>
                    <a:pt x="748919" y="456438"/>
                    <a:pt x="752856" y="455422"/>
                  </a:cubicBezTo>
                  <a:cubicBezTo>
                    <a:pt x="764794" y="452501"/>
                    <a:pt x="770763" y="437515"/>
                    <a:pt x="770763" y="425704"/>
                  </a:cubicBezTo>
                  <a:lnTo>
                    <a:pt x="770763" y="327533"/>
                  </a:lnTo>
                  <a:lnTo>
                    <a:pt x="871982" y="327533"/>
                  </a:lnTo>
                  <a:cubicBezTo>
                    <a:pt x="931545" y="327533"/>
                    <a:pt x="976249" y="282829"/>
                    <a:pt x="976249" y="232283"/>
                  </a:cubicBezTo>
                  <a:lnTo>
                    <a:pt x="976249" y="101219"/>
                  </a:lnTo>
                  <a:cubicBezTo>
                    <a:pt x="976249" y="50673"/>
                    <a:pt x="931672" y="0"/>
                    <a:pt x="878078" y="0"/>
                  </a:cubicBezTo>
                  <a:close/>
                </a:path>
              </a:pathLst>
            </a:custGeom>
            <a:solidFill>
              <a:srgbClr val="0DB7C4"/>
            </a:solidFill>
          </p:spPr>
        </p:sp>
      </p:grpSp>
      <p:grpSp>
        <p:nvGrpSpPr>
          <p:cNvPr id="206" name="Group 71">
            <a:extLst>
              <a:ext uri="{FF2B5EF4-FFF2-40B4-BE49-F238E27FC236}">
                <a16:creationId xmlns:a16="http://schemas.microsoft.com/office/drawing/2014/main" id="{FA7DECD3-F2D1-E164-BCFB-F2C49C46E6B1}"/>
              </a:ext>
            </a:extLst>
          </p:cNvPr>
          <p:cNvGrpSpPr/>
          <p:nvPr/>
        </p:nvGrpSpPr>
        <p:grpSpPr>
          <a:xfrm>
            <a:off x="12327840" y="3928200"/>
            <a:ext cx="194400" cy="196560"/>
            <a:chOff x="0" y="0"/>
            <a:chExt cx="259200" cy="262080"/>
          </a:xfrm>
        </p:grpSpPr>
        <p:sp>
          <p:nvSpPr>
            <p:cNvPr id="207" name="Freeform 72">
              <a:extLst>
                <a:ext uri="{FF2B5EF4-FFF2-40B4-BE49-F238E27FC236}">
                  <a16:creationId xmlns:a16="http://schemas.microsoft.com/office/drawing/2014/main" id="{FBFAAE89-52BE-23A6-79D2-C27BB7791211}"/>
                </a:ext>
              </a:extLst>
            </p:cNvPr>
            <p:cNvSpPr/>
            <p:nvPr/>
          </p:nvSpPr>
          <p:spPr>
            <a:xfrm>
              <a:off x="127" y="127"/>
              <a:ext cx="259207" cy="262001"/>
            </a:xfrm>
            <a:custGeom>
              <a:avLst/>
              <a:gdLst/>
              <a:ahLst/>
              <a:cxnLst/>
              <a:rect l="l" t="t" r="r" b="b"/>
              <a:pathLst>
                <a:path w="259207" h="262001">
                  <a:moveTo>
                    <a:pt x="131064" y="0"/>
                  </a:moveTo>
                  <a:cubicBezTo>
                    <a:pt x="56515" y="0"/>
                    <a:pt x="0" y="59563"/>
                    <a:pt x="0" y="131064"/>
                  </a:cubicBezTo>
                  <a:cubicBezTo>
                    <a:pt x="0" y="202565"/>
                    <a:pt x="56515" y="262001"/>
                    <a:pt x="131064" y="262001"/>
                  </a:cubicBezTo>
                  <a:cubicBezTo>
                    <a:pt x="202565" y="262001"/>
                    <a:pt x="259207" y="202438"/>
                    <a:pt x="259207" y="130937"/>
                  </a:cubicBezTo>
                  <a:cubicBezTo>
                    <a:pt x="259207" y="59436"/>
                    <a:pt x="202565" y="0"/>
                    <a:pt x="131064" y="0"/>
                  </a:cubicBezTo>
                  <a:close/>
                </a:path>
              </a:pathLst>
            </a:custGeom>
            <a:solidFill>
              <a:srgbClr val="0DB7C4"/>
            </a:solidFill>
          </p:spPr>
        </p:sp>
      </p:grpSp>
      <p:grpSp>
        <p:nvGrpSpPr>
          <p:cNvPr id="208" name="Group 73">
            <a:extLst>
              <a:ext uri="{FF2B5EF4-FFF2-40B4-BE49-F238E27FC236}">
                <a16:creationId xmlns:a16="http://schemas.microsoft.com/office/drawing/2014/main" id="{362871D6-3F13-ECDF-0CE6-38B0711AC7A4}"/>
              </a:ext>
            </a:extLst>
          </p:cNvPr>
          <p:cNvGrpSpPr/>
          <p:nvPr/>
        </p:nvGrpSpPr>
        <p:grpSpPr>
          <a:xfrm>
            <a:off x="12229560" y="4171740"/>
            <a:ext cx="388260" cy="192240"/>
            <a:chOff x="0" y="0"/>
            <a:chExt cx="517680" cy="256320"/>
          </a:xfrm>
        </p:grpSpPr>
        <p:sp>
          <p:nvSpPr>
            <p:cNvPr id="209" name="Freeform 74">
              <a:extLst>
                <a:ext uri="{FF2B5EF4-FFF2-40B4-BE49-F238E27FC236}">
                  <a16:creationId xmlns:a16="http://schemas.microsoft.com/office/drawing/2014/main" id="{AD3CE691-0DF3-8F0B-521B-255230873F2A}"/>
                </a:ext>
              </a:extLst>
            </p:cNvPr>
            <p:cNvSpPr/>
            <p:nvPr/>
          </p:nvSpPr>
          <p:spPr>
            <a:xfrm>
              <a:off x="0" y="127"/>
              <a:ext cx="517652" cy="256286"/>
            </a:xfrm>
            <a:custGeom>
              <a:avLst/>
              <a:gdLst/>
              <a:ahLst/>
              <a:cxnLst/>
              <a:rect l="l" t="t" r="r" b="b"/>
              <a:pathLst>
                <a:path w="517652" h="256286">
                  <a:moveTo>
                    <a:pt x="258826" y="0"/>
                  </a:moveTo>
                  <a:cubicBezTo>
                    <a:pt x="130937" y="0"/>
                    <a:pt x="20828" y="98298"/>
                    <a:pt x="3048" y="220472"/>
                  </a:cubicBezTo>
                  <a:cubicBezTo>
                    <a:pt x="0" y="238379"/>
                    <a:pt x="14986" y="256286"/>
                    <a:pt x="35687" y="256286"/>
                  </a:cubicBezTo>
                  <a:lnTo>
                    <a:pt x="481965" y="256286"/>
                  </a:lnTo>
                  <a:cubicBezTo>
                    <a:pt x="502793" y="256286"/>
                    <a:pt x="517652" y="238379"/>
                    <a:pt x="517652" y="220472"/>
                  </a:cubicBezTo>
                  <a:cubicBezTo>
                    <a:pt x="496951" y="92329"/>
                    <a:pt x="389763" y="0"/>
                    <a:pt x="258826" y="0"/>
                  </a:cubicBezTo>
                  <a:close/>
                </a:path>
              </a:pathLst>
            </a:custGeom>
            <a:solidFill>
              <a:srgbClr val="0DB7C4"/>
            </a:solidFill>
          </p:spPr>
        </p:sp>
      </p:grpSp>
      <p:grpSp>
        <p:nvGrpSpPr>
          <p:cNvPr id="210" name="Group 75">
            <a:extLst>
              <a:ext uri="{FF2B5EF4-FFF2-40B4-BE49-F238E27FC236}">
                <a16:creationId xmlns:a16="http://schemas.microsoft.com/office/drawing/2014/main" id="{5AEE786E-7096-3BBA-47F6-6311144BD7B2}"/>
              </a:ext>
            </a:extLst>
          </p:cNvPr>
          <p:cNvGrpSpPr/>
          <p:nvPr/>
        </p:nvGrpSpPr>
        <p:grpSpPr>
          <a:xfrm>
            <a:off x="12765240" y="3928200"/>
            <a:ext cx="194400" cy="196560"/>
            <a:chOff x="0" y="0"/>
            <a:chExt cx="259200" cy="262080"/>
          </a:xfrm>
        </p:grpSpPr>
        <p:sp>
          <p:nvSpPr>
            <p:cNvPr id="211" name="Freeform 76">
              <a:extLst>
                <a:ext uri="{FF2B5EF4-FFF2-40B4-BE49-F238E27FC236}">
                  <a16:creationId xmlns:a16="http://schemas.microsoft.com/office/drawing/2014/main" id="{6659D21D-98F3-F067-EBC9-60705FCF309E}"/>
                </a:ext>
              </a:extLst>
            </p:cNvPr>
            <p:cNvSpPr/>
            <p:nvPr/>
          </p:nvSpPr>
          <p:spPr>
            <a:xfrm>
              <a:off x="127" y="127"/>
              <a:ext cx="259207" cy="262001"/>
            </a:xfrm>
            <a:custGeom>
              <a:avLst/>
              <a:gdLst/>
              <a:ahLst/>
              <a:cxnLst/>
              <a:rect l="l" t="t" r="r" b="b"/>
              <a:pathLst>
                <a:path w="259207" h="262001">
                  <a:moveTo>
                    <a:pt x="131064" y="0"/>
                  </a:moveTo>
                  <a:cubicBezTo>
                    <a:pt x="59563" y="0"/>
                    <a:pt x="0" y="59563"/>
                    <a:pt x="0" y="131064"/>
                  </a:cubicBezTo>
                  <a:cubicBezTo>
                    <a:pt x="0" y="202565"/>
                    <a:pt x="59563" y="262001"/>
                    <a:pt x="131064" y="262001"/>
                  </a:cubicBezTo>
                  <a:cubicBezTo>
                    <a:pt x="199517" y="262001"/>
                    <a:pt x="259207" y="202438"/>
                    <a:pt x="259207" y="130937"/>
                  </a:cubicBezTo>
                  <a:cubicBezTo>
                    <a:pt x="259207" y="59436"/>
                    <a:pt x="199517" y="0"/>
                    <a:pt x="131064" y="0"/>
                  </a:cubicBezTo>
                  <a:close/>
                </a:path>
              </a:pathLst>
            </a:custGeom>
            <a:solidFill>
              <a:srgbClr val="0DB7C4"/>
            </a:solidFill>
          </p:spPr>
        </p:sp>
      </p:grpSp>
      <p:grpSp>
        <p:nvGrpSpPr>
          <p:cNvPr id="212" name="Group 77">
            <a:extLst>
              <a:ext uri="{FF2B5EF4-FFF2-40B4-BE49-F238E27FC236}">
                <a16:creationId xmlns:a16="http://schemas.microsoft.com/office/drawing/2014/main" id="{3ED0CA22-FF79-A7C2-6E20-1CAD924B40B4}"/>
              </a:ext>
            </a:extLst>
          </p:cNvPr>
          <p:cNvGrpSpPr/>
          <p:nvPr/>
        </p:nvGrpSpPr>
        <p:grpSpPr>
          <a:xfrm>
            <a:off x="12666960" y="4171740"/>
            <a:ext cx="390420" cy="192240"/>
            <a:chOff x="0" y="0"/>
            <a:chExt cx="520560" cy="256320"/>
          </a:xfrm>
        </p:grpSpPr>
        <p:sp>
          <p:nvSpPr>
            <p:cNvPr id="213" name="Freeform 78">
              <a:extLst>
                <a:ext uri="{FF2B5EF4-FFF2-40B4-BE49-F238E27FC236}">
                  <a16:creationId xmlns:a16="http://schemas.microsoft.com/office/drawing/2014/main" id="{31C092ED-B1BC-C6DD-C62F-FC87418AA3B1}"/>
                </a:ext>
              </a:extLst>
            </p:cNvPr>
            <p:cNvSpPr/>
            <p:nvPr/>
          </p:nvSpPr>
          <p:spPr>
            <a:xfrm>
              <a:off x="0" y="127"/>
              <a:ext cx="520573" cy="256286"/>
            </a:xfrm>
            <a:custGeom>
              <a:avLst/>
              <a:gdLst/>
              <a:ahLst/>
              <a:cxnLst/>
              <a:rect l="l" t="t" r="r" b="b"/>
              <a:pathLst>
                <a:path w="520573" h="256286">
                  <a:moveTo>
                    <a:pt x="261747" y="0"/>
                  </a:moveTo>
                  <a:cubicBezTo>
                    <a:pt x="130937" y="0"/>
                    <a:pt x="23749" y="98298"/>
                    <a:pt x="3048" y="220472"/>
                  </a:cubicBezTo>
                  <a:cubicBezTo>
                    <a:pt x="0" y="238379"/>
                    <a:pt x="14986" y="256286"/>
                    <a:pt x="38735" y="256286"/>
                  </a:cubicBezTo>
                  <a:lnTo>
                    <a:pt x="487807" y="256286"/>
                  </a:lnTo>
                  <a:cubicBezTo>
                    <a:pt x="505587" y="256286"/>
                    <a:pt x="520573" y="238379"/>
                    <a:pt x="520573" y="220472"/>
                  </a:cubicBezTo>
                  <a:cubicBezTo>
                    <a:pt x="499745" y="92329"/>
                    <a:pt x="389763" y="0"/>
                    <a:pt x="261747" y="0"/>
                  </a:cubicBezTo>
                  <a:close/>
                </a:path>
              </a:pathLst>
            </a:custGeom>
            <a:solidFill>
              <a:srgbClr val="0DB7C4"/>
            </a:solidFill>
          </p:spPr>
        </p:sp>
      </p:grpSp>
      <p:grpSp>
        <p:nvGrpSpPr>
          <p:cNvPr id="214" name="Group 79">
            <a:extLst>
              <a:ext uri="{FF2B5EF4-FFF2-40B4-BE49-F238E27FC236}">
                <a16:creationId xmlns:a16="http://schemas.microsoft.com/office/drawing/2014/main" id="{2EE8EF09-94E9-DCD3-2AD1-E02C91332B6B}"/>
              </a:ext>
            </a:extLst>
          </p:cNvPr>
          <p:cNvGrpSpPr/>
          <p:nvPr/>
        </p:nvGrpSpPr>
        <p:grpSpPr>
          <a:xfrm>
            <a:off x="6109740" y="7149300"/>
            <a:ext cx="360180" cy="739800"/>
            <a:chOff x="0" y="0"/>
            <a:chExt cx="480240" cy="986400"/>
          </a:xfrm>
        </p:grpSpPr>
        <p:sp>
          <p:nvSpPr>
            <p:cNvPr id="215" name="Freeform 80">
              <a:extLst>
                <a:ext uri="{FF2B5EF4-FFF2-40B4-BE49-F238E27FC236}">
                  <a16:creationId xmlns:a16="http://schemas.microsoft.com/office/drawing/2014/main" id="{17E4DA12-7D67-3D13-D1FB-6C12F7D40584}"/>
                </a:ext>
              </a:extLst>
            </p:cNvPr>
            <p:cNvSpPr/>
            <p:nvPr/>
          </p:nvSpPr>
          <p:spPr>
            <a:xfrm>
              <a:off x="127" y="0"/>
              <a:ext cx="480187" cy="986409"/>
            </a:xfrm>
            <a:custGeom>
              <a:avLst/>
              <a:gdLst/>
              <a:ahLst/>
              <a:cxnLst/>
              <a:rect l="l" t="t" r="r" b="b"/>
              <a:pathLst>
                <a:path w="480187" h="986409">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960"/>
                  </a:lnTo>
                  <a:cubicBezTo>
                    <a:pt x="178435" y="971296"/>
                    <a:pt x="192151" y="986409"/>
                    <a:pt x="208534" y="986409"/>
                  </a:cubicBezTo>
                  <a:lnTo>
                    <a:pt x="480187" y="986409"/>
                  </a:lnTo>
                  <a:lnTo>
                    <a:pt x="480187" y="613029"/>
                  </a:lnTo>
                  <a:cubicBezTo>
                    <a:pt x="480187" y="576580"/>
                    <a:pt x="466471" y="546227"/>
                    <a:pt x="450088" y="521970"/>
                  </a:cubicBezTo>
                  <a:cubicBezTo>
                    <a:pt x="449961" y="522097"/>
                    <a:pt x="449834" y="522224"/>
                    <a:pt x="449707" y="522224"/>
                  </a:cubicBezTo>
                  <a:cubicBezTo>
                    <a:pt x="439166" y="522224"/>
                    <a:pt x="279908" y="348996"/>
                    <a:pt x="277241" y="346075"/>
                  </a:cubicBezTo>
                  <a:cubicBezTo>
                    <a:pt x="264922" y="330708"/>
                    <a:pt x="246380" y="321056"/>
                    <a:pt x="227584" y="321056"/>
                  </a:cubicBezTo>
                  <a:cubicBezTo>
                    <a:pt x="213233" y="321056"/>
                    <a:pt x="198628" y="326898"/>
                    <a:pt x="186690" y="339979"/>
                  </a:cubicBezTo>
                  <a:cubicBezTo>
                    <a:pt x="164719" y="367284"/>
                    <a:pt x="167513" y="412750"/>
                    <a:pt x="184023"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solidFill>
              <a:srgbClr val="0DB7C4"/>
            </a:solidFill>
          </p:spPr>
        </p:sp>
      </p:grpSp>
      <p:grpSp>
        <p:nvGrpSpPr>
          <p:cNvPr id="216" name="Group 81">
            <a:extLst>
              <a:ext uri="{FF2B5EF4-FFF2-40B4-BE49-F238E27FC236}">
                <a16:creationId xmlns:a16="http://schemas.microsoft.com/office/drawing/2014/main" id="{FE491F4F-A34B-27C8-C2F1-0E14190C83DB}"/>
              </a:ext>
            </a:extLst>
          </p:cNvPr>
          <p:cNvGrpSpPr/>
          <p:nvPr/>
        </p:nvGrpSpPr>
        <p:grpSpPr>
          <a:xfrm>
            <a:off x="6514740" y="7149300"/>
            <a:ext cx="358020" cy="741960"/>
            <a:chOff x="0" y="0"/>
            <a:chExt cx="477360" cy="989280"/>
          </a:xfrm>
        </p:grpSpPr>
        <p:sp>
          <p:nvSpPr>
            <p:cNvPr id="217" name="Freeform 82">
              <a:extLst>
                <a:ext uri="{FF2B5EF4-FFF2-40B4-BE49-F238E27FC236}">
                  <a16:creationId xmlns:a16="http://schemas.microsoft.com/office/drawing/2014/main" id="{A9F46EC1-7187-C947-44AB-DC2BB3178A93}"/>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294" y="0"/>
                    <a:pt x="414274" y="0"/>
                  </a:cubicBezTo>
                  <a:close/>
                </a:path>
              </a:pathLst>
            </a:custGeom>
            <a:solidFill>
              <a:srgbClr val="0DB7C4"/>
            </a:solidFill>
          </p:spPr>
        </p:sp>
      </p:grpSp>
      <p:grpSp>
        <p:nvGrpSpPr>
          <p:cNvPr id="218" name="Group 83">
            <a:extLst>
              <a:ext uri="{FF2B5EF4-FFF2-40B4-BE49-F238E27FC236}">
                <a16:creationId xmlns:a16="http://schemas.microsoft.com/office/drawing/2014/main" id="{77CB6C8E-34EA-EF81-44AF-A5A1E9F4AAF8}"/>
              </a:ext>
            </a:extLst>
          </p:cNvPr>
          <p:cNvGrpSpPr/>
          <p:nvPr/>
        </p:nvGrpSpPr>
        <p:grpSpPr>
          <a:xfrm>
            <a:off x="6669180" y="7242720"/>
            <a:ext cx="68040" cy="109080"/>
            <a:chOff x="0" y="0"/>
            <a:chExt cx="90720" cy="145440"/>
          </a:xfrm>
        </p:grpSpPr>
        <p:sp>
          <p:nvSpPr>
            <p:cNvPr id="219" name="Freeform 84">
              <a:extLst>
                <a:ext uri="{FF2B5EF4-FFF2-40B4-BE49-F238E27FC236}">
                  <a16:creationId xmlns:a16="http://schemas.microsoft.com/office/drawing/2014/main" id="{4D483113-F0A0-051F-7FC0-F38EA508A0DE}"/>
                </a:ext>
              </a:extLst>
            </p:cNvPr>
            <p:cNvSpPr/>
            <p:nvPr/>
          </p:nvSpPr>
          <p:spPr>
            <a:xfrm>
              <a:off x="0" y="0"/>
              <a:ext cx="90805" cy="145415"/>
            </a:xfrm>
            <a:custGeom>
              <a:avLst/>
              <a:gdLst/>
              <a:ahLst/>
              <a:cxnLst/>
              <a:rect l="l" t="t" r="r" b="b"/>
              <a:pathLst>
                <a:path w="90805" h="145415">
                  <a:moveTo>
                    <a:pt x="43942" y="0"/>
                  </a:moveTo>
                  <a:cubicBezTo>
                    <a:pt x="21971" y="3048"/>
                    <a:pt x="0" y="27305"/>
                    <a:pt x="0" y="54483"/>
                  </a:cubicBezTo>
                  <a:lnTo>
                    <a:pt x="0" y="136398"/>
                  </a:lnTo>
                  <a:cubicBezTo>
                    <a:pt x="11049" y="133350"/>
                    <a:pt x="21971" y="130302"/>
                    <a:pt x="35814" y="130302"/>
                  </a:cubicBezTo>
                  <a:cubicBezTo>
                    <a:pt x="54991" y="130302"/>
                    <a:pt x="71501" y="133223"/>
                    <a:pt x="90805" y="145415"/>
                  </a:cubicBezTo>
                  <a:lnTo>
                    <a:pt x="90805" y="48514"/>
                  </a:lnTo>
                  <a:cubicBezTo>
                    <a:pt x="90678" y="24257"/>
                    <a:pt x="68707" y="0"/>
                    <a:pt x="43942" y="0"/>
                  </a:cubicBezTo>
                  <a:close/>
                </a:path>
              </a:pathLst>
            </a:custGeom>
            <a:solidFill>
              <a:srgbClr val="0DB7C4"/>
            </a:solidFill>
          </p:spPr>
        </p:sp>
      </p:grpSp>
      <p:grpSp>
        <p:nvGrpSpPr>
          <p:cNvPr id="220" name="Group 85">
            <a:extLst>
              <a:ext uri="{FF2B5EF4-FFF2-40B4-BE49-F238E27FC236}">
                <a16:creationId xmlns:a16="http://schemas.microsoft.com/office/drawing/2014/main" id="{434770E7-B8A4-4C4F-5641-3D9C045F92FE}"/>
              </a:ext>
            </a:extLst>
          </p:cNvPr>
          <p:cNvGrpSpPr/>
          <p:nvPr/>
        </p:nvGrpSpPr>
        <p:grpSpPr>
          <a:xfrm>
            <a:off x="6243120" y="7248660"/>
            <a:ext cx="65880" cy="105300"/>
            <a:chOff x="0" y="0"/>
            <a:chExt cx="87840" cy="140400"/>
          </a:xfrm>
        </p:grpSpPr>
        <p:sp>
          <p:nvSpPr>
            <p:cNvPr id="221" name="Freeform 86">
              <a:extLst>
                <a:ext uri="{FF2B5EF4-FFF2-40B4-BE49-F238E27FC236}">
                  <a16:creationId xmlns:a16="http://schemas.microsoft.com/office/drawing/2014/main" id="{E63C9F8D-A749-0B1A-274E-F0897BFF324F}"/>
                </a:ext>
              </a:extLst>
            </p:cNvPr>
            <p:cNvSpPr/>
            <p:nvPr/>
          </p:nvSpPr>
          <p:spPr>
            <a:xfrm>
              <a:off x="127" y="0"/>
              <a:ext cx="87757" cy="140462"/>
            </a:xfrm>
            <a:custGeom>
              <a:avLst/>
              <a:gdLst/>
              <a:ahLst/>
              <a:cxnLst/>
              <a:rect l="l" t="t" r="r" b="b"/>
              <a:pathLst>
                <a:path w="87757" h="140462">
                  <a:moveTo>
                    <a:pt x="36322" y="127"/>
                  </a:moveTo>
                  <a:cubicBezTo>
                    <a:pt x="15240" y="127"/>
                    <a:pt x="0" y="22098"/>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580" y="1016"/>
                    <a:pt x="43942" y="1016"/>
                  </a:cubicBezTo>
                  <a:cubicBezTo>
                    <a:pt x="41275" y="381"/>
                    <a:pt x="38862" y="0"/>
                    <a:pt x="36322" y="0"/>
                  </a:cubicBezTo>
                  <a:close/>
                </a:path>
              </a:pathLst>
            </a:custGeom>
            <a:solidFill>
              <a:srgbClr val="0DB7C4"/>
            </a:solidFill>
          </p:spPr>
        </p:sp>
      </p:grpSp>
      <p:grpSp>
        <p:nvGrpSpPr>
          <p:cNvPr id="222" name="Group 87">
            <a:extLst>
              <a:ext uri="{FF2B5EF4-FFF2-40B4-BE49-F238E27FC236}">
                <a16:creationId xmlns:a16="http://schemas.microsoft.com/office/drawing/2014/main" id="{EBD6A1FD-267E-752E-057F-4E352A6A4544}"/>
              </a:ext>
            </a:extLst>
          </p:cNvPr>
          <p:cNvGrpSpPr/>
          <p:nvPr/>
        </p:nvGrpSpPr>
        <p:grpSpPr>
          <a:xfrm>
            <a:off x="6399720" y="7046700"/>
            <a:ext cx="178740" cy="198180"/>
            <a:chOff x="0" y="0"/>
            <a:chExt cx="238320" cy="264240"/>
          </a:xfrm>
        </p:grpSpPr>
        <p:sp>
          <p:nvSpPr>
            <p:cNvPr id="223" name="Freeform 88">
              <a:extLst>
                <a:ext uri="{FF2B5EF4-FFF2-40B4-BE49-F238E27FC236}">
                  <a16:creationId xmlns:a16="http://schemas.microsoft.com/office/drawing/2014/main" id="{4750A224-C365-AD92-A31A-386EA3A312FF}"/>
                </a:ext>
              </a:extLst>
            </p:cNvPr>
            <p:cNvSpPr/>
            <p:nvPr/>
          </p:nvSpPr>
          <p:spPr>
            <a:xfrm>
              <a:off x="0" y="127"/>
              <a:ext cx="238379" cy="264160"/>
            </a:xfrm>
            <a:custGeom>
              <a:avLst/>
              <a:gdLst/>
              <a:ahLst/>
              <a:cxnLst/>
              <a:rect l="l" t="t" r="r" b="b"/>
              <a:pathLst>
                <a:path w="238379" h="264160">
                  <a:moveTo>
                    <a:pt x="120523" y="0"/>
                  </a:moveTo>
                  <a:cubicBezTo>
                    <a:pt x="54737" y="0"/>
                    <a:pt x="0" y="60706"/>
                    <a:pt x="0" y="133604"/>
                  </a:cubicBezTo>
                  <a:cubicBezTo>
                    <a:pt x="0" y="209423"/>
                    <a:pt x="54737" y="264160"/>
                    <a:pt x="120523" y="264160"/>
                  </a:cubicBezTo>
                  <a:cubicBezTo>
                    <a:pt x="183515" y="264160"/>
                    <a:pt x="238379" y="203327"/>
                    <a:pt x="238379" y="133477"/>
                  </a:cubicBezTo>
                  <a:cubicBezTo>
                    <a:pt x="238379" y="60706"/>
                    <a:pt x="183515" y="0"/>
                    <a:pt x="120523" y="0"/>
                  </a:cubicBezTo>
                  <a:close/>
                </a:path>
              </a:pathLst>
            </a:custGeom>
            <a:solidFill>
              <a:srgbClr val="0DB7C4"/>
            </a:solidFill>
          </p:spPr>
        </p:sp>
      </p:grpSp>
      <p:grpSp>
        <p:nvGrpSpPr>
          <p:cNvPr id="224" name="Group 89">
            <a:extLst>
              <a:ext uri="{FF2B5EF4-FFF2-40B4-BE49-F238E27FC236}">
                <a16:creationId xmlns:a16="http://schemas.microsoft.com/office/drawing/2014/main" id="{7879A7B2-1D9D-70F9-E747-887895BEC0D3}"/>
              </a:ext>
            </a:extLst>
          </p:cNvPr>
          <p:cNvGrpSpPr/>
          <p:nvPr/>
        </p:nvGrpSpPr>
        <p:grpSpPr>
          <a:xfrm>
            <a:off x="6348420" y="7295100"/>
            <a:ext cx="281880" cy="198180"/>
            <a:chOff x="0" y="0"/>
            <a:chExt cx="375840" cy="264240"/>
          </a:xfrm>
        </p:grpSpPr>
        <p:sp>
          <p:nvSpPr>
            <p:cNvPr id="225" name="Freeform 90">
              <a:extLst>
                <a:ext uri="{FF2B5EF4-FFF2-40B4-BE49-F238E27FC236}">
                  <a16:creationId xmlns:a16="http://schemas.microsoft.com/office/drawing/2014/main" id="{44F97BCE-F10A-4B94-018C-2CCB86C864B5}"/>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262"/>
                    <a:pt x="126238" y="236855"/>
                    <a:pt x="148209" y="264160"/>
                  </a:cubicBezTo>
                  <a:lnTo>
                    <a:pt x="230505" y="264160"/>
                  </a:lnTo>
                  <a:lnTo>
                    <a:pt x="370332" y="109347"/>
                  </a:lnTo>
                  <a:lnTo>
                    <a:pt x="375793" y="100203"/>
                  </a:lnTo>
                  <a:cubicBezTo>
                    <a:pt x="331978" y="39370"/>
                    <a:pt x="263398" y="0"/>
                    <a:pt x="189230" y="0"/>
                  </a:cubicBezTo>
                  <a:close/>
                </a:path>
              </a:pathLst>
            </a:custGeom>
            <a:solidFill>
              <a:srgbClr val="0DB7C4"/>
            </a:solidFill>
          </p:spPr>
        </p:sp>
      </p:grpSp>
      <p:grpSp>
        <p:nvGrpSpPr>
          <p:cNvPr id="226" name="Group 91">
            <a:extLst>
              <a:ext uri="{FF2B5EF4-FFF2-40B4-BE49-F238E27FC236}">
                <a16:creationId xmlns:a16="http://schemas.microsoft.com/office/drawing/2014/main" id="{2C66619F-B4F7-20FF-74FE-31CD252E4A88}"/>
              </a:ext>
            </a:extLst>
          </p:cNvPr>
          <p:cNvGrpSpPr/>
          <p:nvPr/>
        </p:nvGrpSpPr>
        <p:grpSpPr>
          <a:xfrm>
            <a:off x="4855860" y="2052780"/>
            <a:ext cx="264060" cy="86940"/>
            <a:chOff x="0" y="0"/>
            <a:chExt cx="352080" cy="115920"/>
          </a:xfrm>
        </p:grpSpPr>
        <p:sp>
          <p:nvSpPr>
            <p:cNvPr id="227" name="Freeform 92">
              <a:extLst>
                <a:ext uri="{FF2B5EF4-FFF2-40B4-BE49-F238E27FC236}">
                  <a16:creationId xmlns:a16="http://schemas.microsoft.com/office/drawing/2014/main" id="{C1C274F1-279C-A06C-D92B-857E32EE16AE}"/>
                </a:ext>
              </a:extLst>
            </p:cNvPr>
            <p:cNvSpPr/>
            <p:nvPr/>
          </p:nvSpPr>
          <p:spPr>
            <a:xfrm>
              <a:off x="0" y="0"/>
              <a:ext cx="352044" cy="115951"/>
            </a:xfrm>
            <a:custGeom>
              <a:avLst/>
              <a:gdLst/>
              <a:ahLst/>
              <a:cxnLst/>
              <a:rect l="l" t="t" r="r" b="b"/>
              <a:pathLst>
                <a:path w="352044" h="115951">
                  <a:moveTo>
                    <a:pt x="54991" y="0"/>
                  </a:moveTo>
                  <a:cubicBezTo>
                    <a:pt x="22479" y="0"/>
                    <a:pt x="0" y="25146"/>
                    <a:pt x="0" y="57023"/>
                  </a:cubicBezTo>
                  <a:lnTo>
                    <a:pt x="0" y="86360"/>
                  </a:lnTo>
                  <a:cubicBezTo>
                    <a:pt x="0" y="102489"/>
                    <a:pt x="13462" y="115951"/>
                    <a:pt x="29591" y="115951"/>
                  </a:cubicBezTo>
                  <a:lnTo>
                    <a:pt x="322580" y="115951"/>
                  </a:lnTo>
                  <a:cubicBezTo>
                    <a:pt x="338709" y="115951"/>
                    <a:pt x="352044" y="102489"/>
                    <a:pt x="352044" y="86487"/>
                  </a:cubicBezTo>
                  <a:lnTo>
                    <a:pt x="352044" y="57023"/>
                  </a:lnTo>
                  <a:cubicBezTo>
                    <a:pt x="352044" y="22098"/>
                    <a:pt x="325120" y="762"/>
                    <a:pt x="295656" y="762"/>
                  </a:cubicBezTo>
                  <a:lnTo>
                    <a:pt x="64516" y="762"/>
                  </a:lnTo>
                  <a:cubicBezTo>
                    <a:pt x="61214" y="254"/>
                    <a:pt x="58039" y="0"/>
                    <a:pt x="54991" y="0"/>
                  </a:cubicBezTo>
                  <a:close/>
                </a:path>
              </a:pathLst>
            </a:custGeom>
            <a:solidFill>
              <a:srgbClr val="0DB7C4"/>
            </a:solidFill>
          </p:spPr>
        </p:sp>
      </p:grpSp>
      <p:grpSp>
        <p:nvGrpSpPr>
          <p:cNvPr id="228" name="Group 93">
            <a:extLst>
              <a:ext uri="{FF2B5EF4-FFF2-40B4-BE49-F238E27FC236}">
                <a16:creationId xmlns:a16="http://schemas.microsoft.com/office/drawing/2014/main" id="{CED85AEB-B08F-E077-6BC1-E72FD390D2CB}"/>
              </a:ext>
            </a:extLst>
          </p:cNvPr>
          <p:cNvGrpSpPr/>
          <p:nvPr/>
        </p:nvGrpSpPr>
        <p:grpSpPr>
          <a:xfrm>
            <a:off x="4833720" y="2442120"/>
            <a:ext cx="42120" cy="46440"/>
            <a:chOff x="0" y="0"/>
            <a:chExt cx="56160" cy="61920"/>
          </a:xfrm>
        </p:grpSpPr>
        <p:sp>
          <p:nvSpPr>
            <p:cNvPr id="229" name="Freeform 94">
              <a:extLst>
                <a:ext uri="{FF2B5EF4-FFF2-40B4-BE49-F238E27FC236}">
                  <a16:creationId xmlns:a16="http://schemas.microsoft.com/office/drawing/2014/main" id="{E33513F4-4BEF-75E2-FA93-EF45F403371E}"/>
                </a:ext>
              </a:extLst>
            </p:cNvPr>
            <p:cNvSpPr/>
            <p:nvPr/>
          </p:nvSpPr>
          <p:spPr>
            <a:xfrm>
              <a:off x="127" y="127"/>
              <a:ext cx="56134" cy="61849"/>
            </a:xfrm>
            <a:custGeom>
              <a:avLst/>
              <a:gdLst/>
              <a:ahLst/>
              <a:cxnLst/>
              <a:rect l="l" t="t" r="r" b="b"/>
              <a:pathLst>
                <a:path w="56134" h="61849">
                  <a:moveTo>
                    <a:pt x="0" y="0"/>
                  </a:moveTo>
                  <a:lnTo>
                    <a:pt x="0" y="61849"/>
                  </a:lnTo>
                  <a:lnTo>
                    <a:pt x="56134" y="61849"/>
                  </a:lnTo>
                  <a:lnTo>
                    <a:pt x="56134" y="0"/>
                  </a:lnTo>
                  <a:close/>
                </a:path>
              </a:pathLst>
            </a:custGeom>
            <a:solidFill>
              <a:srgbClr val="0DB7C4"/>
            </a:solidFill>
          </p:spPr>
        </p:sp>
      </p:grpSp>
      <p:grpSp>
        <p:nvGrpSpPr>
          <p:cNvPr id="230" name="Group 95">
            <a:extLst>
              <a:ext uri="{FF2B5EF4-FFF2-40B4-BE49-F238E27FC236}">
                <a16:creationId xmlns:a16="http://schemas.microsoft.com/office/drawing/2014/main" id="{F06145CE-9938-D617-9E2D-1F6AA845AFC4}"/>
              </a:ext>
            </a:extLst>
          </p:cNvPr>
          <p:cNvGrpSpPr/>
          <p:nvPr/>
        </p:nvGrpSpPr>
        <p:grpSpPr>
          <a:xfrm>
            <a:off x="4833720" y="2268780"/>
            <a:ext cx="42120" cy="42120"/>
            <a:chOff x="0" y="0"/>
            <a:chExt cx="56160" cy="56160"/>
          </a:xfrm>
        </p:grpSpPr>
        <p:sp>
          <p:nvSpPr>
            <p:cNvPr id="231" name="Freeform 96">
              <a:extLst>
                <a:ext uri="{FF2B5EF4-FFF2-40B4-BE49-F238E27FC236}">
                  <a16:creationId xmlns:a16="http://schemas.microsoft.com/office/drawing/2014/main" id="{568AAB78-99B1-E7F6-95A9-5F73FB435BAF}"/>
                </a:ext>
              </a:extLst>
            </p:cNvPr>
            <p:cNvSpPr/>
            <p:nvPr/>
          </p:nvSpPr>
          <p:spPr>
            <a:xfrm>
              <a:off x="127" y="0"/>
              <a:ext cx="56134" cy="56134"/>
            </a:xfrm>
            <a:custGeom>
              <a:avLst/>
              <a:gdLst/>
              <a:ahLst/>
              <a:cxnLst/>
              <a:rect l="l" t="t" r="r" b="b"/>
              <a:pathLst>
                <a:path w="56134" h="56134">
                  <a:moveTo>
                    <a:pt x="0" y="0"/>
                  </a:moveTo>
                  <a:lnTo>
                    <a:pt x="0" y="56134"/>
                  </a:lnTo>
                  <a:lnTo>
                    <a:pt x="56134" y="56134"/>
                  </a:lnTo>
                  <a:lnTo>
                    <a:pt x="56134" y="0"/>
                  </a:lnTo>
                  <a:close/>
                </a:path>
              </a:pathLst>
            </a:custGeom>
            <a:solidFill>
              <a:srgbClr val="0DB7C4"/>
            </a:solidFill>
          </p:spPr>
        </p:sp>
      </p:grpSp>
      <p:grpSp>
        <p:nvGrpSpPr>
          <p:cNvPr id="232" name="Group 97">
            <a:extLst>
              <a:ext uri="{FF2B5EF4-FFF2-40B4-BE49-F238E27FC236}">
                <a16:creationId xmlns:a16="http://schemas.microsoft.com/office/drawing/2014/main" id="{FFC6B409-0968-5743-F31D-55EA8D23107D}"/>
              </a:ext>
            </a:extLst>
          </p:cNvPr>
          <p:cNvGrpSpPr/>
          <p:nvPr/>
        </p:nvGrpSpPr>
        <p:grpSpPr>
          <a:xfrm>
            <a:off x="4833720" y="2621400"/>
            <a:ext cx="42120" cy="42120"/>
            <a:chOff x="0" y="0"/>
            <a:chExt cx="56160" cy="56160"/>
          </a:xfrm>
        </p:grpSpPr>
        <p:sp>
          <p:nvSpPr>
            <p:cNvPr id="233" name="Freeform 98">
              <a:extLst>
                <a:ext uri="{FF2B5EF4-FFF2-40B4-BE49-F238E27FC236}">
                  <a16:creationId xmlns:a16="http://schemas.microsoft.com/office/drawing/2014/main" id="{B8C9FC18-3866-5FDE-E87A-0573932F8657}"/>
                </a:ext>
              </a:extLst>
            </p:cNvPr>
            <p:cNvSpPr/>
            <p:nvPr/>
          </p:nvSpPr>
          <p:spPr>
            <a:xfrm>
              <a:off x="127" y="127"/>
              <a:ext cx="56134" cy="56134"/>
            </a:xfrm>
            <a:custGeom>
              <a:avLst/>
              <a:gdLst/>
              <a:ahLst/>
              <a:cxnLst/>
              <a:rect l="l" t="t" r="r" b="b"/>
              <a:pathLst>
                <a:path w="56134" h="56134">
                  <a:moveTo>
                    <a:pt x="0" y="0"/>
                  </a:moveTo>
                  <a:lnTo>
                    <a:pt x="0" y="56134"/>
                  </a:lnTo>
                  <a:lnTo>
                    <a:pt x="56134" y="56134"/>
                  </a:lnTo>
                  <a:lnTo>
                    <a:pt x="56134" y="0"/>
                  </a:lnTo>
                  <a:close/>
                </a:path>
              </a:pathLst>
            </a:custGeom>
            <a:solidFill>
              <a:srgbClr val="0DB7C4"/>
            </a:solidFill>
          </p:spPr>
        </p:sp>
      </p:grpSp>
      <p:grpSp>
        <p:nvGrpSpPr>
          <p:cNvPr id="234" name="Group 99">
            <a:extLst>
              <a:ext uri="{FF2B5EF4-FFF2-40B4-BE49-F238E27FC236}">
                <a16:creationId xmlns:a16="http://schemas.microsoft.com/office/drawing/2014/main" id="{B01E3562-39E3-ECC0-FE3A-91C0CE534E18}"/>
              </a:ext>
            </a:extLst>
          </p:cNvPr>
          <p:cNvGrpSpPr/>
          <p:nvPr/>
        </p:nvGrpSpPr>
        <p:grpSpPr>
          <a:xfrm>
            <a:off x="4700880" y="2095440"/>
            <a:ext cx="569700" cy="703080"/>
            <a:chOff x="0" y="0"/>
            <a:chExt cx="759600" cy="937440"/>
          </a:xfrm>
        </p:grpSpPr>
        <p:sp>
          <p:nvSpPr>
            <p:cNvPr id="235" name="Freeform 100">
              <a:extLst>
                <a:ext uri="{FF2B5EF4-FFF2-40B4-BE49-F238E27FC236}">
                  <a16:creationId xmlns:a16="http://schemas.microsoft.com/office/drawing/2014/main" id="{5E0877F9-A371-82A8-4D3B-9398964AC5F0}"/>
                </a:ext>
              </a:extLst>
            </p:cNvPr>
            <p:cNvSpPr/>
            <p:nvPr/>
          </p:nvSpPr>
          <p:spPr>
            <a:xfrm>
              <a:off x="-109982" y="0"/>
              <a:ext cx="869569" cy="937514"/>
            </a:xfrm>
            <a:custGeom>
              <a:avLst/>
              <a:gdLst/>
              <a:ahLst/>
              <a:cxnLst/>
              <a:rect l="l" t="t" r="r" b="b"/>
              <a:pathLst>
                <a:path w="869569" h="937514">
                  <a:moveTo>
                    <a:pt x="721995" y="174752"/>
                  </a:moveTo>
                  <a:cubicBezTo>
                    <a:pt x="740791" y="174752"/>
                    <a:pt x="754253" y="188087"/>
                    <a:pt x="754253" y="204216"/>
                  </a:cubicBezTo>
                  <a:cubicBezTo>
                    <a:pt x="754253" y="220345"/>
                    <a:pt x="740918" y="233807"/>
                    <a:pt x="721995" y="233807"/>
                  </a:cubicBezTo>
                  <a:lnTo>
                    <a:pt x="491109" y="233807"/>
                  </a:lnTo>
                  <a:cubicBezTo>
                    <a:pt x="474980" y="233807"/>
                    <a:pt x="461518" y="220345"/>
                    <a:pt x="461518" y="204216"/>
                  </a:cubicBezTo>
                  <a:cubicBezTo>
                    <a:pt x="461518" y="188087"/>
                    <a:pt x="474980" y="174752"/>
                    <a:pt x="491109" y="174752"/>
                  </a:cubicBezTo>
                  <a:close/>
                  <a:moveTo>
                    <a:pt x="147574" y="172085"/>
                  </a:moveTo>
                  <a:cubicBezTo>
                    <a:pt x="163703" y="172085"/>
                    <a:pt x="177038" y="185547"/>
                    <a:pt x="177038" y="201676"/>
                  </a:cubicBezTo>
                  <a:lnTo>
                    <a:pt x="177038" y="319786"/>
                  </a:lnTo>
                  <a:cubicBezTo>
                    <a:pt x="177038" y="335915"/>
                    <a:pt x="163703" y="349377"/>
                    <a:pt x="147574" y="349377"/>
                  </a:cubicBezTo>
                  <a:lnTo>
                    <a:pt x="29464" y="349377"/>
                  </a:lnTo>
                  <a:cubicBezTo>
                    <a:pt x="13335" y="349377"/>
                    <a:pt x="0" y="335915"/>
                    <a:pt x="0" y="319786"/>
                  </a:cubicBezTo>
                  <a:lnTo>
                    <a:pt x="0" y="201676"/>
                  </a:lnTo>
                  <a:cubicBezTo>
                    <a:pt x="0" y="185547"/>
                    <a:pt x="13335" y="172085"/>
                    <a:pt x="29464" y="172085"/>
                  </a:cubicBezTo>
                  <a:close/>
                  <a:moveTo>
                    <a:pt x="260223" y="287655"/>
                  </a:moveTo>
                  <a:cubicBezTo>
                    <a:pt x="276352" y="287655"/>
                    <a:pt x="289814" y="300990"/>
                    <a:pt x="289814" y="319913"/>
                  </a:cubicBezTo>
                  <a:cubicBezTo>
                    <a:pt x="289814" y="336042"/>
                    <a:pt x="276352" y="349504"/>
                    <a:pt x="260223" y="349504"/>
                  </a:cubicBezTo>
                  <a:lnTo>
                    <a:pt x="142113" y="349504"/>
                  </a:lnTo>
                  <a:cubicBezTo>
                    <a:pt x="125984" y="349504"/>
                    <a:pt x="112522" y="336042"/>
                    <a:pt x="112522" y="319913"/>
                  </a:cubicBezTo>
                  <a:cubicBezTo>
                    <a:pt x="112522" y="301117"/>
                    <a:pt x="125984" y="287655"/>
                    <a:pt x="142113" y="287655"/>
                  </a:cubicBezTo>
                  <a:close/>
                  <a:moveTo>
                    <a:pt x="254889" y="405765"/>
                  </a:moveTo>
                  <a:cubicBezTo>
                    <a:pt x="273685" y="405765"/>
                    <a:pt x="287147" y="419227"/>
                    <a:pt x="287147" y="435356"/>
                  </a:cubicBezTo>
                  <a:cubicBezTo>
                    <a:pt x="287147" y="454152"/>
                    <a:pt x="273812" y="467614"/>
                    <a:pt x="254889" y="467614"/>
                  </a:cubicBezTo>
                  <a:lnTo>
                    <a:pt x="491109" y="467614"/>
                  </a:lnTo>
                  <a:cubicBezTo>
                    <a:pt x="474980" y="467614"/>
                    <a:pt x="461518" y="454152"/>
                    <a:pt x="461518" y="435356"/>
                  </a:cubicBezTo>
                  <a:cubicBezTo>
                    <a:pt x="461518" y="419227"/>
                    <a:pt x="474980" y="405765"/>
                    <a:pt x="491109" y="405765"/>
                  </a:cubicBezTo>
                  <a:close/>
                  <a:moveTo>
                    <a:pt x="147574" y="405765"/>
                  </a:moveTo>
                  <a:cubicBezTo>
                    <a:pt x="163703" y="405765"/>
                    <a:pt x="177038" y="419227"/>
                    <a:pt x="177038" y="435356"/>
                  </a:cubicBezTo>
                  <a:lnTo>
                    <a:pt x="177038" y="553466"/>
                  </a:lnTo>
                  <a:cubicBezTo>
                    <a:pt x="177038" y="569595"/>
                    <a:pt x="163703" y="582930"/>
                    <a:pt x="147574" y="582930"/>
                  </a:cubicBezTo>
                  <a:lnTo>
                    <a:pt x="29464" y="582930"/>
                  </a:lnTo>
                  <a:cubicBezTo>
                    <a:pt x="13335" y="582930"/>
                    <a:pt x="0" y="569595"/>
                    <a:pt x="0" y="553466"/>
                  </a:cubicBezTo>
                  <a:lnTo>
                    <a:pt x="0" y="435356"/>
                  </a:lnTo>
                  <a:cubicBezTo>
                    <a:pt x="0" y="419227"/>
                    <a:pt x="13335" y="405765"/>
                    <a:pt x="29464" y="405765"/>
                  </a:cubicBezTo>
                  <a:close/>
                  <a:moveTo>
                    <a:pt x="260223" y="523875"/>
                  </a:moveTo>
                  <a:cubicBezTo>
                    <a:pt x="276352" y="523875"/>
                    <a:pt x="289814" y="537337"/>
                    <a:pt x="289814" y="553466"/>
                  </a:cubicBezTo>
                  <a:cubicBezTo>
                    <a:pt x="289814" y="569595"/>
                    <a:pt x="276352" y="582930"/>
                    <a:pt x="260223" y="582930"/>
                  </a:cubicBezTo>
                  <a:lnTo>
                    <a:pt x="142113" y="582930"/>
                  </a:lnTo>
                  <a:cubicBezTo>
                    <a:pt x="125984" y="582930"/>
                    <a:pt x="112522" y="569595"/>
                    <a:pt x="112522" y="553466"/>
                  </a:cubicBezTo>
                  <a:cubicBezTo>
                    <a:pt x="112522" y="537337"/>
                    <a:pt x="125984" y="523875"/>
                    <a:pt x="142113" y="523875"/>
                  </a:cubicBezTo>
                  <a:close/>
                  <a:moveTo>
                    <a:pt x="254889" y="644779"/>
                  </a:moveTo>
                  <a:cubicBezTo>
                    <a:pt x="273685" y="644779"/>
                    <a:pt x="287147" y="658241"/>
                    <a:pt x="287147" y="674370"/>
                  </a:cubicBezTo>
                  <a:cubicBezTo>
                    <a:pt x="287147" y="690499"/>
                    <a:pt x="273812" y="703834"/>
                    <a:pt x="254889" y="703834"/>
                  </a:cubicBezTo>
                  <a:lnTo>
                    <a:pt x="491109" y="703834"/>
                  </a:lnTo>
                  <a:cubicBezTo>
                    <a:pt x="474980" y="703834"/>
                    <a:pt x="461518" y="690499"/>
                    <a:pt x="461518" y="674370"/>
                  </a:cubicBezTo>
                  <a:cubicBezTo>
                    <a:pt x="461518" y="658241"/>
                    <a:pt x="474980" y="644779"/>
                    <a:pt x="491109" y="644779"/>
                  </a:cubicBezTo>
                  <a:close/>
                  <a:moveTo>
                    <a:pt x="147574" y="642112"/>
                  </a:moveTo>
                  <a:cubicBezTo>
                    <a:pt x="163703" y="642112"/>
                    <a:pt x="177038" y="652907"/>
                    <a:pt x="177038" y="671576"/>
                  </a:cubicBezTo>
                  <a:lnTo>
                    <a:pt x="177038" y="787146"/>
                  </a:lnTo>
                  <a:cubicBezTo>
                    <a:pt x="177038" y="805942"/>
                    <a:pt x="163703" y="819404"/>
                    <a:pt x="147574" y="819404"/>
                  </a:cubicBezTo>
                  <a:lnTo>
                    <a:pt x="29464" y="819404"/>
                  </a:lnTo>
                  <a:cubicBezTo>
                    <a:pt x="13335" y="819404"/>
                    <a:pt x="0" y="805942"/>
                    <a:pt x="0" y="787146"/>
                  </a:cubicBezTo>
                  <a:lnTo>
                    <a:pt x="0" y="671576"/>
                  </a:lnTo>
                  <a:cubicBezTo>
                    <a:pt x="0" y="652780"/>
                    <a:pt x="13335" y="642112"/>
                    <a:pt x="29464" y="642112"/>
                  </a:cubicBezTo>
                  <a:close/>
                  <a:moveTo>
                    <a:pt x="260223" y="757555"/>
                  </a:moveTo>
                  <a:cubicBezTo>
                    <a:pt x="276352" y="757555"/>
                    <a:pt x="289814" y="771017"/>
                    <a:pt x="289814" y="787146"/>
                  </a:cubicBezTo>
                  <a:cubicBezTo>
                    <a:pt x="289814" y="805942"/>
                    <a:pt x="276352" y="819404"/>
                    <a:pt x="260223" y="819404"/>
                  </a:cubicBezTo>
                  <a:lnTo>
                    <a:pt x="142113" y="819404"/>
                  </a:lnTo>
                  <a:cubicBezTo>
                    <a:pt x="125984" y="819404"/>
                    <a:pt x="112522" y="805942"/>
                    <a:pt x="112522" y="787146"/>
                  </a:cubicBezTo>
                  <a:cubicBezTo>
                    <a:pt x="112522" y="771017"/>
                    <a:pt x="125984" y="757555"/>
                    <a:pt x="142113" y="757555"/>
                  </a:cubicBezTo>
                  <a:close/>
                  <a:moveTo>
                    <a:pt x="198628" y="127"/>
                  </a:moveTo>
                  <a:cubicBezTo>
                    <a:pt x="152908" y="127"/>
                    <a:pt x="109982" y="40386"/>
                    <a:pt x="109982" y="85979"/>
                  </a:cubicBezTo>
                  <a:lnTo>
                    <a:pt x="109982" y="848868"/>
                  </a:lnTo>
                  <a:cubicBezTo>
                    <a:pt x="112649" y="897255"/>
                    <a:pt x="152908" y="937514"/>
                    <a:pt x="198628" y="937514"/>
                  </a:cubicBezTo>
                  <a:lnTo>
                    <a:pt x="783717" y="937514"/>
                  </a:lnTo>
                  <a:cubicBezTo>
                    <a:pt x="829437" y="937514"/>
                    <a:pt x="869569" y="897255"/>
                    <a:pt x="869569" y="848868"/>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solidFill>
              <a:srgbClr val="0DB7C4"/>
            </a:solidFill>
          </p:spPr>
        </p:sp>
      </p:grpSp>
      <p:grpSp>
        <p:nvGrpSpPr>
          <p:cNvPr id="236" name="Group 101">
            <a:extLst>
              <a:ext uri="{FF2B5EF4-FFF2-40B4-BE49-F238E27FC236}">
                <a16:creationId xmlns:a16="http://schemas.microsoft.com/office/drawing/2014/main" id="{9E84891C-5B0B-88C7-DAEE-C876DE21AC21}"/>
              </a:ext>
            </a:extLst>
          </p:cNvPr>
          <p:cNvGrpSpPr/>
          <p:nvPr/>
        </p:nvGrpSpPr>
        <p:grpSpPr>
          <a:xfrm>
            <a:off x="5317020" y="2310900"/>
            <a:ext cx="131220" cy="265680"/>
            <a:chOff x="0" y="0"/>
            <a:chExt cx="174960" cy="354240"/>
          </a:xfrm>
        </p:grpSpPr>
        <p:sp>
          <p:nvSpPr>
            <p:cNvPr id="237" name="Freeform 102">
              <a:extLst>
                <a:ext uri="{FF2B5EF4-FFF2-40B4-BE49-F238E27FC236}">
                  <a16:creationId xmlns:a16="http://schemas.microsoft.com/office/drawing/2014/main" id="{00F03E0F-9976-B1CF-CAED-4043DBEEE037}"/>
                </a:ext>
              </a:extLst>
            </p:cNvPr>
            <p:cNvSpPr/>
            <p:nvPr/>
          </p:nvSpPr>
          <p:spPr>
            <a:xfrm>
              <a:off x="127" y="127"/>
              <a:ext cx="174879" cy="354203"/>
            </a:xfrm>
            <a:custGeom>
              <a:avLst/>
              <a:gdLst/>
              <a:ahLst/>
              <a:cxnLst/>
              <a:rect l="l" t="t" r="r" b="b"/>
              <a:pathLst>
                <a:path w="174879" h="354203">
                  <a:moveTo>
                    <a:pt x="0" y="0"/>
                  </a:moveTo>
                  <a:lnTo>
                    <a:pt x="0" y="354203"/>
                  </a:lnTo>
                  <a:lnTo>
                    <a:pt x="174879" y="354203"/>
                  </a:lnTo>
                  <a:lnTo>
                    <a:pt x="174879" y="0"/>
                  </a:lnTo>
                  <a:close/>
                </a:path>
              </a:pathLst>
            </a:custGeom>
            <a:solidFill>
              <a:srgbClr val="0DB7C4"/>
            </a:solidFill>
          </p:spPr>
        </p:sp>
      </p:grpSp>
      <p:grpSp>
        <p:nvGrpSpPr>
          <p:cNvPr id="238" name="Group 103">
            <a:extLst>
              <a:ext uri="{FF2B5EF4-FFF2-40B4-BE49-F238E27FC236}">
                <a16:creationId xmlns:a16="http://schemas.microsoft.com/office/drawing/2014/main" id="{4D6DD5D2-194A-199F-0495-E468DDCB9DD2}"/>
              </a:ext>
            </a:extLst>
          </p:cNvPr>
          <p:cNvGrpSpPr/>
          <p:nvPr/>
        </p:nvGrpSpPr>
        <p:grpSpPr>
          <a:xfrm>
            <a:off x="5317020" y="2138100"/>
            <a:ext cx="131220" cy="131220"/>
            <a:chOff x="0" y="0"/>
            <a:chExt cx="174960" cy="174960"/>
          </a:xfrm>
        </p:grpSpPr>
        <p:sp>
          <p:nvSpPr>
            <p:cNvPr id="239" name="Freeform 104">
              <a:extLst>
                <a:ext uri="{FF2B5EF4-FFF2-40B4-BE49-F238E27FC236}">
                  <a16:creationId xmlns:a16="http://schemas.microsoft.com/office/drawing/2014/main" id="{C65A04E3-7152-8E0A-4907-0F47D62A6FAB}"/>
                </a:ext>
              </a:extLst>
            </p:cNvPr>
            <p:cNvSpPr/>
            <p:nvPr/>
          </p:nvSpPr>
          <p:spPr>
            <a:xfrm>
              <a:off x="127" y="127"/>
              <a:ext cx="174879" cy="174879"/>
            </a:xfrm>
            <a:custGeom>
              <a:avLst/>
              <a:gdLst/>
              <a:ahLst/>
              <a:cxnLst/>
              <a:rect l="l" t="t" r="r" b="b"/>
              <a:pathLst>
                <a:path w="174879" h="174879">
                  <a:moveTo>
                    <a:pt x="86106" y="0"/>
                  </a:moveTo>
                  <a:cubicBezTo>
                    <a:pt x="40259" y="0"/>
                    <a:pt x="0" y="40259"/>
                    <a:pt x="0" y="88773"/>
                  </a:cubicBezTo>
                  <a:lnTo>
                    <a:pt x="0" y="174879"/>
                  </a:lnTo>
                  <a:lnTo>
                    <a:pt x="174879" y="174879"/>
                  </a:lnTo>
                  <a:lnTo>
                    <a:pt x="174879" y="88773"/>
                  </a:lnTo>
                  <a:cubicBezTo>
                    <a:pt x="174879" y="40259"/>
                    <a:pt x="134493" y="0"/>
                    <a:pt x="85979" y="0"/>
                  </a:cubicBezTo>
                  <a:close/>
                </a:path>
              </a:pathLst>
            </a:custGeom>
            <a:solidFill>
              <a:srgbClr val="0DB7C4"/>
            </a:solidFill>
          </p:spPr>
        </p:sp>
      </p:grpSp>
      <p:grpSp>
        <p:nvGrpSpPr>
          <p:cNvPr id="240" name="Group 105">
            <a:extLst>
              <a:ext uri="{FF2B5EF4-FFF2-40B4-BE49-F238E27FC236}">
                <a16:creationId xmlns:a16="http://schemas.microsoft.com/office/drawing/2014/main" id="{12EC6E9B-7915-A440-8B07-D7DE0061CD2B}"/>
              </a:ext>
            </a:extLst>
          </p:cNvPr>
          <p:cNvGrpSpPr/>
          <p:nvPr/>
        </p:nvGrpSpPr>
        <p:grpSpPr>
          <a:xfrm>
            <a:off x="5321340" y="2621400"/>
            <a:ext cx="118800" cy="131220"/>
            <a:chOff x="0" y="0"/>
            <a:chExt cx="158400" cy="174960"/>
          </a:xfrm>
        </p:grpSpPr>
        <p:sp>
          <p:nvSpPr>
            <p:cNvPr id="241" name="Freeform 106">
              <a:extLst>
                <a:ext uri="{FF2B5EF4-FFF2-40B4-BE49-F238E27FC236}">
                  <a16:creationId xmlns:a16="http://schemas.microsoft.com/office/drawing/2014/main" id="{60A7554A-9D74-4E56-3D1B-C576030850C2}"/>
                </a:ext>
              </a:extLst>
            </p:cNvPr>
            <p:cNvSpPr/>
            <p:nvPr/>
          </p:nvSpPr>
          <p:spPr>
            <a:xfrm>
              <a:off x="127" y="127"/>
              <a:ext cx="158369" cy="175006"/>
            </a:xfrm>
            <a:custGeom>
              <a:avLst/>
              <a:gdLst/>
              <a:ahLst/>
              <a:cxnLst/>
              <a:rect l="l" t="t" r="r" b="b"/>
              <a:pathLst>
                <a:path w="158369" h="175006">
                  <a:moveTo>
                    <a:pt x="0" y="0"/>
                  </a:moveTo>
                  <a:lnTo>
                    <a:pt x="50927" y="153416"/>
                  </a:lnTo>
                  <a:cubicBezTo>
                    <a:pt x="59055" y="169545"/>
                    <a:pt x="67056" y="175006"/>
                    <a:pt x="80518" y="175006"/>
                  </a:cubicBezTo>
                  <a:cubicBezTo>
                    <a:pt x="93980" y="175006"/>
                    <a:pt x="104648" y="169672"/>
                    <a:pt x="107315" y="153416"/>
                  </a:cubicBezTo>
                  <a:lnTo>
                    <a:pt x="158369" y="0"/>
                  </a:lnTo>
                  <a:close/>
                </a:path>
              </a:pathLst>
            </a:custGeom>
            <a:solidFill>
              <a:srgbClr val="0DB7C4"/>
            </a:solidFill>
          </p:spPr>
        </p:sp>
      </p:grpSp>
      <p:grpSp>
        <p:nvGrpSpPr>
          <p:cNvPr id="242" name="Group 107">
            <a:extLst>
              <a:ext uri="{FF2B5EF4-FFF2-40B4-BE49-F238E27FC236}">
                <a16:creationId xmlns:a16="http://schemas.microsoft.com/office/drawing/2014/main" id="{BF0F6501-5465-352C-C581-1031CDDB0F0A}"/>
              </a:ext>
            </a:extLst>
          </p:cNvPr>
          <p:cNvGrpSpPr/>
          <p:nvPr/>
        </p:nvGrpSpPr>
        <p:grpSpPr>
          <a:xfrm>
            <a:off x="13873320" y="5798220"/>
            <a:ext cx="24840" cy="39420"/>
            <a:chOff x="0" y="0"/>
            <a:chExt cx="33120" cy="52560"/>
          </a:xfrm>
        </p:grpSpPr>
        <p:sp>
          <p:nvSpPr>
            <p:cNvPr id="243" name="Freeform 108">
              <a:extLst>
                <a:ext uri="{FF2B5EF4-FFF2-40B4-BE49-F238E27FC236}">
                  <a16:creationId xmlns:a16="http://schemas.microsoft.com/office/drawing/2014/main" id="{4B7160DA-E639-6C81-A589-84A10E73DF96}"/>
                </a:ext>
              </a:extLst>
            </p:cNvPr>
            <p:cNvSpPr/>
            <p:nvPr/>
          </p:nvSpPr>
          <p:spPr>
            <a:xfrm>
              <a:off x="0" y="127"/>
              <a:ext cx="33147" cy="52578"/>
            </a:xfrm>
            <a:custGeom>
              <a:avLst/>
              <a:gdLst/>
              <a:ahLst/>
              <a:cxnLst/>
              <a:rect l="l" t="t" r="r" b="b"/>
              <a:pathLst>
                <a:path w="33147" h="52578">
                  <a:moveTo>
                    <a:pt x="16637" y="0"/>
                  </a:moveTo>
                  <a:lnTo>
                    <a:pt x="0" y="52578"/>
                  </a:lnTo>
                  <a:lnTo>
                    <a:pt x="33147" y="52578"/>
                  </a:lnTo>
                  <a:lnTo>
                    <a:pt x="16637" y="0"/>
                  </a:lnTo>
                  <a:close/>
                </a:path>
              </a:pathLst>
            </a:custGeom>
            <a:solidFill>
              <a:srgbClr val="0DB7C4"/>
            </a:solidFill>
          </p:spPr>
        </p:sp>
      </p:grpSp>
      <p:grpSp>
        <p:nvGrpSpPr>
          <p:cNvPr id="244" name="Group 109">
            <a:extLst>
              <a:ext uri="{FF2B5EF4-FFF2-40B4-BE49-F238E27FC236}">
                <a16:creationId xmlns:a16="http://schemas.microsoft.com/office/drawing/2014/main" id="{2CFA19A8-CC8E-8FD0-63C1-2D5601DFED21}"/>
              </a:ext>
            </a:extLst>
          </p:cNvPr>
          <p:cNvGrpSpPr/>
          <p:nvPr/>
        </p:nvGrpSpPr>
        <p:grpSpPr>
          <a:xfrm>
            <a:off x="13618440" y="5567640"/>
            <a:ext cx="534600" cy="538380"/>
            <a:chOff x="0" y="0"/>
            <a:chExt cx="712800" cy="717840"/>
          </a:xfrm>
        </p:grpSpPr>
        <p:sp>
          <p:nvSpPr>
            <p:cNvPr id="245" name="Freeform 110">
              <a:extLst>
                <a:ext uri="{FF2B5EF4-FFF2-40B4-BE49-F238E27FC236}">
                  <a16:creationId xmlns:a16="http://schemas.microsoft.com/office/drawing/2014/main" id="{7465A3B0-1534-96E2-7889-FD865A0C1B48}"/>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119" y="428244"/>
                  </a:lnTo>
                  <a:lnTo>
                    <a:pt x="281178" y="546100"/>
                  </a:lnTo>
                  <a:cubicBezTo>
                    <a:pt x="278384" y="563245"/>
                    <a:pt x="263017" y="572897"/>
                    <a:pt x="243967" y="572897"/>
                  </a:cubicBezTo>
                  <a:cubicBezTo>
                    <a:pt x="241300" y="572897"/>
                    <a:pt x="238379" y="572643"/>
                    <a:pt x="235458" y="572262"/>
                  </a:cubicBezTo>
                  <a:cubicBezTo>
                    <a:pt x="215900" y="565785"/>
                    <a:pt x="209296" y="546100"/>
                    <a:pt x="212598" y="526415"/>
                  </a:cubicBezTo>
                  <a:lnTo>
                    <a:pt x="241935" y="428371"/>
                  </a:lnTo>
                  <a:cubicBezTo>
                    <a:pt x="225679" y="425196"/>
                    <a:pt x="209296" y="412115"/>
                    <a:pt x="209296" y="395732"/>
                  </a:cubicBezTo>
                  <a:cubicBezTo>
                    <a:pt x="212598" y="376174"/>
                    <a:pt x="228854" y="359791"/>
                    <a:pt x="248539" y="359791"/>
                  </a:cubicBezTo>
                  <a:lnTo>
                    <a:pt x="264922" y="359791"/>
                  </a:lnTo>
                  <a:lnTo>
                    <a:pt x="323723" y="170053"/>
                  </a:lnTo>
                  <a:cubicBezTo>
                    <a:pt x="326898" y="156972"/>
                    <a:pt x="340868" y="150495"/>
                    <a:pt x="355600" y="150495"/>
                  </a:cubicBezTo>
                  <a:close/>
                  <a:moveTo>
                    <a:pt x="356362" y="0"/>
                  </a:moveTo>
                  <a:cubicBezTo>
                    <a:pt x="160147" y="0"/>
                    <a:pt x="0" y="160274"/>
                    <a:pt x="0" y="356362"/>
                  </a:cubicBezTo>
                  <a:cubicBezTo>
                    <a:pt x="0" y="555879"/>
                    <a:pt x="160147" y="716026"/>
                    <a:pt x="356362" y="716026"/>
                  </a:cubicBezTo>
                  <a:cubicBezTo>
                    <a:pt x="421767" y="716026"/>
                    <a:pt x="480568" y="699643"/>
                    <a:pt x="536194" y="666877"/>
                  </a:cubicBezTo>
                  <a:lnTo>
                    <a:pt x="660400" y="716026"/>
                  </a:lnTo>
                  <a:cubicBezTo>
                    <a:pt x="664718" y="717042"/>
                    <a:pt x="669163" y="717804"/>
                    <a:pt x="673481" y="717804"/>
                  </a:cubicBezTo>
                  <a:cubicBezTo>
                    <a:pt x="682244" y="717804"/>
                    <a:pt x="690880" y="714883"/>
                    <a:pt x="699643" y="706120"/>
                  </a:cubicBezTo>
                  <a:cubicBezTo>
                    <a:pt x="706120" y="699643"/>
                    <a:pt x="712724" y="686562"/>
                    <a:pt x="712724"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860"/>
                  </a:lnTo>
                  <a:cubicBezTo>
                    <a:pt x="461010" y="19558"/>
                    <a:pt x="461010" y="19558"/>
                    <a:pt x="457708" y="16383"/>
                  </a:cubicBezTo>
                  <a:cubicBezTo>
                    <a:pt x="424942" y="6477"/>
                    <a:pt x="392303" y="0"/>
                    <a:pt x="356362" y="0"/>
                  </a:cubicBezTo>
                  <a:close/>
                </a:path>
              </a:pathLst>
            </a:custGeom>
            <a:solidFill>
              <a:srgbClr val="0DB7C4"/>
            </a:solidFill>
          </p:spPr>
        </p:sp>
      </p:grpSp>
      <p:grpSp>
        <p:nvGrpSpPr>
          <p:cNvPr id="246" name="Group 111">
            <a:extLst>
              <a:ext uri="{FF2B5EF4-FFF2-40B4-BE49-F238E27FC236}">
                <a16:creationId xmlns:a16="http://schemas.microsoft.com/office/drawing/2014/main" id="{812A0424-BFD1-4106-5758-A181763D0222}"/>
              </a:ext>
            </a:extLst>
          </p:cNvPr>
          <p:cNvGrpSpPr/>
          <p:nvPr/>
        </p:nvGrpSpPr>
        <p:grpSpPr>
          <a:xfrm>
            <a:off x="14234040" y="5411040"/>
            <a:ext cx="49140" cy="81000"/>
            <a:chOff x="0" y="0"/>
            <a:chExt cx="65520" cy="108000"/>
          </a:xfrm>
        </p:grpSpPr>
        <p:sp>
          <p:nvSpPr>
            <p:cNvPr id="247" name="Freeform 112">
              <a:extLst>
                <a:ext uri="{FF2B5EF4-FFF2-40B4-BE49-F238E27FC236}">
                  <a16:creationId xmlns:a16="http://schemas.microsoft.com/office/drawing/2014/main" id="{AE6E0D93-7628-D9D2-F44A-32DFF170E089}"/>
                </a:ext>
              </a:extLst>
            </p:cNvPr>
            <p:cNvSpPr/>
            <p:nvPr/>
          </p:nvSpPr>
          <p:spPr>
            <a:xfrm>
              <a:off x="0" y="127"/>
              <a:ext cx="65532" cy="107950"/>
            </a:xfrm>
            <a:custGeom>
              <a:avLst/>
              <a:gdLst/>
              <a:ahLst/>
              <a:cxnLst/>
              <a:rect l="l" t="t" r="r" b="b"/>
              <a:pathLst>
                <a:path w="65532" h="107950">
                  <a:moveTo>
                    <a:pt x="0" y="0"/>
                  </a:moveTo>
                  <a:cubicBezTo>
                    <a:pt x="3302" y="42418"/>
                    <a:pt x="13081" y="72009"/>
                    <a:pt x="32766" y="107950"/>
                  </a:cubicBezTo>
                  <a:cubicBezTo>
                    <a:pt x="49149" y="71882"/>
                    <a:pt x="62230" y="35941"/>
                    <a:pt x="65532" y="0"/>
                  </a:cubicBezTo>
                  <a:close/>
                </a:path>
              </a:pathLst>
            </a:custGeom>
            <a:solidFill>
              <a:srgbClr val="0DB7C4"/>
            </a:solidFill>
          </p:spPr>
        </p:sp>
      </p:grpSp>
      <p:grpSp>
        <p:nvGrpSpPr>
          <p:cNvPr id="248" name="Group 113">
            <a:extLst>
              <a:ext uri="{FF2B5EF4-FFF2-40B4-BE49-F238E27FC236}">
                <a16:creationId xmlns:a16="http://schemas.microsoft.com/office/drawing/2014/main" id="{216D8C57-9D6B-2D08-6D27-4FCDE371DA2B}"/>
              </a:ext>
            </a:extLst>
          </p:cNvPr>
          <p:cNvGrpSpPr/>
          <p:nvPr/>
        </p:nvGrpSpPr>
        <p:grpSpPr>
          <a:xfrm>
            <a:off x="13988880" y="5197200"/>
            <a:ext cx="537300" cy="536760"/>
            <a:chOff x="0" y="0"/>
            <a:chExt cx="716400" cy="715680"/>
          </a:xfrm>
        </p:grpSpPr>
        <p:sp>
          <p:nvSpPr>
            <p:cNvPr id="249" name="Freeform 114">
              <a:extLst>
                <a:ext uri="{FF2B5EF4-FFF2-40B4-BE49-F238E27FC236}">
                  <a16:creationId xmlns:a16="http://schemas.microsoft.com/office/drawing/2014/main" id="{616AB74D-DBC7-7E1C-237C-B892C8496316}"/>
                </a:ext>
              </a:extLst>
            </p:cNvPr>
            <p:cNvSpPr/>
            <p:nvPr/>
          </p:nvSpPr>
          <p:spPr>
            <a:xfrm>
              <a:off x="127" y="127"/>
              <a:ext cx="716407" cy="715772"/>
            </a:xfrm>
            <a:custGeom>
              <a:avLst/>
              <a:gdLst/>
              <a:ahLst/>
              <a:cxnLst/>
              <a:rect l="l" t="t" r="r" b="b"/>
              <a:pathLst>
                <a:path w="716407" h="715772">
                  <a:moveTo>
                    <a:pt x="356489" y="140589"/>
                  </a:moveTo>
                  <a:cubicBezTo>
                    <a:pt x="376174" y="140589"/>
                    <a:pt x="392557" y="156845"/>
                    <a:pt x="392557" y="179832"/>
                  </a:cubicBezTo>
                  <a:lnTo>
                    <a:pt x="392557" y="215773"/>
                  </a:lnTo>
                  <a:lnTo>
                    <a:pt x="500380" y="215773"/>
                  </a:lnTo>
                  <a:cubicBezTo>
                    <a:pt x="520065" y="215773"/>
                    <a:pt x="536448" y="232156"/>
                    <a:pt x="536448" y="251841"/>
                  </a:cubicBezTo>
                  <a:cubicBezTo>
                    <a:pt x="536448" y="271526"/>
                    <a:pt x="520065" y="284480"/>
                    <a:pt x="500380" y="284480"/>
                  </a:cubicBezTo>
                  <a:lnTo>
                    <a:pt x="457962" y="284480"/>
                  </a:lnTo>
                  <a:cubicBezTo>
                    <a:pt x="454660" y="346710"/>
                    <a:pt x="434975" y="402209"/>
                    <a:pt x="402336" y="457835"/>
                  </a:cubicBezTo>
                  <a:cubicBezTo>
                    <a:pt x="405638" y="461010"/>
                    <a:pt x="405638" y="464312"/>
                    <a:pt x="408940" y="467614"/>
                  </a:cubicBezTo>
                  <a:lnTo>
                    <a:pt x="451485" y="510159"/>
                  </a:lnTo>
                  <a:cubicBezTo>
                    <a:pt x="461264" y="523240"/>
                    <a:pt x="461264" y="546100"/>
                    <a:pt x="451485" y="559181"/>
                  </a:cubicBezTo>
                  <a:cubicBezTo>
                    <a:pt x="444881" y="565658"/>
                    <a:pt x="435102" y="569087"/>
                    <a:pt x="425704" y="569087"/>
                  </a:cubicBezTo>
                  <a:cubicBezTo>
                    <a:pt x="416306" y="569087"/>
                    <a:pt x="407162" y="565785"/>
                    <a:pt x="402336" y="559181"/>
                  </a:cubicBezTo>
                  <a:lnTo>
                    <a:pt x="359791" y="516763"/>
                  </a:lnTo>
                  <a:lnTo>
                    <a:pt x="356616" y="513461"/>
                  </a:lnTo>
                  <a:lnTo>
                    <a:pt x="353314" y="516763"/>
                  </a:lnTo>
                  <a:lnTo>
                    <a:pt x="310896" y="559181"/>
                  </a:lnTo>
                  <a:cubicBezTo>
                    <a:pt x="304292" y="565658"/>
                    <a:pt x="295275" y="569087"/>
                    <a:pt x="286385" y="569087"/>
                  </a:cubicBezTo>
                  <a:cubicBezTo>
                    <a:pt x="277495" y="569087"/>
                    <a:pt x="268351" y="565785"/>
                    <a:pt x="261747" y="559181"/>
                  </a:cubicBezTo>
                  <a:cubicBezTo>
                    <a:pt x="248666" y="546100"/>
                    <a:pt x="248666" y="523240"/>
                    <a:pt x="261747" y="510159"/>
                  </a:cubicBezTo>
                  <a:lnTo>
                    <a:pt x="304292" y="467614"/>
                  </a:lnTo>
                  <a:cubicBezTo>
                    <a:pt x="307467" y="464439"/>
                    <a:pt x="307467" y="461137"/>
                    <a:pt x="310896" y="457835"/>
                  </a:cubicBezTo>
                  <a:cubicBezTo>
                    <a:pt x="278130" y="408686"/>
                    <a:pt x="258572" y="346710"/>
                    <a:pt x="255270" y="284480"/>
                  </a:cubicBezTo>
                  <a:lnTo>
                    <a:pt x="212598" y="284480"/>
                  </a:lnTo>
                  <a:cubicBezTo>
                    <a:pt x="192913"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791" y="0"/>
                  </a:moveTo>
                  <a:cubicBezTo>
                    <a:pt x="163449" y="0"/>
                    <a:pt x="3175" y="163449"/>
                    <a:pt x="3175" y="359791"/>
                  </a:cubicBezTo>
                  <a:cubicBezTo>
                    <a:pt x="3175" y="412115"/>
                    <a:pt x="16256" y="467614"/>
                    <a:pt x="42545" y="516763"/>
                  </a:cubicBezTo>
                  <a:lnTo>
                    <a:pt x="3175" y="670433"/>
                  </a:lnTo>
                  <a:cubicBezTo>
                    <a:pt x="0" y="680339"/>
                    <a:pt x="3175" y="693420"/>
                    <a:pt x="16256" y="706501"/>
                  </a:cubicBezTo>
                  <a:cubicBezTo>
                    <a:pt x="23241" y="711200"/>
                    <a:pt x="33528" y="715772"/>
                    <a:pt x="43434" y="715772"/>
                  </a:cubicBezTo>
                  <a:cubicBezTo>
                    <a:pt x="47625" y="715772"/>
                    <a:pt x="51689" y="714883"/>
                    <a:pt x="55626" y="713105"/>
                  </a:cubicBezTo>
                  <a:lnTo>
                    <a:pt x="179959" y="663956"/>
                  </a:lnTo>
                  <a:cubicBezTo>
                    <a:pt x="235458" y="696722"/>
                    <a:pt x="300863" y="713105"/>
                    <a:pt x="359791" y="713105"/>
                  </a:cubicBezTo>
                  <a:cubicBezTo>
                    <a:pt x="556133" y="713105"/>
                    <a:pt x="716407" y="556133"/>
                    <a:pt x="716407" y="356616"/>
                  </a:cubicBezTo>
                  <a:cubicBezTo>
                    <a:pt x="716407" y="163449"/>
                    <a:pt x="552704" y="0"/>
                    <a:pt x="359791" y="0"/>
                  </a:cubicBezTo>
                  <a:close/>
                </a:path>
              </a:pathLst>
            </a:custGeom>
            <a:solidFill>
              <a:srgbClr val="0DB7C4"/>
            </a:solidFill>
          </p:spPr>
        </p:sp>
      </p:grpSp>
      <p:grpSp>
        <p:nvGrpSpPr>
          <p:cNvPr id="250" name="Group 115">
            <a:extLst>
              <a:ext uri="{FF2B5EF4-FFF2-40B4-BE49-F238E27FC236}">
                <a16:creationId xmlns:a16="http://schemas.microsoft.com/office/drawing/2014/main" id="{7EE2EB4F-4CA5-559C-62CF-CC958FB0AE36}"/>
              </a:ext>
            </a:extLst>
          </p:cNvPr>
          <p:cNvGrpSpPr/>
          <p:nvPr/>
        </p:nvGrpSpPr>
        <p:grpSpPr>
          <a:xfrm>
            <a:off x="3543660" y="1951260"/>
            <a:ext cx="158220" cy="625860"/>
            <a:chOff x="0" y="0"/>
            <a:chExt cx="210960" cy="834480"/>
          </a:xfrm>
        </p:grpSpPr>
        <p:sp>
          <p:nvSpPr>
            <p:cNvPr id="251" name="Freeform 116">
              <a:extLst>
                <a:ext uri="{FF2B5EF4-FFF2-40B4-BE49-F238E27FC236}">
                  <a16:creationId xmlns:a16="http://schemas.microsoft.com/office/drawing/2014/main" id="{01498416-4A9A-7318-867B-CA36A211C05C}"/>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solidFill>
              <a:srgbClr val="0DB7C4"/>
            </a:solidFill>
          </p:spPr>
        </p:sp>
      </p:grpSp>
      <p:grpSp>
        <p:nvGrpSpPr>
          <p:cNvPr id="252" name="Group 117">
            <a:extLst>
              <a:ext uri="{FF2B5EF4-FFF2-40B4-BE49-F238E27FC236}">
                <a16:creationId xmlns:a16="http://schemas.microsoft.com/office/drawing/2014/main" id="{A20690A7-A87C-EB01-06FD-CA6B3ED1CEDA}"/>
              </a:ext>
            </a:extLst>
          </p:cNvPr>
          <p:cNvGrpSpPr/>
          <p:nvPr/>
        </p:nvGrpSpPr>
        <p:grpSpPr>
          <a:xfrm>
            <a:off x="3543660" y="2586840"/>
            <a:ext cx="750060" cy="211680"/>
            <a:chOff x="0" y="0"/>
            <a:chExt cx="1000080" cy="282240"/>
          </a:xfrm>
        </p:grpSpPr>
        <p:sp>
          <p:nvSpPr>
            <p:cNvPr id="253" name="Freeform 118">
              <a:extLst>
                <a:ext uri="{FF2B5EF4-FFF2-40B4-BE49-F238E27FC236}">
                  <a16:creationId xmlns:a16="http://schemas.microsoft.com/office/drawing/2014/main" id="{1661F2B6-3BA5-513C-1E4A-FC31D6CF5592}"/>
                </a:ext>
              </a:extLst>
            </p:cNvPr>
            <p:cNvSpPr/>
            <p:nvPr/>
          </p:nvSpPr>
          <p:spPr>
            <a:xfrm>
              <a:off x="127" y="0"/>
              <a:ext cx="999998" cy="282321"/>
            </a:xfrm>
            <a:custGeom>
              <a:avLst/>
              <a:gdLst/>
              <a:ahLst/>
              <a:cxnLst/>
              <a:rect l="l" t="t" r="r" b="b"/>
              <a:pathLst>
                <a:path w="999998" h="282321">
                  <a:moveTo>
                    <a:pt x="142875" y="0"/>
                  </a:moveTo>
                  <a:cubicBezTo>
                    <a:pt x="64897" y="0"/>
                    <a:pt x="0" y="64897"/>
                    <a:pt x="0" y="142748"/>
                  </a:cubicBezTo>
                  <a:cubicBezTo>
                    <a:pt x="0" y="217424"/>
                    <a:pt x="61722" y="282321"/>
                    <a:pt x="139700" y="282321"/>
                  </a:cubicBezTo>
                  <a:lnTo>
                    <a:pt x="490220" y="282321"/>
                  </a:lnTo>
                  <a:lnTo>
                    <a:pt x="490220" y="178435"/>
                  </a:lnTo>
                  <a:lnTo>
                    <a:pt x="175260" y="178435"/>
                  </a:lnTo>
                  <a:cubicBezTo>
                    <a:pt x="155829" y="178435"/>
                    <a:pt x="139573" y="162179"/>
                    <a:pt x="139573" y="139573"/>
                  </a:cubicBezTo>
                  <a:cubicBezTo>
                    <a:pt x="139573" y="120142"/>
                    <a:pt x="155702" y="103886"/>
                    <a:pt x="175260" y="103886"/>
                  </a:cubicBezTo>
                  <a:lnTo>
                    <a:pt x="951357" y="103886"/>
                  </a:lnTo>
                  <a:cubicBezTo>
                    <a:pt x="954532" y="87757"/>
                    <a:pt x="961009" y="68199"/>
                    <a:pt x="974090" y="55245"/>
                  </a:cubicBezTo>
                  <a:cubicBezTo>
                    <a:pt x="999998" y="22733"/>
                    <a:pt x="977392" y="0"/>
                    <a:pt x="954659" y="0"/>
                  </a:cubicBezTo>
                  <a:close/>
                </a:path>
              </a:pathLst>
            </a:custGeom>
            <a:solidFill>
              <a:srgbClr val="0DB7C4"/>
            </a:solidFill>
          </p:spPr>
        </p:sp>
      </p:grpSp>
      <p:grpSp>
        <p:nvGrpSpPr>
          <p:cNvPr id="254" name="Group 119">
            <a:extLst>
              <a:ext uri="{FF2B5EF4-FFF2-40B4-BE49-F238E27FC236}">
                <a16:creationId xmlns:a16="http://schemas.microsoft.com/office/drawing/2014/main" id="{48036182-5E61-8FFF-0152-6CE76FB4F906}"/>
              </a:ext>
            </a:extLst>
          </p:cNvPr>
          <p:cNvGrpSpPr/>
          <p:nvPr/>
        </p:nvGrpSpPr>
        <p:grpSpPr>
          <a:xfrm>
            <a:off x="4123080" y="2720220"/>
            <a:ext cx="170640" cy="78300"/>
            <a:chOff x="0" y="0"/>
            <a:chExt cx="227520" cy="104400"/>
          </a:xfrm>
        </p:grpSpPr>
        <p:sp>
          <p:nvSpPr>
            <p:cNvPr id="255" name="Freeform 120">
              <a:extLst>
                <a:ext uri="{FF2B5EF4-FFF2-40B4-BE49-F238E27FC236}">
                  <a16:creationId xmlns:a16="http://schemas.microsoft.com/office/drawing/2014/main" id="{B937F1E8-6D0F-AF36-9039-01389C449072}"/>
                </a:ext>
              </a:extLst>
            </p:cNvPr>
            <p:cNvSpPr/>
            <p:nvPr/>
          </p:nvSpPr>
          <p:spPr>
            <a:xfrm>
              <a:off x="0" y="127"/>
              <a:ext cx="227584" cy="104394"/>
            </a:xfrm>
            <a:custGeom>
              <a:avLst/>
              <a:gdLst/>
              <a:ahLst/>
              <a:cxnLst/>
              <a:rect l="l" t="t" r="r" b="b"/>
              <a:pathLst>
                <a:path w="227584" h="104394">
                  <a:moveTo>
                    <a:pt x="0" y="0"/>
                  </a:moveTo>
                  <a:lnTo>
                    <a:pt x="0" y="104394"/>
                  </a:lnTo>
                  <a:lnTo>
                    <a:pt x="172339" y="104394"/>
                  </a:lnTo>
                  <a:cubicBezTo>
                    <a:pt x="201549" y="104394"/>
                    <a:pt x="227584" y="81534"/>
                    <a:pt x="201549" y="52197"/>
                  </a:cubicBezTo>
                  <a:cubicBezTo>
                    <a:pt x="188595" y="35814"/>
                    <a:pt x="181991" y="19558"/>
                    <a:pt x="172339" y="0"/>
                  </a:cubicBezTo>
                  <a:close/>
                </a:path>
              </a:pathLst>
            </a:custGeom>
            <a:solidFill>
              <a:srgbClr val="0DB7C4"/>
            </a:solidFill>
          </p:spPr>
        </p:sp>
      </p:grpSp>
      <p:grpSp>
        <p:nvGrpSpPr>
          <p:cNvPr id="256" name="Group 121">
            <a:extLst>
              <a:ext uri="{FF2B5EF4-FFF2-40B4-BE49-F238E27FC236}">
                <a16:creationId xmlns:a16="http://schemas.microsoft.com/office/drawing/2014/main" id="{963DAA72-E0AE-548E-F956-9E68DC0988C7}"/>
              </a:ext>
            </a:extLst>
          </p:cNvPr>
          <p:cNvGrpSpPr/>
          <p:nvPr/>
        </p:nvGrpSpPr>
        <p:grpSpPr>
          <a:xfrm>
            <a:off x="3886560" y="2269860"/>
            <a:ext cx="260820" cy="106920"/>
            <a:chOff x="0" y="0"/>
            <a:chExt cx="347760" cy="142560"/>
          </a:xfrm>
        </p:grpSpPr>
        <p:sp>
          <p:nvSpPr>
            <p:cNvPr id="257" name="Freeform 122">
              <a:extLst>
                <a:ext uri="{FF2B5EF4-FFF2-40B4-BE49-F238E27FC236}">
                  <a16:creationId xmlns:a16="http://schemas.microsoft.com/office/drawing/2014/main" id="{ADEBB56A-AB52-9ADA-D43B-D23113BAD7C1}"/>
                </a:ext>
              </a:extLst>
            </p:cNvPr>
            <p:cNvSpPr/>
            <p:nvPr/>
          </p:nvSpPr>
          <p:spPr>
            <a:xfrm>
              <a:off x="0" y="0"/>
              <a:ext cx="347726" cy="142621"/>
            </a:xfrm>
            <a:custGeom>
              <a:avLst/>
              <a:gdLst/>
              <a:ahLst/>
              <a:cxnLst/>
              <a:rect l="l" t="t" r="r" b="b"/>
              <a:pathLst>
                <a:path w="347726" h="142621">
                  <a:moveTo>
                    <a:pt x="175514" y="0"/>
                  </a:moveTo>
                  <a:cubicBezTo>
                    <a:pt x="90932" y="0"/>
                    <a:pt x="22860" y="61595"/>
                    <a:pt x="0" y="142621"/>
                  </a:cubicBezTo>
                  <a:lnTo>
                    <a:pt x="347726" y="142621"/>
                  </a:lnTo>
                  <a:cubicBezTo>
                    <a:pt x="331597" y="61595"/>
                    <a:pt x="260096" y="0"/>
                    <a:pt x="175514" y="0"/>
                  </a:cubicBezTo>
                  <a:close/>
                </a:path>
              </a:pathLst>
            </a:custGeom>
            <a:solidFill>
              <a:srgbClr val="0DB7C4"/>
            </a:solidFill>
          </p:spPr>
        </p:sp>
      </p:grpSp>
      <p:grpSp>
        <p:nvGrpSpPr>
          <p:cNvPr id="258" name="Group 123">
            <a:extLst>
              <a:ext uri="{FF2B5EF4-FFF2-40B4-BE49-F238E27FC236}">
                <a16:creationId xmlns:a16="http://schemas.microsoft.com/office/drawing/2014/main" id="{1DF30270-3D47-A444-9672-2C60487F0598}"/>
              </a:ext>
            </a:extLst>
          </p:cNvPr>
          <p:cNvGrpSpPr/>
          <p:nvPr/>
        </p:nvGrpSpPr>
        <p:grpSpPr>
          <a:xfrm>
            <a:off x="3967020" y="2111640"/>
            <a:ext cx="102060" cy="102060"/>
            <a:chOff x="0" y="0"/>
            <a:chExt cx="136080" cy="136080"/>
          </a:xfrm>
        </p:grpSpPr>
        <p:sp>
          <p:nvSpPr>
            <p:cNvPr id="259" name="Freeform 124">
              <a:extLst>
                <a:ext uri="{FF2B5EF4-FFF2-40B4-BE49-F238E27FC236}">
                  <a16:creationId xmlns:a16="http://schemas.microsoft.com/office/drawing/2014/main" id="{9E626FDA-BEA4-B12D-BC83-26FED40E0016}"/>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solidFill>
              <a:srgbClr val="0DB7C4"/>
            </a:solidFill>
          </p:spPr>
        </p:sp>
      </p:grpSp>
      <p:grpSp>
        <p:nvGrpSpPr>
          <p:cNvPr id="260" name="Group 125">
            <a:extLst>
              <a:ext uri="{FF2B5EF4-FFF2-40B4-BE49-F238E27FC236}">
                <a16:creationId xmlns:a16="http://schemas.microsoft.com/office/drawing/2014/main" id="{36A9C8A8-C3A7-CAC6-20FD-84DD3CE53C81}"/>
              </a:ext>
            </a:extLst>
          </p:cNvPr>
          <p:cNvGrpSpPr/>
          <p:nvPr/>
        </p:nvGrpSpPr>
        <p:grpSpPr>
          <a:xfrm>
            <a:off x="3752640" y="1951260"/>
            <a:ext cx="530820" cy="584280"/>
            <a:chOff x="0" y="0"/>
            <a:chExt cx="707760" cy="779040"/>
          </a:xfrm>
        </p:grpSpPr>
        <p:sp>
          <p:nvSpPr>
            <p:cNvPr id="261" name="Freeform 126">
              <a:extLst>
                <a:ext uri="{FF2B5EF4-FFF2-40B4-BE49-F238E27FC236}">
                  <a16:creationId xmlns:a16="http://schemas.microsoft.com/office/drawing/2014/main" id="{1A6852A1-5888-9835-B006-F811A3FDA275}"/>
                </a:ext>
              </a:extLst>
            </p:cNvPr>
            <p:cNvSpPr/>
            <p:nvPr/>
          </p:nvSpPr>
          <p:spPr>
            <a:xfrm>
              <a:off x="0" y="0"/>
              <a:ext cx="707771" cy="779018"/>
            </a:xfrm>
            <a:custGeom>
              <a:avLst/>
              <a:gdLst/>
              <a:ahLst/>
              <a:cxnLst/>
              <a:rect l="l" t="t" r="r" b="b"/>
              <a:pathLst>
                <a:path w="707771" h="779018">
                  <a:moveTo>
                    <a:pt x="353822" y="139573"/>
                  </a:moveTo>
                  <a:cubicBezTo>
                    <a:pt x="431800" y="139573"/>
                    <a:pt x="496697" y="204470"/>
                    <a:pt x="496697" y="282321"/>
                  </a:cubicBezTo>
                  <a:cubicBezTo>
                    <a:pt x="496697" y="318008"/>
                    <a:pt x="480441" y="350520"/>
                    <a:pt x="460883" y="376428"/>
                  </a:cubicBezTo>
                  <a:cubicBezTo>
                    <a:pt x="545338" y="415417"/>
                    <a:pt x="600456" y="499745"/>
                    <a:pt x="600456" y="600456"/>
                  </a:cubicBezTo>
                  <a:cubicBezTo>
                    <a:pt x="600456" y="619887"/>
                    <a:pt x="584200" y="636143"/>
                    <a:pt x="564642" y="636143"/>
                  </a:cubicBezTo>
                  <a:lnTo>
                    <a:pt x="142875" y="636143"/>
                  </a:lnTo>
                  <a:cubicBezTo>
                    <a:pt x="123444" y="636143"/>
                    <a:pt x="107061" y="620014"/>
                    <a:pt x="107061" y="600456"/>
                  </a:cubicBezTo>
                  <a:cubicBezTo>
                    <a:pt x="107061" y="499745"/>
                    <a:pt x="162306" y="415417"/>
                    <a:pt x="249936" y="376428"/>
                  </a:cubicBezTo>
                  <a:cubicBezTo>
                    <a:pt x="224028" y="350520"/>
                    <a:pt x="210947" y="318008"/>
                    <a:pt x="210947" y="282321"/>
                  </a:cubicBezTo>
                  <a:cubicBezTo>
                    <a:pt x="210947" y="204470"/>
                    <a:pt x="275844" y="139573"/>
                    <a:pt x="353822" y="139573"/>
                  </a:cubicBezTo>
                  <a:close/>
                  <a:moveTo>
                    <a:pt x="0" y="0"/>
                  </a:moveTo>
                  <a:lnTo>
                    <a:pt x="0" y="779018"/>
                  </a:lnTo>
                  <a:lnTo>
                    <a:pt x="707771" y="779018"/>
                  </a:lnTo>
                  <a:lnTo>
                    <a:pt x="707771" y="103886"/>
                  </a:lnTo>
                  <a:cubicBezTo>
                    <a:pt x="707771" y="48768"/>
                    <a:pt x="659130" y="0"/>
                    <a:pt x="600710" y="0"/>
                  </a:cubicBezTo>
                  <a:close/>
                </a:path>
              </a:pathLst>
            </a:custGeom>
            <a:solidFill>
              <a:srgbClr val="0DB7C4"/>
            </a:solidFill>
          </p:spPr>
        </p:sp>
      </p:grpSp>
      <p:grpSp>
        <p:nvGrpSpPr>
          <p:cNvPr id="262" name="Group 127">
            <a:extLst>
              <a:ext uri="{FF2B5EF4-FFF2-40B4-BE49-F238E27FC236}">
                <a16:creationId xmlns:a16="http://schemas.microsoft.com/office/drawing/2014/main" id="{9218754A-15B9-3867-3514-40ECEC35B879}"/>
              </a:ext>
            </a:extLst>
          </p:cNvPr>
          <p:cNvGrpSpPr/>
          <p:nvPr/>
        </p:nvGrpSpPr>
        <p:grpSpPr>
          <a:xfrm>
            <a:off x="3967020" y="2720220"/>
            <a:ext cx="106920" cy="131760"/>
            <a:chOff x="0" y="0"/>
            <a:chExt cx="142560" cy="175680"/>
          </a:xfrm>
        </p:grpSpPr>
        <p:sp>
          <p:nvSpPr>
            <p:cNvPr id="263" name="Freeform 128">
              <a:extLst>
                <a:ext uri="{FF2B5EF4-FFF2-40B4-BE49-F238E27FC236}">
                  <a16:creationId xmlns:a16="http://schemas.microsoft.com/office/drawing/2014/main" id="{0F636C14-8E0E-9925-CBFF-8CCA2AF38033}"/>
                </a:ext>
              </a:extLst>
            </p:cNvPr>
            <p:cNvSpPr/>
            <p:nvPr/>
          </p:nvSpPr>
          <p:spPr>
            <a:xfrm>
              <a:off x="127" y="127"/>
              <a:ext cx="142494" cy="175641"/>
            </a:xfrm>
            <a:custGeom>
              <a:avLst/>
              <a:gdLst/>
              <a:ahLst/>
              <a:cxnLst/>
              <a:rect l="l" t="t" r="r" b="b"/>
              <a:pathLst>
                <a:path w="142494" h="175641">
                  <a:moveTo>
                    <a:pt x="0" y="0"/>
                  </a:moveTo>
                  <a:lnTo>
                    <a:pt x="0" y="175641"/>
                  </a:lnTo>
                  <a:lnTo>
                    <a:pt x="51816" y="143129"/>
                  </a:lnTo>
                  <a:cubicBezTo>
                    <a:pt x="54991" y="136652"/>
                    <a:pt x="64770" y="136652"/>
                    <a:pt x="71247" y="136652"/>
                  </a:cubicBezTo>
                  <a:cubicBezTo>
                    <a:pt x="73025" y="135763"/>
                    <a:pt x="74422" y="135382"/>
                    <a:pt x="75819" y="135382"/>
                  </a:cubicBezTo>
                  <a:cubicBezTo>
                    <a:pt x="79629" y="135382"/>
                    <a:pt x="82550" y="138430"/>
                    <a:pt x="87376" y="143129"/>
                  </a:cubicBezTo>
                  <a:lnTo>
                    <a:pt x="142494" y="175641"/>
                  </a:lnTo>
                  <a:lnTo>
                    <a:pt x="142494" y="0"/>
                  </a:lnTo>
                  <a:close/>
                </a:path>
              </a:pathLst>
            </a:custGeom>
            <a:solidFill>
              <a:srgbClr val="0DB7C4"/>
            </a:solidFill>
          </p:spPr>
        </p:sp>
      </p:grpSp>
      <p:grpSp>
        <p:nvGrpSpPr>
          <p:cNvPr id="264" name="Group 129">
            <a:extLst>
              <a:ext uri="{FF2B5EF4-FFF2-40B4-BE49-F238E27FC236}">
                <a16:creationId xmlns:a16="http://schemas.microsoft.com/office/drawing/2014/main" id="{0AF282C7-6249-DA94-5D61-87D852F9B322}"/>
              </a:ext>
            </a:extLst>
          </p:cNvPr>
          <p:cNvGrpSpPr/>
          <p:nvPr/>
        </p:nvGrpSpPr>
        <p:grpSpPr>
          <a:xfrm>
            <a:off x="9962100" y="2165640"/>
            <a:ext cx="396900" cy="153360"/>
            <a:chOff x="0" y="0"/>
            <a:chExt cx="529200" cy="204480"/>
          </a:xfrm>
        </p:grpSpPr>
        <p:sp>
          <p:nvSpPr>
            <p:cNvPr id="265" name="Freeform 130">
              <a:extLst>
                <a:ext uri="{FF2B5EF4-FFF2-40B4-BE49-F238E27FC236}">
                  <a16:creationId xmlns:a16="http://schemas.microsoft.com/office/drawing/2014/main" id="{EC3631C5-702B-DA8E-E590-AF9AE79B71A9}"/>
                </a:ext>
              </a:extLst>
            </p:cNvPr>
            <p:cNvSpPr/>
            <p:nvPr/>
          </p:nvSpPr>
          <p:spPr>
            <a:xfrm>
              <a:off x="127" y="0"/>
              <a:ext cx="529209" cy="204470"/>
            </a:xfrm>
            <a:custGeom>
              <a:avLst/>
              <a:gdLst/>
              <a:ahLst/>
              <a:cxnLst/>
              <a:rect l="l" t="t" r="r" b="b"/>
              <a:pathLst>
                <a:path w="529209" h="204470">
                  <a:moveTo>
                    <a:pt x="48641" y="0"/>
                  </a:moveTo>
                  <a:cubicBezTo>
                    <a:pt x="32385" y="0"/>
                    <a:pt x="16129" y="3302"/>
                    <a:pt x="0" y="12954"/>
                  </a:cubicBezTo>
                  <a:lnTo>
                    <a:pt x="259715" y="204470"/>
                  </a:lnTo>
                  <a:lnTo>
                    <a:pt x="529209" y="16256"/>
                  </a:lnTo>
                  <a:cubicBezTo>
                    <a:pt x="512953" y="3302"/>
                    <a:pt x="493522" y="0"/>
                    <a:pt x="470789" y="0"/>
                  </a:cubicBezTo>
                  <a:close/>
                </a:path>
              </a:pathLst>
            </a:custGeom>
            <a:solidFill>
              <a:srgbClr val="0DB7C4"/>
            </a:solidFill>
          </p:spPr>
        </p:sp>
      </p:grpSp>
      <p:grpSp>
        <p:nvGrpSpPr>
          <p:cNvPr id="266" name="Group 131">
            <a:extLst>
              <a:ext uri="{FF2B5EF4-FFF2-40B4-BE49-F238E27FC236}">
                <a16:creationId xmlns:a16="http://schemas.microsoft.com/office/drawing/2014/main" id="{12C4A462-AA89-8EAC-4A34-D0C32D842FF1}"/>
              </a:ext>
            </a:extLst>
          </p:cNvPr>
          <p:cNvGrpSpPr/>
          <p:nvPr/>
        </p:nvGrpSpPr>
        <p:grpSpPr>
          <a:xfrm>
            <a:off x="9920520" y="2211540"/>
            <a:ext cx="474660" cy="319140"/>
            <a:chOff x="0" y="0"/>
            <a:chExt cx="632880" cy="425520"/>
          </a:xfrm>
        </p:grpSpPr>
        <p:sp>
          <p:nvSpPr>
            <p:cNvPr id="267" name="Freeform 132">
              <a:extLst>
                <a:ext uri="{FF2B5EF4-FFF2-40B4-BE49-F238E27FC236}">
                  <a16:creationId xmlns:a16="http://schemas.microsoft.com/office/drawing/2014/main" id="{5C8A7E4E-A6B7-4734-92A5-44D3BA8BE891}"/>
                </a:ext>
              </a:extLst>
            </p:cNvPr>
            <p:cNvSpPr/>
            <p:nvPr/>
          </p:nvSpPr>
          <p:spPr>
            <a:xfrm>
              <a:off x="0" y="127"/>
              <a:ext cx="632968" cy="425450"/>
            </a:xfrm>
            <a:custGeom>
              <a:avLst/>
              <a:gdLst/>
              <a:ahLst/>
              <a:cxnLst/>
              <a:rect l="l" t="t" r="r" b="b"/>
              <a:pathLst>
                <a:path w="632968" h="425450">
                  <a:moveTo>
                    <a:pt x="6477" y="0"/>
                  </a:moveTo>
                  <a:cubicBezTo>
                    <a:pt x="3302" y="12954"/>
                    <a:pt x="0" y="29210"/>
                    <a:pt x="0" y="38989"/>
                  </a:cubicBezTo>
                  <a:lnTo>
                    <a:pt x="0" y="321564"/>
                  </a:lnTo>
                  <a:cubicBezTo>
                    <a:pt x="0" y="376682"/>
                    <a:pt x="48768" y="425450"/>
                    <a:pt x="107188" y="425450"/>
                  </a:cubicBezTo>
                  <a:lnTo>
                    <a:pt x="529082" y="425450"/>
                  </a:lnTo>
                  <a:cubicBezTo>
                    <a:pt x="584200" y="425450"/>
                    <a:pt x="632968" y="376682"/>
                    <a:pt x="632968" y="321564"/>
                  </a:cubicBezTo>
                  <a:lnTo>
                    <a:pt x="632968" y="38989"/>
                  </a:lnTo>
                  <a:cubicBezTo>
                    <a:pt x="632968" y="29210"/>
                    <a:pt x="629666" y="19558"/>
                    <a:pt x="629666" y="6477"/>
                  </a:cubicBezTo>
                  <a:lnTo>
                    <a:pt x="337566" y="211074"/>
                  </a:lnTo>
                  <a:cubicBezTo>
                    <a:pt x="331089" y="214376"/>
                    <a:pt x="324612" y="214376"/>
                    <a:pt x="314833" y="214376"/>
                  </a:cubicBezTo>
                  <a:cubicBezTo>
                    <a:pt x="308356" y="214376"/>
                    <a:pt x="305181" y="214376"/>
                    <a:pt x="295402" y="211074"/>
                  </a:cubicBezTo>
                  <a:lnTo>
                    <a:pt x="6477" y="0"/>
                  </a:lnTo>
                  <a:close/>
                </a:path>
              </a:pathLst>
            </a:custGeom>
            <a:solidFill>
              <a:srgbClr val="0DB7C4"/>
            </a:solidFill>
          </p:spPr>
        </p:sp>
      </p:grpSp>
      <p:grpSp>
        <p:nvGrpSpPr>
          <p:cNvPr id="268" name="Group 133">
            <a:extLst>
              <a:ext uri="{FF2B5EF4-FFF2-40B4-BE49-F238E27FC236}">
                <a16:creationId xmlns:a16="http://schemas.microsoft.com/office/drawing/2014/main" id="{65CDA1DC-7B1E-818A-6B85-33C88CBB1AE8}"/>
              </a:ext>
            </a:extLst>
          </p:cNvPr>
          <p:cNvGrpSpPr/>
          <p:nvPr/>
        </p:nvGrpSpPr>
        <p:grpSpPr>
          <a:xfrm>
            <a:off x="9494460" y="2058180"/>
            <a:ext cx="584280" cy="582120"/>
            <a:chOff x="0" y="0"/>
            <a:chExt cx="779040" cy="776160"/>
          </a:xfrm>
        </p:grpSpPr>
        <p:sp>
          <p:nvSpPr>
            <p:cNvPr id="269" name="Freeform 134">
              <a:extLst>
                <a:ext uri="{FF2B5EF4-FFF2-40B4-BE49-F238E27FC236}">
                  <a16:creationId xmlns:a16="http://schemas.microsoft.com/office/drawing/2014/main" id="{B786927E-FAE0-1F2B-93E2-FD06F2AC883D}"/>
                </a:ext>
              </a:extLst>
            </p:cNvPr>
            <p:cNvSpPr/>
            <p:nvPr/>
          </p:nvSpPr>
          <p:spPr>
            <a:xfrm>
              <a:off x="127" y="127"/>
              <a:ext cx="779018" cy="776097"/>
            </a:xfrm>
            <a:custGeom>
              <a:avLst/>
              <a:gdLst/>
              <a:ahLst/>
              <a:cxnLst/>
              <a:rect l="l" t="t" r="r" b="b"/>
              <a:pathLst>
                <a:path w="779018" h="776097">
                  <a:moveTo>
                    <a:pt x="389382" y="207772"/>
                  </a:moveTo>
                  <a:cubicBezTo>
                    <a:pt x="408813" y="207772"/>
                    <a:pt x="425196" y="224028"/>
                    <a:pt x="425196" y="243586"/>
                  </a:cubicBezTo>
                  <a:cubicBezTo>
                    <a:pt x="425196" y="266319"/>
                    <a:pt x="408940"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649"/>
                  </a:moveTo>
                  <a:cubicBezTo>
                    <a:pt x="266065" y="493649"/>
                    <a:pt x="282448" y="509778"/>
                    <a:pt x="282448" y="529336"/>
                  </a:cubicBezTo>
                  <a:cubicBezTo>
                    <a:pt x="282448" y="548894"/>
                    <a:pt x="266192" y="565150"/>
                    <a:pt x="246634" y="565150"/>
                  </a:cubicBezTo>
                  <a:lnTo>
                    <a:pt x="175260" y="565150"/>
                  </a:lnTo>
                  <a:cubicBezTo>
                    <a:pt x="152654" y="565150"/>
                    <a:pt x="136271" y="548894"/>
                    <a:pt x="136271" y="529336"/>
                  </a:cubicBezTo>
                  <a:cubicBezTo>
                    <a:pt x="136271" y="509778"/>
                    <a:pt x="152527" y="493649"/>
                    <a:pt x="175260" y="493649"/>
                  </a:cubicBezTo>
                  <a:close/>
                  <a:moveTo>
                    <a:pt x="0" y="0"/>
                  </a:moveTo>
                  <a:lnTo>
                    <a:pt x="0" y="776097"/>
                  </a:lnTo>
                  <a:lnTo>
                    <a:pt x="779018" y="776097"/>
                  </a:lnTo>
                  <a:lnTo>
                    <a:pt x="779018" y="704723"/>
                  </a:lnTo>
                  <a:lnTo>
                    <a:pt x="671830" y="704723"/>
                  </a:lnTo>
                  <a:cubicBezTo>
                    <a:pt x="574421" y="704723"/>
                    <a:pt x="499872" y="626745"/>
                    <a:pt x="499872" y="529336"/>
                  </a:cubicBezTo>
                  <a:lnTo>
                    <a:pt x="499872" y="246761"/>
                  </a:lnTo>
                  <a:cubicBezTo>
                    <a:pt x="499872" y="149352"/>
                    <a:pt x="574421" y="74549"/>
                    <a:pt x="671830" y="74549"/>
                  </a:cubicBezTo>
                  <a:lnTo>
                    <a:pt x="779018" y="74549"/>
                  </a:lnTo>
                  <a:lnTo>
                    <a:pt x="779018" y="0"/>
                  </a:lnTo>
                  <a:close/>
                </a:path>
              </a:pathLst>
            </a:custGeom>
            <a:solidFill>
              <a:srgbClr val="0DB7C4"/>
            </a:solidFill>
          </p:spPr>
        </p:sp>
      </p:grpSp>
      <p:grpSp>
        <p:nvGrpSpPr>
          <p:cNvPr id="270" name="Group 135">
            <a:extLst>
              <a:ext uri="{FF2B5EF4-FFF2-40B4-BE49-F238E27FC236}">
                <a16:creationId xmlns:a16="http://schemas.microsoft.com/office/drawing/2014/main" id="{FE90E68E-93CC-2767-4DD0-C09D28AE5D61}"/>
              </a:ext>
            </a:extLst>
          </p:cNvPr>
          <p:cNvGrpSpPr/>
          <p:nvPr/>
        </p:nvGrpSpPr>
        <p:grpSpPr>
          <a:xfrm>
            <a:off x="9494460" y="1897800"/>
            <a:ext cx="584280" cy="106920"/>
            <a:chOff x="0" y="0"/>
            <a:chExt cx="779040" cy="142560"/>
          </a:xfrm>
        </p:grpSpPr>
        <p:sp>
          <p:nvSpPr>
            <p:cNvPr id="271" name="Freeform 136">
              <a:extLst>
                <a:ext uri="{FF2B5EF4-FFF2-40B4-BE49-F238E27FC236}">
                  <a16:creationId xmlns:a16="http://schemas.microsoft.com/office/drawing/2014/main" id="{5C643D13-3018-BAB7-93F9-53F54EF8C687}"/>
                </a:ext>
              </a:extLst>
            </p:cNvPr>
            <p:cNvSpPr/>
            <p:nvPr/>
          </p:nvSpPr>
          <p:spPr>
            <a:xfrm>
              <a:off x="127" y="127"/>
              <a:ext cx="779018" cy="142494"/>
            </a:xfrm>
            <a:custGeom>
              <a:avLst/>
              <a:gdLst/>
              <a:ahLst/>
              <a:cxnLst/>
              <a:rect l="l" t="t" r="r" b="b"/>
              <a:pathLst>
                <a:path w="779018" h="142494">
                  <a:moveTo>
                    <a:pt x="103886" y="0"/>
                  </a:moveTo>
                  <a:cubicBezTo>
                    <a:pt x="48641" y="0"/>
                    <a:pt x="0" y="48514"/>
                    <a:pt x="0" y="106807"/>
                  </a:cubicBezTo>
                  <a:lnTo>
                    <a:pt x="0" y="142494"/>
                  </a:lnTo>
                  <a:lnTo>
                    <a:pt x="779018" y="142494"/>
                  </a:lnTo>
                  <a:lnTo>
                    <a:pt x="779018" y="106807"/>
                  </a:lnTo>
                  <a:cubicBezTo>
                    <a:pt x="779018" y="48514"/>
                    <a:pt x="730250" y="0"/>
                    <a:pt x="671830" y="0"/>
                  </a:cubicBezTo>
                  <a:close/>
                </a:path>
              </a:pathLst>
            </a:custGeom>
            <a:solidFill>
              <a:srgbClr val="0DB7C4"/>
            </a:solidFill>
          </p:spPr>
        </p:sp>
      </p:grpSp>
      <p:grpSp>
        <p:nvGrpSpPr>
          <p:cNvPr id="272" name="Group 137">
            <a:extLst>
              <a:ext uri="{FF2B5EF4-FFF2-40B4-BE49-F238E27FC236}">
                <a16:creationId xmlns:a16="http://schemas.microsoft.com/office/drawing/2014/main" id="{0B2DD72C-6B9E-41C2-2D1C-C12A165F45A2}"/>
              </a:ext>
            </a:extLst>
          </p:cNvPr>
          <p:cNvGrpSpPr/>
          <p:nvPr/>
        </p:nvGrpSpPr>
        <p:grpSpPr>
          <a:xfrm>
            <a:off x="9494460" y="2691060"/>
            <a:ext cx="584280" cy="106920"/>
            <a:chOff x="0" y="0"/>
            <a:chExt cx="779040" cy="142560"/>
          </a:xfrm>
        </p:grpSpPr>
        <p:sp>
          <p:nvSpPr>
            <p:cNvPr id="273" name="Freeform 138">
              <a:extLst>
                <a:ext uri="{FF2B5EF4-FFF2-40B4-BE49-F238E27FC236}">
                  <a16:creationId xmlns:a16="http://schemas.microsoft.com/office/drawing/2014/main" id="{91D4B453-81FA-E5C8-3506-951537C55E44}"/>
                </a:ext>
              </a:extLst>
            </p:cNvPr>
            <p:cNvSpPr/>
            <p:nvPr/>
          </p:nvSpPr>
          <p:spPr>
            <a:xfrm>
              <a:off x="127" y="0"/>
              <a:ext cx="779018" cy="142494"/>
            </a:xfrm>
            <a:custGeom>
              <a:avLst/>
              <a:gdLst/>
              <a:ahLst/>
              <a:cxnLst/>
              <a:rect l="l" t="t" r="r" b="b"/>
              <a:pathLst>
                <a:path w="779018" h="142494">
                  <a:moveTo>
                    <a:pt x="0" y="0"/>
                  </a:moveTo>
                  <a:lnTo>
                    <a:pt x="0" y="35687"/>
                  </a:lnTo>
                  <a:cubicBezTo>
                    <a:pt x="0" y="97155"/>
                    <a:pt x="45466" y="142494"/>
                    <a:pt x="103886" y="142494"/>
                  </a:cubicBezTo>
                  <a:lnTo>
                    <a:pt x="671830" y="142494"/>
                  </a:lnTo>
                  <a:cubicBezTo>
                    <a:pt x="730250" y="142494"/>
                    <a:pt x="779018" y="93980"/>
                    <a:pt x="779018" y="35687"/>
                  </a:cubicBezTo>
                  <a:lnTo>
                    <a:pt x="779018" y="0"/>
                  </a:lnTo>
                  <a:close/>
                </a:path>
              </a:pathLst>
            </a:custGeom>
            <a:solidFill>
              <a:srgbClr val="0DB7C4"/>
            </a:solidFill>
          </p:spPr>
        </p:sp>
      </p:grpSp>
      <p:grpSp>
        <p:nvGrpSpPr>
          <p:cNvPr id="274" name="Group 139">
            <a:extLst>
              <a:ext uri="{FF2B5EF4-FFF2-40B4-BE49-F238E27FC236}">
                <a16:creationId xmlns:a16="http://schemas.microsoft.com/office/drawing/2014/main" id="{3F397A30-E796-8E9F-FF20-F850BDCC69E6}"/>
              </a:ext>
            </a:extLst>
          </p:cNvPr>
          <p:cNvGrpSpPr/>
          <p:nvPr/>
        </p:nvGrpSpPr>
        <p:grpSpPr>
          <a:xfrm>
            <a:off x="11213280" y="2018220"/>
            <a:ext cx="260820" cy="262980"/>
            <a:chOff x="0" y="0"/>
            <a:chExt cx="347760" cy="350640"/>
          </a:xfrm>
        </p:grpSpPr>
        <p:sp>
          <p:nvSpPr>
            <p:cNvPr id="275" name="Freeform 140">
              <a:extLst>
                <a:ext uri="{FF2B5EF4-FFF2-40B4-BE49-F238E27FC236}">
                  <a16:creationId xmlns:a16="http://schemas.microsoft.com/office/drawing/2014/main" id="{E56C93D9-A672-6B1E-A2DD-A6CBE60CE584}"/>
                </a:ext>
              </a:extLst>
            </p:cNvPr>
            <p:cNvSpPr/>
            <p:nvPr/>
          </p:nvSpPr>
          <p:spPr>
            <a:xfrm>
              <a:off x="127" y="127"/>
              <a:ext cx="347726" cy="350520"/>
            </a:xfrm>
            <a:custGeom>
              <a:avLst/>
              <a:gdLst/>
              <a:ahLst/>
              <a:cxnLst/>
              <a:rect l="l" t="t" r="r" b="b"/>
              <a:pathLst>
                <a:path w="347726" h="350520">
                  <a:moveTo>
                    <a:pt x="35687" y="0"/>
                  </a:moveTo>
                  <a:cubicBezTo>
                    <a:pt x="16129" y="0"/>
                    <a:pt x="0" y="16129"/>
                    <a:pt x="0" y="35687"/>
                  </a:cubicBezTo>
                  <a:cubicBezTo>
                    <a:pt x="0" y="55245"/>
                    <a:pt x="16129" y="71374"/>
                    <a:pt x="35687" y="71374"/>
                  </a:cubicBezTo>
                  <a:lnTo>
                    <a:pt x="104013" y="71374"/>
                  </a:lnTo>
                  <a:cubicBezTo>
                    <a:pt x="162560" y="71374"/>
                    <a:pt x="211328" y="120015"/>
                    <a:pt x="211328" y="178435"/>
                  </a:cubicBezTo>
                  <a:lnTo>
                    <a:pt x="211328" y="233680"/>
                  </a:lnTo>
                  <a:lnTo>
                    <a:pt x="198374" y="224028"/>
                  </a:lnTo>
                  <a:cubicBezTo>
                    <a:pt x="191897" y="217551"/>
                    <a:pt x="182880" y="214249"/>
                    <a:pt x="173863" y="214249"/>
                  </a:cubicBezTo>
                  <a:cubicBezTo>
                    <a:pt x="164846" y="214249"/>
                    <a:pt x="155956" y="217551"/>
                    <a:pt x="149479" y="224028"/>
                  </a:cubicBezTo>
                  <a:cubicBezTo>
                    <a:pt x="136525" y="233680"/>
                    <a:pt x="136525" y="259715"/>
                    <a:pt x="149479" y="272669"/>
                  </a:cubicBezTo>
                  <a:lnTo>
                    <a:pt x="217805" y="340868"/>
                  </a:lnTo>
                  <a:cubicBezTo>
                    <a:pt x="224282" y="347345"/>
                    <a:pt x="234061" y="350520"/>
                    <a:pt x="243332" y="350520"/>
                  </a:cubicBezTo>
                  <a:cubicBezTo>
                    <a:pt x="252603" y="350520"/>
                    <a:pt x="261620" y="347345"/>
                    <a:pt x="266446" y="340868"/>
                  </a:cubicBezTo>
                  <a:lnTo>
                    <a:pt x="337947" y="272669"/>
                  </a:lnTo>
                  <a:cubicBezTo>
                    <a:pt x="347726" y="259715"/>
                    <a:pt x="347726" y="233680"/>
                    <a:pt x="337947" y="224028"/>
                  </a:cubicBezTo>
                  <a:cubicBezTo>
                    <a:pt x="331470" y="217551"/>
                    <a:pt x="321691" y="214249"/>
                    <a:pt x="312420" y="214249"/>
                  </a:cubicBezTo>
                  <a:cubicBezTo>
                    <a:pt x="303149" y="214249"/>
                    <a:pt x="294132" y="217551"/>
                    <a:pt x="289306" y="224028"/>
                  </a:cubicBezTo>
                  <a:lnTo>
                    <a:pt x="276352" y="233680"/>
                  </a:lnTo>
                  <a:lnTo>
                    <a:pt x="276352" y="178435"/>
                  </a:lnTo>
                  <a:cubicBezTo>
                    <a:pt x="282702" y="81153"/>
                    <a:pt x="201422" y="0"/>
                    <a:pt x="104013" y="0"/>
                  </a:cubicBezTo>
                  <a:close/>
                </a:path>
              </a:pathLst>
            </a:custGeom>
            <a:solidFill>
              <a:srgbClr val="0DB7C4"/>
            </a:solidFill>
          </p:spPr>
        </p:sp>
      </p:grpSp>
      <p:grpSp>
        <p:nvGrpSpPr>
          <p:cNvPr id="276" name="Group 141">
            <a:extLst>
              <a:ext uri="{FF2B5EF4-FFF2-40B4-BE49-F238E27FC236}">
                <a16:creationId xmlns:a16="http://schemas.microsoft.com/office/drawing/2014/main" id="{890B5A4F-45A0-DA22-F487-B0B33F3F76A2}"/>
              </a:ext>
            </a:extLst>
          </p:cNvPr>
          <p:cNvGrpSpPr/>
          <p:nvPr/>
        </p:nvGrpSpPr>
        <p:grpSpPr>
          <a:xfrm>
            <a:off x="10845540" y="2548500"/>
            <a:ext cx="262980" cy="262980"/>
            <a:chOff x="0" y="0"/>
            <a:chExt cx="350640" cy="350640"/>
          </a:xfrm>
        </p:grpSpPr>
        <p:sp>
          <p:nvSpPr>
            <p:cNvPr id="277" name="Freeform 142">
              <a:extLst>
                <a:ext uri="{FF2B5EF4-FFF2-40B4-BE49-F238E27FC236}">
                  <a16:creationId xmlns:a16="http://schemas.microsoft.com/office/drawing/2014/main" id="{FB88DA1D-1DA2-BD6E-8E41-9E351B821B72}"/>
                </a:ext>
              </a:extLst>
            </p:cNvPr>
            <p:cNvSpPr/>
            <p:nvPr/>
          </p:nvSpPr>
          <p:spPr>
            <a:xfrm>
              <a:off x="127" y="127"/>
              <a:ext cx="350520" cy="350520"/>
            </a:xfrm>
            <a:custGeom>
              <a:avLst/>
              <a:gdLst/>
              <a:ahLst/>
              <a:cxnLst/>
              <a:rect l="l" t="t" r="r" b="b"/>
              <a:pathLst>
                <a:path w="350520" h="350520">
                  <a:moveTo>
                    <a:pt x="104267" y="0"/>
                  </a:moveTo>
                  <a:cubicBezTo>
                    <a:pt x="94869" y="0"/>
                    <a:pt x="85979" y="3175"/>
                    <a:pt x="81153" y="9652"/>
                  </a:cubicBezTo>
                  <a:lnTo>
                    <a:pt x="12954" y="77851"/>
                  </a:lnTo>
                  <a:cubicBezTo>
                    <a:pt x="0" y="90932"/>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494"/>
                    <a:pt x="149352" y="347345"/>
                    <a:pt x="246634" y="347345"/>
                  </a:cubicBezTo>
                  <a:lnTo>
                    <a:pt x="314833" y="347345"/>
                  </a:lnTo>
                  <a:lnTo>
                    <a:pt x="314833" y="350520"/>
                  </a:lnTo>
                  <a:cubicBezTo>
                    <a:pt x="334264" y="350520"/>
                    <a:pt x="350520" y="334391"/>
                    <a:pt x="350520" y="314833"/>
                  </a:cubicBezTo>
                  <a:cubicBezTo>
                    <a:pt x="350520" y="295275"/>
                    <a:pt x="334391" y="279019"/>
                    <a:pt x="314833" y="279019"/>
                  </a:cubicBezTo>
                  <a:lnTo>
                    <a:pt x="243459" y="279019"/>
                  </a:lnTo>
                  <a:cubicBezTo>
                    <a:pt x="185039" y="279019"/>
                    <a:pt x="136398" y="230378"/>
                    <a:pt x="136398" y="171958"/>
                  </a:cubicBezTo>
                  <a:lnTo>
                    <a:pt x="136398" y="116840"/>
                  </a:lnTo>
                  <a:lnTo>
                    <a:pt x="149352" y="126492"/>
                  </a:lnTo>
                  <a:cubicBezTo>
                    <a:pt x="155829" y="132969"/>
                    <a:pt x="164719" y="136271"/>
                    <a:pt x="173736" y="136271"/>
                  </a:cubicBezTo>
                  <a:cubicBezTo>
                    <a:pt x="182753" y="136271"/>
                    <a:pt x="191516" y="132969"/>
                    <a:pt x="198120" y="126492"/>
                  </a:cubicBezTo>
                  <a:cubicBezTo>
                    <a:pt x="211074" y="116840"/>
                    <a:pt x="211074" y="90805"/>
                    <a:pt x="198120" y="77851"/>
                  </a:cubicBezTo>
                  <a:lnTo>
                    <a:pt x="129794" y="9652"/>
                  </a:lnTo>
                  <a:cubicBezTo>
                    <a:pt x="123317" y="3175"/>
                    <a:pt x="113538" y="0"/>
                    <a:pt x="104267" y="0"/>
                  </a:cubicBezTo>
                  <a:close/>
                </a:path>
              </a:pathLst>
            </a:custGeom>
            <a:solidFill>
              <a:srgbClr val="0DB7C4"/>
            </a:solidFill>
          </p:spPr>
        </p:sp>
      </p:grpSp>
      <p:grpSp>
        <p:nvGrpSpPr>
          <p:cNvPr id="278" name="Group 143">
            <a:extLst>
              <a:ext uri="{FF2B5EF4-FFF2-40B4-BE49-F238E27FC236}">
                <a16:creationId xmlns:a16="http://schemas.microsoft.com/office/drawing/2014/main" id="{8EFA669F-8904-7F18-F4DE-1187873E9A8C}"/>
              </a:ext>
            </a:extLst>
          </p:cNvPr>
          <p:cNvGrpSpPr/>
          <p:nvPr/>
        </p:nvGrpSpPr>
        <p:grpSpPr>
          <a:xfrm>
            <a:off x="10629000" y="1913460"/>
            <a:ext cx="637740" cy="474660"/>
            <a:chOff x="0" y="0"/>
            <a:chExt cx="850320" cy="632880"/>
          </a:xfrm>
        </p:grpSpPr>
        <p:sp>
          <p:nvSpPr>
            <p:cNvPr id="279" name="Freeform 144">
              <a:extLst>
                <a:ext uri="{FF2B5EF4-FFF2-40B4-BE49-F238E27FC236}">
                  <a16:creationId xmlns:a16="http://schemas.microsoft.com/office/drawing/2014/main" id="{19FCA22E-D3EC-0FF5-22E3-82127FAF05D6}"/>
                </a:ext>
              </a:extLst>
            </p:cNvPr>
            <p:cNvSpPr/>
            <p:nvPr/>
          </p:nvSpPr>
          <p:spPr>
            <a:xfrm>
              <a:off x="127" y="0"/>
              <a:ext cx="850265" cy="632841"/>
            </a:xfrm>
            <a:custGeom>
              <a:avLst/>
              <a:gdLst/>
              <a:ahLst/>
              <a:cxnLst/>
              <a:rect l="l" t="t" r="r" b="b"/>
              <a:pathLst>
                <a:path w="850265" h="632841">
                  <a:moveTo>
                    <a:pt x="431673" y="0"/>
                  </a:moveTo>
                  <a:cubicBezTo>
                    <a:pt x="236855" y="0"/>
                    <a:pt x="77851" y="159131"/>
                    <a:pt x="77851" y="353822"/>
                  </a:cubicBezTo>
                  <a:lnTo>
                    <a:pt x="77851" y="363601"/>
                  </a:lnTo>
                  <a:cubicBezTo>
                    <a:pt x="35560" y="379730"/>
                    <a:pt x="9652" y="415544"/>
                    <a:pt x="9652" y="460883"/>
                  </a:cubicBezTo>
                  <a:lnTo>
                    <a:pt x="9652" y="528955"/>
                  </a:lnTo>
                  <a:cubicBezTo>
                    <a:pt x="0" y="584200"/>
                    <a:pt x="48641" y="632841"/>
                    <a:pt x="103759" y="632841"/>
                  </a:cubicBezTo>
                  <a:cubicBezTo>
                    <a:pt x="116713" y="632841"/>
                    <a:pt x="129667" y="629666"/>
                    <a:pt x="142748" y="626364"/>
                  </a:cubicBezTo>
                  <a:lnTo>
                    <a:pt x="142748" y="350647"/>
                  </a:lnTo>
                  <a:cubicBezTo>
                    <a:pt x="142748" y="194818"/>
                    <a:pt x="272542" y="64897"/>
                    <a:pt x="425069" y="64897"/>
                  </a:cubicBezTo>
                  <a:cubicBezTo>
                    <a:pt x="580771" y="64897"/>
                    <a:pt x="710692" y="194691"/>
                    <a:pt x="710692" y="350647"/>
                  </a:cubicBezTo>
                  <a:lnTo>
                    <a:pt x="710692" y="626364"/>
                  </a:lnTo>
                  <a:cubicBezTo>
                    <a:pt x="720471" y="629666"/>
                    <a:pt x="733425" y="632841"/>
                    <a:pt x="746379" y="632841"/>
                  </a:cubicBezTo>
                  <a:cubicBezTo>
                    <a:pt x="801497" y="632841"/>
                    <a:pt x="850265" y="584200"/>
                    <a:pt x="850265" y="528955"/>
                  </a:cubicBezTo>
                  <a:lnTo>
                    <a:pt x="850265" y="460883"/>
                  </a:lnTo>
                  <a:cubicBezTo>
                    <a:pt x="850265" y="415417"/>
                    <a:pt x="824357" y="373253"/>
                    <a:pt x="782066" y="363474"/>
                  </a:cubicBezTo>
                  <a:lnTo>
                    <a:pt x="782066" y="353695"/>
                  </a:lnTo>
                  <a:cubicBezTo>
                    <a:pt x="782066" y="159131"/>
                    <a:pt x="623189" y="0"/>
                    <a:pt x="431673" y="0"/>
                  </a:cubicBezTo>
                  <a:close/>
                </a:path>
              </a:pathLst>
            </a:custGeom>
            <a:solidFill>
              <a:srgbClr val="0DB7C4"/>
            </a:solidFill>
          </p:spPr>
        </p:sp>
      </p:grpSp>
      <p:grpSp>
        <p:nvGrpSpPr>
          <p:cNvPr id="280" name="Group 145">
            <a:extLst>
              <a:ext uri="{FF2B5EF4-FFF2-40B4-BE49-F238E27FC236}">
                <a16:creationId xmlns:a16="http://schemas.microsoft.com/office/drawing/2014/main" id="{90C4A6FA-0B45-1551-0439-2B107658179C}"/>
              </a:ext>
            </a:extLst>
          </p:cNvPr>
          <p:cNvGrpSpPr/>
          <p:nvPr/>
        </p:nvGrpSpPr>
        <p:grpSpPr>
          <a:xfrm>
            <a:off x="10789920" y="2071680"/>
            <a:ext cx="324000" cy="161460"/>
            <a:chOff x="0" y="0"/>
            <a:chExt cx="432000" cy="215280"/>
          </a:xfrm>
        </p:grpSpPr>
        <p:sp>
          <p:nvSpPr>
            <p:cNvPr id="281" name="Freeform 146">
              <a:extLst>
                <a:ext uri="{FF2B5EF4-FFF2-40B4-BE49-F238E27FC236}">
                  <a16:creationId xmlns:a16="http://schemas.microsoft.com/office/drawing/2014/main" id="{0ADE880C-6CC5-DC6E-7C9F-F4B254A71111}"/>
                </a:ext>
              </a:extLst>
            </p:cNvPr>
            <p:cNvSpPr/>
            <p:nvPr/>
          </p:nvSpPr>
          <p:spPr>
            <a:xfrm>
              <a:off x="127" y="127"/>
              <a:ext cx="432054" cy="215265"/>
            </a:xfrm>
            <a:custGeom>
              <a:avLst/>
              <a:gdLst/>
              <a:ahLst/>
              <a:cxnLst/>
              <a:rect l="l" t="t" r="r" b="b"/>
              <a:pathLst>
                <a:path w="432054" h="215265">
                  <a:moveTo>
                    <a:pt x="178689" y="0"/>
                  </a:moveTo>
                  <a:cubicBezTo>
                    <a:pt x="81280" y="0"/>
                    <a:pt x="0" y="77851"/>
                    <a:pt x="0" y="175260"/>
                  </a:cubicBezTo>
                  <a:lnTo>
                    <a:pt x="0" y="211074"/>
                  </a:lnTo>
                  <a:lnTo>
                    <a:pt x="126746" y="211074"/>
                  </a:lnTo>
                  <a:cubicBezTo>
                    <a:pt x="159258" y="211074"/>
                    <a:pt x="194945" y="211074"/>
                    <a:pt x="207899" y="204597"/>
                  </a:cubicBezTo>
                  <a:cubicBezTo>
                    <a:pt x="211201" y="201295"/>
                    <a:pt x="214376" y="188341"/>
                    <a:pt x="214376" y="178689"/>
                  </a:cubicBezTo>
                  <a:cubicBezTo>
                    <a:pt x="214376" y="159258"/>
                    <a:pt x="230632" y="142875"/>
                    <a:pt x="253365" y="142875"/>
                  </a:cubicBezTo>
                  <a:cubicBezTo>
                    <a:pt x="272796" y="142875"/>
                    <a:pt x="289179" y="159131"/>
                    <a:pt x="289179" y="178689"/>
                  </a:cubicBezTo>
                  <a:cubicBezTo>
                    <a:pt x="289179" y="188341"/>
                    <a:pt x="289179" y="201422"/>
                    <a:pt x="295656" y="204597"/>
                  </a:cubicBezTo>
                  <a:cubicBezTo>
                    <a:pt x="303276" y="212090"/>
                    <a:pt x="318643" y="215265"/>
                    <a:pt x="336677" y="215265"/>
                  </a:cubicBezTo>
                  <a:cubicBezTo>
                    <a:pt x="349377" y="215265"/>
                    <a:pt x="363347" y="213741"/>
                    <a:pt x="376936" y="211074"/>
                  </a:cubicBezTo>
                  <a:lnTo>
                    <a:pt x="432054" y="211074"/>
                  </a:lnTo>
                  <a:lnTo>
                    <a:pt x="432054" y="175260"/>
                  </a:lnTo>
                  <a:lnTo>
                    <a:pt x="425577" y="175260"/>
                  </a:lnTo>
                  <a:cubicBezTo>
                    <a:pt x="425577" y="77851"/>
                    <a:pt x="344297" y="0"/>
                    <a:pt x="246888" y="0"/>
                  </a:cubicBezTo>
                  <a:close/>
                </a:path>
              </a:pathLst>
            </a:custGeom>
            <a:solidFill>
              <a:srgbClr val="0DB7C4"/>
            </a:solidFill>
          </p:spPr>
        </p:sp>
      </p:grpSp>
      <p:grpSp>
        <p:nvGrpSpPr>
          <p:cNvPr id="282" name="Group 147">
            <a:extLst>
              <a:ext uri="{FF2B5EF4-FFF2-40B4-BE49-F238E27FC236}">
                <a16:creationId xmlns:a16="http://schemas.microsoft.com/office/drawing/2014/main" id="{B56A3C65-6104-2E60-F5E3-32767E62DDE4}"/>
              </a:ext>
            </a:extLst>
          </p:cNvPr>
          <p:cNvGrpSpPr/>
          <p:nvPr/>
        </p:nvGrpSpPr>
        <p:grpSpPr>
          <a:xfrm>
            <a:off x="10789920" y="2263920"/>
            <a:ext cx="324000" cy="228960"/>
            <a:chOff x="0" y="0"/>
            <a:chExt cx="432000" cy="305280"/>
          </a:xfrm>
        </p:grpSpPr>
        <p:sp>
          <p:nvSpPr>
            <p:cNvPr id="283" name="Freeform 148">
              <a:extLst>
                <a:ext uri="{FF2B5EF4-FFF2-40B4-BE49-F238E27FC236}">
                  <a16:creationId xmlns:a16="http://schemas.microsoft.com/office/drawing/2014/main" id="{48E92666-5BD5-F291-8D64-F915AFA2304A}"/>
                </a:ext>
              </a:extLst>
            </p:cNvPr>
            <p:cNvSpPr/>
            <p:nvPr/>
          </p:nvSpPr>
          <p:spPr>
            <a:xfrm>
              <a:off x="127" y="0"/>
              <a:ext cx="432054" cy="305435"/>
            </a:xfrm>
            <a:custGeom>
              <a:avLst/>
              <a:gdLst/>
              <a:ahLst/>
              <a:cxnLst/>
              <a:rect l="l" t="t" r="r" b="b"/>
              <a:pathLst>
                <a:path w="432054" h="305435">
                  <a:moveTo>
                    <a:pt x="246761" y="127"/>
                  </a:moveTo>
                  <a:cubicBezTo>
                    <a:pt x="214249" y="26162"/>
                    <a:pt x="172085" y="26162"/>
                    <a:pt x="126619" y="26162"/>
                  </a:cubicBezTo>
                  <a:lnTo>
                    <a:pt x="0" y="26162"/>
                  </a:lnTo>
                  <a:lnTo>
                    <a:pt x="0" y="94234"/>
                  </a:lnTo>
                  <a:cubicBezTo>
                    <a:pt x="0" y="211201"/>
                    <a:pt x="97409" y="305435"/>
                    <a:pt x="217678" y="305435"/>
                  </a:cubicBezTo>
                  <a:cubicBezTo>
                    <a:pt x="334645" y="305435"/>
                    <a:pt x="432054" y="211328"/>
                    <a:pt x="432054" y="94234"/>
                  </a:cubicBezTo>
                  <a:lnTo>
                    <a:pt x="432054" y="26035"/>
                  </a:lnTo>
                  <a:lnTo>
                    <a:pt x="357251" y="26035"/>
                  </a:lnTo>
                  <a:cubicBezTo>
                    <a:pt x="318262" y="26035"/>
                    <a:pt x="276098" y="19558"/>
                    <a:pt x="246888" y="0"/>
                  </a:cubicBezTo>
                  <a:close/>
                </a:path>
              </a:pathLst>
            </a:custGeom>
            <a:solidFill>
              <a:srgbClr val="0DB7C4"/>
            </a:solidFill>
          </p:spPr>
        </p:sp>
      </p:grpSp>
      <p:grpSp>
        <p:nvGrpSpPr>
          <p:cNvPr id="284" name="Group 149">
            <a:extLst>
              <a:ext uri="{FF2B5EF4-FFF2-40B4-BE49-F238E27FC236}">
                <a16:creationId xmlns:a16="http://schemas.microsoft.com/office/drawing/2014/main" id="{66016534-91DE-F9BA-CA88-27147913CC47}"/>
              </a:ext>
            </a:extLst>
          </p:cNvPr>
          <p:cNvGrpSpPr/>
          <p:nvPr/>
        </p:nvGrpSpPr>
        <p:grpSpPr>
          <a:xfrm>
            <a:off x="11215980" y="2388120"/>
            <a:ext cx="324000" cy="161460"/>
            <a:chOff x="0" y="0"/>
            <a:chExt cx="432000" cy="215280"/>
          </a:xfrm>
        </p:grpSpPr>
        <p:sp>
          <p:nvSpPr>
            <p:cNvPr id="285" name="Freeform 150">
              <a:extLst>
                <a:ext uri="{FF2B5EF4-FFF2-40B4-BE49-F238E27FC236}">
                  <a16:creationId xmlns:a16="http://schemas.microsoft.com/office/drawing/2014/main" id="{9E22B6C5-3F46-E39B-8273-C1B8B685B3E4}"/>
                </a:ext>
              </a:extLst>
            </p:cNvPr>
            <p:cNvSpPr/>
            <p:nvPr/>
          </p:nvSpPr>
          <p:spPr>
            <a:xfrm>
              <a:off x="0" y="0"/>
              <a:ext cx="432054" cy="215265"/>
            </a:xfrm>
            <a:custGeom>
              <a:avLst/>
              <a:gdLst/>
              <a:ahLst/>
              <a:cxnLst/>
              <a:rect l="l" t="t" r="r" b="b"/>
              <a:pathLst>
                <a:path w="432054" h="215265">
                  <a:moveTo>
                    <a:pt x="175514"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275" y="77978"/>
                    <a:pt x="341122" y="0"/>
                    <a:pt x="243586" y="0"/>
                  </a:cubicBezTo>
                  <a:close/>
                </a:path>
              </a:pathLst>
            </a:custGeom>
            <a:solidFill>
              <a:srgbClr val="0DB7C4"/>
            </a:solidFill>
          </p:spPr>
        </p:sp>
      </p:grpSp>
      <p:grpSp>
        <p:nvGrpSpPr>
          <p:cNvPr id="286" name="Group 151">
            <a:extLst>
              <a:ext uri="{FF2B5EF4-FFF2-40B4-BE49-F238E27FC236}">
                <a16:creationId xmlns:a16="http://schemas.microsoft.com/office/drawing/2014/main" id="{E93BBEE2-8DC0-7E78-1A9D-583F9A546EA7}"/>
              </a:ext>
            </a:extLst>
          </p:cNvPr>
          <p:cNvGrpSpPr/>
          <p:nvPr/>
        </p:nvGrpSpPr>
        <p:grpSpPr>
          <a:xfrm>
            <a:off x="11213280" y="2580360"/>
            <a:ext cx="316440" cy="231120"/>
            <a:chOff x="0" y="0"/>
            <a:chExt cx="421920" cy="308160"/>
          </a:xfrm>
        </p:grpSpPr>
        <p:sp>
          <p:nvSpPr>
            <p:cNvPr id="287" name="Freeform 152">
              <a:extLst>
                <a:ext uri="{FF2B5EF4-FFF2-40B4-BE49-F238E27FC236}">
                  <a16:creationId xmlns:a16="http://schemas.microsoft.com/office/drawing/2014/main" id="{F48014DA-AFE0-84C4-FB1B-89B60FED28DB}"/>
                </a:ext>
              </a:extLst>
            </p:cNvPr>
            <p:cNvSpPr/>
            <p:nvPr/>
          </p:nvSpPr>
          <p:spPr>
            <a:xfrm>
              <a:off x="127" y="0"/>
              <a:ext cx="421894" cy="308102"/>
            </a:xfrm>
            <a:custGeom>
              <a:avLst/>
              <a:gdLst/>
              <a:ahLst/>
              <a:cxnLst/>
              <a:rect l="l" t="t" r="r" b="b"/>
              <a:pathLst>
                <a:path w="421894" h="308102">
                  <a:moveTo>
                    <a:pt x="246634" y="0"/>
                  </a:moveTo>
                  <a:cubicBezTo>
                    <a:pt x="214122" y="25908"/>
                    <a:pt x="168783" y="25908"/>
                    <a:pt x="126619" y="25908"/>
                  </a:cubicBezTo>
                  <a:lnTo>
                    <a:pt x="0" y="25908"/>
                  </a:lnTo>
                  <a:lnTo>
                    <a:pt x="0" y="94107"/>
                  </a:lnTo>
                  <a:cubicBezTo>
                    <a:pt x="0" y="210820"/>
                    <a:pt x="94107" y="308102"/>
                    <a:pt x="211074" y="308102"/>
                  </a:cubicBezTo>
                  <a:cubicBezTo>
                    <a:pt x="328041" y="308102"/>
                    <a:pt x="421894" y="210820"/>
                    <a:pt x="421894" y="94107"/>
                  </a:cubicBezTo>
                  <a:lnTo>
                    <a:pt x="421894" y="25908"/>
                  </a:lnTo>
                  <a:lnTo>
                    <a:pt x="353822" y="25908"/>
                  </a:lnTo>
                  <a:cubicBezTo>
                    <a:pt x="311531" y="25908"/>
                    <a:pt x="275971" y="19431"/>
                    <a:pt x="246634" y="0"/>
                  </a:cubicBezTo>
                  <a:close/>
                </a:path>
              </a:pathLst>
            </a:custGeom>
            <a:solidFill>
              <a:srgbClr val="0DB7C4"/>
            </a:solidFill>
          </p:spPr>
        </p:sp>
      </p:grpSp>
      <p:grpSp>
        <p:nvGrpSpPr>
          <p:cNvPr id="288" name="Group 153">
            <a:extLst>
              <a:ext uri="{FF2B5EF4-FFF2-40B4-BE49-F238E27FC236}">
                <a16:creationId xmlns:a16="http://schemas.microsoft.com/office/drawing/2014/main" id="{467F9FCC-A61A-4080-B9F2-CFAB23071230}"/>
              </a:ext>
            </a:extLst>
          </p:cNvPr>
          <p:cNvGrpSpPr/>
          <p:nvPr/>
        </p:nvGrpSpPr>
        <p:grpSpPr>
          <a:xfrm>
            <a:off x="6370020" y="1914540"/>
            <a:ext cx="530820" cy="529200"/>
            <a:chOff x="0" y="0"/>
            <a:chExt cx="707760" cy="705600"/>
          </a:xfrm>
        </p:grpSpPr>
        <p:sp>
          <p:nvSpPr>
            <p:cNvPr id="289" name="Freeform 154">
              <a:extLst>
                <a:ext uri="{FF2B5EF4-FFF2-40B4-BE49-F238E27FC236}">
                  <a16:creationId xmlns:a16="http://schemas.microsoft.com/office/drawing/2014/main" id="{401D8994-87FF-365C-7531-36F4FEABB3CC}"/>
                </a:ext>
              </a:extLst>
            </p:cNvPr>
            <p:cNvSpPr/>
            <p:nvPr/>
          </p:nvSpPr>
          <p:spPr>
            <a:xfrm>
              <a:off x="0" y="0"/>
              <a:ext cx="707771" cy="705612"/>
            </a:xfrm>
            <a:custGeom>
              <a:avLst/>
              <a:gdLst/>
              <a:ahLst/>
              <a:cxnLst/>
              <a:rect l="l" t="t" r="r" b="b"/>
              <a:pathLst>
                <a:path w="707771" h="705612">
                  <a:moveTo>
                    <a:pt x="357124" y="139573"/>
                  </a:moveTo>
                  <a:cubicBezTo>
                    <a:pt x="434975" y="139573"/>
                    <a:pt x="499999" y="204470"/>
                    <a:pt x="499999" y="282321"/>
                  </a:cubicBezTo>
                  <a:lnTo>
                    <a:pt x="499999" y="425196"/>
                  </a:lnTo>
                  <a:cubicBezTo>
                    <a:pt x="499999" y="447929"/>
                    <a:pt x="490220" y="473964"/>
                    <a:pt x="477266" y="496697"/>
                  </a:cubicBezTo>
                  <a:lnTo>
                    <a:pt x="487045" y="506349"/>
                  </a:lnTo>
                  <a:cubicBezTo>
                    <a:pt x="499999" y="519303"/>
                    <a:pt x="499999" y="542036"/>
                    <a:pt x="487045" y="555117"/>
                  </a:cubicBezTo>
                  <a:cubicBezTo>
                    <a:pt x="480568" y="561594"/>
                    <a:pt x="471551" y="564769"/>
                    <a:pt x="462661" y="564769"/>
                  </a:cubicBezTo>
                  <a:cubicBezTo>
                    <a:pt x="453771" y="564769"/>
                    <a:pt x="444881" y="561594"/>
                    <a:pt x="438404" y="555117"/>
                  </a:cubicBezTo>
                  <a:lnTo>
                    <a:pt x="431800" y="545338"/>
                  </a:lnTo>
                  <a:cubicBezTo>
                    <a:pt x="409067" y="558292"/>
                    <a:pt x="386334" y="568071"/>
                    <a:pt x="357251" y="568071"/>
                  </a:cubicBezTo>
                  <a:cubicBezTo>
                    <a:pt x="279273" y="568071"/>
                    <a:pt x="214376" y="503174"/>
                    <a:pt x="214376" y="425196"/>
                  </a:cubicBezTo>
                  <a:lnTo>
                    <a:pt x="214376" y="282321"/>
                  </a:lnTo>
                  <a:cubicBezTo>
                    <a:pt x="214376" y="204470"/>
                    <a:pt x="279273" y="139573"/>
                    <a:pt x="357251" y="139573"/>
                  </a:cubicBezTo>
                  <a:close/>
                  <a:moveTo>
                    <a:pt x="357124" y="0"/>
                  </a:moveTo>
                  <a:cubicBezTo>
                    <a:pt x="162306" y="0"/>
                    <a:pt x="3302" y="162306"/>
                    <a:pt x="3302" y="350647"/>
                  </a:cubicBezTo>
                  <a:cubicBezTo>
                    <a:pt x="3302" y="412242"/>
                    <a:pt x="19431" y="470789"/>
                    <a:pt x="48768" y="525907"/>
                  </a:cubicBezTo>
                  <a:lnTo>
                    <a:pt x="3302" y="658876"/>
                  </a:lnTo>
                  <a:cubicBezTo>
                    <a:pt x="0" y="671830"/>
                    <a:pt x="3302" y="688086"/>
                    <a:pt x="12954" y="697865"/>
                  </a:cubicBezTo>
                  <a:cubicBezTo>
                    <a:pt x="17653" y="702564"/>
                    <a:pt x="27686" y="705612"/>
                    <a:pt x="37846" y="705612"/>
                  </a:cubicBezTo>
                  <a:cubicBezTo>
                    <a:pt x="41529" y="705612"/>
                    <a:pt x="45212" y="705231"/>
                    <a:pt x="48768" y="704342"/>
                  </a:cubicBezTo>
                  <a:lnTo>
                    <a:pt x="181864" y="658876"/>
                  </a:lnTo>
                  <a:cubicBezTo>
                    <a:pt x="237109" y="688086"/>
                    <a:pt x="295529" y="704342"/>
                    <a:pt x="357251" y="704342"/>
                  </a:cubicBezTo>
                  <a:cubicBezTo>
                    <a:pt x="552069" y="704342"/>
                    <a:pt x="707771" y="545338"/>
                    <a:pt x="707771" y="350520"/>
                  </a:cubicBezTo>
                  <a:cubicBezTo>
                    <a:pt x="707771" y="155702"/>
                    <a:pt x="551942" y="0"/>
                    <a:pt x="357124" y="0"/>
                  </a:cubicBezTo>
                  <a:close/>
                </a:path>
              </a:pathLst>
            </a:custGeom>
            <a:solidFill>
              <a:srgbClr val="0DB7C4"/>
            </a:solidFill>
          </p:spPr>
        </p:sp>
      </p:grpSp>
      <p:grpSp>
        <p:nvGrpSpPr>
          <p:cNvPr id="290" name="Group 155">
            <a:extLst>
              <a:ext uri="{FF2B5EF4-FFF2-40B4-BE49-F238E27FC236}">
                <a16:creationId xmlns:a16="http://schemas.microsoft.com/office/drawing/2014/main" id="{861FC766-643D-7964-6D08-1F9D54E20E1D}"/>
              </a:ext>
            </a:extLst>
          </p:cNvPr>
          <p:cNvGrpSpPr/>
          <p:nvPr/>
        </p:nvGrpSpPr>
        <p:grpSpPr>
          <a:xfrm>
            <a:off x="6587100" y="2074920"/>
            <a:ext cx="102600" cy="209520"/>
            <a:chOff x="0" y="0"/>
            <a:chExt cx="136800" cy="279360"/>
          </a:xfrm>
        </p:grpSpPr>
        <p:sp>
          <p:nvSpPr>
            <p:cNvPr id="291" name="Freeform 156">
              <a:extLst>
                <a:ext uri="{FF2B5EF4-FFF2-40B4-BE49-F238E27FC236}">
                  <a16:creationId xmlns:a16="http://schemas.microsoft.com/office/drawing/2014/main" id="{0B681BB2-A14C-0529-A09B-F0544E0268E8}"/>
                </a:ext>
              </a:extLst>
            </p:cNvPr>
            <p:cNvSpPr/>
            <p:nvPr/>
          </p:nvSpPr>
          <p:spPr>
            <a:xfrm>
              <a:off x="127" y="127"/>
              <a:ext cx="136779" cy="279273"/>
            </a:xfrm>
            <a:custGeom>
              <a:avLst/>
              <a:gdLst/>
              <a:ahLst/>
              <a:cxnLst/>
              <a:rect l="l" t="t" r="r" b="b"/>
              <a:pathLst>
                <a:path w="136779" h="279273">
                  <a:moveTo>
                    <a:pt x="68453" y="0"/>
                  </a:moveTo>
                  <a:cubicBezTo>
                    <a:pt x="26035" y="0"/>
                    <a:pt x="0" y="32512"/>
                    <a:pt x="0" y="68199"/>
                  </a:cubicBezTo>
                  <a:lnTo>
                    <a:pt x="0" y="211074"/>
                  </a:lnTo>
                  <a:cubicBezTo>
                    <a:pt x="0" y="250190"/>
                    <a:pt x="32512" y="279273"/>
                    <a:pt x="68453" y="279273"/>
                  </a:cubicBezTo>
                  <a:cubicBezTo>
                    <a:pt x="71628" y="279273"/>
                    <a:pt x="81534" y="279273"/>
                    <a:pt x="84709" y="276098"/>
                  </a:cubicBezTo>
                  <a:lnTo>
                    <a:pt x="78232" y="266319"/>
                  </a:lnTo>
                  <a:cubicBezTo>
                    <a:pt x="65151" y="256667"/>
                    <a:pt x="65151" y="230632"/>
                    <a:pt x="78232" y="217551"/>
                  </a:cubicBezTo>
                  <a:cubicBezTo>
                    <a:pt x="83058" y="212725"/>
                    <a:pt x="92075" y="210312"/>
                    <a:pt x="101092" y="210312"/>
                  </a:cubicBezTo>
                  <a:cubicBezTo>
                    <a:pt x="110109" y="210312"/>
                    <a:pt x="118999" y="212725"/>
                    <a:pt x="123825" y="217551"/>
                  </a:cubicBezTo>
                  <a:lnTo>
                    <a:pt x="133604" y="227330"/>
                  </a:lnTo>
                  <a:cubicBezTo>
                    <a:pt x="133604" y="224155"/>
                    <a:pt x="136779" y="214376"/>
                    <a:pt x="136779" y="211074"/>
                  </a:cubicBezTo>
                  <a:lnTo>
                    <a:pt x="136779" y="68199"/>
                  </a:lnTo>
                  <a:cubicBezTo>
                    <a:pt x="136779" y="29210"/>
                    <a:pt x="107569" y="0"/>
                    <a:pt x="68453" y="0"/>
                  </a:cubicBezTo>
                  <a:close/>
                </a:path>
              </a:pathLst>
            </a:custGeom>
            <a:solidFill>
              <a:srgbClr val="0DB7C4"/>
            </a:solidFill>
          </p:spPr>
        </p:sp>
      </p:grpSp>
      <p:grpSp>
        <p:nvGrpSpPr>
          <p:cNvPr id="292" name="Group 157">
            <a:extLst>
              <a:ext uri="{FF2B5EF4-FFF2-40B4-BE49-F238E27FC236}">
                <a16:creationId xmlns:a16="http://schemas.microsoft.com/office/drawing/2014/main" id="{8143B494-8A8F-01D2-FD13-DC2D20D1B2C3}"/>
              </a:ext>
            </a:extLst>
          </p:cNvPr>
          <p:cNvGrpSpPr/>
          <p:nvPr/>
        </p:nvGrpSpPr>
        <p:grpSpPr>
          <a:xfrm>
            <a:off x="6131880" y="2335740"/>
            <a:ext cx="214380" cy="214380"/>
            <a:chOff x="0" y="0"/>
            <a:chExt cx="285840" cy="285840"/>
          </a:xfrm>
        </p:grpSpPr>
        <p:sp>
          <p:nvSpPr>
            <p:cNvPr id="293" name="Freeform 158">
              <a:extLst>
                <a:ext uri="{FF2B5EF4-FFF2-40B4-BE49-F238E27FC236}">
                  <a16:creationId xmlns:a16="http://schemas.microsoft.com/office/drawing/2014/main" id="{BE167C2C-A920-355A-4D8E-4DE06E86B7F0}"/>
                </a:ext>
              </a:extLst>
            </p:cNvPr>
            <p:cNvSpPr/>
            <p:nvPr/>
          </p:nvSpPr>
          <p:spPr>
            <a:xfrm>
              <a:off x="127" y="127"/>
              <a:ext cx="285877" cy="285877"/>
            </a:xfrm>
            <a:custGeom>
              <a:avLst/>
              <a:gdLst/>
              <a:ahLst/>
              <a:cxnLst/>
              <a:rect l="l" t="t" r="r" b="b"/>
              <a:pathLst>
                <a:path w="285877" h="285877">
                  <a:moveTo>
                    <a:pt x="142875" y="0"/>
                  </a:moveTo>
                  <a:cubicBezTo>
                    <a:pt x="64897" y="0"/>
                    <a:pt x="0" y="64897"/>
                    <a:pt x="0" y="142875"/>
                  </a:cubicBezTo>
                  <a:cubicBezTo>
                    <a:pt x="6477" y="220853"/>
                    <a:pt x="64897" y="285877"/>
                    <a:pt x="142875" y="285877"/>
                  </a:cubicBezTo>
                  <a:cubicBezTo>
                    <a:pt x="220853" y="285877"/>
                    <a:pt x="285877" y="220853"/>
                    <a:pt x="285877" y="142875"/>
                  </a:cubicBezTo>
                  <a:cubicBezTo>
                    <a:pt x="285877" y="64897"/>
                    <a:pt x="220853" y="0"/>
                    <a:pt x="142875" y="0"/>
                  </a:cubicBezTo>
                  <a:close/>
                </a:path>
              </a:pathLst>
            </a:custGeom>
            <a:solidFill>
              <a:srgbClr val="0DB7C4"/>
            </a:solidFill>
          </p:spPr>
        </p:sp>
      </p:grpSp>
      <p:grpSp>
        <p:nvGrpSpPr>
          <p:cNvPr id="294" name="Group 159">
            <a:extLst>
              <a:ext uri="{FF2B5EF4-FFF2-40B4-BE49-F238E27FC236}">
                <a16:creationId xmlns:a16="http://schemas.microsoft.com/office/drawing/2014/main" id="{EFE3E7DB-2227-0D7D-87A6-DD110168C31C}"/>
              </a:ext>
            </a:extLst>
          </p:cNvPr>
          <p:cNvGrpSpPr/>
          <p:nvPr/>
        </p:nvGrpSpPr>
        <p:grpSpPr>
          <a:xfrm>
            <a:off x="6029280" y="2600880"/>
            <a:ext cx="423900" cy="214380"/>
            <a:chOff x="0" y="0"/>
            <a:chExt cx="565200" cy="285840"/>
          </a:xfrm>
        </p:grpSpPr>
        <p:sp>
          <p:nvSpPr>
            <p:cNvPr id="295" name="Freeform 160">
              <a:extLst>
                <a:ext uri="{FF2B5EF4-FFF2-40B4-BE49-F238E27FC236}">
                  <a16:creationId xmlns:a16="http://schemas.microsoft.com/office/drawing/2014/main" id="{478ACC61-E68D-FF1C-BC86-1FA37C470A3B}"/>
                </a:ext>
              </a:extLst>
            </p:cNvPr>
            <p:cNvSpPr/>
            <p:nvPr/>
          </p:nvSpPr>
          <p:spPr>
            <a:xfrm>
              <a:off x="0" y="127"/>
              <a:ext cx="565277" cy="285877"/>
            </a:xfrm>
            <a:custGeom>
              <a:avLst/>
              <a:gdLst/>
              <a:ahLst/>
              <a:cxnLst/>
              <a:rect l="l" t="t" r="r" b="b"/>
              <a:pathLst>
                <a:path w="565277" h="285877">
                  <a:moveTo>
                    <a:pt x="282575" y="0"/>
                  </a:moveTo>
                  <a:cubicBezTo>
                    <a:pt x="143002" y="0"/>
                    <a:pt x="22733" y="107061"/>
                    <a:pt x="3302" y="243586"/>
                  </a:cubicBezTo>
                  <a:cubicBezTo>
                    <a:pt x="0" y="263144"/>
                    <a:pt x="16256" y="285877"/>
                    <a:pt x="35814" y="285877"/>
                  </a:cubicBezTo>
                  <a:lnTo>
                    <a:pt x="526288" y="285877"/>
                  </a:lnTo>
                  <a:cubicBezTo>
                    <a:pt x="549021" y="285877"/>
                    <a:pt x="565277" y="263144"/>
                    <a:pt x="565277" y="243713"/>
                  </a:cubicBezTo>
                  <a:cubicBezTo>
                    <a:pt x="542544" y="107061"/>
                    <a:pt x="425450" y="0"/>
                    <a:pt x="282575" y="0"/>
                  </a:cubicBezTo>
                  <a:close/>
                </a:path>
              </a:pathLst>
            </a:custGeom>
            <a:solidFill>
              <a:srgbClr val="0DB7C4"/>
            </a:solidFill>
          </p:spPr>
        </p:sp>
      </p:grpSp>
      <p:grpSp>
        <p:nvGrpSpPr>
          <p:cNvPr id="296" name="Group 161">
            <a:extLst>
              <a:ext uri="{FF2B5EF4-FFF2-40B4-BE49-F238E27FC236}">
                <a16:creationId xmlns:a16="http://schemas.microsoft.com/office/drawing/2014/main" id="{C9165DB7-F5BF-DCE0-B204-8400308628EE}"/>
              </a:ext>
            </a:extLst>
          </p:cNvPr>
          <p:cNvGrpSpPr/>
          <p:nvPr/>
        </p:nvGrpSpPr>
        <p:grpSpPr>
          <a:xfrm>
            <a:off x="12867300" y="2574420"/>
            <a:ext cx="102060" cy="104760"/>
            <a:chOff x="0" y="0"/>
            <a:chExt cx="136080" cy="139680"/>
          </a:xfrm>
        </p:grpSpPr>
        <p:sp>
          <p:nvSpPr>
            <p:cNvPr id="297" name="Freeform 162">
              <a:extLst>
                <a:ext uri="{FF2B5EF4-FFF2-40B4-BE49-F238E27FC236}">
                  <a16:creationId xmlns:a16="http://schemas.microsoft.com/office/drawing/2014/main" id="{854AF43E-A149-40A2-801E-7FB5ABB31A4D}"/>
                </a:ext>
              </a:extLst>
            </p:cNvPr>
            <p:cNvSpPr/>
            <p:nvPr/>
          </p:nvSpPr>
          <p:spPr>
            <a:xfrm>
              <a:off x="127" y="0"/>
              <a:ext cx="136017" cy="139700"/>
            </a:xfrm>
            <a:custGeom>
              <a:avLst/>
              <a:gdLst/>
              <a:ahLst/>
              <a:cxnLst/>
              <a:rect l="l" t="t" r="r" b="b"/>
              <a:pathLst>
                <a:path w="136017" h="139700">
                  <a:moveTo>
                    <a:pt x="67945" y="0"/>
                  </a:moveTo>
                  <a:cubicBezTo>
                    <a:pt x="29083" y="0"/>
                    <a:pt x="0" y="32512"/>
                    <a:pt x="0" y="71501"/>
                  </a:cubicBezTo>
                  <a:cubicBezTo>
                    <a:pt x="0" y="107188"/>
                    <a:pt x="29083" y="139700"/>
                    <a:pt x="67945" y="139700"/>
                  </a:cubicBezTo>
                  <a:cubicBezTo>
                    <a:pt x="106807" y="139700"/>
                    <a:pt x="136017" y="107188"/>
                    <a:pt x="136017" y="71501"/>
                  </a:cubicBezTo>
                  <a:cubicBezTo>
                    <a:pt x="136017" y="32512"/>
                    <a:pt x="106807" y="0"/>
                    <a:pt x="67945" y="0"/>
                  </a:cubicBezTo>
                  <a:close/>
                </a:path>
              </a:pathLst>
            </a:custGeom>
            <a:solidFill>
              <a:srgbClr val="0DB7C4"/>
            </a:solidFill>
          </p:spPr>
        </p:sp>
      </p:grpSp>
      <p:grpSp>
        <p:nvGrpSpPr>
          <p:cNvPr id="298" name="Group 163">
            <a:extLst>
              <a:ext uri="{FF2B5EF4-FFF2-40B4-BE49-F238E27FC236}">
                <a16:creationId xmlns:a16="http://schemas.microsoft.com/office/drawing/2014/main" id="{4A49619F-1524-3E29-8C56-9AB4700C1C4D}"/>
              </a:ext>
            </a:extLst>
          </p:cNvPr>
          <p:cNvGrpSpPr/>
          <p:nvPr/>
        </p:nvGrpSpPr>
        <p:grpSpPr>
          <a:xfrm>
            <a:off x="12599460" y="1914540"/>
            <a:ext cx="53460" cy="319140"/>
            <a:chOff x="0" y="0"/>
            <a:chExt cx="71280" cy="425520"/>
          </a:xfrm>
        </p:grpSpPr>
        <p:sp>
          <p:nvSpPr>
            <p:cNvPr id="299" name="Freeform 164">
              <a:extLst>
                <a:ext uri="{FF2B5EF4-FFF2-40B4-BE49-F238E27FC236}">
                  <a16:creationId xmlns:a16="http://schemas.microsoft.com/office/drawing/2014/main" id="{FAD885EC-7C4A-3C7F-E9F2-23081A3C4C2D}"/>
                </a:ext>
              </a:extLst>
            </p:cNvPr>
            <p:cNvSpPr/>
            <p:nvPr/>
          </p:nvSpPr>
          <p:spPr>
            <a:xfrm>
              <a:off x="0" y="127"/>
              <a:ext cx="71247" cy="425577"/>
            </a:xfrm>
            <a:custGeom>
              <a:avLst/>
              <a:gdLst/>
              <a:ahLst/>
              <a:cxnLst/>
              <a:rect l="l" t="t" r="r" b="b"/>
              <a:pathLst>
                <a:path w="71247" h="425577">
                  <a:moveTo>
                    <a:pt x="35687" y="0"/>
                  </a:moveTo>
                  <a:cubicBezTo>
                    <a:pt x="16256" y="0"/>
                    <a:pt x="0" y="16129"/>
                    <a:pt x="0" y="35687"/>
                  </a:cubicBezTo>
                  <a:lnTo>
                    <a:pt x="0" y="425577"/>
                  </a:lnTo>
                  <a:cubicBezTo>
                    <a:pt x="9779" y="422275"/>
                    <a:pt x="22733" y="422275"/>
                    <a:pt x="35687" y="422275"/>
                  </a:cubicBezTo>
                  <a:cubicBezTo>
                    <a:pt x="48641" y="422275"/>
                    <a:pt x="58293" y="422275"/>
                    <a:pt x="71247" y="425577"/>
                  </a:cubicBezTo>
                  <a:lnTo>
                    <a:pt x="71247" y="35687"/>
                  </a:lnTo>
                  <a:cubicBezTo>
                    <a:pt x="71247" y="16129"/>
                    <a:pt x="55118" y="0"/>
                    <a:pt x="35687" y="0"/>
                  </a:cubicBezTo>
                  <a:close/>
                </a:path>
              </a:pathLst>
            </a:custGeom>
            <a:solidFill>
              <a:srgbClr val="0DB7C4"/>
            </a:solidFill>
          </p:spPr>
        </p:sp>
      </p:grpSp>
      <p:grpSp>
        <p:nvGrpSpPr>
          <p:cNvPr id="300" name="Group 165">
            <a:extLst>
              <a:ext uri="{FF2B5EF4-FFF2-40B4-BE49-F238E27FC236}">
                <a16:creationId xmlns:a16="http://schemas.microsoft.com/office/drawing/2014/main" id="{ABA6DEC0-D048-B66A-31A7-CC6A5DDE185D}"/>
              </a:ext>
            </a:extLst>
          </p:cNvPr>
          <p:cNvGrpSpPr/>
          <p:nvPr/>
        </p:nvGrpSpPr>
        <p:grpSpPr>
          <a:xfrm>
            <a:off x="12546000" y="2286600"/>
            <a:ext cx="158220" cy="158760"/>
            <a:chOff x="0" y="0"/>
            <a:chExt cx="210960" cy="211680"/>
          </a:xfrm>
        </p:grpSpPr>
        <p:sp>
          <p:nvSpPr>
            <p:cNvPr id="301" name="Freeform 166">
              <a:extLst>
                <a:ext uri="{FF2B5EF4-FFF2-40B4-BE49-F238E27FC236}">
                  <a16:creationId xmlns:a16="http://schemas.microsoft.com/office/drawing/2014/main" id="{1869795B-6766-9513-AE18-62DADF606C4E}"/>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solidFill>
              <a:srgbClr val="0DB7C4"/>
            </a:solidFill>
          </p:spPr>
        </p:sp>
      </p:grpSp>
      <p:grpSp>
        <p:nvGrpSpPr>
          <p:cNvPr id="302" name="Group 167">
            <a:extLst>
              <a:ext uri="{FF2B5EF4-FFF2-40B4-BE49-F238E27FC236}">
                <a16:creationId xmlns:a16="http://schemas.microsoft.com/office/drawing/2014/main" id="{B01A596A-300F-B839-40B1-C5567EB5485A}"/>
              </a:ext>
            </a:extLst>
          </p:cNvPr>
          <p:cNvGrpSpPr/>
          <p:nvPr/>
        </p:nvGrpSpPr>
        <p:grpSpPr>
          <a:xfrm>
            <a:off x="12392640" y="2462640"/>
            <a:ext cx="494100" cy="353160"/>
            <a:chOff x="0" y="0"/>
            <a:chExt cx="658800" cy="470880"/>
          </a:xfrm>
        </p:grpSpPr>
        <p:sp>
          <p:nvSpPr>
            <p:cNvPr id="303" name="Freeform 168">
              <a:extLst>
                <a:ext uri="{FF2B5EF4-FFF2-40B4-BE49-F238E27FC236}">
                  <a16:creationId xmlns:a16="http://schemas.microsoft.com/office/drawing/2014/main" id="{FB06A0F7-491F-3272-7B50-4A3461455171}"/>
                </a:ext>
              </a:extLst>
            </p:cNvPr>
            <p:cNvSpPr/>
            <p:nvPr/>
          </p:nvSpPr>
          <p:spPr>
            <a:xfrm>
              <a:off x="0" y="0"/>
              <a:ext cx="658876" cy="470916"/>
            </a:xfrm>
            <a:custGeom>
              <a:avLst/>
              <a:gdLst/>
              <a:ahLst/>
              <a:cxnLst/>
              <a:rect l="l" t="t" r="r" b="b"/>
              <a:pathLst>
                <a:path w="658876" h="470916">
                  <a:moveTo>
                    <a:pt x="201295" y="0"/>
                  </a:moveTo>
                  <a:lnTo>
                    <a:pt x="0" y="259715"/>
                  </a:lnTo>
                  <a:lnTo>
                    <a:pt x="0" y="435229"/>
                  </a:lnTo>
                  <a:cubicBezTo>
                    <a:pt x="0" y="454660"/>
                    <a:pt x="16256" y="470916"/>
                    <a:pt x="35687" y="470916"/>
                  </a:cubicBezTo>
                  <a:lnTo>
                    <a:pt x="389509" y="470916"/>
                  </a:lnTo>
                  <a:cubicBezTo>
                    <a:pt x="408940" y="470916"/>
                    <a:pt x="425196" y="454787"/>
                    <a:pt x="425196" y="435229"/>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562"/>
                    <a:pt x="282321" y="81153"/>
                  </a:cubicBezTo>
                  <a:lnTo>
                    <a:pt x="282321" y="42291"/>
                  </a:lnTo>
                  <a:cubicBezTo>
                    <a:pt x="249936" y="32512"/>
                    <a:pt x="227203" y="19431"/>
                    <a:pt x="201295" y="0"/>
                  </a:cubicBezTo>
                  <a:close/>
                </a:path>
              </a:pathLst>
            </a:custGeom>
            <a:solidFill>
              <a:srgbClr val="0DB7C4"/>
            </a:solidFill>
          </p:spPr>
        </p:sp>
      </p:grpSp>
      <p:grpSp>
        <p:nvGrpSpPr>
          <p:cNvPr id="304" name="Group 169">
            <a:extLst>
              <a:ext uri="{FF2B5EF4-FFF2-40B4-BE49-F238E27FC236}">
                <a16:creationId xmlns:a16="http://schemas.microsoft.com/office/drawing/2014/main" id="{CDB41B3A-28D1-2ED8-26BC-309DD7A31875}"/>
              </a:ext>
            </a:extLst>
          </p:cNvPr>
          <p:cNvGrpSpPr/>
          <p:nvPr/>
        </p:nvGrpSpPr>
        <p:grpSpPr>
          <a:xfrm>
            <a:off x="12650760" y="2177520"/>
            <a:ext cx="394740" cy="428220"/>
            <a:chOff x="0" y="0"/>
            <a:chExt cx="526320" cy="570960"/>
          </a:xfrm>
        </p:grpSpPr>
        <p:sp>
          <p:nvSpPr>
            <p:cNvPr id="305" name="Freeform 170">
              <a:extLst>
                <a:ext uri="{FF2B5EF4-FFF2-40B4-BE49-F238E27FC236}">
                  <a16:creationId xmlns:a16="http://schemas.microsoft.com/office/drawing/2014/main" id="{C53C8B57-AEBC-513D-9D7C-6FB83F913584}"/>
                </a:ext>
              </a:extLst>
            </p:cNvPr>
            <p:cNvSpPr/>
            <p:nvPr/>
          </p:nvSpPr>
          <p:spPr>
            <a:xfrm>
              <a:off x="254" y="0"/>
              <a:ext cx="526288" cy="570865"/>
            </a:xfrm>
            <a:custGeom>
              <a:avLst/>
              <a:gdLst/>
              <a:ahLst/>
              <a:cxnLst/>
              <a:rect l="l" t="t" r="r" b="b"/>
              <a:pathLst>
                <a:path w="526288"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376" y="570865"/>
                  </a:lnTo>
                  <a:cubicBezTo>
                    <a:pt x="230632" y="509143"/>
                    <a:pt x="282702" y="463804"/>
                    <a:pt x="347599" y="463804"/>
                  </a:cubicBezTo>
                  <a:cubicBezTo>
                    <a:pt x="373634" y="463804"/>
                    <a:pt x="396240" y="473583"/>
                    <a:pt x="419100" y="486537"/>
                  </a:cubicBezTo>
                  <a:lnTo>
                    <a:pt x="419100" y="424942"/>
                  </a:lnTo>
                  <a:lnTo>
                    <a:pt x="425577" y="424942"/>
                  </a:lnTo>
                  <a:cubicBezTo>
                    <a:pt x="458089" y="418465"/>
                    <a:pt x="490601" y="405511"/>
                    <a:pt x="506857" y="376301"/>
                  </a:cubicBezTo>
                  <a:cubicBezTo>
                    <a:pt x="526288" y="343916"/>
                    <a:pt x="526288" y="308102"/>
                    <a:pt x="510032" y="275717"/>
                  </a:cubicBezTo>
                  <a:lnTo>
                    <a:pt x="425450" y="103759"/>
                  </a:lnTo>
                  <a:lnTo>
                    <a:pt x="425450" y="0"/>
                  </a:lnTo>
                  <a:close/>
                </a:path>
              </a:pathLst>
            </a:custGeom>
            <a:solidFill>
              <a:srgbClr val="0DB7C4"/>
            </a:solidFill>
          </p:spPr>
        </p:sp>
      </p:grpSp>
      <p:grpSp>
        <p:nvGrpSpPr>
          <p:cNvPr id="306" name="Group 171">
            <a:extLst>
              <a:ext uri="{FF2B5EF4-FFF2-40B4-BE49-F238E27FC236}">
                <a16:creationId xmlns:a16="http://schemas.microsoft.com/office/drawing/2014/main" id="{E8F70A19-9900-BFD7-C999-C79FE39F738F}"/>
              </a:ext>
            </a:extLst>
          </p:cNvPr>
          <p:cNvGrpSpPr/>
          <p:nvPr/>
        </p:nvGrpSpPr>
        <p:grpSpPr>
          <a:xfrm>
            <a:off x="12709080" y="1913460"/>
            <a:ext cx="377460" cy="259200"/>
            <a:chOff x="0" y="0"/>
            <a:chExt cx="503280" cy="345600"/>
          </a:xfrm>
        </p:grpSpPr>
        <p:sp>
          <p:nvSpPr>
            <p:cNvPr id="307" name="Freeform 172">
              <a:extLst>
                <a:ext uri="{FF2B5EF4-FFF2-40B4-BE49-F238E27FC236}">
                  <a16:creationId xmlns:a16="http://schemas.microsoft.com/office/drawing/2014/main" id="{C4567B88-D5AE-A907-D288-9CB27048C0EC}"/>
                </a:ext>
              </a:extLst>
            </p:cNvPr>
            <p:cNvSpPr/>
            <p:nvPr/>
          </p:nvSpPr>
          <p:spPr>
            <a:xfrm>
              <a:off x="127" y="127"/>
              <a:ext cx="503174" cy="345567"/>
            </a:xfrm>
            <a:custGeom>
              <a:avLst/>
              <a:gdLst/>
              <a:ahLst/>
              <a:cxnLst/>
              <a:rect l="l" t="t" r="r" b="b"/>
              <a:pathLst>
                <a:path w="503174" h="345567">
                  <a:moveTo>
                    <a:pt x="347853" y="0"/>
                  </a:moveTo>
                  <a:cubicBezTo>
                    <a:pt x="311658" y="0"/>
                    <a:pt x="275971" y="14605"/>
                    <a:pt x="250063" y="43815"/>
                  </a:cubicBezTo>
                  <a:lnTo>
                    <a:pt x="220726" y="69723"/>
                  </a:lnTo>
                  <a:lnTo>
                    <a:pt x="0" y="69723"/>
                  </a:lnTo>
                  <a:lnTo>
                    <a:pt x="0" y="345567"/>
                  </a:lnTo>
                  <a:lnTo>
                    <a:pt x="431800" y="261239"/>
                  </a:lnTo>
                  <a:lnTo>
                    <a:pt x="448056" y="244983"/>
                  </a:lnTo>
                  <a:cubicBezTo>
                    <a:pt x="503174" y="189865"/>
                    <a:pt x="503174" y="99060"/>
                    <a:pt x="448056" y="43815"/>
                  </a:cubicBezTo>
                  <a:cubicBezTo>
                    <a:pt x="420497" y="14605"/>
                    <a:pt x="383921" y="0"/>
                    <a:pt x="347853" y="0"/>
                  </a:cubicBezTo>
                  <a:close/>
                </a:path>
              </a:pathLst>
            </a:custGeom>
            <a:solidFill>
              <a:srgbClr val="0DB7C4"/>
            </a:solidFill>
          </p:spPr>
        </p:sp>
      </p:grpSp>
      <p:grpSp>
        <p:nvGrpSpPr>
          <p:cNvPr id="308" name="Group 173">
            <a:extLst>
              <a:ext uri="{FF2B5EF4-FFF2-40B4-BE49-F238E27FC236}">
                <a16:creationId xmlns:a16="http://schemas.microsoft.com/office/drawing/2014/main" id="{ABB5EEDE-9E2E-0C0C-4220-6ADF265B4C9F}"/>
              </a:ext>
            </a:extLst>
          </p:cNvPr>
          <p:cNvGrpSpPr/>
          <p:nvPr/>
        </p:nvGrpSpPr>
        <p:grpSpPr>
          <a:xfrm>
            <a:off x="12229560" y="1970700"/>
            <a:ext cx="316440" cy="613440"/>
            <a:chOff x="0" y="0"/>
            <a:chExt cx="421920" cy="817920"/>
          </a:xfrm>
        </p:grpSpPr>
        <p:sp>
          <p:nvSpPr>
            <p:cNvPr id="309" name="Freeform 174">
              <a:extLst>
                <a:ext uri="{FF2B5EF4-FFF2-40B4-BE49-F238E27FC236}">
                  <a16:creationId xmlns:a16="http://schemas.microsoft.com/office/drawing/2014/main" id="{18424F98-E37E-7993-6554-561198E8A777}"/>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4106"/>
                    <a:pt x="77978" y="733552"/>
                    <a:pt x="201295" y="817880"/>
                  </a:cubicBezTo>
                  <a:lnTo>
                    <a:pt x="369951" y="600583"/>
                  </a:lnTo>
                  <a:cubicBezTo>
                    <a:pt x="356997" y="574548"/>
                    <a:pt x="353695" y="551815"/>
                    <a:pt x="353695" y="525907"/>
                  </a:cubicBezTo>
                  <a:cubicBezTo>
                    <a:pt x="353695" y="470662"/>
                    <a:pt x="382905" y="415544"/>
                    <a:pt x="421894" y="383159"/>
                  </a:cubicBezTo>
                  <a:lnTo>
                    <a:pt x="421894" y="0"/>
                  </a:lnTo>
                  <a:close/>
                </a:path>
              </a:pathLst>
            </a:custGeom>
            <a:solidFill>
              <a:srgbClr val="0DB7C4"/>
            </a:solidFill>
          </p:spPr>
        </p:sp>
      </p:grpSp>
      <p:grpSp>
        <p:nvGrpSpPr>
          <p:cNvPr id="310" name="Group 175">
            <a:extLst>
              <a:ext uri="{FF2B5EF4-FFF2-40B4-BE49-F238E27FC236}">
                <a16:creationId xmlns:a16="http://schemas.microsoft.com/office/drawing/2014/main" id="{E4B7EB31-5879-CEAF-7A72-9D83B8F529BE}"/>
              </a:ext>
            </a:extLst>
          </p:cNvPr>
          <p:cNvGrpSpPr/>
          <p:nvPr/>
        </p:nvGrpSpPr>
        <p:grpSpPr>
          <a:xfrm>
            <a:off x="7340940" y="2493960"/>
            <a:ext cx="260820" cy="106920"/>
            <a:chOff x="0" y="0"/>
            <a:chExt cx="347760" cy="142560"/>
          </a:xfrm>
        </p:grpSpPr>
        <p:sp>
          <p:nvSpPr>
            <p:cNvPr id="311" name="Freeform 176">
              <a:extLst>
                <a:ext uri="{FF2B5EF4-FFF2-40B4-BE49-F238E27FC236}">
                  <a16:creationId xmlns:a16="http://schemas.microsoft.com/office/drawing/2014/main" id="{F706A651-24CD-1CB9-89AB-03EE3D7E8ADF}"/>
                </a:ext>
              </a:extLst>
            </p:cNvPr>
            <p:cNvSpPr/>
            <p:nvPr/>
          </p:nvSpPr>
          <p:spPr>
            <a:xfrm>
              <a:off x="0" y="127"/>
              <a:ext cx="347726" cy="142494"/>
            </a:xfrm>
            <a:custGeom>
              <a:avLst/>
              <a:gdLst/>
              <a:ahLst/>
              <a:cxnLst/>
              <a:rect l="l" t="t" r="r" b="b"/>
              <a:pathLst>
                <a:path w="347726" h="142494">
                  <a:moveTo>
                    <a:pt x="172339" y="0"/>
                  </a:moveTo>
                  <a:cubicBezTo>
                    <a:pt x="91059" y="0"/>
                    <a:pt x="16256" y="61468"/>
                    <a:pt x="0" y="142494"/>
                  </a:cubicBezTo>
                  <a:lnTo>
                    <a:pt x="347726" y="142494"/>
                  </a:lnTo>
                  <a:cubicBezTo>
                    <a:pt x="331597" y="61468"/>
                    <a:pt x="256794" y="0"/>
                    <a:pt x="172339" y="0"/>
                  </a:cubicBezTo>
                  <a:close/>
                </a:path>
              </a:pathLst>
            </a:custGeom>
            <a:solidFill>
              <a:srgbClr val="0DB7C4"/>
            </a:solidFill>
          </p:spPr>
        </p:sp>
      </p:grpSp>
      <p:grpSp>
        <p:nvGrpSpPr>
          <p:cNvPr id="312" name="Group 177">
            <a:extLst>
              <a:ext uri="{FF2B5EF4-FFF2-40B4-BE49-F238E27FC236}">
                <a16:creationId xmlns:a16="http://schemas.microsoft.com/office/drawing/2014/main" id="{9E3552E4-71F3-4186-E76F-D80AB11B20CE}"/>
              </a:ext>
            </a:extLst>
          </p:cNvPr>
          <p:cNvGrpSpPr/>
          <p:nvPr/>
        </p:nvGrpSpPr>
        <p:grpSpPr>
          <a:xfrm>
            <a:off x="7548300" y="2367060"/>
            <a:ext cx="214380" cy="233820"/>
            <a:chOff x="0" y="0"/>
            <a:chExt cx="285840" cy="311760"/>
          </a:xfrm>
        </p:grpSpPr>
        <p:sp>
          <p:nvSpPr>
            <p:cNvPr id="313" name="Freeform 178">
              <a:extLst>
                <a:ext uri="{FF2B5EF4-FFF2-40B4-BE49-F238E27FC236}">
                  <a16:creationId xmlns:a16="http://schemas.microsoft.com/office/drawing/2014/main" id="{3EE20AC9-A694-A0DE-D690-123789AA76E7}"/>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solidFill>
              <a:srgbClr val="0DB7C4"/>
            </a:solidFill>
          </p:spPr>
        </p:sp>
      </p:grpSp>
      <p:grpSp>
        <p:nvGrpSpPr>
          <p:cNvPr id="314" name="Group 179">
            <a:extLst>
              <a:ext uri="{FF2B5EF4-FFF2-40B4-BE49-F238E27FC236}">
                <a16:creationId xmlns:a16="http://schemas.microsoft.com/office/drawing/2014/main" id="{C7D236DB-C5BE-671A-379C-228C0835380C}"/>
              </a:ext>
            </a:extLst>
          </p:cNvPr>
          <p:cNvGrpSpPr/>
          <p:nvPr/>
        </p:nvGrpSpPr>
        <p:grpSpPr>
          <a:xfrm>
            <a:off x="7187580" y="2072760"/>
            <a:ext cx="389340" cy="528120"/>
            <a:chOff x="0" y="0"/>
            <a:chExt cx="519120" cy="704160"/>
          </a:xfrm>
        </p:grpSpPr>
        <p:sp>
          <p:nvSpPr>
            <p:cNvPr id="315" name="Freeform 180">
              <a:extLst>
                <a:ext uri="{FF2B5EF4-FFF2-40B4-BE49-F238E27FC236}">
                  <a16:creationId xmlns:a16="http://schemas.microsoft.com/office/drawing/2014/main" id="{E283158D-27DD-4591-608D-32BF9E66D597}"/>
                </a:ext>
              </a:extLst>
            </p:cNvPr>
            <p:cNvSpPr/>
            <p:nvPr/>
          </p:nvSpPr>
          <p:spPr>
            <a:xfrm>
              <a:off x="127" y="0"/>
              <a:ext cx="519049" cy="704215"/>
            </a:xfrm>
            <a:custGeom>
              <a:avLst/>
              <a:gdLst/>
              <a:ahLst/>
              <a:cxnLst/>
              <a:rect l="l" t="t" r="r" b="b"/>
              <a:pathLst>
                <a:path w="519049" h="704215">
                  <a:moveTo>
                    <a:pt x="0" y="0"/>
                  </a:moveTo>
                  <a:lnTo>
                    <a:pt x="0" y="704215"/>
                  </a:lnTo>
                  <a:lnTo>
                    <a:pt x="145923" y="704215"/>
                  </a:lnTo>
                  <a:cubicBezTo>
                    <a:pt x="149225" y="619887"/>
                    <a:pt x="201168" y="551688"/>
                    <a:pt x="275844" y="512699"/>
                  </a:cubicBezTo>
                  <a:cubicBezTo>
                    <a:pt x="249936" y="489966"/>
                    <a:pt x="236855" y="457454"/>
                    <a:pt x="236855" y="418592"/>
                  </a:cubicBezTo>
                  <a:cubicBezTo>
                    <a:pt x="236855" y="344043"/>
                    <a:pt x="301752" y="279146"/>
                    <a:pt x="379603" y="279146"/>
                  </a:cubicBezTo>
                  <a:cubicBezTo>
                    <a:pt x="425069" y="279146"/>
                    <a:pt x="460629" y="298577"/>
                    <a:pt x="489966" y="331089"/>
                  </a:cubicBezTo>
                  <a:cubicBezTo>
                    <a:pt x="486664" y="314833"/>
                    <a:pt x="489966" y="298704"/>
                    <a:pt x="493141" y="282321"/>
                  </a:cubicBezTo>
                  <a:lnTo>
                    <a:pt x="519049" y="207645"/>
                  </a:lnTo>
                  <a:cubicBezTo>
                    <a:pt x="496443" y="165481"/>
                    <a:pt x="489839" y="116840"/>
                    <a:pt x="489839" y="68199"/>
                  </a:cubicBezTo>
                  <a:cubicBezTo>
                    <a:pt x="489839" y="42291"/>
                    <a:pt x="493014" y="19431"/>
                    <a:pt x="496316" y="0"/>
                  </a:cubicBezTo>
                  <a:close/>
                </a:path>
              </a:pathLst>
            </a:custGeom>
            <a:solidFill>
              <a:srgbClr val="0DB7C4"/>
            </a:solidFill>
          </p:spPr>
        </p:sp>
      </p:grpSp>
      <p:grpSp>
        <p:nvGrpSpPr>
          <p:cNvPr id="316" name="Group 181">
            <a:extLst>
              <a:ext uri="{FF2B5EF4-FFF2-40B4-BE49-F238E27FC236}">
                <a16:creationId xmlns:a16="http://schemas.microsoft.com/office/drawing/2014/main" id="{E437BB2F-7DC5-2046-EEC1-5DC7B5829769}"/>
              </a:ext>
            </a:extLst>
          </p:cNvPr>
          <p:cNvGrpSpPr/>
          <p:nvPr/>
        </p:nvGrpSpPr>
        <p:grpSpPr>
          <a:xfrm>
            <a:off x="7421400" y="2335740"/>
            <a:ext cx="104760" cy="104760"/>
            <a:chOff x="0" y="0"/>
            <a:chExt cx="139680" cy="139680"/>
          </a:xfrm>
        </p:grpSpPr>
        <p:sp>
          <p:nvSpPr>
            <p:cNvPr id="317" name="Freeform 182">
              <a:extLst>
                <a:ext uri="{FF2B5EF4-FFF2-40B4-BE49-F238E27FC236}">
                  <a16:creationId xmlns:a16="http://schemas.microsoft.com/office/drawing/2014/main" id="{F42CC765-DC15-34A2-8BEA-762BC3726BA6}"/>
                </a:ext>
              </a:extLst>
            </p:cNvPr>
            <p:cNvSpPr/>
            <p:nvPr/>
          </p:nvSpPr>
          <p:spPr>
            <a:xfrm>
              <a:off x="0" y="127"/>
              <a:ext cx="139700" cy="139700"/>
            </a:xfrm>
            <a:custGeom>
              <a:avLst/>
              <a:gdLst/>
              <a:ahLst/>
              <a:cxnLst/>
              <a:rect l="l" t="t" r="r" b="b"/>
              <a:pathLst>
                <a:path w="139700" h="139700">
                  <a:moveTo>
                    <a:pt x="68199" y="0"/>
                  </a:moveTo>
                  <a:cubicBezTo>
                    <a:pt x="32512" y="0"/>
                    <a:pt x="0" y="32512"/>
                    <a:pt x="0" y="71501"/>
                  </a:cubicBezTo>
                  <a:cubicBezTo>
                    <a:pt x="0" y="107188"/>
                    <a:pt x="32512" y="139700"/>
                    <a:pt x="68199" y="139700"/>
                  </a:cubicBezTo>
                  <a:cubicBezTo>
                    <a:pt x="107188" y="139700"/>
                    <a:pt x="139700" y="107188"/>
                    <a:pt x="139700" y="71501"/>
                  </a:cubicBezTo>
                  <a:cubicBezTo>
                    <a:pt x="139700" y="32512"/>
                    <a:pt x="107188" y="0"/>
                    <a:pt x="68199" y="0"/>
                  </a:cubicBezTo>
                  <a:close/>
                </a:path>
              </a:pathLst>
            </a:custGeom>
            <a:solidFill>
              <a:srgbClr val="0DB7C4"/>
            </a:solidFill>
          </p:spPr>
        </p:sp>
      </p:grpSp>
      <p:grpSp>
        <p:nvGrpSpPr>
          <p:cNvPr id="318" name="Group 183">
            <a:extLst>
              <a:ext uri="{FF2B5EF4-FFF2-40B4-BE49-F238E27FC236}">
                <a16:creationId xmlns:a16="http://schemas.microsoft.com/office/drawing/2014/main" id="{39AA9B8C-1093-E44B-6E27-3BEB114FE3DC}"/>
              </a:ext>
            </a:extLst>
          </p:cNvPr>
          <p:cNvGrpSpPr/>
          <p:nvPr/>
        </p:nvGrpSpPr>
        <p:grpSpPr>
          <a:xfrm>
            <a:off x="7603920" y="1915620"/>
            <a:ext cx="423900" cy="420120"/>
            <a:chOff x="0" y="0"/>
            <a:chExt cx="565200" cy="560160"/>
          </a:xfrm>
        </p:grpSpPr>
        <p:sp>
          <p:nvSpPr>
            <p:cNvPr id="319" name="Freeform 184">
              <a:extLst>
                <a:ext uri="{FF2B5EF4-FFF2-40B4-BE49-F238E27FC236}">
                  <a16:creationId xmlns:a16="http://schemas.microsoft.com/office/drawing/2014/main" id="{D310C503-0DF1-50AD-5297-047F8B4477FC}"/>
                </a:ext>
              </a:extLst>
            </p:cNvPr>
            <p:cNvSpPr/>
            <p:nvPr/>
          </p:nvSpPr>
          <p:spPr>
            <a:xfrm>
              <a:off x="127" y="0"/>
              <a:ext cx="565150" cy="560324"/>
            </a:xfrm>
            <a:custGeom>
              <a:avLst/>
              <a:gdLst/>
              <a:ahLst/>
              <a:cxnLst/>
              <a:rect l="l" t="t" r="r" b="b"/>
              <a:pathLst>
                <a:path w="565150" h="560324">
                  <a:moveTo>
                    <a:pt x="279273" y="102235"/>
                  </a:moveTo>
                  <a:cubicBezTo>
                    <a:pt x="298704" y="102235"/>
                    <a:pt x="315087" y="118364"/>
                    <a:pt x="315087" y="137922"/>
                  </a:cubicBezTo>
                  <a:cubicBezTo>
                    <a:pt x="315087" y="160655"/>
                    <a:pt x="298831" y="176911"/>
                    <a:pt x="279273" y="176911"/>
                  </a:cubicBezTo>
                  <a:cubicBezTo>
                    <a:pt x="259715" y="176911"/>
                    <a:pt x="243586" y="160782"/>
                    <a:pt x="243586" y="137922"/>
                  </a:cubicBezTo>
                  <a:cubicBezTo>
                    <a:pt x="246761" y="118491"/>
                    <a:pt x="263017" y="102235"/>
                    <a:pt x="279273" y="102235"/>
                  </a:cubicBezTo>
                  <a:close/>
                  <a:moveTo>
                    <a:pt x="282575" y="241808"/>
                  </a:moveTo>
                  <a:cubicBezTo>
                    <a:pt x="305308" y="241808"/>
                    <a:pt x="321564" y="258064"/>
                    <a:pt x="321564" y="277622"/>
                  </a:cubicBezTo>
                  <a:lnTo>
                    <a:pt x="321564" y="420497"/>
                  </a:lnTo>
                  <a:cubicBezTo>
                    <a:pt x="321564" y="439928"/>
                    <a:pt x="305308" y="456311"/>
                    <a:pt x="282575" y="456311"/>
                  </a:cubicBezTo>
                  <a:cubicBezTo>
                    <a:pt x="263144" y="456311"/>
                    <a:pt x="246761" y="440055"/>
                    <a:pt x="246761" y="420497"/>
                  </a:cubicBezTo>
                  <a:lnTo>
                    <a:pt x="246761" y="277622"/>
                  </a:lnTo>
                  <a:cubicBezTo>
                    <a:pt x="246761" y="258191"/>
                    <a:pt x="263017" y="241808"/>
                    <a:pt x="282575" y="241808"/>
                  </a:cubicBezTo>
                  <a:close/>
                  <a:moveTo>
                    <a:pt x="272669" y="0"/>
                  </a:moveTo>
                  <a:cubicBezTo>
                    <a:pt x="139954" y="0"/>
                    <a:pt x="0" y="113284"/>
                    <a:pt x="0" y="280797"/>
                  </a:cubicBezTo>
                  <a:cubicBezTo>
                    <a:pt x="0" y="329565"/>
                    <a:pt x="12954" y="375031"/>
                    <a:pt x="35814" y="414020"/>
                  </a:cubicBezTo>
                  <a:lnTo>
                    <a:pt x="3302" y="511429"/>
                  </a:lnTo>
                  <a:cubicBezTo>
                    <a:pt x="0" y="524383"/>
                    <a:pt x="3302" y="540766"/>
                    <a:pt x="12954" y="550418"/>
                  </a:cubicBezTo>
                  <a:cubicBezTo>
                    <a:pt x="17018" y="556641"/>
                    <a:pt x="25146" y="558927"/>
                    <a:pt x="33782" y="558927"/>
                  </a:cubicBezTo>
                  <a:cubicBezTo>
                    <a:pt x="38735" y="558927"/>
                    <a:pt x="43942" y="558165"/>
                    <a:pt x="48768" y="557022"/>
                  </a:cubicBezTo>
                  <a:lnTo>
                    <a:pt x="146177" y="524510"/>
                  </a:lnTo>
                  <a:cubicBezTo>
                    <a:pt x="185166" y="550545"/>
                    <a:pt x="230632" y="560324"/>
                    <a:pt x="282575" y="560324"/>
                  </a:cubicBezTo>
                  <a:cubicBezTo>
                    <a:pt x="438404" y="560324"/>
                    <a:pt x="565150" y="436880"/>
                    <a:pt x="565150" y="280924"/>
                  </a:cubicBezTo>
                  <a:cubicBezTo>
                    <a:pt x="565150" y="131445"/>
                    <a:pt x="445008" y="8001"/>
                    <a:pt x="298704" y="1524"/>
                  </a:cubicBezTo>
                  <a:cubicBezTo>
                    <a:pt x="290068" y="508"/>
                    <a:pt x="281432" y="0"/>
                    <a:pt x="272669" y="0"/>
                  </a:cubicBezTo>
                  <a:close/>
                </a:path>
              </a:pathLst>
            </a:custGeom>
            <a:solidFill>
              <a:srgbClr val="0DB7C4"/>
            </a:solidFill>
          </p:spPr>
        </p:sp>
      </p:grpSp>
      <p:grpSp>
        <p:nvGrpSpPr>
          <p:cNvPr id="320" name="Group 185">
            <a:extLst>
              <a:ext uri="{FF2B5EF4-FFF2-40B4-BE49-F238E27FC236}">
                <a16:creationId xmlns:a16="http://schemas.microsoft.com/office/drawing/2014/main" id="{7120D4A8-E424-D1A1-0FA7-6BFE0BA2BF40}"/>
              </a:ext>
            </a:extLst>
          </p:cNvPr>
          <p:cNvGrpSpPr/>
          <p:nvPr/>
        </p:nvGrpSpPr>
        <p:grpSpPr>
          <a:xfrm>
            <a:off x="7180560" y="2652180"/>
            <a:ext cx="582120" cy="163080"/>
            <a:chOff x="0" y="0"/>
            <a:chExt cx="776160" cy="217440"/>
          </a:xfrm>
        </p:grpSpPr>
        <p:sp>
          <p:nvSpPr>
            <p:cNvPr id="321" name="Freeform 186">
              <a:extLst>
                <a:ext uri="{FF2B5EF4-FFF2-40B4-BE49-F238E27FC236}">
                  <a16:creationId xmlns:a16="http://schemas.microsoft.com/office/drawing/2014/main" id="{16BF572C-B4F9-F89A-A77F-F1489CDD3BF4}"/>
                </a:ext>
              </a:extLst>
            </p:cNvPr>
            <p:cNvSpPr/>
            <p:nvPr/>
          </p:nvSpPr>
          <p:spPr>
            <a:xfrm>
              <a:off x="0" y="0"/>
              <a:ext cx="776097" cy="217424"/>
            </a:xfrm>
            <a:custGeom>
              <a:avLst/>
              <a:gdLst/>
              <a:ahLst/>
              <a:cxnLst/>
              <a:rect l="l" t="t" r="r" b="b"/>
              <a:pathLst>
                <a:path w="776097" h="217424">
                  <a:moveTo>
                    <a:pt x="0" y="0"/>
                  </a:moveTo>
                  <a:lnTo>
                    <a:pt x="0" y="110363"/>
                  </a:lnTo>
                  <a:cubicBezTo>
                    <a:pt x="0" y="172085"/>
                    <a:pt x="48768" y="217424"/>
                    <a:pt x="107188" y="217424"/>
                  </a:cubicBezTo>
                  <a:lnTo>
                    <a:pt x="668909" y="217424"/>
                  </a:lnTo>
                  <a:cubicBezTo>
                    <a:pt x="727329" y="217424"/>
                    <a:pt x="776097" y="168783"/>
                    <a:pt x="776097" y="110363"/>
                  </a:cubicBezTo>
                  <a:lnTo>
                    <a:pt x="776097" y="0"/>
                  </a:lnTo>
                  <a:close/>
                </a:path>
              </a:pathLst>
            </a:custGeom>
            <a:solidFill>
              <a:srgbClr val="0DB7C4"/>
            </a:solidFill>
          </p:spPr>
        </p:sp>
      </p:grpSp>
      <p:grpSp>
        <p:nvGrpSpPr>
          <p:cNvPr id="322" name="Group 187">
            <a:extLst>
              <a:ext uri="{FF2B5EF4-FFF2-40B4-BE49-F238E27FC236}">
                <a16:creationId xmlns:a16="http://schemas.microsoft.com/office/drawing/2014/main" id="{B3C2C876-5FEE-9C68-0BAB-FD82C6327BCF}"/>
              </a:ext>
            </a:extLst>
          </p:cNvPr>
          <p:cNvGrpSpPr/>
          <p:nvPr/>
        </p:nvGrpSpPr>
        <p:grpSpPr>
          <a:xfrm>
            <a:off x="7182720" y="1914540"/>
            <a:ext cx="474660" cy="104760"/>
            <a:chOff x="0" y="0"/>
            <a:chExt cx="632880" cy="139680"/>
          </a:xfrm>
        </p:grpSpPr>
        <p:sp>
          <p:nvSpPr>
            <p:cNvPr id="323" name="Freeform 188">
              <a:extLst>
                <a:ext uri="{FF2B5EF4-FFF2-40B4-BE49-F238E27FC236}">
                  <a16:creationId xmlns:a16="http://schemas.microsoft.com/office/drawing/2014/main" id="{DD751FDF-C0DD-388C-79DF-2B9A63B723EA}"/>
                </a:ext>
              </a:extLst>
            </p:cNvPr>
            <p:cNvSpPr/>
            <p:nvPr/>
          </p:nvSpPr>
          <p:spPr>
            <a:xfrm>
              <a:off x="127" y="0"/>
              <a:ext cx="632841" cy="139700"/>
            </a:xfrm>
            <a:custGeom>
              <a:avLst/>
              <a:gdLst/>
              <a:ahLst/>
              <a:cxnLst/>
              <a:rect l="l" t="t" r="r" b="b"/>
              <a:pathLst>
                <a:path w="632841" h="139700">
                  <a:moveTo>
                    <a:pt x="107061" y="0"/>
                  </a:moveTo>
                  <a:cubicBezTo>
                    <a:pt x="48641" y="0"/>
                    <a:pt x="0" y="48768"/>
                    <a:pt x="0" y="104013"/>
                  </a:cubicBezTo>
                  <a:lnTo>
                    <a:pt x="0" y="139700"/>
                  </a:lnTo>
                  <a:lnTo>
                    <a:pt x="525653" y="139700"/>
                  </a:lnTo>
                  <a:cubicBezTo>
                    <a:pt x="545084" y="84455"/>
                    <a:pt x="584200" y="35814"/>
                    <a:pt x="632841" y="0"/>
                  </a:cubicBezTo>
                  <a:close/>
                </a:path>
              </a:pathLst>
            </a:custGeom>
            <a:solidFill>
              <a:srgbClr val="0DB7C4"/>
            </a:solidFill>
          </p:spPr>
        </p:sp>
      </p:grpSp>
      <p:grpSp>
        <p:nvGrpSpPr>
          <p:cNvPr id="324" name="Group 189">
            <a:extLst>
              <a:ext uri="{FF2B5EF4-FFF2-40B4-BE49-F238E27FC236}">
                <a16:creationId xmlns:a16="http://schemas.microsoft.com/office/drawing/2014/main" id="{977100A9-D099-20B2-837A-CD20364CACD5}"/>
              </a:ext>
            </a:extLst>
          </p:cNvPr>
          <p:cNvGrpSpPr/>
          <p:nvPr/>
        </p:nvGrpSpPr>
        <p:grpSpPr>
          <a:xfrm>
            <a:off x="8683380" y="1914000"/>
            <a:ext cx="498960" cy="498960"/>
            <a:chOff x="0" y="0"/>
            <a:chExt cx="665280" cy="665280"/>
          </a:xfrm>
        </p:grpSpPr>
        <p:sp>
          <p:nvSpPr>
            <p:cNvPr id="325" name="Freeform 190">
              <a:extLst>
                <a:ext uri="{FF2B5EF4-FFF2-40B4-BE49-F238E27FC236}">
                  <a16:creationId xmlns:a16="http://schemas.microsoft.com/office/drawing/2014/main" id="{EE20C4DD-5D86-683C-E522-4A4137BA4E05}"/>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solidFill>
              <a:srgbClr val="0DB7C4"/>
            </a:solidFill>
          </p:spPr>
        </p:sp>
      </p:grpSp>
      <p:grpSp>
        <p:nvGrpSpPr>
          <p:cNvPr id="326" name="Group 191">
            <a:extLst>
              <a:ext uri="{FF2B5EF4-FFF2-40B4-BE49-F238E27FC236}">
                <a16:creationId xmlns:a16="http://schemas.microsoft.com/office/drawing/2014/main" id="{A7FF7F1C-F9A2-7A37-C4FE-EC3D8E550326}"/>
              </a:ext>
            </a:extLst>
          </p:cNvPr>
          <p:cNvGrpSpPr/>
          <p:nvPr/>
        </p:nvGrpSpPr>
        <p:grpSpPr>
          <a:xfrm>
            <a:off x="8362080" y="2102460"/>
            <a:ext cx="235980" cy="227340"/>
            <a:chOff x="0" y="0"/>
            <a:chExt cx="314640" cy="303120"/>
          </a:xfrm>
        </p:grpSpPr>
        <p:sp>
          <p:nvSpPr>
            <p:cNvPr id="327" name="Freeform 192">
              <a:extLst>
                <a:ext uri="{FF2B5EF4-FFF2-40B4-BE49-F238E27FC236}">
                  <a16:creationId xmlns:a16="http://schemas.microsoft.com/office/drawing/2014/main" id="{F2E4196E-5423-82F0-CFFF-56FE9A3161AF}"/>
                </a:ext>
              </a:extLst>
            </p:cNvPr>
            <p:cNvSpPr/>
            <p:nvPr/>
          </p:nvSpPr>
          <p:spPr>
            <a:xfrm>
              <a:off x="127" y="127"/>
              <a:ext cx="314706" cy="303149"/>
            </a:xfrm>
            <a:custGeom>
              <a:avLst/>
              <a:gdLst/>
              <a:ahLst/>
              <a:cxnLst/>
              <a:rect l="l" t="t" r="r" b="b"/>
              <a:pathLst>
                <a:path w="314706" h="303149">
                  <a:moveTo>
                    <a:pt x="99822" y="0"/>
                  </a:moveTo>
                  <a:cubicBezTo>
                    <a:pt x="70485" y="0"/>
                    <a:pt x="41656" y="11684"/>
                    <a:pt x="22733" y="30480"/>
                  </a:cubicBezTo>
                  <a:lnTo>
                    <a:pt x="0" y="56388"/>
                  </a:lnTo>
                  <a:lnTo>
                    <a:pt x="246507" y="303149"/>
                  </a:lnTo>
                  <a:lnTo>
                    <a:pt x="275717" y="283718"/>
                  </a:lnTo>
                  <a:cubicBezTo>
                    <a:pt x="314706" y="241427"/>
                    <a:pt x="314706" y="173355"/>
                    <a:pt x="275717" y="131191"/>
                  </a:cubicBezTo>
                  <a:lnTo>
                    <a:pt x="171831" y="30480"/>
                  </a:lnTo>
                  <a:cubicBezTo>
                    <a:pt x="152146" y="9144"/>
                    <a:pt x="125730" y="0"/>
                    <a:pt x="99822" y="0"/>
                  </a:cubicBezTo>
                  <a:close/>
                </a:path>
              </a:pathLst>
            </a:custGeom>
            <a:solidFill>
              <a:srgbClr val="0DB7C4"/>
            </a:solidFill>
          </p:spPr>
        </p:sp>
      </p:grpSp>
      <p:grpSp>
        <p:nvGrpSpPr>
          <p:cNvPr id="328" name="Group 193">
            <a:extLst>
              <a:ext uri="{FF2B5EF4-FFF2-40B4-BE49-F238E27FC236}">
                <a16:creationId xmlns:a16="http://schemas.microsoft.com/office/drawing/2014/main" id="{A021106B-A79F-1D4B-E488-55F7C0322B83}"/>
              </a:ext>
            </a:extLst>
          </p:cNvPr>
          <p:cNvGrpSpPr/>
          <p:nvPr/>
        </p:nvGrpSpPr>
        <p:grpSpPr>
          <a:xfrm>
            <a:off x="8758980" y="2502060"/>
            <a:ext cx="238680" cy="230040"/>
            <a:chOff x="0" y="0"/>
            <a:chExt cx="318240" cy="306720"/>
          </a:xfrm>
        </p:grpSpPr>
        <p:sp>
          <p:nvSpPr>
            <p:cNvPr id="329" name="Freeform 194">
              <a:extLst>
                <a:ext uri="{FF2B5EF4-FFF2-40B4-BE49-F238E27FC236}">
                  <a16:creationId xmlns:a16="http://schemas.microsoft.com/office/drawing/2014/main" id="{64358DD8-F4A5-4A95-356B-24FA37206E9F}"/>
                </a:ext>
              </a:extLst>
            </p:cNvPr>
            <p:cNvSpPr/>
            <p:nvPr/>
          </p:nvSpPr>
          <p:spPr>
            <a:xfrm>
              <a:off x="127" y="0"/>
              <a:ext cx="318262" cy="306705"/>
            </a:xfrm>
            <a:custGeom>
              <a:avLst/>
              <a:gdLst/>
              <a:ahLst/>
              <a:cxnLst/>
              <a:rect l="l" t="t" r="r" b="b"/>
              <a:pathLst>
                <a:path w="318262" h="306705">
                  <a:moveTo>
                    <a:pt x="102870" y="0"/>
                  </a:moveTo>
                  <a:cubicBezTo>
                    <a:pt x="81026" y="0"/>
                    <a:pt x="59309" y="6858"/>
                    <a:pt x="42164" y="21082"/>
                  </a:cubicBezTo>
                  <a:cubicBezTo>
                    <a:pt x="38989" y="21082"/>
                    <a:pt x="32512" y="27559"/>
                    <a:pt x="29210" y="30734"/>
                  </a:cubicBezTo>
                  <a:lnTo>
                    <a:pt x="0" y="60071"/>
                  </a:lnTo>
                  <a:lnTo>
                    <a:pt x="250063" y="306705"/>
                  </a:lnTo>
                  <a:lnTo>
                    <a:pt x="276098" y="277495"/>
                  </a:lnTo>
                  <a:cubicBezTo>
                    <a:pt x="318262" y="238506"/>
                    <a:pt x="318262" y="167132"/>
                    <a:pt x="276098" y="128143"/>
                  </a:cubicBezTo>
                  <a:lnTo>
                    <a:pt x="178689" y="30861"/>
                  </a:lnTo>
                  <a:cubicBezTo>
                    <a:pt x="158623" y="10795"/>
                    <a:pt x="130429" y="0"/>
                    <a:pt x="102870" y="0"/>
                  </a:cubicBezTo>
                  <a:close/>
                </a:path>
              </a:pathLst>
            </a:custGeom>
            <a:solidFill>
              <a:srgbClr val="0DB7C4"/>
            </a:solidFill>
          </p:spPr>
        </p:sp>
      </p:grpSp>
      <p:grpSp>
        <p:nvGrpSpPr>
          <p:cNvPr id="330" name="Group 195">
            <a:extLst>
              <a:ext uri="{FF2B5EF4-FFF2-40B4-BE49-F238E27FC236}">
                <a16:creationId xmlns:a16="http://schemas.microsoft.com/office/drawing/2014/main" id="{4B5BEE00-00A6-6A69-BC54-2B107595DFA2}"/>
              </a:ext>
            </a:extLst>
          </p:cNvPr>
          <p:cNvGrpSpPr/>
          <p:nvPr/>
        </p:nvGrpSpPr>
        <p:grpSpPr>
          <a:xfrm>
            <a:off x="8269740" y="2186700"/>
            <a:ext cx="640440" cy="629640"/>
            <a:chOff x="0" y="0"/>
            <a:chExt cx="853920" cy="839520"/>
          </a:xfrm>
        </p:grpSpPr>
        <p:sp>
          <p:nvSpPr>
            <p:cNvPr id="331" name="Freeform 196">
              <a:extLst>
                <a:ext uri="{FF2B5EF4-FFF2-40B4-BE49-F238E27FC236}">
                  <a16:creationId xmlns:a16="http://schemas.microsoft.com/office/drawing/2014/main" id="{D3A1D0AC-8880-BCC9-0995-AC19D764FFB1}"/>
                </a:ext>
              </a:extLst>
            </p:cNvPr>
            <p:cNvSpPr/>
            <p:nvPr/>
          </p:nvSpPr>
          <p:spPr>
            <a:xfrm>
              <a:off x="0" y="127"/>
              <a:ext cx="853821" cy="839470"/>
            </a:xfrm>
            <a:custGeom>
              <a:avLst/>
              <a:gdLst/>
              <a:ahLst/>
              <a:cxnLst/>
              <a:rect l="l" t="t" r="r" b="b"/>
              <a:pathLst>
                <a:path w="853821" h="839470">
                  <a:moveTo>
                    <a:pt x="74676" y="0"/>
                  </a:moveTo>
                  <a:cubicBezTo>
                    <a:pt x="9779" y="64897"/>
                    <a:pt x="0" y="142875"/>
                    <a:pt x="29210" y="207772"/>
                  </a:cubicBezTo>
                  <a:cubicBezTo>
                    <a:pt x="142875" y="435102"/>
                    <a:pt x="405765" y="697992"/>
                    <a:pt x="646049" y="821436"/>
                  </a:cubicBezTo>
                  <a:cubicBezTo>
                    <a:pt x="669671" y="833247"/>
                    <a:pt x="694944" y="839470"/>
                    <a:pt x="720852" y="839470"/>
                  </a:cubicBezTo>
                  <a:cubicBezTo>
                    <a:pt x="765937" y="839470"/>
                    <a:pt x="812546" y="820547"/>
                    <a:pt x="853821" y="779145"/>
                  </a:cubicBezTo>
                  <a:lnTo>
                    <a:pt x="74676" y="0"/>
                  </a:lnTo>
                  <a:close/>
                </a:path>
              </a:pathLst>
            </a:custGeom>
            <a:solidFill>
              <a:srgbClr val="0DB7C4"/>
            </a:solidFill>
          </p:spPr>
        </p:sp>
      </p:grpSp>
      <p:grpSp>
        <p:nvGrpSpPr>
          <p:cNvPr id="332" name="Group 197">
            <a:extLst>
              <a:ext uri="{FF2B5EF4-FFF2-40B4-BE49-F238E27FC236}">
                <a16:creationId xmlns:a16="http://schemas.microsoft.com/office/drawing/2014/main" id="{84E37B7C-D546-7234-55BB-EC3335F830A0}"/>
              </a:ext>
            </a:extLst>
          </p:cNvPr>
          <p:cNvGrpSpPr/>
          <p:nvPr/>
        </p:nvGrpSpPr>
        <p:grpSpPr>
          <a:xfrm>
            <a:off x="13994820" y="3792120"/>
            <a:ext cx="583200" cy="640440"/>
            <a:chOff x="0" y="0"/>
            <a:chExt cx="777600" cy="853920"/>
          </a:xfrm>
        </p:grpSpPr>
        <p:sp>
          <p:nvSpPr>
            <p:cNvPr id="333" name="Freeform 198">
              <a:extLst>
                <a:ext uri="{FF2B5EF4-FFF2-40B4-BE49-F238E27FC236}">
                  <a16:creationId xmlns:a16="http://schemas.microsoft.com/office/drawing/2014/main" id="{38DD77C3-F2D9-0AA1-7872-6611325E6D2C}"/>
                </a:ext>
              </a:extLst>
            </p:cNvPr>
            <p:cNvSpPr/>
            <p:nvPr/>
          </p:nvSpPr>
          <p:spPr>
            <a:xfrm>
              <a:off x="0" y="0"/>
              <a:ext cx="777621" cy="853821"/>
            </a:xfrm>
            <a:custGeom>
              <a:avLst/>
              <a:gdLst/>
              <a:ahLst/>
              <a:cxnLst/>
              <a:rect l="l" t="t" r="r" b="b"/>
              <a:pathLst>
                <a:path w="777621" h="853821">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421"/>
                  </a:cubicBezTo>
                  <a:lnTo>
                    <a:pt x="0" y="501650"/>
                  </a:lnTo>
                  <a:cubicBezTo>
                    <a:pt x="0" y="609092"/>
                    <a:pt x="82423" y="695071"/>
                    <a:pt x="193421" y="695071"/>
                  </a:cubicBezTo>
                  <a:lnTo>
                    <a:pt x="232918" y="695071"/>
                  </a:lnTo>
                  <a:lnTo>
                    <a:pt x="232918" y="813308"/>
                  </a:lnTo>
                  <a:cubicBezTo>
                    <a:pt x="232918" y="831215"/>
                    <a:pt x="240030" y="845439"/>
                    <a:pt x="254381" y="849122"/>
                  </a:cubicBezTo>
                  <a:cubicBezTo>
                    <a:pt x="260350" y="852043"/>
                    <a:pt x="266954" y="853821"/>
                    <a:pt x="273050" y="853821"/>
                  </a:cubicBezTo>
                  <a:cubicBezTo>
                    <a:pt x="281686" y="853821"/>
                    <a:pt x="289687" y="850392"/>
                    <a:pt x="293878" y="842010"/>
                  </a:cubicBezTo>
                  <a:lnTo>
                    <a:pt x="437134" y="695198"/>
                  </a:lnTo>
                  <a:lnTo>
                    <a:pt x="576961" y="695198"/>
                  </a:lnTo>
                  <a:cubicBezTo>
                    <a:pt x="684403" y="695198"/>
                    <a:pt x="773938" y="609219"/>
                    <a:pt x="773938" y="501777"/>
                  </a:cubicBezTo>
                  <a:lnTo>
                    <a:pt x="773938" y="193421"/>
                  </a:lnTo>
                  <a:cubicBezTo>
                    <a:pt x="777621" y="85979"/>
                    <a:pt x="687959" y="0"/>
                    <a:pt x="580517" y="0"/>
                  </a:cubicBezTo>
                  <a:close/>
                </a:path>
              </a:pathLst>
            </a:custGeom>
            <a:solidFill>
              <a:srgbClr val="0DB7C4"/>
            </a:solidFill>
          </p:spPr>
        </p:sp>
      </p:grpSp>
      <p:grpSp>
        <p:nvGrpSpPr>
          <p:cNvPr id="334" name="Group 199">
            <a:extLst>
              <a:ext uri="{FF2B5EF4-FFF2-40B4-BE49-F238E27FC236}">
                <a16:creationId xmlns:a16="http://schemas.microsoft.com/office/drawing/2014/main" id="{BCF0C2D6-9B35-753E-A4AB-3A42F4590F41}"/>
              </a:ext>
            </a:extLst>
          </p:cNvPr>
          <p:cNvGrpSpPr/>
          <p:nvPr/>
        </p:nvGrpSpPr>
        <p:grpSpPr>
          <a:xfrm>
            <a:off x="13580640" y="3440040"/>
            <a:ext cx="642600" cy="699840"/>
            <a:chOff x="0" y="0"/>
            <a:chExt cx="856800" cy="933120"/>
          </a:xfrm>
        </p:grpSpPr>
        <p:sp>
          <p:nvSpPr>
            <p:cNvPr id="335" name="Freeform 200">
              <a:extLst>
                <a:ext uri="{FF2B5EF4-FFF2-40B4-BE49-F238E27FC236}">
                  <a16:creationId xmlns:a16="http://schemas.microsoft.com/office/drawing/2014/main" id="{C72C6E5F-6C77-C95C-3907-DE6035A56C80}"/>
                </a:ext>
              </a:extLst>
            </p:cNvPr>
            <p:cNvSpPr/>
            <p:nvPr/>
          </p:nvSpPr>
          <p:spPr>
            <a:xfrm>
              <a:off x="0" y="127"/>
              <a:ext cx="856869" cy="933069"/>
            </a:xfrm>
            <a:custGeom>
              <a:avLst/>
              <a:gdLst/>
              <a:ahLst/>
              <a:cxnLst/>
              <a:rect l="l" t="t" r="r" b="b"/>
              <a:pathLst>
                <a:path w="856869" h="933069">
                  <a:moveTo>
                    <a:pt x="430276" y="154178"/>
                  </a:moveTo>
                  <a:cubicBezTo>
                    <a:pt x="491236" y="154178"/>
                    <a:pt x="544957" y="207899"/>
                    <a:pt x="544957" y="272415"/>
                  </a:cubicBezTo>
                  <a:cubicBezTo>
                    <a:pt x="544957" y="308229"/>
                    <a:pt x="527050" y="344043"/>
                    <a:pt x="501904" y="365633"/>
                  </a:cubicBezTo>
                  <a:cubicBezTo>
                    <a:pt x="483997" y="380111"/>
                    <a:pt x="469646" y="401574"/>
                    <a:pt x="469646" y="430276"/>
                  </a:cubicBezTo>
                  <a:cubicBezTo>
                    <a:pt x="469646" y="451739"/>
                    <a:pt x="451612" y="469646"/>
                    <a:pt x="430149" y="469646"/>
                  </a:cubicBezTo>
                  <a:cubicBezTo>
                    <a:pt x="408686" y="469646"/>
                    <a:pt x="390652" y="451739"/>
                    <a:pt x="390652" y="430276"/>
                  </a:cubicBezTo>
                  <a:cubicBezTo>
                    <a:pt x="390652" y="380111"/>
                    <a:pt x="412242" y="333502"/>
                    <a:pt x="451612" y="304800"/>
                  </a:cubicBezTo>
                  <a:cubicBezTo>
                    <a:pt x="462407" y="294005"/>
                    <a:pt x="465963" y="286766"/>
                    <a:pt x="465963" y="272542"/>
                  </a:cubicBezTo>
                  <a:cubicBezTo>
                    <a:pt x="465963" y="251079"/>
                    <a:pt x="448056" y="233172"/>
                    <a:pt x="426593" y="233172"/>
                  </a:cubicBezTo>
                  <a:cubicBezTo>
                    <a:pt x="401447" y="233172"/>
                    <a:pt x="383413" y="251079"/>
                    <a:pt x="383413" y="272542"/>
                  </a:cubicBezTo>
                  <a:cubicBezTo>
                    <a:pt x="383413" y="294005"/>
                    <a:pt x="365506" y="312039"/>
                    <a:pt x="344043" y="312039"/>
                  </a:cubicBezTo>
                  <a:cubicBezTo>
                    <a:pt x="322580" y="312039"/>
                    <a:pt x="304546" y="294005"/>
                    <a:pt x="304546" y="272542"/>
                  </a:cubicBezTo>
                  <a:cubicBezTo>
                    <a:pt x="311658" y="208026"/>
                    <a:pt x="365506" y="154305"/>
                    <a:pt x="430022" y="154305"/>
                  </a:cubicBezTo>
                  <a:close/>
                  <a:moveTo>
                    <a:pt x="430022" y="541401"/>
                  </a:moveTo>
                  <a:cubicBezTo>
                    <a:pt x="451485" y="541401"/>
                    <a:pt x="469519" y="559435"/>
                    <a:pt x="469519" y="580898"/>
                  </a:cubicBezTo>
                  <a:cubicBezTo>
                    <a:pt x="469519" y="602361"/>
                    <a:pt x="451485" y="620268"/>
                    <a:pt x="430022" y="620268"/>
                  </a:cubicBezTo>
                  <a:cubicBezTo>
                    <a:pt x="408559" y="620268"/>
                    <a:pt x="390525" y="602361"/>
                    <a:pt x="390525" y="580898"/>
                  </a:cubicBezTo>
                  <a:cubicBezTo>
                    <a:pt x="390525" y="559435"/>
                    <a:pt x="408559" y="541401"/>
                    <a:pt x="430022" y="541401"/>
                  </a:cubicBezTo>
                  <a:close/>
                  <a:moveTo>
                    <a:pt x="197231" y="0"/>
                  </a:moveTo>
                  <a:cubicBezTo>
                    <a:pt x="89662" y="0"/>
                    <a:pt x="0" y="89662"/>
                    <a:pt x="0" y="197231"/>
                  </a:cubicBezTo>
                  <a:lnTo>
                    <a:pt x="0" y="584200"/>
                  </a:lnTo>
                  <a:cubicBezTo>
                    <a:pt x="0" y="680974"/>
                    <a:pt x="71755" y="756412"/>
                    <a:pt x="161290" y="774192"/>
                  </a:cubicBezTo>
                  <a:lnTo>
                    <a:pt x="161290" y="892556"/>
                  </a:lnTo>
                  <a:cubicBezTo>
                    <a:pt x="161290" y="910463"/>
                    <a:pt x="168402" y="924814"/>
                    <a:pt x="182753" y="928370"/>
                  </a:cubicBezTo>
                  <a:cubicBezTo>
                    <a:pt x="188722" y="931291"/>
                    <a:pt x="195326" y="933069"/>
                    <a:pt x="201422" y="933069"/>
                  </a:cubicBezTo>
                  <a:cubicBezTo>
                    <a:pt x="210185" y="933069"/>
                    <a:pt x="218059" y="929640"/>
                    <a:pt x="222250" y="921258"/>
                  </a:cubicBezTo>
                  <a:lnTo>
                    <a:pt x="365760" y="777875"/>
                  </a:lnTo>
                  <a:lnTo>
                    <a:pt x="466090" y="777875"/>
                  </a:lnTo>
                  <a:lnTo>
                    <a:pt x="466090" y="659638"/>
                  </a:lnTo>
                  <a:cubicBezTo>
                    <a:pt x="466090" y="509143"/>
                    <a:pt x="588010" y="387223"/>
                    <a:pt x="738505" y="387223"/>
                  </a:cubicBezTo>
                  <a:lnTo>
                    <a:pt x="856869" y="387223"/>
                  </a:lnTo>
                  <a:lnTo>
                    <a:pt x="856869" y="197231"/>
                  </a:lnTo>
                  <a:cubicBezTo>
                    <a:pt x="856742" y="89662"/>
                    <a:pt x="770763" y="0"/>
                    <a:pt x="663194" y="0"/>
                  </a:cubicBezTo>
                  <a:close/>
                </a:path>
              </a:pathLst>
            </a:custGeom>
            <a:solidFill>
              <a:srgbClr val="0DB7C4"/>
            </a:solidFill>
          </p:spPr>
        </p:sp>
      </p:grpSp>
      <p:grpSp>
        <p:nvGrpSpPr>
          <p:cNvPr id="336" name="Group 201">
            <a:extLst>
              <a:ext uri="{FF2B5EF4-FFF2-40B4-BE49-F238E27FC236}">
                <a16:creationId xmlns:a16="http://schemas.microsoft.com/office/drawing/2014/main" id="{0257E513-6247-A3FE-6BE9-EF55B4E8DB5C}"/>
              </a:ext>
            </a:extLst>
          </p:cNvPr>
          <p:cNvGrpSpPr/>
          <p:nvPr/>
        </p:nvGrpSpPr>
        <p:grpSpPr>
          <a:xfrm>
            <a:off x="5932620" y="3496740"/>
            <a:ext cx="890460" cy="892620"/>
            <a:chOff x="0" y="0"/>
            <a:chExt cx="1187280" cy="1190160"/>
          </a:xfrm>
        </p:grpSpPr>
        <p:sp>
          <p:nvSpPr>
            <p:cNvPr id="337" name="Freeform 202">
              <a:extLst>
                <a:ext uri="{FF2B5EF4-FFF2-40B4-BE49-F238E27FC236}">
                  <a16:creationId xmlns:a16="http://schemas.microsoft.com/office/drawing/2014/main" id="{D0EE0480-F7FA-1EF3-4710-3F62668FC691}"/>
                </a:ext>
              </a:extLst>
            </p:cNvPr>
            <p:cNvSpPr/>
            <p:nvPr/>
          </p:nvSpPr>
          <p:spPr>
            <a:xfrm>
              <a:off x="127" y="0"/>
              <a:ext cx="1187450" cy="1190244"/>
            </a:xfrm>
            <a:custGeom>
              <a:avLst/>
              <a:gdLst/>
              <a:ahLst/>
              <a:cxnLst/>
              <a:rect l="l" t="t" r="r" b="b"/>
              <a:pathLst>
                <a:path w="1187450" h="1190244">
                  <a:moveTo>
                    <a:pt x="802132" y="141097"/>
                  </a:moveTo>
                  <a:cubicBezTo>
                    <a:pt x="940181" y="141097"/>
                    <a:pt x="1049274" y="250317"/>
                    <a:pt x="1049274" y="384937"/>
                  </a:cubicBezTo>
                  <a:lnTo>
                    <a:pt x="1049274" y="497205"/>
                  </a:lnTo>
                  <a:cubicBezTo>
                    <a:pt x="1042797" y="497205"/>
                    <a:pt x="1039749" y="503682"/>
                    <a:pt x="1036447" y="503682"/>
                  </a:cubicBezTo>
                  <a:cubicBezTo>
                    <a:pt x="1020318" y="426720"/>
                    <a:pt x="988314" y="359410"/>
                    <a:pt x="936879" y="301625"/>
                  </a:cubicBezTo>
                  <a:lnTo>
                    <a:pt x="786130" y="452374"/>
                  </a:lnTo>
                  <a:cubicBezTo>
                    <a:pt x="834263" y="516509"/>
                    <a:pt x="847090" y="596773"/>
                    <a:pt x="824611" y="677037"/>
                  </a:cubicBezTo>
                  <a:cubicBezTo>
                    <a:pt x="814959" y="699389"/>
                    <a:pt x="802132" y="718693"/>
                    <a:pt x="786130" y="741172"/>
                  </a:cubicBezTo>
                  <a:lnTo>
                    <a:pt x="936879" y="888619"/>
                  </a:lnTo>
                  <a:cubicBezTo>
                    <a:pt x="985012" y="830834"/>
                    <a:pt x="1020318" y="763524"/>
                    <a:pt x="1036447" y="686435"/>
                  </a:cubicBezTo>
                  <a:cubicBezTo>
                    <a:pt x="1039749" y="686435"/>
                    <a:pt x="1042924" y="692912"/>
                    <a:pt x="1049274" y="692912"/>
                  </a:cubicBezTo>
                  <a:lnTo>
                    <a:pt x="1049274" y="805180"/>
                  </a:lnTo>
                  <a:cubicBezTo>
                    <a:pt x="1049274" y="939927"/>
                    <a:pt x="940181" y="1048893"/>
                    <a:pt x="802132" y="1048893"/>
                  </a:cubicBezTo>
                  <a:lnTo>
                    <a:pt x="689864" y="1048893"/>
                  </a:lnTo>
                  <a:cubicBezTo>
                    <a:pt x="689864" y="1045718"/>
                    <a:pt x="686689" y="1039368"/>
                    <a:pt x="686689" y="1036066"/>
                  </a:cubicBezTo>
                  <a:cubicBezTo>
                    <a:pt x="763651" y="1020064"/>
                    <a:pt x="831088" y="988060"/>
                    <a:pt x="888873" y="936625"/>
                  </a:cubicBezTo>
                  <a:lnTo>
                    <a:pt x="741299" y="789178"/>
                  </a:lnTo>
                  <a:cubicBezTo>
                    <a:pt x="718820" y="805307"/>
                    <a:pt x="699516" y="814832"/>
                    <a:pt x="677037" y="824484"/>
                  </a:cubicBezTo>
                  <a:cubicBezTo>
                    <a:pt x="648208" y="830961"/>
                    <a:pt x="619252" y="837311"/>
                    <a:pt x="596900" y="837311"/>
                  </a:cubicBezTo>
                  <a:cubicBezTo>
                    <a:pt x="542290" y="837311"/>
                    <a:pt x="490982" y="821182"/>
                    <a:pt x="452501" y="789178"/>
                  </a:cubicBezTo>
                  <a:lnTo>
                    <a:pt x="301498" y="936752"/>
                  </a:lnTo>
                  <a:cubicBezTo>
                    <a:pt x="359283" y="984758"/>
                    <a:pt x="426720" y="1020191"/>
                    <a:pt x="503682" y="1036193"/>
                  </a:cubicBezTo>
                  <a:cubicBezTo>
                    <a:pt x="503682" y="1039495"/>
                    <a:pt x="500507" y="1045845"/>
                    <a:pt x="500507" y="1049020"/>
                  </a:cubicBezTo>
                  <a:lnTo>
                    <a:pt x="388239" y="1049020"/>
                  </a:lnTo>
                  <a:cubicBezTo>
                    <a:pt x="250190" y="1049020"/>
                    <a:pt x="141097" y="939927"/>
                    <a:pt x="141097" y="805307"/>
                  </a:cubicBezTo>
                  <a:lnTo>
                    <a:pt x="141097" y="692912"/>
                  </a:lnTo>
                  <a:cubicBezTo>
                    <a:pt x="147574" y="692912"/>
                    <a:pt x="150749" y="686435"/>
                    <a:pt x="153924" y="686435"/>
                  </a:cubicBezTo>
                  <a:cubicBezTo>
                    <a:pt x="170053" y="763397"/>
                    <a:pt x="202057" y="830834"/>
                    <a:pt x="253492" y="888619"/>
                  </a:cubicBezTo>
                  <a:lnTo>
                    <a:pt x="404368" y="741045"/>
                  </a:lnTo>
                  <a:cubicBezTo>
                    <a:pt x="356235" y="676910"/>
                    <a:pt x="343408" y="596646"/>
                    <a:pt x="365760" y="516382"/>
                  </a:cubicBezTo>
                  <a:cubicBezTo>
                    <a:pt x="375412" y="490728"/>
                    <a:pt x="388239" y="471424"/>
                    <a:pt x="404368" y="452247"/>
                  </a:cubicBezTo>
                  <a:lnTo>
                    <a:pt x="253492" y="301625"/>
                  </a:lnTo>
                  <a:cubicBezTo>
                    <a:pt x="205359" y="359410"/>
                    <a:pt x="170053" y="426720"/>
                    <a:pt x="153924" y="503682"/>
                  </a:cubicBezTo>
                  <a:cubicBezTo>
                    <a:pt x="150749" y="503682"/>
                    <a:pt x="147447" y="497205"/>
                    <a:pt x="141097" y="497205"/>
                  </a:cubicBezTo>
                  <a:lnTo>
                    <a:pt x="141097" y="385064"/>
                  </a:lnTo>
                  <a:cubicBezTo>
                    <a:pt x="141097" y="250317"/>
                    <a:pt x="250190" y="141224"/>
                    <a:pt x="388239" y="141224"/>
                  </a:cubicBezTo>
                  <a:lnTo>
                    <a:pt x="500634" y="141224"/>
                  </a:lnTo>
                  <a:cubicBezTo>
                    <a:pt x="500634" y="144526"/>
                    <a:pt x="503809" y="150876"/>
                    <a:pt x="503809" y="154051"/>
                  </a:cubicBezTo>
                  <a:cubicBezTo>
                    <a:pt x="426847" y="170180"/>
                    <a:pt x="359410" y="202184"/>
                    <a:pt x="301625" y="253492"/>
                  </a:cubicBezTo>
                  <a:lnTo>
                    <a:pt x="452374" y="400939"/>
                  </a:lnTo>
                  <a:cubicBezTo>
                    <a:pt x="471678" y="384937"/>
                    <a:pt x="490855" y="375285"/>
                    <a:pt x="516509" y="365760"/>
                  </a:cubicBezTo>
                  <a:cubicBezTo>
                    <a:pt x="543560" y="355981"/>
                    <a:pt x="570738" y="351409"/>
                    <a:pt x="597154" y="351409"/>
                  </a:cubicBezTo>
                  <a:cubicBezTo>
                    <a:pt x="649097" y="351409"/>
                    <a:pt x="698627" y="369189"/>
                    <a:pt x="741172" y="400939"/>
                  </a:cubicBezTo>
                  <a:lnTo>
                    <a:pt x="888873" y="253492"/>
                  </a:lnTo>
                  <a:cubicBezTo>
                    <a:pt x="831088" y="205359"/>
                    <a:pt x="763651" y="170053"/>
                    <a:pt x="686689" y="154051"/>
                  </a:cubicBezTo>
                  <a:cubicBezTo>
                    <a:pt x="686689" y="150876"/>
                    <a:pt x="689864" y="144526"/>
                    <a:pt x="689864" y="141224"/>
                  </a:cubicBezTo>
                  <a:close/>
                  <a:moveTo>
                    <a:pt x="593598" y="0"/>
                  </a:moveTo>
                  <a:cubicBezTo>
                    <a:pt x="551942" y="0"/>
                    <a:pt x="510159" y="32131"/>
                    <a:pt x="497332" y="73787"/>
                  </a:cubicBezTo>
                  <a:lnTo>
                    <a:pt x="385064" y="73787"/>
                  </a:lnTo>
                  <a:cubicBezTo>
                    <a:pt x="215011" y="73787"/>
                    <a:pt x="73787" y="214884"/>
                    <a:pt x="73787" y="384937"/>
                  </a:cubicBezTo>
                  <a:lnTo>
                    <a:pt x="73787" y="497205"/>
                  </a:lnTo>
                  <a:cubicBezTo>
                    <a:pt x="32004" y="513334"/>
                    <a:pt x="0" y="551815"/>
                    <a:pt x="0" y="593598"/>
                  </a:cubicBezTo>
                  <a:cubicBezTo>
                    <a:pt x="0" y="638556"/>
                    <a:pt x="32131" y="680212"/>
                    <a:pt x="73787" y="689864"/>
                  </a:cubicBezTo>
                  <a:lnTo>
                    <a:pt x="73787" y="802132"/>
                  </a:lnTo>
                  <a:cubicBezTo>
                    <a:pt x="73787" y="975487"/>
                    <a:pt x="215011" y="1116584"/>
                    <a:pt x="385064" y="1116584"/>
                  </a:cubicBezTo>
                  <a:lnTo>
                    <a:pt x="497332" y="1116584"/>
                  </a:lnTo>
                  <a:cubicBezTo>
                    <a:pt x="513461" y="1155065"/>
                    <a:pt x="551942" y="1190244"/>
                    <a:pt x="593598" y="1190244"/>
                  </a:cubicBezTo>
                  <a:cubicBezTo>
                    <a:pt x="638556" y="1190244"/>
                    <a:pt x="680212" y="1155065"/>
                    <a:pt x="689864" y="1116584"/>
                  </a:cubicBezTo>
                  <a:lnTo>
                    <a:pt x="802259" y="1116584"/>
                  </a:lnTo>
                  <a:cubicBezTo>
                    <a:pt x="975487" y="1116584"/>
                    <a:pt x="1116838" y="975487"/>
                    <a:pt x="1116838" y="802132"/>
                  </a:cubicBezTo>
                  <a:lnTo>
                    <a:pt x="1116838" y="689737"/>
                  </a:lnTo>
                  <a:cubicBezTo>
                    <a:pt x="1155319" y="673608"/>
                    <a:pt x="1187450" y="638429"/>
                    <a:pt x="1187450" y="593471"/>
                  </a:cubicBezTo>
                  <a:cubicBezTo>
                    <a:pt x="1187450" y="551688"/>
                    <a:pt x="1155319" y="516382"/>
                    <a:pt x="1116838" y="497205"/>
                  </a:cubicBezTo>
                  <a:lnTo>
                    <a:pt x="1116838" y="385064"/>
                  </a:lnTo>
                  <a:cubicBezTo>
                    <a:pt x="1116838" y="215011"/>
                    <a:pt x="975614" y="73914"/>
                    <a:pt x="802259" y="73914"/>
                  </a:cubicBezTo>
                  <a:lnTo>
                    <a:pt x="689864" y="73914"/>
                  </a:lnTo>
                  <a:cubicBezTo>
                    <a:pt x="673862" y="32131"/>
                    <a:pt x="638429" y="0"/>
                    <a:pt x="593598" y="0"/>
                  </a:cubicBezTo>
                  <a:close/>
                </a:path>
              </a:pathLst>
            </a:custGeom>
            <a:solidFill>
              <a:srgbClr val="0DB7C4"/>
            </a:solidFill>
          </p:spPr>
        </p:sp>
      </p:grpSp>
      <p:grpSp>
        <p:nvGrpSpPr>
          <p:cNvPr id="338" name="Group 203">
            <a:extLst>
              <a:ext uri="{FF2B5EF4-FFF2-40B4-BE49-F238E27FC236}">
                <a16:creationId xmlns:a16="http://schemas.microsoft.com/office/drawing/2014/main" id="{E855296B-A310-B74F-E9DB-0CEB79119F29}"/>
              </a:ext>
            </a:extLst>
          </p:cNvPr>
          <p:cNvGrpSpPr/>
          <p:nvPr/>
        </p:nvGrpSpPr>
        <p:grpSpPr>
          <a:xfrm>
            <a:off x="7054740" y="3498360"/>
            <a:ext cx="921780" cy="893700"/>
            <a:chOff x="0" y="0"/>
            <a:chExt cx="1229040" cy="1191600"/>
          </a:xfrm>
        </p:grpSpPr>
        <p:sp>
          <p:nvSpPr>
            <p:cNvPr id="339" name="Freeform 204">
              <a:extLst>
                <a:ext uri="{FF2B5EF4-FFF2-40B4-BE49-F238E27FC236}">
                  <a16:creationId xmlns:a16="http://schemas.microsoft.com/office/drawing/2014/main" id="{BBCE3C74-478B-8CB4-B673-83F68C23F2D0}"/>
                </a:ext>
              </a:extLst>
            </p:cNvPr>
            <p:cNvSpPr/>
            <p:nvPr/>
          </p:nvSpPr>
          <p:spPr>
            <a:xfrm>
              <a:off x="254" y="0"/>
              <a:ext cx="1228725" cy="1191641"/>
            </a:xfrm>
            <a:custGeom>
              <a:avLst/>
              <a:gdLst/>
              <a:ahLst/>
              <a:cxnLst/>
              <a:rect l="l" t="t" r="r" b="b"/>
              <a:pathLst>
                <a:path w="1228725" h="1191641">
                  <a:moveTo>
                    <a:pt x="260350" y="0"/>
                  </a:moveTo>
                  <a:cubicBezTo>
                    <a:pt x="239903" y="0"/>
                    <a:pt x="219329" y="2413"/>
                    <a:pt x="198882" y="7112"/>
                  </a:cubicBezTo>
                  <a:cubicBezTo>
                    <a:pt x="186055" y="10414"/>
                    <a:pt x="176403" y="19939"/>
                    <a:pt x="173228" y="32766"/>
                  </a:cubicBezTo>
                  <a:cubicBezTo>
                    <a:pt x="170053" y="45593"/>
                    <a:pt x="173228" y="55245"/>
                    <a:pt x="182753" y="64897"/>
                  </a:cubicBezTo>
                  <a:lnTo>
                    <a:pt x="272669" y="157988"/>
                  </a:lnTo>
                  <a:cubicBezTo>
                    <a:pt x="301498" y="183642"/>
                    <a:pt x="301498" y="228600"/>
                    <a:pt x="272669" y="257429"/>
                  </a:cubicBezTo>
                  <a:cubicBezTo>
                    <a:pt x="259842" y="271780"/>
                    <a:pt x="242062" y="279019"/>
                    <a:pt x="224028" y="279019"/>
                  </a:cubicBezTo>
                  <a:cubicBezTo>
                    <a:pt x="205994" y="279019"/>
                    <a:pt x="187579" y="271780"/>
                    <a:pt x="173101"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4030" y="328041"/>
                  </a:lnTo>
                  <a:lnTo>
                    <a:pt x="497332" y="308737"/>
                  </a:lnTo>
                  <a:cubicBezTo>
                    <a:pt x="522986" y="225298"/>
                    <a:pt x="497332" y="135382"/>
                    <a:pt x="433197" y="71247"/>
                  </a:cubicBezTo>
                  <a:cubicBezTo>
                    <a:pt x="384556" y="22860"/>
                    <a:pt x="323342" y="0"/>
                    <a:pt x="260350" y="0"/>
                  </a:cubicBezTo>
                  <a:close/>
                </a:path>
              </a:pathLst>
            </a:custGeom>
            <a:solidFill>
              <a:srgbClr val="0DB7C4"/>
            </a:solidFill>
          </p:spPr>
        </p:sp>
      </p:grpSp>
      <p:grpSp>
        <p:nvGrpSpPr>
          <p:cNvPr id="340" name="Group 205">
            <a:extLst>
              <a:ext uri="{FF2B5EF4-FFF2-40B4-BE49-F238E27FC236}">
                <a16:creationId xmlns:a16="http://schemas.microsoft.com/office/drawing/2014/main" id="{7DC83772-59B7-CAE8-E7E7-A220F019DB71}"/>
              </a:ext>
            </a:extLst>
          </p:cNvPr>
          <p:cNvGrpSpPr/>
          <p:nvPr/>
        </p:nvGrpSpPr>
        <p:grpSpPr>
          <a:xfrm>
            <a:off x="7056900" y="3960600"/>
            <a:ext cx="440640" cy="429300"/>
            <a:chOff x="0" y="0"/>
            <a:chExt cx="587520" cy="572400"/>
          </a:xfrm>
        </p:grpSpPr>
        <p:sp>
          <p:nvSpPr>
            <p:cNvPr id="341" name="Freeform 206">
              <a:extLst>
                <a:ext uri="{FF2B5EF4-FFF2-40B4-BE49-F238E27FC236}">
                  <a16:creationId xmlns:a16="http://schemas.microsoft.com/office/drawing/2014/main" id="{6B0AFFDF-4E24-0185-7DE9-061D39D174F0}"/>
                </a:ext>
              </a:extLst>
            </p:cNvPr>
            <p:cNvSpPr/>
            <p:nvPr/>
          </p:nvSpPr>
          <p:spPr>
            <a:xfrm>
              <a:off x="0" y="0"/>
              <a:ext cx="587502" cy="572389"/>
            </a:xfrm>
            <a:custGeom>
              <a:avLst/>
              <a:gdLst/>
              <a:ahLst/>
              <a:cxnLst/>
              <a:rect l="l" t="t" r="r" b="b"/>
              <a:pathLst>
                <a:path w="587502" h="572389">
                  <a:moveTo>
                    <a:pt x="415671" y="153035"/>
                  </a:moveTo>
                  <a:cubicBezTo>
                    <a:pt x="424561" y="153035"/>
                    <a:pt x="433324" y="155448"/>
                    <a:pt x="439674" y="160274"/>
                  </a:cubicBezTo>
                  <a:cubicBezTo>
                    <a:pt x="452501" y="173101"/>
                    <a:pt x="452501" y="198755"/>
                    <a:pt x="439674" y="208407"/>
                  </a:cubicBezTo>
                  <a:lnTo>
                    <a:pt x="224663" y="423291"/>
                  </a:lnTo>
                  <a:cubicBezTo>
                    <a:pt x="219837" y="428117"/>
                    <a:pt x="211074" y="430530"/>
                    <a:pt x="202184" y="430530"/>
                  </a:cubicBezTo>
                  <a:cubicBezTo>
                    <a:pt x="193294" y="430530"/>
                    <a:pt x="184531" y="428117"/>
                    <a:pt x="179705" y="423291"/>
                  </a:cubicBezTo>
                  <a:cubicBezTo>
                    <a:pt x="166878" y="410464"/>
                    <a:pt x="166878" y="384810"/>
                    <a:pt x="179705" y="375158"/>
                  </a:cubicBezTo>
                  <a:lnTo>
                    <a:pt x="391668" y="160274"/>
                  </a:lnTo>
                  <a:cubicBezTo>
                    <a:pt x="398145" y="155448"/>
                    <a:pt x="406908" y="153035"/>
                    <a:pt x="415671" y="153035"/>
                  </a:cubicBezTo>
                  <a:close/>
                  <a:moveTo>
                    <a:pt x="391668" y="0"/>
                  </a:moveTo>
                  <a:lnTo>
                    <a:pt x="57785" y="333502"/>
                  </a:lnTo>
                  <a:cubicBezTo>
                    <a:pt x="0" y="391287"/>
                    <a:pt x="0" y="477774"/>
                    <a:pt x="57785" y="529082"/>
                  </a:cubicBezTo>
                  <a:cubicBezTo>
                    <a:pt x="85090" y="558038"/>
                    <a:pt x="121158" y="572389"/>
                    <a:pt x="156972" y="572389"/>
                  </a:cubicBezTo>
                  <a:cubicBezTo>
                    <a:pt x="192786" y="572389"/>
                    <a:pt x="227965" y="557911"/>
                    <a:pt x="253619" y="529082"/>
                  </a:cubicBezTo>
                  <a:lnTo>
                    <a:pt x="587502" y="198755"/>
                  </a:lnTo>
                  <a:lnTo>
                    <a:pt x="391668" y="0"/>
                  </a:lnTo>
                  <a:close/>
                </a:path>
              </a:pathLst>
            </a:custGeom>
            <a:solidFill>
              <a:srgbClr val="0DB7C4"/>
            </a:solidFill>
          </p:spPr>
        </p:sp>
      </p:grpSp>
      <p:grpSp>
        <p:nvGrpSpPr>
          <p:cNvPr id="342" name="Group 207">
            <a:extLst>
              <a:ext uri="{FF2B5EF4-FFF2-40B4-BE49-F238E27FC236}">
                <a16:creationId xmlns:a16="http://schemas.microsoft.com/office/drawing/2014/main" id="{F1E70CBD-CD19-EE65-0A3D-539F0D286525}"/>
              </a:ext>
            </a:extLst>
          </p:cNvPr>
          <p:cNvGrpSpPr/>
          <p:nvPr/>
        </p:nvGrpSpPr>
        <p:grpSpPr>
          <a:xfrm>
            <a:off x="7572060" y="3493500"/>
            <a:ext cx="394740" cy="390420"/>
            <a:chOff x="0" y="0"/>
            <a:chExt cx="526320" cy="520560"/>
          </a:xfrm>
        </p:grpSpPr>
        <p:sp>
          <p:nvSpPr>
            <p:cNvPr id="343" name="Freeform 208">
              <a:extLst>
                <a:ext uri="{FF2B5EF4-FFF2-40B4-BE49-F238E27FC236}">
                  <a16:creationId xmlns:a16="http://schemas.microsoft.com/office/drawing/2014/main" id="{D4729C29-5712-2CBB-DAD8-952AA1F5F5AC}"/>
                </a:ext>
              </a:extLst>
            </p:cNvPr>
            <p:cNvSpPr/>
            <p:nvPr/>
          </p:nvSpPr>
          <p:spPr>
            <a:xfrm>
              <a:off x="0" y="127"/>
              <a:ext cx="526288" cy="520573"/>
            </a:xfrm>
            <a:custGeom>
              <a:avLst/>
              <a:gdLst/>
              <a:ahLst/>
              <a:cxnLst/>
              <a:rect l="l" t="t" r="r" b="b"/>
              <a:pathLst>
                <a:path w="526288" h="520573">
                  <a:moveTo>
                    <a:pt x="432816" y="0"/>
                  </a:moveTo>
                  <a:cubicBezTo>
                    <a:pt x="425704" y="0"/>
                    <a:pt x="418211" y="2286"/>
                    <a:pt x="410845" y="6858"/>
                  </a:cubicBezTo>
                  <a:lnTo>
                    <a:pt x="224663" y="119253"/>
                  </a:lnTo>
                  <a:cubicBezTo>
                    <a:pt x="205359" y="128778"/>
                    <a:pt x="202184" y="157734"/>
                    <a:pt x="218186" y="173736"/>
                  </a:cubicBezTo>
                  <a:lnTo>
                    <a:pt x="234188" y="189865"/>
                  </a:lnTo>
                  <a:lnTo>
                    <a:pt x="0" y="424180"/>
                  </a:lnTo>
                  <a:lnTo>
                    <a:pt x="96266" y="520573"/>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solidFill>
              <a:srgbClr val="0DB7C4"/>
            </a:solidFill>
          </p:spPr>
        </p:sp>
      </p:grpSp>
      <p:grpSp>
        <p:nvGrpSpPr>
          <p:cNvPr id="344" name="Group 209">
            <a:extLst>
              <a:ext uri="{FF2B5EF4-FFF2-40B4-BE49-F238E27FC236}">
                <a16:creationId xmlns:a16="http://schemas.microsoft.com/office/drawing/2014/main" id="{49469877-4CE1-EC31-53F6-3A0D6345A7D8}"/>
              </a:ext>
            </a:extLst>
          </p:cNvPr>
          <p:cNvGrpSpPr/>
          <p:nvPr/>
        </p:nvGrpSpPr>
        <p:grpSpPr>
          <a:xfrm>
            <a:off x="8189820" y="3494040"/>
            <a:ext cx="900180" cy="897480"/>
            <a:chOff x="0" y="0"/>
            <a:chExt cx="1200240" cy="1196640"/>
          </a:xfrm>
        </p:grpSpPr>
        <p:sp>
          <p:nvSpPr>
            <p:cNvPr id="345" name="Freeform 210">
              <a:extLst>
                <a:ext uri="{FF2B5EF4-FFF2-40B4-BE49-F238E27FC236}">
                  <a16:creationId xmlns:a16="http://schemas.microsoft.com/office/drawing/2014/main" id="{5D7E3D2D-A481-5E8C-3878-66CE04AB04C0}"/>
                </a:ext>
              </a:extLst>
            </p:cNvPr>
            <p:cNvSpPr/>
            <p:nvPr/>
          </p:nvSpPr>
          <p:spPr>
            <a:xfrm>
              <a:off x="127" y="127"/>
              <a:ext cx="1200150" cy="1196594"/>
            </a:xfrm>
            <a:custGeom>
              <a:avLst/>
              <a:gdLst/>
              <a:ahLst/>
              <a:cxnLst/>
              <a:rect l="l" t="t" r="r" b="b"/>
              <a:pathLst>
                <a:path w="1200150" h="1196594">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492"/>
                    <a:pt x="125222" y="269367"/>
                  </a:cubicBezTo>
                  <a:lnTo>
                    <a:pt x="154051" y="320675"/>
                  </a:lnTo>
                  <a:cubicBezTo>
                    <a:pt x="121920" y="368935"/>
                    <a:pt x="99441" y="426593"/>
                    <a:pt x="89789" y="481076"/>
                  </a:cubicBezTo>
                  <a:lnTo>
                    <a:pt x="28829" y="497205"/>
                  </a:lnTo>
                  <a:cubicBezTo>
                    <a:pt x="12827" y="503682"/>
                    <a:pt x="0" y="513207"/>
                    <a:pt x="0" y="529336"/>
                  </a:cubicBezTo>
                  <a:lnTo>
                    <a:pt x="0" y="670433"/>
                  </a:lnTo>
                  <a:cubicBezTo>
                    <a:pt x="0" y="686562"/>
                    <a:pt x="12827" y="699389"/>
                    <a:pt x="28829" y="702564"/>
                  </a:cubicBezTo>
                  <a:lnTo>
                    <a:pt x="89789" y="718693"/>
                  </a:lnTo>
                  <a:cubicBezTo>
                    <a:pt x="96266" y="753872"/>
                    <a:pt x="109093" y="792480"/>
                    <a:pt x="125095" y="827786"/>
                  </a:cubicBezTo>
                  <a:cubicBezTo>
                    <a:pt x="153035" y="799719"/>
                    <a:pt x="289433" y="660527"/>
                    <a:pt x="289179" y="660527"/>
                  </a:cubicBezTo>
                  <a:cubicBezTo>
                    <a:pt x="289179" y="660527"/>
                    <a:pt x="288925" y="660781"/>
                    <a:pt x="288671" y="661035"/>
                  </a:cubicBezTo>
                  <a:cubicBezTo>
                    <a:pt x="288671" y="657733"/>
                    <a:pt x="285496" y="616077"/>
                    <a:pt x="285496" y="606425"/>
                  </a:cubicBezTo>
                  <a:cubicBezTo>
                    <a:pt x="282194" y="429895"/>
                    <a:pt x="426720" y="288798"/>
                    <a:pt x="596773" y="288798"/>
                  </a:cubicBezTo>
                  <a:cubicBezTo>
                    <a:pt x="770001" y="288798"/>
                    <a:pt x="911225" y="429895"/>
                    <a:pt x="911225" y="603250"/>
                  </a:cubicBezTo>
                  <a:cubicBezTo>
                    <a:pt x="911225" y="763651"/>
                    <a:pt x="789305" y="898398"/>
                    <a:pt x="622427" y="911225"/>
                  </a:cubicBezTo>
                  <a:cubicBezTo>
                    <a:pt x="617601" y="911225"/>
                    <a:pt x="607187" y="911987"/>
                    <a:pt x="592709" y="911987"/>
                  </a:cubicBezTo>
                  <a:cubicBezTo>
                    <a:pt x="578231" y="911987"/>
                    <a:pt x="559943" y="911225"/>
                    <a:pt x="538988" y="908050"/>
                  </a:cubicBezTo>
                  <a:lnTo>
                    <a:pt x="372237" y="1071499"/>
                  </a:lnTo>
                  <a:cubicBezTo>
                    <a:pt x="410845" y="1087628"/>
                    <a:pt x="442976" y="1100455"/>
                    <a:pt x="481457" y="1106805"/>
                  </a:cubicBezTo>
                  <a:lnTo>
                    <a:pt x="497459" y="1167638"/>
                  </a:lnTo>
                  <a:cubicBezTo>
                    <a:pt x="500761" y="1183767"/>
                    <a:pt x="513588" y="1196594"/>
                    <a:pt x="529590" y="1196594"/>
                  </a:cubicBezTo>
                  <a:lnTo>
                    <a:pt x="670687" y="1196594"/>
                  </a:lnTo>
                  <a:cubicBezTo>
                    <a:pt x="686816" y="1196594"/>
                    <a:pt x="699643" y="1183767"/>
                    <a:pt x="702818" y="1167638"/>
                  </a:cubicBezTo>
                  <a:lnTo>
                    <a:pt x="718820" y="1106805"/>
                  </a:lnTo>
                  <a:cubicBezTo>
                    <a:pt x="773430" y="1097153"/>
                    <a:pt x="827913" y="1071499"/>
                    <a:pt x="879221" y="1042670"/>
                  </a:cubicBezTo>
                  <a:lnTo>
                    <a:pt x="930529" y="1071499"/>
                  </a:lnTo>
                  <a:cubicBezTo>
                    <a:pt x="935355" y="1073912"/>
                    <a:pt x="941324" y="1075055"/>
                    <a:pt x="947293" y="1075055"/>
                  </a:cubicBezTo>
                  <a:cubicBezTo>
                    <a:pt x="957199" y="1075055"/>
                    <a:pt x="967613" y="1072261"/>
                    <a:pt x="975360" y="1068324"/>
                  </a:cubicBezTo>
                  <a:lnTo>
                    <a:pt x="1071753" y="972058"/>
                  </a:lnTo>
                  <a:cubicBezTo>
                    <a:pt x="1084580" y="959231"/>
                    <a:pt x="1084580" y="943102"/>
                    <a:pt x="1074928" y="927100"/>
                  </a:cubicBezTo>
                  <a:lnTo>
                    <a:pt x="1049274" y="875665"/>
                  </a:lnTo>
                  <a:cubicBezTo>
                    <a:pt x="1081405" y="827659"/>
                    <a:pt x="1100582" y="769874"/>
                    <a:pt x="1113409" y="715264"/>
                  </a:cubicBezTo>
                  <a:lnTo>
                    <a:pt x="1171194" y="699262"/>
                  </a:lnTo>
                  <a:cubicBezTo>
                    <a:pt x="1187323" y="692785"/>
                    <a:pt x="1200150" y="683133"/>
                    <a:pt x="1200150" y="667131"/>
                  </a:cubicBezTo>
                  <a:lnTo>
                    <a:pt x="1200150" y="526034"/>
                  </a:lnTo>
                  <a:cubicBezTo>
                    <a:pt x="1196848" y="513207"/>
                    <a:pt x="1187323" y="500380"/>
                    <a:pt x="1171194" y="497205"/>
                  </a:cubicBezTo>
                  <a:lnTo>
                    <a:pt x="1110234" y="481076"/>
                  </a:lnTo>
                  <a:cubicBezTo>
                    <a:pt x="1100582" y="426593"/>
                    <a:pt x="1074928" y="375285"/>
                    <a:pt x="1046099" y="320675"/>
                  </a:cubicBezTo>
                  <a:lnTo>
                    <a:pt x="1074928" y="269367"/>
                  </a:lnTo>
                  <a:cubicBezTo>
                    <a:pt x="1084580" y="256540"/>
                    <a:pt x="1078230" y="237236"/>
                    <a:pt x="1071753" y="224409"/>
                  </a:cubicBezTo>
                  <a:lnTo>
                    <a:pt x="975360" y="128143"/>
                  </a:lnTo>
                  <a:cubicBezTo>
                    <a:pt x="968375" y="122809"/>
                    <a:pt x="960247" y="120396"/>
                    <a:pt x="951865" y="120396"/>
                  </a:cubicBezTo>
                  <a:cubicBezTo>
                    <a:pt x="944880" y="120396"/>
                    <a:pt x="937768" y="122047"/>
                    <a:pt x="930529" y="124841"/>
                  </a:cubicBezTo>
                  <a:lnTo>
                    <a:pt x="879221" y="153797"/>
                  </a:lnTo>
                  <a:cubicBezTo>
                    <a:pt x="831088" y="121666"/>
                    <a:pt x="773430" y="99187"/>
                    <a:pt x="718820" y="89662"/>
                  </a:cubicBezTo>
                  <a:lnTo>
                    <a:pt x="702818" y="28702"/>
                  </a:lnTo>
                  <a:cubicBezTo>
                    <a:pt x="699516" y="12827"/>
                    <a:pt x="686689" y="0"/>
                    <a:pt x="670687" y="0"/>
                  </a:cubicBezTo>
                  <a:close/>
                </a:path>
              </a:pathLst>
            </a:custGeom>
            <a:solidFill>
              <a:srgbClr val="0DB7C4"/>
            </a:solidFill>
          </p:spPr>
        </p:sp>
      </p:grpSp>
      <p:grpSp>
        <p:nvGrpSpPr>
          <p:cNvPr id="346" name="Group 211">
            <a:extLst>
              <a:ext uri="{FF2B5EF4-FFF2-40B4-BE49-F238E27FC236}">
                <a16:creationId xmlns:a16="http://schemas.microsoft.com/office/drawing/2014/main" id="{4B370AB1-F6F4-5D5A-1DA8-6E49806AA74E}"/>
              </a:ext>
            </a:extLst>
          </p:cNvPr>
          <p:cNvGrpSpPr/>
          <p:nvPr/>
        </p:nvGrpSpPr>
        <p:grpSpPr>
          <a:xfrm>
            <a:off x="8189820" y="3762960"/>
            <a:ext cx="657180" cy="626400"/>
            <a:chOff x="0" y="0"/>
            <a:chExt cx="876240" cy="835200"/>
          </a:xfrm>
        </p:grpSpPr>
        <p:sp>
          <p:nvSpPr>
            <p:cNvPr id="347" name="Freeform 212">
              <a:extLst>
                <a:ext uri="{FF2B5EF4-FFF2-40B4-BE49-F238E27FC236}">
                  <a16:creationId xmlns:a16="http://schemas.microsoft.com/office/drawing/2014/main" id="{E2B39245-4119-DB13-A37F-0F05A96F95E1}"/>
                </a:ext>
              </a:extLst>
            </p:cNvPr>
            <p:cNvSpPr/>
            <p:nvPr/>
          </p:nvSpPr>
          <p:spPr>
            <a:xfrm>
              <a:off x="127" y="0"/>
              <a:ext cx="876173" cy="835152"/>
            </a:xfrm>
            <a:custGeom>
              <a:avLst/>
              <a:gdLst/>
              <a:ahLst/>
              <a:cxnLst/>
              <a:rect l="l" t="t" r="r" b="b"/>
              <a:pathLst>
                <a:path w="876173" h="835152">
                  <a:moveTo>
                    <a:pt x="604901" y="0"/>
                  </a:moveTo>
                  <a:cubicBezTo>
                    <a:pt x="481584" y="0"/>
                    <a:pt x="381889" y="86995"/>
                    <a:pt x="362712" y="199898"/>
                  </a:cubicBezTo>
                  <a:cubicBezTo>
                    <a:pt x="353060" y="244856"/>
                    <a:pt x="356235" y="286512"/>
                    <a:pt x="369189" y="328295"/>
                  </a:cubicBezTo>
                  <a:lnTo>
                    <a:pt x="41656" y="658749"/>
                  </a:lnTo>
                  <a:cubicBezTo>
                    <a:pt x="0" y="697230"/>
                    <a:pt x="0" y="764667"/>
                    <a:pt x="41656" y="806323"/>
                  </a:cubicBezTo>
                  <a:cubicBezTo>
                    <a:pt x="60960" y="825627"/>
                    <a:pt x="86741" y="835152"/>
                    <a:pt x="113030" y="835152"/>
                  </a:cubicBezTo>
                  <a:cubicBezTo>
                    <a:pt x="139319" y="835152"/>
                    <a:pt x="166878" y="825627"/>
                    <a:pt x="189357" y="806323"/>
                  </a:cubicBezTo>
                  <a:lnTo>
                    <a:pt x="523113" y="472567"/>
                  </a:lnTo>
                  <a:cubicBezTo>
                    <a:pt x="548767" y="482219"/>
                    <a:pt x="576961" y="487045"/>
                    <a:pt x="605790" y="487045"/>
                  </a:cubicBezTo>
                  <a:cubicBezTo>
                    <a:pt x="634619" y="487045"/>
                    <a:pt x="664337" y="482219"/>
                    <a:pt x="693293" y="472567"/>
                  </a:cubicBezTo>
                  <a:cubicBezTo>
                    <a:pt x="799211" y="437388"/>
                    <a:pt x="876173" y="312166"/>
                    <a:pt x="837692" y="180594"/>
                  </a:cubicBezTo>
                  <a:cubicBezTo>
                    <a:pt x="834390" y="167767"/>
                    <a:pt x="828040" y="158242"/>
                    <a:pt x="815213" y="154940"/>
                  </a:cubicBezTo>
                  <a:cubicBezTo>
                    <a:pt x="812038" y="154178"/>
                    <a:pt x="808990" y="153797"/>
                    <a:pt x="806196" y="153797"/>
                  </a:cubicBezTo>
                  <a:cubicBezTo>
                    <a:pt x="797687" y="153797"/>
                    <a:pt x="790448" y="157353"/>
                    <a:pt x="783209" y="164592"/>
                  </a:cubicBezTo>
                  <a:lnTo>
                    <a:pt x="703072" y="244856"/>
                  </a:lnTo>
                  <a:cubicBezTo>
                    <a:pt x="688594" y="257683"/>
                    <a:pt x="670179" y="264160"/>
                    <a:pt x="652018" y="264160"/>
                  </a:cubicBezTo>
                  <a:cubicBezTo>
                    <a:pt x="633857" y="264160"/>
                    <a:pt x="616331" y="257683"/>
                    <a:pt x="603504" y="244856"/>
                  </a:cubicBezTo>
                  <a:cubicBezTo>
                    <a:pt x="574548" y="215900"/>
                    <a:pt x="574548" y="171069"/>
                    <a:pt x="603504" y="142113"/>
                  </a:cubicBezTo>
                  <a:lnTo>
                    <a:pt x="683641" y="61976"/>
                  </a:lnTo>
                  <a:cubicBezTo>
                    <a:pt x="690118" y="55499"/>
                    <a:pt x="693293" y="42672"/>
                    <a:pt x="690118" y="29845"/>
                  </a:cubicBezTo>
                  <a:cubicBezTo>
                    <a:pt x="686943" y="20193"/>
                    <a:pt x="677291" y="10541"/>
                    <a:pt x="667766" y="7366"/>
                  </a:cubicBezTo>
                  <a:cubicBezTo>
                    <a:pt x="646176" y="2286"/>
                    <a:pt x="625348" y="0"/>
                    <a:pt x="604901" y="0"/>
                  </a:cubicBezTo>
                  <a:close/>
                </a:path>
              </a:pathLst>
            </a:custGeom>
            <a:solidFill>
              <a:srgbClr val="0DB7C4"/>
            </a:solidFill>
          </p:spPr>
        </p:sp>
      </p:grpSp>
      <p:grpSp>
        <p:nvGrpSpPr>
          <p:cNvPr id="348" name="Group 213">
            <a:extLst>
              <a:ext uri="{FF2B5EF4-FFF2-40B4-BE49-F238E27FC236}">
                <a16:creationId xmlns:a16="http://schemas.microsoft.com/office/drawing/2014/main" id="{48613BE1-B386-5017-BD81-296EC0A1A70B}"/>
              </a:ext>
            </a:extLst>
          </p:cNvPr>
          <p:cNvGrpSpPr/>
          <p:nvPr/>
        </p:nvGrpSpPr>
        <p:grpSpPr>
          <a:xfrm>
            <a:off x="3535020" y="3532380"/>
            <a:ext cx="211680" cy="892620"/>
            <a:chOff x="0" y="0"/>
            <a:chExt cx="282240" cy="1190160"/>
          </a:xfrm>
        </p:grpSpPr>
        <p:sp>
          <p:nvSpPr>
            <p:cNvPr id="349" name="Freeform 214">
              <a:extLst>
                <a:ext uri="{FF2B5EF4-FFF2-40B4-BE49-F238E27FC236}">
                  <a16:creationId xmlns:a16="http://schemas.microsoft.com/office/drawing/2014/main" id="{541395FB-E08F-5071-3B80-0E1FD5B3879F}"/>
                </a:ext>
              </a:extLst>
            </p:cNvPr>
            <p:cNvSpPr/>
            <p:nvPr/>
          </p:nvSpPr>
          <p:spPr>
            <a:xfrm>
              <a:off x="127" y="0"/>
              <a:ext cx="282194" cy="1189990"/>
            </a:xfrm>
            <a:custGeom>
              <a:avLst/>
              <a:gdLst/>
              <a:ahLst/>
              <a:cxnLst/>
              <a:rect l="l" t="t" r="r" b="b"/>
              <a:pathLst>
                <a:path w="282194" h="1189990">
                  <a:moveTo>
                    <a:pt x="144272" y="0"/>
                  </a:moveTo>
                  <a:cubicBezTo>
                    <a:pt x="109093" y="0"/>
                    <a:pt x="76962" y="32131"/>
                    <a:pt x="76962" y="67437"/>
                  </a:cubicBezTo>
                  <a:lnTo>
                    <a:pt x="76962" y="975233"/>
                  </a:lnTo>
                  <a:cubicBezTo>
                    <a:pt x="76962" y="1000887"/>
                    <a:pt x="92964" y="1023239"/>
                    <a:pt x="112141" y="1036066"/>
                  </a:cubicBezTo>
                  <a:lnTo>
                    <a:pt x="112141" y="1119505"/>
                  </a:lnTo>
                  <a:lnTo>
                    <a:pt x="35179" y="1119505"/>
                  </a:lnTo>
                  <a:cubicBezTo>
                    <a:pt x="15875" y="1119505"/>
                    <a:pt x="0" y="1135507"/>
                    <a:pt x="0" y="1154684"/>
                  </a:cubicBezTo>
                  <a:cubicBezTo>
                    <a:pt x="0" y="1173861"/>
                    <a:pt x="16002" y="1189990"/>
                    <a:pt x="35179" y="1189990"/>
                  </a:cubicBezTo>
                  <a:lnTo>
                    <a:pt x="243713" y="1189990"/>
                  </a:lnTo>
                  <a:cubicBezTo>
                    <a:pt x="266192" y="1189990"/>
                    <a:pt x="282194" y="1173861"/>
                    <a:pt x="282194" y="1154684"/>
                  </a:cubicBezTo>
                  <a:cubicBezTo>
                    <a:pt x="282194" y="1135507"/>
                    <a:pt x="266192" y="1119505"/>
                    <a:pt x="243713" y="1119505"/>
                  </a:cubicBezTo>
                  <a:lnTo>
                    <a:pt x="176276" y="1119505"/>
                  </a:lnTo>
                  <a:lnTo>
                    <a:pt x="176276" y="1036066"/>
                  </a:lnTo>
                  <a:cubicBezTo>
                    <a:pt x="195580" y="1023239"/>
                    <a:pt x="211582" y="1003935"/>
                    <a:pt x="211582" y="975233"/>
                  </a:cubicBezTo>
                  <a:lnTo>
                    <a:pt x="211582" y="67437"/>
                  </a:lnTo>
                  <a:cubicBezTo>
                    <a:pt x="211709" y="28956"/>
                    <a:pt x="179578" y="0"/>
                    <a:pt x="144272" y="0"/>
                  </a:cubicBezTo>
                  <a:close/>
                </a:path>
              </a:pathLst>
            </a:custGeom>
            <a:solidFill>
              <a:srgbClr val="0DB7C4"/>
            </a:solidFill>
          </p:spPr>
        </p:sp>
      </p:grpSp>
      <p:grpSp>
        <p:nvGrpSpPr>
          <p:cNvPr id="350" name="Group 215">
            <a:extLst>
              <a:ext uri="{FF2B5EF4-FFF2-40B4-BE49-F238E27FC236}">
                <a16:creationId xmlns:a16="http://schemas.microsoft.com/office/drawing/2014/main" id="{571B3996-607D-8F38-7205-149E3ECF7EDD}"/>
              </a:ext>
            </a:extLst>
          </p:cNvPr>
          <p:cNvGrpSpPr/>
          <p:nvPr/>
        </p:nvGrpSpPr>
        <p:grpSpPr>
          <a:xfrm>
            <a:off x="4167900" y="3876360"/>
            <a:ext cx="259740" cy="77220"/>
            <a:chOff x="0" y="0"/>
            <a:chExt cx="346320" cy="102960"/>
          </a:xfrm>
        </p:grpSpPr>
        <p:sp>
          <p:nvSpPr>
            <p:cNvPr id="351" name="Freeform 216">
              <a:extLst>
                <a:ext uri="{FF2B5EF4-FFF2-40B4-BE49-F238E27FC236}">
                  <a16:creationId xmlns:a16="http://schemas.microsoft.com/office/drawing/2014/main" id="{D10384E4-C70A-C799-DEF4-3B11FAC1E36B}"/>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19431"/>
                    <a:pt x="323850" y="127"/>
                    <a:pt x="295021" y="127"/>
                  </a:cubicBezTo>
                  <a:close/>
                </a:path>
              </a:pathLst>
            </a:custGeom>
            <a:solidFill>
              <a:srgbClr val="0DB7C4"/>
            </a:solidFill>
          </p:spPr>
        </p:sp>
      </p:grpSp>
      <p:grpSp>
        <p:nvGrpSpPr>
          <p:cNvPr id="352" name="Group 217">
            <a:extLst>
              <a:ext uri="{FF2B5EF4-FFF2-40B4-BE49-F238E27FC236}">
                <a16:creationId xmlns:a16="http://schemas.microsoft.com/office/drawing/2014/main" id="{FD13AB76-D8EC-331C-398F-F858908AAC30}"/>
              </a:ext>
            </a:extLst>
          </p:cNvPr>
          <p:cNvGrpSpPr/>
          <p:nvPr/>
        </p:nvGrpSpPr>
        <p:grpSpPr>
          <a:xfrm>
            <a:off x="4167900" y="4006500"/>
            <a:ext cx="259740" cy="77220"/>
            <a:chOff x="0" y="0"/>
            <a:chExt cx="346320" cy="102960"/>
          </a:xfrm>
        </p:grpSpPr>
        <p:sp>
          <p:nvSpPr>
            <p:cNvPr id="353" name="Freeform 218">
              <a:extLst>
                <a:ext uri="{FF2B5EF4-FFF2-40B4-BE49-F238E27FC236}">
                  <a16:creationId xmlns:a16="http://schemas.microsoft.com/office/drawing/2014/main" id="{3B587582-EA45-C424-23B6-65A43A9AC852}"/>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22733"/>
                    <a:pt x="323850" y="0"/>
                    <a:pt x="295021" y="0"/>
                  </a:cubicBezTo>
                  <a:close/>
                </a:path>
              </a:pathLst>
            </a:custGeom>
            <a:solidFill>
              <a:srgbClr val="0DB7C4"/>
            </a:solidFill>
          </p:spPr>
        </p:sp>
      </p:grpSp>
      <p:grpSp>
        <p:nvGrpSpPr>
          <p:cNvPr id="354" name="Group 219">
            <a:extLst>
              <a:ext uri="{FF2B5EF4-FFF2-40B4-BE49-F238E27FC236}">
                <a16:creationId xmlns:a16="http://schemas.microsoft.com/office/drawing/2014/main" id="{A81E3D29-F014-F4FB-A730-09CE1E5354BC}"/>
              </a:ext>
            </a:extLst>
          </p:cNvPr>
          <p:cNvGrpSpPr/>
          <p:nvPr/>
        </p:nvGrpSpPr>
        <p:grpSpPr>
          <a:xfrm>
            <a:off x="4167900" y="4133940"/>
            <a:ext cx="206820" cy="79380"/>
            <a:chOff x="0" y="0"/>
            <a:chExt cx="275760" cy="105840"/>
          </a:xfrm>
        </p:grpSpPr>
        <p:sp>
          <p:nvSpPr>
            <p:cNvPr id="355" name="Freeform 220">
              <a:extLst>
                <a:ext uri="{FF2B5EF4-FFF2-40B4-BE49-F238E27FC236}">
                  <a16:creationId xmlns:a16="http://schemas.microsoft.com/office/drawing/2014/main" id="{6B2B6501-F8ED-0A6B-6FB3-DE32FC40E874}"/>
                </a:ext>
              </a:extLst>
            </p:cNvPr>
            <p:cNvSpPr/>
            <p:nvPr/>
          </p:nvSpPr>
          <p:spPr>
            <a:xfrm>
              <a:off x="0" y="127"/>
              <a:ext cx="275844" cy="105791"/>
            </a:xfrm>
            <a:custGeom>
              <a:avLst/>
              <a:gdLst/>
              <a:ahLst/>
              <a:cxnLst/>
              <a:rect l="l" t="t" r="r" b="b"/>
              <a:pathLst>
                <a:path w="275844" h="105791">
                  <a:moveTo>
                    <a:pt x="51435" y="0"/>
                  </a:moveTo>
                  <a:cubicBezTo>
                    <a:pt x="22479" y="0"/>
                    <a:pt x="0" y="25654"/>
                    <a:pt x="0" y="54483"/>
                  </a:cubicBezTo>
                  <a:cubicBezTo>
                    <a:pt x="0" y="80137"/>
                    <a:pt x="22479" y="105791"/>
                    <a:pt x="51435" y="105791"/>
                  </a:cubicBezTo>
                  <a:lnTo>
                    <a:pt x="224536" y="105791"/>
                  </a:lnTo>
                  <a:cubicBezTo>
                    <a:pt x="250190" y="105791"/>
                    <a:pt x="275844" y="80137"/>
                    <a:pt x="275844" y="54483"/>
                  </a:cubicBezTo>
                  <a:cubicBezTo>
                    <a:pt x="275844" y="25654"/>
                    <a:pt x="256667" y="0"/>
                    <a:pt x="224536" y="0"/>
                  </a:cubicBezTo>
                  <a:close/>
                </a:path>
              </a:pathLst>
            </a:custGeom>
            <a:solidFill>
              <a:srgbClr val="0DB7C4"/>
            </a:solidFill>
          </p:spPr>
        </p:sp>
      </p:grpSp>
      <p:grpSp>
        <p:nvGrpSpPr>
          <p:cNvPr id="356" name="Group 221">
            <a:extLst>
              <a:ext uri="{FF2B5EF4-FFF2-40B4-BE49-F238E27FC236}">
                <a16:creationId xmlns:a16="http://schemas.microsoft.com/office/drawing/2014/main" id="{7E2CAD29-BF1D-9E7E-C690-C6BAA079AF57}"/>
              </a:ext>
            </a:extLst>
          </p:cNvPr>
          <p:cNvGrpSpPr/>
          <p:nvPr/>
        </p:nvGrpSpPr>
        <p:grpSpPr>
          <a:xfrm>
            <a:off x="4064220" y="3532380"/>
            <a:ext cx="156600" cy="158760"/>
            <a:chOff x="0" y="0"/>
            <a:chExt cx="208800" cy="211680"/>
          </a:xfrm>
        </p:grpSpPr>
        <p:sp>
          <p:nvSpPr>
            <p:cNvPr id="357" name="Freeform 222">
              <a:extLst>
                <a:ext uri="{FF2B5EF4-FFF2-40B4-BE49-F238E27FC236}">
                  <a16:creationId xmlns:a16="http://schemas.microsoft.com/office/drawing/2014/main" id="{39ABFD31-FD99-291D-88DC-72221E45605E}"/>
                </a:ext>
              </a:extLst>
            </p:cNvPr>
            <p:cNvSpPr/>
            <p:nvPr/>
          </p:nvSpPr>
          <p:spPr>
            <a:xfrm>
              <a:off x="127" y="0"/>
              <a:ext cx="208788" cy="211709"/>
            </a:xfrm>
            <a:custGeom>
              <a:avLst/>
              <a:gdLst/>
              <a:ahLst/>
              <a:cxnLst/>
              <a:rect l="l" t="t" r="r" b="b"/>
              <a:pathLst>
                <a:path w="208788" h="211709">
                  <a:moveTo>
                    <a:pt x="173355" y="0"/>
                  </a:moveTo>
                  <a:cubicBezTo>
                    <a:pt x="77089" y="0"/>
                    <a:pt x="0" y="80137"/>
                    <a:pt x="0" y="176403"/>
                  </a:cubicBezTo>
                  <a:lnTo>
                    <a:pt x="0" y="211709"/>
                  </a:lnTo>
                  <a:lnTo>
                    <a:pt x="208788" y="211709"/>
                  </a:lnTo>
                  <a:lnTo>
                    <a:pt x="208788" y="0"/>
                  </a:lnTo>
                  <a:close/>
                </a:path>
              </a:pathLst>
            </a:custGeom>
            <a:solidFill>
              <a:srgbClr val="0DB7C4"/>
            </a:solidFill>
          </p:spPr>
        </p:sp>
      </p:grpSp>
      <p:grpSp>
        <p:nvGrpSpPr>
          <p:cNvPr id="358" name="Group 223">
            <a:extLst>
              <a:ext uri="{FF2B5EF4-FFF2-40B4-BE49-F238E27FC236}">
                <a16:creationId xmlns:a16="http://schemas.microsoft.com/office/drawing/2014/main" id="{5A35E52B-F5CD-44FD-6DB1-FC321BB262AF}"/>
              </a:ext>
            </a:extLst>
          </p:cNvPr>
          <p:cNvGrpSpPr/>
          <p:nvPr/>
        </p:nvGrpSpPr>
        <p:grpSpPr>
          <a:xfrm>
            <a:off x="4268880" y="3532380"/>
            <a:ext cx="105840" cy="168480"/>
            <a:chOff x="0" y="0"/>
            <a:chExt cx="141120" cy="224640"/>
          </a:xfrm>
        </p:grpSpPr>
        <p:sp>
          <p:nvSpPr>
            <p:cNvPr id="359" name="Freeform 224">
              <a:extLst>
                <a:ext uri="{FF2B5EF4-FFF2-40B4-BE49-F238E27FC236}">
                  <a16:creationId xmlns:a16="http://schemas.microsoft.com/office/drawing/2014/main" id="{7C00F026-CE18-66EE-53E3-D7BE9E2BA02E}"/>
                </a:ext>
              </a:extLst>
            </p:cNvPr>
            <p:cNvSpPr/>
            <p:nvPr/>
          </p:nvSpPr>
          <p:spPr>
            <a:xfrm>
              <a:off x="127" y="0"/>
              <a:ext cx="141097" cy="224663"/>
            </a:xfrm>
            <a:custGeom>
              <a:avLst/>
              <a:gdLst/>
              <a:ahLst/>
              <a:cxnLst/>
              <a:rect l="l" t="t" r="r" b="b"/>
              <a:pathLst>
                <a:path w="141097" h="224663">
                  <a:moveTo>
                    <a:pt x="0" y="0"/>
                  </a:moveTo>
                  <a:lnTo>
                    <a:pt x="0" y="215011"/>
                  </a:lnTo>
                  <a:lnTo>
                    <a:pt x="89789" y="215011"/>
                  </a:lnTo>
                  <a:cubicBezTo>
                    <a:pt x="109093" y="215011"/>
                    <a:pt x="128270" y="218313"/>
                    <a:pt x="141097" y="224663"/>
                  </a:cubicBezTo>
                  <a:lnTo>
                    <a:pt x="141097" y="105918"/>
                  </a:lnTo>
                  <a:cubicBezTo>
                    <a:pt x="141097" y="48133"/>
                    <a:pt x="92964" y="0"/>
                    <a:pt x="35179" y="0"/>
                  </a:cubicBezTo>
                  <a:close/>
                </a:path>
              </a:pathLst>
            </a:custGeom>
            <a:solidFill>
              <a:srgbClr val="0DB7C4"/>
            </a:solidFill>
          </p:spPr>
        </p:sp>
      </p:grpSp>
      <p:grpSp>
        <p:nvGrpSpPr>
          <p:cNvPr id="360" name="Group 225">
            <a:extLst>
              <a:ext uri="{FF2B5EF4-FFF2-40B4-BE49-F238E27FC236}">
                <a16:creationId xmlns:a16="http://schemas.microsoft.com/office/drawing/2014/main" id="{FDB2EF43-FA33-93D0-0FAB-504724956EB7}"/>
              </a:ext>
            </a:extLst>
          </p:cNvPr>
          <p:cNvGrpSpPr/>
          <p:nvPr/>
        </p:nvGrpSpPr>
        <p:grpSpPr>
          <a:xfrm>
            <a:off x="3741840" y="3744060"/>
            <a:ext cx="632880" cy="469260"/>
            <a:chOff x="0" y="0"/>
            <a:chExt cx="843840" cy="625680"/>
          </a:xfrm>
        </p:grpSpPr>
        <p:sp>
          <p:nvSpPr>
            <p:cNvPr id="361" name="Freeform 226">
              <a:extLst>
                <a:ext uri="{FF2B5EF4-FFF2-40B4-BE49-F238E27FC236}">
                  <a16:creationId xmlns:a16="http://schemas.microsoft.com/office/drawing/2014/main" id="{3576010A-F306-A95C-1960-15C299EDDB52}"/>
                </a:ext>
              </a:extLst>
            </p:cNvPr>
            <p:cNvSpPr/>
            <p:nvPr/>
          </p:nvSpPr>
          <p:spPr>
            <a:xfrm>
              <a:off x="0" y="127"/>
              <a:ext cx="843788" cy="625602"/>
            </a:xfrm>
            <a:custGeom>
              <a:avLst/>
              <a:gdLst/>
              <a:ahLst/>
              <a:cxnLst/>
              <a:rect l="l" t="t" r="r" b="b"/>
              <a:pathLst>
                <a:path w="843788" h="625602">
                  <a:moveTo>
                    <a:pt x="0" y="0"/>
                  </a:moveTo>
                  <a:lnTo>
                    <a:pt x="0" y="625602"/>
                  </a:lnTo>
                  <a:lnTo>
                    <a:pt x="38481" y="625602"/>
                  </a:lnTo>
                  <a:cubicBezTo>
                    <a:pt x="76962" y="625602"/>
                    <a:pt x="109093" y="599948"/>
                    <a:pt x="128270" y="567817"/>
                  </a:cubicBezTo>
                  <a:lnTo>
                    <a:pt x="205232" y="606298"/>
                  </a:lnTo>
                  <a:cubicBezTo>
                    <a:pt x="230886" y="615950"/>
                    <a:pt x="259842" y="625602"/>
                    <a:pt x="282321" y="625602"/>
                  </a:cubicBezTo>
                  <a:lnTo>
                    <a:pt x="356108" y="625602"/>
                  </a:lnTo>
                  <a:lnTo>
                    <a:pt x="356108" y="311277"/>
                  </a:lnTo>
                  <a:cubicBezTo>
                    <a:pt x="327279" y="336931"/>
                    <a:pt x="291973" y="349758"/>
                    <a:pt x="250190" y="349758"/>
                  </a:cubicBezTo>
                  <a:cubicBezTo>
                    <a:pt x="230886" y="349758"/>
                    <a:pt x="215011" y="333629"/>
                    <a:pt x="215011" y="311277"/>
                  </a:cubicBezTo>
                  <a:cubicBezTo>
                    <a:pt x="215011" y="291973"/>
                    <a:pt x="231013" y="275971"/>
                    <a:pt x="250190" y="275971"/>
                  </a:cubicBezTo>
                  <a:cubicBezTo>
                    <a:pt x="307975" y="275971"/>
                    <a:pt x="356108" y="227838"/>
                    <a:pt x="356108" y="173355"/>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0DB7C4"/>
            </a:solidFill>
          </p:spPr>
        </p:sp>
      </p:grpSp>
      <p:grpSp>
        <p:nvGrpSpPr>
          <p:cNvPr id="362" name="Group 227">
            <a:extLst>
              <a:ext uri="{FF2B5EF4-FFF2-40B4-BE49-F238E27FC236}">
                <a16:creationId xmlns:a16="http://schemas.microsoft.com/office/drawing/2014/main" id="{7A0D7A71-7EAA-A64F-0252-63EDF00889C2}"/>
              </a:ext>
            </a:extLst>
          </p:cNvPr>
          <p:cNvGrpSpPr/>
          <p:nvPr/>
        </p:nvGrpSpPr>
        <p:grpSpPr>
          <a:xfrm>
            <a:off x="4062060" y="3871500"/>
            <a:ext cx="156600" cy="553500"/>
            <a:chOff x="0" y="0"/>
            <a:chExt cx="208800" cy="738000"/>
          </a:xfrm>
        </p:grpSpPr>
        <p:sp>
          <p:nvSpPr>
            <p:cNvPr id="363" name="Freeform 228">
              <a:extLst>
                <a:ext uri="{FF2B5EF4-FFF2-40B4-BE49-F238E27FC236}">
                  <a16:creationId xmlns:a16="http://schemas.microsoft.com/office/drawing/2014/main" id="{8D8B83DB-1D9A-00D0-E017-DA91F0AA2145}"/>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solidFill>
              <a:srgbClr val="0DB7C4"/>
            </a:solidFill>
          </p:spPr>
        </p:sp>
      </p:grpSp>
      <p:grpSp>
        <p:nvGrpSpPr>
          <p:cNvPr id="364" name="Group 229">
            <a:extLst>
              <a:ext uri="{FF2B5EF4-FFF2-40B4-BE49-F238E27FC236}">
                <a16:creationId xmlns:a16="http://schemas.microsoft.com/office/drawing/2014/main" id="{EB9D9E94-03CD-625A-557E-CB3A71E324C7}"/>
              </a:ext>
            </a:extLst>
          </p:cNvPr>
          <p:cNvGrpSpPr/>
          <p:nvPr/>
        </p:nvGrpSpPr>
        <p:grpSpPr>
          <a:xfrm>
            <a:off x="4271040" y="4258680"/>
            <a:ext cx="105840" cy="168480"/>
            <a:chOff x="0" y="0"/>
            <a:chExt cx="141120" cy="224640"/>
          </a:xfrm>
        </p:grpSpPr>
        <p:sp>
          <p:nvSpPr>
            <p:cNvPr id="365" name="Freeform 230">
              <a:extLst>
                <a:ext uri="{FF2B5EF4-FFF2-40B4-BE49-F238E27FC236}">
                  <a16:creationId xmlns:a16="http://schemas.microsoft.com/office/drawing/2014/main" id="{B961BDDA-AA20-0FDF-560D-2B330F4B7681}"/>
                </a:ext>
              </a:extLst>
            </p:cNvPr>
            <p:cNvSpPr/>
            <p:nvPr/>
          </p:nvSpPr>
          <p:spPr>
            <a:xfrm>
              <a:off x="0" y="127"/>
              <a:ext cx="141097" cy="224663"/>
            </a:xfrm>
            <a:custGeom>
              <a:avLst/>
              <a:gdLst/>
              <a:ahLst/>
              <a:cxnLst/>
              <a:rect l="l" t="t" r="r" b="b"/>
              <a:pathLst>
                <a:path w="141097" h="224663">
                  <a:moveTo>
                    <a:pt x="141097" y="0"/>
                  </a:moveTo>
                  <a:cubicBezTo>
                    <a:pt x="125095" y="6350"/>
                    <a:pt x="109093" y="9525"/>
                    <a:pt x="89789" y="9525"/>
                  </a:cubicBezTo>
                  <a:lnTo>
                    <a:pt x="0" y="9525"/>
                  </a:lnTo>
                  <a:lnTo>
                    <a:pt x="0" y="224663"/>
                  </a:lnTo>
                  <a:lnTo>
                    <a:pt x="38481" y="224663"/>
                  </a:lnTo>
                  <a:cubicBezTo>
                    <a:pt x="93091" y="224663"/>
                    <a:pt x="141097" y="176530"/>
                    <a:pt x="141097" y="118872"/>
                  </a:cubicBezTo>
                  <a:lnTo>
                    <a:pt x="141097" y="0"/>
                  </a:lnTo>
                  <a:close/>
                </a:path>
              </a:pathLst>
            </a:custGeom>
            <a:solidFill>
              <a:srgbClr val="0DB7C4"/>
            </a:solidFill>
          </p:spPr>
        </p:sp>
      </p:grpSp>
      <p:grpSp>
        <p:nvGrpSpPr>
          <p:cNvPr id="366" name="Group 231">
            <a:extLst>
              <a:ext uri="{FF2B5EF4-FFF2-40B4-BE49-F238E27FC236}">
                <a16:creationId xmlns:a16="http://schemas.microsoft.com/office/drawing/2014/main" id="{B6307B59-9C6E-5B52-120A-C675ADCA09DF}"/>
              </a:ext>
            </a:extLst>
          </p:cNvPr>
          <p:cNvGrpSpPr/>
          <p:nvPr/>
        </p:nvGrpSpPr>
        <p:grpSpPr>
          <a:xfrm>
            <a:off x="9454500" y="3481080"/>
            <a:ext cx="890460" cy="890460"/>
            <a:chOff x="0" y="0"/>
            <a:chExt cx="1187280" cy="1187280"/>
          </a:xfrm>
        </p:grpSpPr>
        <p:sp>
          <p:nvSpPr>
            <p:cNvPr id="367" name="Freeform 232">
              <a:extLst>
                <a:ext uri="{FF2B5EF4-FFF2-40B4-BE49-F238E27FC236}">
                  <a16:creationId xmlns:a16="http://schemas.microsoft.com/office/drawing/2014/main" id="{C3DD0414-1A16-C457-B05B-B65E0D24E68B}"/>
                </a:ext>
              </a:extLst>
            </p:cNvPr>
            <p:cNvSpPr/>
            <p:nvPr/>
          </p:nvSpPr>
          <p:spPr>
            <a:xfrm>
              <a:off x="127" y="0"/>
              <a:ext cx="1187196" cy="1187196"/>
            </a:xfrm>
            <a:custGeom>
              <a:avLst/>
              <a:gdLst/>
              <a:ahLst/>
              <a:cxnLst/>
              <a:rect l="l" t="t" r="r" b="b"/>
              <a:pathLst>
                <a:path w="1187196" h="1187196">
                  <a:moveTo>
                    <a:pt x="593598"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5064" y="64135"/>
                    <a:pt x="593598" y="64135"/>
                  </a:cubicBezTo>
                  <a:cubicBezTo>
                    <a:pt x="802132"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864" y="1046099"/>
                  </a:lnTo>
                  <a:cubicBezTo>
                    <a:pt x="673862" y="1007618"/>
                    <a:pt x="638556" y="978662"/>
                    <a:pt x="593598" y="978662"/>
                  </a:cubicBezTo>
                  <a:cubicBezTo>
                    <a:pt x="535813" y="978662"/>
                    <a:pt x="487680" y="1026795"/>
                    <a:pt x="487680" y="1081278"/>
                  </a:cubicBezTo>
                  <a:cubicBezTo>
                    <a:pt x="487680" y="1139063"/>
                    <a:pt x="535813" y="1187196"/>
                    <a:pt x="593598" y="1187196"/>
                  </a:cubicBezTo>
                  <a:cubicBezTo>
                    <a:pt x="638556" y="1187196"/>
                    <a:pt x="677037" y="1158240"/>
                    <a:pt x="689864" y="1119759"/>
                  </a:cubicBezTo>
                  <a:lnTo>
                    <a:pt x="872744" y="1119759"/>
                  </a:lnTo>
                  <a:cubicBezTo>
                    <a:pt x="997966" y="1119759"/>
                    <a:pt x="1097280" y="1026795"/>
                    <a:pt x="1113409" y="904875"/>
                  </a:cubicBezTo>
                  <a:cubicBezTo>
                    <a:pt x="1155065" y="895223"/>
                    <a:pt x="1187196" y="853440"/>
                    <a:pt x="1187196" y="805307"/>
                  </a:cubicBezTo>
                  <a:lnTo>
                    <a:pt x="1187196" y="529463"/>
                  </a:lnTo>
                  <a:cubicBezTo>
                    <a:pt x="1187196" y="478155"/>
                    <a:pt x="1151890" y="433197"/>
                    <a:pt x="1106932" y="423672"/>
                  </a:cubicBezTo>
                  <a:cubicBezTo>
                    <a:pt x="1058799" y="182880"/>
                    <a:pt x="840613" y="0"/>
                    <a:pt x="593598" y="0"/>
                  </a:cubicBezTo>
                  <a:close/>
                </a:path>
              </a:pathLst>
            </a:custGeom>
            <a:solidFill>
              <a:srgbClr val="0DB7C4"/>
            </a:solidFill>
          </p:spPr>
        </p:sp>
      </p:grpSp>
      <p:grpSp>
        <p:nvGrpSpPr>
          <p:cNvPr id="368" name="Group 233">
            <a:extLst>
              <a:ext uri="{FF2B5EF4-FFF2-40B4-BE49-F238E27FC236}">
                <a16:creationId xmlns:a16="http://schemas.microsoft.com/office/drawing/2014/main" id="{448B0750-FB5D-9FE3-645A-564D4309FB87}"/>
              </a:ext>
            </a:extLst>
          </p:cNvPr>
          <p:cNvGrpSpPr/>
          <p:nvPr/>
        </p:nvGrpSpPr>
        <p:grpSpPr>
          <a:xfrm>
            <a:off x="9661860" y="3690600"/>
            <a:ext cx="478980" cy="471420"/>
            <a:chOff x="0" y="0"/>
            <a:chExt cx="638640" cy="628560"/>
          </a:xfrm>
        </p:grpSpPr>
        <p:sp>
          <p:nvSpPr>
            <p:cNvPr id="369" name="Freeform 234">
              <a:extLst>
                <a:ext uri="{FF2B5EF4-FFF2-40B4-BE49-F238E27FC236}">
                  <a16:creationId xmlns:a16="http://schemas.microsoft.com/office/drawing/2014/main" id="{F29067D4-606D-B624-525A-B26434E750B5}"/>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solidFill>
              <a:srgbClr val="0DB7C4"/>
            </a:solidFill>
          </p:spPr>
        </p:sp>
      </p:grpSp>
      <p:grpSp>
        <p:nvGrpSpPr>
          <p:cNvPr id="370" name="Group 235">
            <a:extLst>
              <a:ext uri="{FF2B5EF4-FFF2-40B4-BE49-F238E27FC236}">
                <a16:creationId xmlns:a16="http://schemas.microsoft.com/office/drawing/2014/main" id="{399F2E57-C299-3732-2641-82F8AF13F5ED}"/>
              </a:ext>
            </a:extLst>
          </p:cNvPr>
          <p:cNvGrpSpPr/>
          <p:nvPr/>
        </p:nvGrpSpPr>
        <p:grpSpPr>
          <a:xfrm>
            <a:off x="5088600" y="3496740"/>
            <a:ext cx="652320" cy="655560"/>
            <a:chOff x="0" y="0"/>
            <a:chExt cx="869760" cy="874080"/>
          </a:xfrm>
        </p:grpSpPr>
        <p:sp>
          <p:nvSpPr>
            <p:cNvPr id="371" name="Freeform 236">
              <a:extLst>
                <a:ext uri="{FF2B5EF4-FFF2-40B4-BE49-F238E27FC236}">
                  <a16:creationId xmlns:a16="http://schemas.microsoft.com/office/drawing/2014/main" id="{AA0599F0-C5DA-D3C3-125C-4F76CC8056F1}"/>
                </a:ext>
              </a:extLst>
            </p:cNvPr>
            <p:cNvSpPr/>
            <p:nvPr/>
          </p:nvSpPr>
          <p:spPr>
            <a:xfrm>
              <a:off x="127" y="127"/>
              <a:ext cx="869696" cy="874014"/>
            </a:xfrm>
            <a:custGeom>
              <a:avLst/>
              <a:gdLst/>
              <a:ahLst/>
              <a:cxnLst/>
              <a:rect l="l" t="t" r="r" b="b"/>
              <a:pathLst>
                <a:path w="869696" h="874014">
                  <a:moveTo>
                    <a:pt x="525145" y="0"/>
                  </a:moveTo>
                  <a:cubicBezTo>
                    <a:pt x="445262" y="0"/>
                    <a:pt x="365887" y="31242"/>
                    <a:pt x="304927" y="93726"/>
                  </a:cubicBezTo>
                  <a:lnTo>
                    <a:pt x="147574" y="250952"/>
                  </a:lnTo>
                  <a:cubicBezTo>
                    <a:pt x="171069" y="245999"/>
                    <a:pt x="195072" y="243459"/>
                    <a:pt x="219075" y="243459"/>
                  </a:cubicBezTo>
                  <a:cubicBezTo>
                    <a:pt x="257429" y="243459"/>
                    <a:pt x="296164" y="249936"/>
                    <a:pt x="333629" y="263779"/>
                  </a:cubicBezTo>
                  <a:lnTo>
                    <a:pt x="401066" y="193167"/>
                  </a:lnTo>
                  <a:cubicBezTo>
                    <a:pt x="434848" y="159512"/>
                    <a:pt x="478917" y="142621"/>
                    <a:pt x="522986" y="142621"/>
                  </a:cubicBezTo>
                  <a:cubicBezTo>
                    <a:pt x="567055" y="142621"/>
                    <a:pt x="611251" y="159512"/>
                    <a:pt x="644906" y="193167"/>
                  </a:cubicBezTo>
                  <a:cubicBezTo>
                    <a:pt x="715645" y="263779"/>
                    <a:pt x="715645" y="369570"/>
                    <a:pt x="644906" y="440182"/>
                  </a:cubicBezTo>
                  <a:lnTo>
                    <a:pt x="401193" y="684022"/>
                  </a:lnTo>
                  <a:cubicBezTo>
                    <a:pt x="367411" y="717677"/>
                    <a:pt x="323342" y="734568"/>
                    <a:pt x="279273" y="734568"/>
                  </a:cubicBezTo>
                  <a:cubicBezTo>
                    <a:pt x="235204" y="734568"/>
                    <a:pt x="191008" y="717804"/>
                    <a:pt x="157353" y="684022"/>
                  </a:cubicBezTo>
                  <a:cubicBezTo>
                    <a:pt x="128397" y="655066"/>
                    <a:pt x="112395" y="619887"/>
                    <a:pt x="109220" y="584581"/>
                  </a:cubicBezTo>
                  <a:lnTo>
                    <a:pt x="0" y="690372"/>
                  </a:lnTo>
                  <a:cubicBezTo>
                    <a:pt x="16002" y="722503"/>
                    <a:pt x="35306" y="751332"/>
                    <a:pt x="60960" y="780161"/>
                  </a:cubicBezTo>
                  <a:cubicBezTo>
                    <a:pt x="123571" y="842645"/>
                    <a:pt x="203835" y="874014"/>
                    <a:pt x="283083" y="874014"/>
                  </a:cubicBezTo>
                  <a:cubicBezTo>
                    <a:pt x="362331" y="874014"/>
                    <a:pt x="441198" y="842645"/>
                    <a:pt x="500634" y="780161"/>
                  </a:cubicBezTo>
                  <a:lnTo>
                    <a:pt x="747776" y="536448"/>
                  </a:lnTo>
                  <a:cubicBezTo>
                    <a:pt x="869696" y="414528"/>
                    <a:pt x="869696" y="218948"/>
                    <a:pt x="747776" y="93726"/>
                  </a:cubicBezTo>
                  <a:cubicBezTo>
                    <a:pt x="685165" y="31242"/>
                    <a:pt x="605028" y="0"/>
                    <a:pt x="525145" y="0"/>
                  </a:cubicBezTo>
                  <a:close/>
                </a:path>
              </a:pathLst>
            </a:custGeom>
            <a:solidFill>
              <a:srgbClr val="0DB7C4"/>
            </a:solidFill>
          </p:spPr>
        </p:sp>
      </p:grpSp>
      <p:grpSp>
        <p:nvGrpSpPr>
          <p:cNvPr id="372" name="Group 237">
            <a:extLst>
              <a:ext uri="{FF2B5EF4-FFF2-40B4-BE49-F238E27FC236}">
                <a16:creationId xmlns:a16="http://schemas.microsoft.com/office/drawing/2014/main" id="{022315EE-2BBC-8198-F71C-EB5E921721B4}"/>
              </a:ext>
            </a:extLst>
          </p:cNvPr>
          <p:cNvGrpSpPr/>
          <p:nvPr/>
        </p:nvGrpSpPr>
        <p:grpSpPr>
          <a:xfrm>
            <a:off x="4802400" y="3727320"/>
            <a:ext cx="659340" cy="660960"/>
            <a:chOff x="0" y="0"/>
            <a:chExt cx="879120" cy="881280"/>
          </a:xfrm>
        </p:grpSpPr>
        <p:sp>
          <p:nvSpPr>
            <p:cNvPr id="373" name="Freeform 238">
              <a:extLst>
                <a:ext uri="{FF2B5EF4-FFF2-40B4-BE49-F238E27FC236}">
                  <a16:creationId xmlns:a16="http://schemas.microsoft.com/office/drawing/2014/main" id="{B18254E5-92DF-8449-FBE8-D2372426EC7B}"/>
                </a:ext>
              </a:extLst>
            </p:cNvPr>
            <p:cNvSpPr/>
            <p:nvPr/>
          </p:nvSpPr>
          <p:spPr>
            <a:xfrm>
              <a:off x="127" y="127"/>
              <a:ext cx="878967" cy="881253"/>
            </a:xfrm>
            <a:custGeom>
              <a:avLst/>
              <a:gdLst/>
              <a:ahLst/>
              <a:cxnLst/>
              <a:rect l="l" t="t" r="r" b="b"/>
              <a:pathLst>
                <a:path w="878967" h="881253">
                  <a:moveTo>
                    <a:pt x="597154" y="0"/>
                  </a:moveTo>
                  <a:cubicBezTo>
                    <a:pt x="517271" y="0"/>
                    <a:pt x="437896" y="31242"/>
                    <a:pt x="378460" y="93726"/>
                  </a:cubicBezTo>
                  <a:lnTo>
                    <a:pt x="125095" y="347091"/>
                  </a:lnTo>
                  <a:cubicBezTo>
                    <a:pt x="0" y="472313"/>
                    <a:pt x="0" y="668020"/>
                    <a:pt x="125095" y="789813"/>
                  </a:cubicBezTo>
                  <a:cubicBezTo>
                    <a:pt x="187579" y="850773"/>
                    <a:pt x="267843" y="881253"/>
                    <a:pt x="347599" y="881253"/>
                  </a:cubicBezTo>
                  <a:cubicBezTo>
                    <a:pt x="427355" y="881253"/>
                    <a:pt x="506984" y="850773"/>
                    <a:pt x="567817" y="789813"/>
                  </a:cubicBezTo>
                  <a:lnTo>
                    <a:pt x="728218" y="629412"/>
                  </a:lnTo>
                  <a:cubicBezTo>
                    <a:pt x="706374" y="632841"/>
                    <a:pt x="684149" y="634619"/>
                    <a:pt x="661670" y="634619"/>
                  </a:cubicBezTo>
                  <a:cubicBezTo>
                    <a:pt x="621665" y="634619"/>
                    <a:pt x="581152" y="628904"/>
                    <a:pt x="542163" y="616585"/>
                  </a:cubicBezTo>
                  <a:lnTo>
                    <a:pt x="465201" y="693547"/>
                  </a:lnTo>
                  <a:cubicBezTo>
                    <a:pt x="431546" y="727202"/>
                    <a:pt x="387350" y="744093"/>
                    <a:pt x="343281" y="744093"/>
                  </a:cubicBezTo>
                  <a:cubicBezTo>
                    <a:pt x="299212" y="744093"/>
                    <a:pt x="255016" y="727329"/>
                    <a:pt x="221361" y="693547"/>
                  </a:cubicBezTo>
                  <a:cubicBezTo>
                    <a:pt x="153924" y="622935"/>
                    <a:pt x="153924" y="517144"/>
                    <a:pt x="221361" y="446532"/>
                  </a:cubicBezTo>
                  <a:lnTo>
                    <a:pt x="474853" y="193167"/>
                  </a:lnTo>
                  <a:cubicBezTo>
                    <a:pt x="508508" y="159512"/>
                    <a:pt x="552704" y="142621"/>
                    <a:pt x="596773" y="142621"/>
                  </a:cubicBezTo>
                  <a:cubicBezTo>
                    <a:pt x="640842" y="142621"/>
                    <a:pt x="684911" y="159385"/>
                    <a:pt x="718693" y="193167"/>
                  </a:cubicBezTo>
                  <a:cubicBezTo>
                    <a:pt x="747649" y="222123"/>
                    <a:pt x="763651" y="260604"/>
                    <a:pt x="766826" y="295783"/>
                  </a:cubicBezTo>
                  <a:lnTo>
                    <a:pt x="843788" y="218821"/>
                  </a:lnTo>
                  <a:lnTo>
                    <a:pt x="878967" y="183642"/>
                  </a:lnTo>
                  <a:cubicBezTo>
                    <a:pt x="862965" y="151511"/>
                    <a:pt x="843788" y="122682"/>
                    <a:pt x="818007" y="93726"/>
                  </a:cubicBezTo>
                  <a:cubicBezTo>
                    <a:pt x="757174" y="31242"/>
                    <a:pt x="676910" y="0"/>
                    <a:pt x="597154" y="0"/>
                  </a:cubicBezTo>
                  <a:close/>
                </a:path>
              </a:pathLst>
            </a:custGeom>
            <a:solidFill>
              <a:srgbClr val="0DB7C4"/>
            </a:solidFill>
          </p:spPr>
        </p:sp>
      </p:grpSp>
      <p:grpSp>
        <p:nvGrpSpPr>
          <p:cNvPr id="374" name="Group 239">
            <a:extLst>
              <a:ext uri="{FF2B5EF4-FFF2-40B4-BE49-F238E27FC236}">
                <a16:creationId xmlns:a16="http://schemas.microsoft.com/office/drawing/2014/main" id="{EF266522-1B69-A2B2-B444-8F69E9AB165F}"/>
              </a:ext>
            </a:extLst>
          </p:cNvPr>
          <p:cNvGrpSpPr/>
          <p:nvPr/>
        </p:nvGrpSpPr>
        <p:grpSpPr>
          <a:xfrm>
            <a:off x="10858500" y="3653880"/>
            <a:ext cx="575100" cy="570240"/>
            <a:chOff x="0" y="0"/>
            <a:chExt cx="766800" cy="760320"/>
          </a:xfrm>
        </p:grpSpPr>
        <p:sp>
          <p:nvSpPr>
            <p:cNvPr id="375" name="Freeform 240">
              <a:extLst>
                <a:ext uri="{FF2B5EF4-FFF2-40B4-BE49-F238E27FC236}">
                  <a16:creationId xmlns:a16="http://schemas.microsoft.com/office/drawing/2014/main" id="{9D07316B-16CB-7266-A212-E350E24B9738}"/>
                </a:ext>
              </a:extLst>
            </p:cNvPr>
            <p:cNvSpPr/>
            <p:nvPr/>
          </p:nvSpPr>
          <p:spPr>
            <a:xfrm>
              <a:off x="127" y="127"/>
              <a:ext cx="766826" cy="760349"/>
            </a:xfrm>
            <a:custGeom>
              <a:avLst/>
              <a:gdLst/>
              <a:ahLst/>
              <a:cxnLst/>
              <a:rect l="l" t="t" r="r" b="b"/>
              <a:pathLst>
                <a:path w="766826" h="760349">
                  <a:moveTo>
                    <a:pt x="381762" y="67437"/>
                  </a:moveTo>
                  <a:cubicBezTo>
                    <a:pt x="401066" y="67437"/>
                    <a:pt x="416941" y="83439"/>
                    <a:pt x="416941" y="102616"/>
                  </a:cubicBezTo>
                  <a:lnTo>
                    <a:pt x="416941" y="368935"/>
                  </a:lnTo>
                  <a:lnTo>
                    <a:pt x="545338" y="497205"/>
                  </a:lnTo>
                  <a:cubicBezTo>
                    <a:pt x="561340" y="513334"/>
                    <a:pt x="561340" y="532511"/>
                    <a:pt x="545338" y="545338"/>
                  </a:cubicBezTo>
                  <a:cubicBezTo>
                    <a:pt x="538861" y="551815"/>
                    <a:pt x="530098" y="554863"/>
                    <a:pt x="521208" y="554863"/>
                  </a:cubicBezTo>
                  <a:cubicBezTo>
                    <a:pt x="512318" y="554863"/>
                    <a:pt x="503555" y="551688"/>
                    <a:pt x="497205" y="545338"/>
                  </a:cubicBezTo>
                  <a:lnTo>
                    <a:pt x="356108" y="404241"/>
                  </a:lnTo>
                  <a:cubicBezTo>
                    <a:pt x="349631" y="397764"/>
                    <a:pt x="346456" y="388112"/>
                    <a:pt x="346456" y="378587"/>
                  </a:cubicBezTo>
                  <a:lnTo>
                    <a:pt x="346456" y="102616"/>
                  </a:lnTo>
                  <a:cubicBezTo>
                    <a:pt x="346456" y="83312"/>
                    <a:pt x="362585" y="67437"/>
                    <a:pt x="381762" y="67437"/>
                  </a:cubicBezTo>
                  <a:close/>
                  <a:moveTo>
                    <a:pt x="381762" y="0"/>
                  </a:moveTo>
                  <a:cubicBezTo>
                    <a:pt x="170053" y="0"/>
                    <a:pt x="0" y="173228"/>
                    <a:pt x="0" y="381762"/>
                  </a:cubicBezTo>
                  <a:cubicBezTo>
                    <a:pt x="0" y="593471"/>
                    <a:pt x="173228" y="760349"/>
                    <a:pt x="381762" y="760349"/>
                  </a:cubicBezTo>
                  <a:cubicBezTo>
                    <a:pt x="590296" y="760349"/>
                    <a:pt x="763651" y="590296"/>
                    <a:pt x="763651" y="381762"/>
                  </a:cubicBezTo>
                  <a:cubicBezTo>
                    <a:pt x="766826" y="173228"/>
                    <a:pt x="593471" y="0"/>
                    <a:pt x="381762" y="0"/>
                  </a:cubicBezTo>
                  <a:close/>
                </a:path>
              </a:pathLst>
            </a:custGeom>
            <a:solidFill>
              <a:srgbClr val="0DB7C4"/>
            </a:solidFill>
          </p:spPr>
        </p:sp>
      </p:grpSp>
      <p:grpSp>
        <p:nvGrpSpPr>
          <p:cNvPr id="376" name="Group 241">
            <a:extLst>
              <a:ext uri="{FF2B5EF4-FFF2-40B4-BE49-F238E27FC236}">
                <a16:creationId xmlns:a16="http://schemas.microsoft.com/office/drawing/2014/main" id="{6FF46369-D62D-291F-D4A5-4B6EF4D96BE2}"/>
              </a:ext>
            </a:extLst>
          </p:cNvPr>
          <p:cNvGrpSpPr/>
          <p:nvPr/>
        </p:nvGrpSpPr>
        <p:grpSpPr>
          <a:xfrm>
            <a:off x="10699740" y="3495120"/>
            <a:ext cx="892620" cy="890460"/>
            <a:chOff x="0" y="0"/>
            <a:chExt cx="1190160" cy="1187280"/>
          </a:xfrm>
        </p:grpSpPr>
        <p:sp>
          <p:nvSpPr>
            <p:cNvPr id="377" name="Freeform 242">
              <a:extLst>
                <a:ext uri="{FF2B5EF4-FFF2-40B4-BE49-F238E27FC236}">
                  <a16:creationId xmlns:a16="http://schemas.microsoft.com/office/drawing/2014/main" id="{F2040815-61AD-ED9E-6EFC-E90D6CC7A02F}"/>
                </a:ext>
              </a:extLst>
            </p:cNvPr>
            <p:cNvSpPr/>
            <p:nvPr/>
          </p:nvSpPr>
          <p:spPr>
            <a:xfrm>
              <a:off x="0" y="127"/>
              <a:ext cx="1190117" cy="1187196"/>
            </a:xfrm>
            <a:custGeom>
              <a:avLst/>
              <a:gdLst/>
              <a:ahLst/>
              <a:cxnLst/>
              <a:rect l="l" t="t" r="r" b="b"/>
              <a:pathLst>
                <a:path w="1190117" h="1187196">
                  <a:moveTo>
                    <a:pt x="593471" y="137922"/>
                  </a:moveTo>
                  <a:cubicBezTo>
                    <a:pt x="843661" y="137922"/>
                    <a:pt x="1045718" y="343408"/>
                    <a:pt x="1045718" y="593598"/>
                  </a:cubicBezTo>
                  <a:cubicBezTo>
                    <a:pt x="1045718" y="843788"/>
                    <a:pt x="846963" y="1046099"/>
                    <a:pt x="593471" y="1046099"/>
                  </a:cubicBezTo>
                  <a:cubicBezTo>
                    <a:pt x="346456" y="1046099"/>
                    <a:pt x="141224" y="840740"/>
                    <a:pt x="141224" y="593598"/>
                  </a:cubicBezTo>
                  <a:cubicBezTo>
                    <a:pt x="141224" y="343281"/>
                    <a:pt x="343281" y="137922"/>
                    <a:pt x="593471" y="137922"/>
                  </a:cubicBezTo>
                  <a:close/>
                  <a:moveTo>
                    <a:pt x="593471" y="0"/>
                  </a:moveTo>
                  <a:cubicBezTo>
                    <a:pt x="269494" y="0"/>
                    <a:pt x="0" y="266319"/>
                    <a:pt x="0" y="593598"/>
                  </a:cubicBezTo>
                  <a:cubicBezTo>
                    <a:pt x="0" y="917702"/>
                    <a:pt x="269494" y="1187196"/>
                    <a:pt x="593471" y="1187196"/>
                  </a:cubicBezTo>
                  <a:cubicBezTo>
                    <a:pt x="917448" y="1187196"/>
                    <a:pt x="1186942" y="917702"/>
                    <a:pt x="1186942" y="593598"/>
                  </a:cubicBezTo>
                  <a:cubicBezTo>
                    <a:pt x="1190117" y="266319"/>
                    <a:pt x="920623" y="0"/>
                    <a:pt x="593471" y="0"/>
                  </a:cubicBezTo>
                  <a:close/>
                </a:path>
              </a:pathLst>
            </a:custGeom>
            <a:solidFill>
              <a:srgbClr val="0DB7C4"/>
            </a:solidFill>
          </p:spPr>
        </p:sp>
      </p:grpSp>
      <p:grpSp>
        <p:nvGrpSpPr>
          <p:cNvPr id="378" name="Group 243">
            <a:extLst>
              <a:ext uri="{FF2B5EF4-FFF2-40B4-BE49-F238E27FC236}">
                <a16:creationId xmlns:a16="http://schemas.microsoft.com/office/drawing/2014/main" id="{2487B0BC-9921-1885-A346-CF99B29C486A}"/>
              </a:ext>
            </a:extLst>
          </p:cNvPr>
          <p:cNvGrpSpPr/>
          <p:nvPr/>
        </p:nvGrpSpPr>
        <p:grpSpPr>
          <a:xfrm>
            <a:off x="5918580" y="5235000"/>
            <a:ext cx="901800" cy="926100"/>
            <a:chOff x="0" y="0"/>
            <a:chExt cx="1202400" cy="1234800"/>
          </a:xfrm>
        </p:grpSpPr>
        <p:sp>
          <p:nvSpPr>
            <p:cNvPr id="379" name="Freeform 244">
              <a:extLst>
                <a:ext uri="{FF2B5EF4-FFF2-40B4-BE49-F238E27FC236}">
                  <a16:creationId xmlns:a16="http://schemas.microsoft.com/office/drawing/2014/main" id="{E0B22D2D-4139-E416-6C0D-5AA2A404870D}"/>
                </a:ext>
              </a:extLst>
            </p:cNvPr>
            <p:cNvSpPr/>
            <p:nvPr/>
          </p:nvSpPr>
          <p:spPr>
            <a:xfrm>
              <a:off x="127" y="127"/>
              <a:ext cx="1202309" cy="1234821"/>
            </a:xfrm>
            <a:custGeom>
              <a:avLst/>
              <a:gdLst/>
              <a:ahLst/>
              <a:cxnLst/>
              <a:rect l="l" t="t" r="r" b="b"/>
              <a:pathLst>
                <a:path w="1202309" h="1234821">
                  <a:moveTo>
                    <a:pt x="602742" y="0"/>
                  </a:moveTo>
                  <a:cubicBezTo>
                    <a:pt x="493141" y="0"/>
                    <a:pt x="404876" y="88900"/>
                    <a:pt x="401701" y="205359"/>
                  </a:cubicBezTo>
                  <a:cubicBezTo>
                    <a:pt x="401701" y="300228"/>
                    <a:pt x="468630" y="383032"/>
                    <a:pt x="560070" y="398399"/>
                  </a:cubicBezTo>
                  <a:lnTo>
                    <a:pt x="560070" y="514858"/>
                  </a:lnTo>
                  <a:cubicBezTo>
                    <a:pt x="468630" y="533273"/>
                    <a:pt x="401701" y="615950"/>
                    <a:pt x="401701" y="710946"/>
                  </a:cubicBezTo>
                  <a:cubicBezTo>
                    <a:pt x="401701" y="744728"/>
                    <a:pt x="407797" y="775335"/>
                    <a:pt x="423037" y="802894"/>
                  </a:cubicBezTo>
                  <a:lnTo>
                    <a:pt x="328676" y="879475"/>
                  </a:lnTo>
                  <a:cubicBezTo>
                    <a:pt x="295275" y="848868"/>
                    <a:pt x="249555" y="833501"/>
                    <a:pt x="203962" y="833501"/>
                  </a:cubicBezTo>
                  <a:cubicBezTo>
                    <a:pt x="91313" y="836549"/>
                    <a:pt x="0" y="925322"/>
                    <a:pt x="0" y="1035685"/>
                  </a:cubicBezTo>
                  <a:cubicBezTo>
                    <a:pt x="0" y="1146048"/>
                    <a:pt x="91313" y="1234821"/>
                    <a:pt x="203962" y="1234821"/>
                  </a:cubicBezTo>
                  <a:cubicBezTo>
                    <a:pt x="313563" y="1234821"/>
                    <a:pt x="398780" y="1142873"/>
                    <a:pt x="404876" y="1035685"/>
                  </a:cubicBezTo>
                  <a:cubicBezTo>
                    <a:pt x="404876" y="1001903"/>
                    <a:pt x="395732" y="971296"/>
                    <a:pt x="380492" y="943737"/>
                  </a:cubicBezTo>
                  <a:lnTo>
                    <a:pt x="477901" y="867156"/>
                  </a:lnTo>
                  <a:cubicBezTo>
                    <a:pt x="511429" y="897763"/>
                    <a:pt x="557022" y="913003"/>
                    <a:pt x="602742" y="913003"/>
                  </a:cubicBezTo>
                  <a:cubicBezTo>
                    <a:pt x="651383" y="913003"/>
                    <a:pt x="694055" y="894588"/>
                    <a:pt x="727456" y="867156"/>
                  </a:cubicBezTo>
                  <a:lnTo>
                    <a:pt x="821817" y="943737"/>
                  </a:lnTo>
                  <a:cubicBezTo>
                    <a:pt x="806704" y="971296"/>
                    <a:pt x="800608" y="1002030"/>
                    <a:pt x="800608" y="1035685"/>
                  </a:cubicBezTo>
                  <a:cubicBezTo>
                    <a:pt x="800608" y="1145921"/>
                    <a:pt x="891921" y="1234821"/>
                    <a:pt x="1001522" y="1234821"/>
                  </a:cubicBezTo>
                  <a:cubicBezTo>
                    <a:pt x="1111123" y="1234821"/>
                    <a:pt x="1199388" y="1142873"/>
                    <a:pt x="1202309" y="1035685"/>
                  </a:cubicBezTo>
                  <a:cubicBezTo>
                    <a:pt x="1202309" y="925322"/>
                    <a:pt x="1117092" y="836549"/>
                    <a:pt x="1001395" y="833374"/>
                  </a:cubicBezTo>
                  <a:cubicBezTo>
                    <a:pt x="952754" y="833374"/>
                    <a:pt x="910082" y="851789"/>
                    <a:pt x="876554" y="879348"/>
                  </a:cubicBezTo>
                  <a:lnTo>
                    <a:pt x="782193" y="802767"/>
                  </a:lnTo>
                  <a:cubicBezTo>
                    <a:pt x="797433" y="775208"/>
                    <a:pt x="803529" y="744601"/>
                    <a:pt x="803529" y="710819"/>
                  </a:cubicBezTo>
                  <a:cubicBezTo>
                    <a:pt x="803529" y="615823"/>
                    <a:pt x="736600" y="529971"/>
                    <a:pt x="645287" y="514731"/>
                  </a:cubicBezTo>
                  <a:lnTo>
                    <a:pt x="645287" y="398399"/>
                  </a:lnTo>
                  <a:cubicBezTo>
                    <a:pt x="736600" y="379984"/>
                    <a:pt x="803529" y="300228"/>
                    <a:pt x="803529" y="205359"/>
                  </a:cubicBezTo>
                  <a:cubicBezTo>
                    <a:pt x="803656" y="91821"/>
                    <a:pt x="715264" y="6096"/>
                    <a:pt x="602742" y="0"/>
                  </a:cubicBezTo>
                  <a:close/>
                </a:path>
              </a:pathLst>
            </a:custGeom>
            <a:solidFill>
              <a:srgbClr val="0DB7C4"/>
            </a:solidFill>
          </p:spPr>
        </p:sp>
      </p:grpSp>
      <p:grpSp>
        <p:nvGrpSpPr>
          <p:cNvPr id="380" name="Group 245">
            <a:extLst>
              <a:ext uri="{FF2B5EF4-FFF2-40B4-BE49-F238E27FC236}">
                <a16:creationId xmlns:a16="http://schemas.microsoft.com/office/drawing/2014/main" id="{05BF9121-B8CA-BD43-4C13-F58456421AE7}"/>
              </a:ext>
            </a:extLst>
          </p:cNvPr>
          <p:cNvGrpSpPr/>
          <p:nvPr/>
        </p:nvGrpSpPr>
        <p:grpSpPr>
          <a:xfrm>
            <a:off x="6998040" y="5379720"/>
            <a:ext cx="918000" cy="781380"/>
            <a:chOff x="0" y="0"/>
            <a:chExt cx="1224000" cy="1041840"/>
          </a:xfrm>
        </p:grpSpPr>
        <p:sp>
          <p:nvSpPr>
            <p:cNvPr id="381" name="Freeform 246">
              <a:extLst>
                <a:ext uri="{FF2B5EF4-FFF2-40B4-BE49-F238E27FC236}">
                  <a16:creationId xmlns:a16="http://schemas.microsoft.com/office/drawing/2014/main" id="{CD35C4E3-698F-DF4E-A578-A3410A889047}"/>
                </a:ext>
              </a:extLst>
            </p:cNvPr>
            <p:cNvSpPr/>
            <p:nvPr/>
          </p:nvSpPr>
          <p:spPr>
            <a:xfrm>
              <a:off x="127" y="0"/>
              <a:ext cx="1224026" cy="1042035"/>
            </a:xfrm>
            <a:custGeom>
              <a:avLst/>
              <a:gdLst/>
              <a:ahLst/>
              <a:cxnLst/>
              <a:rect l="l" t="t" r="r" b="b"/>
              <a:pathLst>
                <a:path w="1224026" h="1042035">
                  <a:moveTo>
                    <a:pt x="170434" y="321818"/>
                  </a:moveTo>
                  <a:lnTo>
                    <a:pt x="170434" y="686562"/>
                  </a:lnTo>
                  <a:cubicBezTo>
                    <a:pt x="170434" y="707898"/>
                    <a:pt x="188722" y="723392"/>
                    <a:pt x="213106" y="723392"/>
                  </a:cubicBezTo>
                  <a:lnTo>
                    <a:pt x="252603" y="723392"/>
                  </a:lnTo>
                  <a:lnTo>
                    <a:pt x="252603" y="965327"/>
                  </a:lnTo>
                  <a:lnTo>
                    <a:pt x="76073" y="965327"/>
                  </a:lnTo>
                  <a:lnTo>
                    <a:pt x="76073" y="321818"/>
                  </a:lnTo>
                  <a:close/>
                  <a:moveTo>
                    <a:pt x="395859" y="321818"/>
                  </a:moveTo>
                  <a:lnTo>
                    <a:pt x="395859" y="686562"/>
                  </a:lnTo>
                  <a:cubicBezTo>
                    <a:pt x="395859" y="707898"/>
                    <a:pt x="414147" y="723392"/>
                    <a:pt x="438531" y="723392"/>
                  </a:cubicBezTo>
                  <a:lnTo>
                    <a:pt x="475107" y="723392"/>
                  </a:lnTo>
                  <a:lnTo>
                    <a:pt x="475107" y="965327"/>
                  </a:lnTo>
                  <a:lnTo>
                    <a:pt x="328803" y="965327"/>
                  </a:lnTo>
                  <a:lnTo>
                    <a:pt x="328803" y="723265"/>
                  </a:lnTo>
                  <a:lnTo>
                    <a:pt x="368427" y="723265"/>
                  </a:lnTo>
                  <a:cubicBezTo>
                    <a:pt x="389636" y="723265"/>
                    <a:pt x="411099" y="704850"/>
                    <a:pt x="411099" y="686435"/>
                  </a:cubicBezTo>
                  <a:lnTo>
                    <a:pt x="411099" y="321818"/>
                  </a:lnTo>
                  <a:close/>
                  <a:moveTo>
                    <a:pt x="733806" y="321818"/>
                  </a:moveTo>
                  <a:lnTo>
                    <a:pt x="733806" y="686562"/>
                  </a:lnTo>
                  <a:cubicBezTo>
                    <a:pt x="733806" y="707898"/>
                    <a:pt x="752094" y="723392"/>
                    <a:pt x="776478" y="723392"/>
                  </a:cubicBezTo>
                  <a:lnTo>
                    <a:pt x="819150" y="723392"/>
                  </a:lnTo>
                  <a:lnTo>
                    <a:pt x="819150" y="965327"/>
                  </a:lnTo>
                  <a:lnTo>
                    <a:pt x="648462" y="965327"/>
                  </a:lnTo>
                  <a:lnTo>
                    <a:pt x="648462" y="723265"/>
                  </a:lnTo>
                  <a:lnTo>
                    <a:pt x="691134" y="723265"/>
                  </a:lnTo>
                  <a:cubicBezTo>
                    <a:pt x="715518" y="723265"/>
                    <a:pt x="733806" y="704850"/>
                    <a:pt x="733806" y="686435"/>
                  </a:cubicBezTo>
                  <a:lnTo>
                    <a:pt x="733806" y="321818"/>
                  </a:lnTo>
                  <a:close/>
                  <a:moveTo>
                    <a:pt x="1062736" y="321818"/>
                  </a:moveTo>
                  <a:lnTo>
                    <a:pt x="1062736" y="965327"/>
                  </a:lnTo>
                  <a:lnTo>
                    <a:pt x="965200" y="965327"/>
                  </a:lnTo>
                  <a:lnTo>
                    <a:pt x="965200" y="723265"/>
                  </a:lnTo>
                  <a:lnTo>
                    <a:pt x="1007872" y="723265"/>
                  </a:lnTo>
                  <a:cubicBezTo>
                    <a:pt x="1029081" y="723265"/>
                    <a:pt x="1050544" y="704850"/>
                    <a:pt x="1050544" y="686435"/>
                  </a:cubicBezTo>
                  <a:lnTo>
                    <a:pt x="1050544" y="321818"/>
                  </a:lnTo>
                  <a:close/>
                  <a:moveTo>
                    <a:pt x="36449" y="127"/>
                  </a:moveTo>
                  <a:cubicBezTo>
                    <a:pt x="15113" y="127"/>
                    <a:pt x="0" y="18542"/>
                    <a:pt x="0" y="36830"/>
                  </a:cubicBezTo>
                  <a:lnTo>
                    <a:pt x="0" y="1005205"/>
                  </a:lnTo>
                  <a:cubicBezTo>
                    <a:pt x="0" y="1026668"/>
                    <a:pt x="18288" y="1042035"/>
                    <a:pt x="36576" y="1042035"/>
                  </a:cubicBezTo>
                  <a:lnTo>
                    <a:pt x="1181354" y="1042035"/>
                  </a:lnTo>
                  <a:cubicBezTo>
                    <a:pt x="1205738" y="1042035"/>
                    <a:pt x="1224026" y="1023620"/>
                    <a:pt x="1224026" y="1005205"/>
                  </a:cubicBezTo>
                  <a:lnTo>
                    <a:pt x="1224026" y="36830"/>
                  </a:lnTo>
                  <a:cubicBezTo>
                    <a:pt x="1220978" y="18415"/>
                    <a:pt x="1202817" y="0"/>
                    <a:pt x="1181354" y="0"/>
                  </a:cubicBezTo>
                  <a:close/>
                </a:path>
              </a:pathLst>
            </a:custGeom>
            <a:solidFill>
              <a:srgbClr val="0DB7C4"/>
            </a:solidFill>
          </p:spPr>
        </p:sp>
      </p:grpSp>
      <p:grpSp>
        <p:nvGrpSpPr>
          <p:cNvPr id="382" name="Group 247">
            <a:extLst>
              <a:ext uri="{FF2B5EF4-FFF2-40B4-BE49-F238E27FC236}">
                <a16:creationId xmlns:a16="http://schemas.microsoft.com/office/drawing/2014/main" id="{04866D0E-6177-BD08-4CD6-82DD1602FE3A}"/>
              </a:ext>
            </a:extLst>
          </p:cNvPr>
          <p:cNvGrpSpPr/>
          <p:nvPr/>
        </p:nvGrpSpPr>
        <p:grpSpPr>
          <a:xfrm>
            <a:off x="8292960" y="5259300"/>
            <a:ext cx="737640" cy="740340"/>
            <a:chOff x="0" y="0"/>
            <a:chExt cx="983520" cy="987120"/>
          </a:xfrm>
        </p:grpSpPr>
        <p:sp>
          <p:nvSpPr>
            <p:cNvPr id="383" name="Freeform 248">
              <a:extLst>
                <a:ext uri="{FF2B5EF4-FFF2-40B4-BE49-F238E27FC236}">
                  <a16:creationId xmlns:a16="http://schemas.microsoft.com/office/drawing/2014/main" id="{E97A6DDD-52E8-4820-835A-A4CDEA36111D}"/>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197" y="616077"/>
                    <a:pt x="493268" y="616077"/>
                  </a:cubicBezTo>
                  <a:cubicBezTo>
                    <a:pt x="423164" y="616077"/>
                    <a:pt x="371475" y="560959"/>
                    <a:pt x="371475" y="493522"/>
                  </a:cubicBezTo>
                  <a:cubicBezTo>
                    <a:pt x="371475" y="429133"/>
                    <a:pt x="426339"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365" y="0"/>
                    <a:pt x="493268" y="0"/>
                  </a:cubicBezTo>
                  <a:close/>
                </a:path>
              </a:pathLst>
            </a:custGeom>
            <a:solidFill>
              <a:srgbClr val="0DB7C4"/>
            </a:solidFill>
          </p:spPr>
        </p:sp>
      </p:grpSp>
      <p:grpSp>
        <p:nvGrpSpPr>
          <p:cNvPr id="384" name="Group 249">
            <a:extLst>
              <a:ext uri="{FF2B5EF4-FFF2-40B4-BE49-F238E27FC236}">
                <a16:creationId xmlns:a16="http://schemas.microsoft.com/office/drawing/2014/main" id="{3AB473EA-E314-2B2B-0DAC-3E11FC2466DF}"/>
              </a:ext>
            </a:extLst>
          </p:cNvPr>
          <p:cNvGrpSpPr/>
          <p:nvPr/>
        </p:nvGrpSpPr>
        <p:grpSpPr>
          <a:xfrm>
            <a:off x="8416080" y="5631360"/>
            <a:ext cx="799200" cy="551880"/>
            <a:chOff x="0" y="0"/>
            <a:chExt cx="1065600" cy="735840"/>
          </a:xfrm>
        </p:grpSpPr>
        <p:sp>
          <p:nvSpPr>
            <p:cNvPr id="385" name="Freeform 250">
              <a:extLst>
                <a:ext uri="{FF2B5EF4-FFF2-40B4-BE49-F238E27FC236}">
                  <a16:creationId xmlns:a16="http://schemas.microsoft.com/office/drawing/2014/main" id="{A5ED3F79-48CF-E91E-0817-C5AF81563110}"/>
                </a:ext>
              </a:extLst>
            </p:cNvPr>
            <p:cNvSpPr/>
            <p:nvPr/>
          </p:nvSpPr>
          <p:spPr>
            <a:xfrm>
              <a:off x="127" y="0"/>
              <a:ext cx="1065530" cy="735838"/>
            </a:xfrm>
            <a:custGeom>
              <a:avLst/>
              <a:gdLst/>
              <a:ahLst/>
              <a:cxnLst/>
              <a:rect l="l" t="t" r="r" b="b"/>
              <a:pathLst>
                <a:path w="1065530" h="735838">
                  <a:moveTo>
                    <a:pt x="944499" y="0"/>
                  </a:moveTo>
                  <a:cubicBezTo>
                    <a:pt x="873506" y="0"/>
                    <a:pt x="815975" y="53340"/>
                    <a:pt x="815975" y="123063"/>
                  </a:cubicBezTo>
                  <a:cubicBezTo>
                    <a:pt x="815975" y="175133"/>
                    <a:pt x="849376" y="224155"/>
                    <a:pt x="898271" y="239522"/>
                  </a:cubicBezTo>
                  <a:lnTo>
                    <a:pt x="898271" y="288544"/>
                  </a:lnTo>
                  <a:cubicBezTo>
                    <a:pt x="898271" y="429514"/>
                    <a:pt x="791718" y="549021"/>
                    <a:pt x="654685" y="567436"/>
                  </a:cubicBezTo>
                  <a:lnTo>
                    <a:pt x="654685" y="469265"/>
                  </a:lnTo>
                  <a:cubicBezTo>
                    <a:pt x="563372" y="533654"/>
                    <a:pt x="450723" y="570357"/>
                    <a:pt x="328930" y="570357"/>
                  </a:cubicBezTo>
                  <a:cubicBezTo>
                    <a:pt x="207137"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217" y="478536"/>
                    <a:pt x="977265" y="282448"/>
                  </a:cubicBezTo>
                  <a:lnTo>
                    <a:pt x="977265" y="233426"/>
                  </a:lnTo>
                  <a:cubicBezTo>
                    <a:pt x="1028954" y="215011"/>
                    <a:pt x="1065530" y="165989"/>
                    <a:pt x="1062482" y="107823"/>
                  </a:cubicBezTo>
                  <a:cubicBezTo>
                    <a:pt x="1059434" y="55753"/>
                    <a:pt x="1013714" y="9779"/>
                    <a:pt x="955929" y="508"/>
                  </a:cubicBezTo>
                  <a:cubicBezTo>
                    <a:pt x="952119" y="254"/>
                    <a:pt x="948182" y="0"/>
                    <a:pt x="944372" y="0"/>
                  </a:cubicBezTo>
                  <a:close/>
                </a:path>
              </a:pathLst>
            </a:custGeom>
            <a:solidFill>
              <a:srgbClr val="0DB7C4"/>
            </a:solidFill>
          </p:spPr>
        </p:sp>
      </p:grpSp>
      <p:grpSp>
        <p:nvGrpSpPr>
          <p:cNvPr id="386" name="Group 251">
            <a:extLst>
              <a:ext uri="{FF2B5EF4-FFF2-40B4-BE49-F238E27FC236}">
                <a16:creationId xmlns:a16="http://schemas.microsoft.com/office/drawing/2014/main" id="{299ECFD1-E0DF-4C0F-7F24-40D732B2B936}"/>
              </a:ext>
            </a:extLst>
          </p:cNvPr>
          <p:cNvGrpSpPr/>
          <p:nvPr/>
        </p:nvGrpSpPr>
        <p:grpSpPr>
          <a:xfrm>
            <a:off x="12510900" y="5793900"/>
            <a:ext cx="367740" cy="358560"/>
            <a:chOff x="0" y="0"/>
            <a:chExt cx="490320" cy="478080"/>
          </a:xfrm>
        </p:grpSpPr>
        <p:sp>
          <p:nvSpPr>
            <p:cNvPr id="387" name="Freeform 252">
              <a:extLst>
                <a:ext uri="{FF2B5EF4-FFF2-40B4-BE49-F238E27FC236}">
                  <a16:creationId xmlns:a16="http://schemas.microsoft.com/office/drawing/2014/main" id="{89BFD91E-F450-2EF5-2D6D-C151F85C46E2}"/>
                </a:ext>
              </a:extLst>
            </p:cNvPr>
            <p:cNvSpPr/>
            <p:nvPr/>
          </p:nvSpPr>
          <p:spPr>
            <a:xfrm>
              <a:off x="127" y="127"/>
              <a:ext cx="490347" cy="478028"/>
            </a:xfrm>
            <a:custGeom>
              <a:avLst/>
              <a:gdLst/>
              <a:ahLst/>
              <a:cxnLst/>
              <a:rect l="l" t="t" r="r" b="b"/>
              <a:pathLst>
                <a:path w="490347" h="478028">
                  <a:moveTo>
                    <a:pt x="216281" y="0"/>
                  </a:moveTo>
                  <a:cubicBezTo>
                    <a:pt x="191897" y="42926"/>
                    <a:pt x="161417" y="79629"/>
                    <a:pt x="127889" y="119507"/>
                  </a:cubicBezTo>
                  <a:cubicBezTo>
                    <a:pt x="91313" y="162433"/>
                    <a:pt x="45593" y="193040"/>
                    <a:pt x="0" y="217551"/>
                  </a:cubicBezTo>
                  <a:lnTo>
                    <a:pt x="213106" y="432054"/>
                  </a:lnTo>
                  <a:cubicBezTo>
                    <a:pt x="243586" y="462661"/>
                    <a:pt x="282448" y="478028"/>
                    <a:pt x="321310" y="478028"/>
                  </a:cubicBezTo>
                  <a:cubicBezTo>
                    <a:pt x="360172" y="478028"/>
                    <a:pt x="398907" y="462661"/>
                    <a:pt x="429387" y="432054"/>
                  </a:cubicBezTo>
                  <a:cubicBezTo>
                    <a:pt x="490347" y="370713"/>
                    <a:pt x="490347" y="275717"/>
                    <a:pt x="429387" y="214503"/>
                  </a:cubicBezTo>
                  <a:lnTo>
                    <a:pt x="216281" y="0"/>
                  </a:lnTo>
                  <a:close/>
                </a:path>
              </a:pathLst>
            </a:custGeom>
            <a:solidFill>
              <a:srgbClr val="0DB7C4"/>
            </a:solidFill>
          </p:spPr>
        </p:sp>
      </p:grpSp>
      <p:grpSp>
        <p:nvGrpSpPr>
          <p:cNvPr id="388" name="Group 253">
            <a:extLst>
              <a:ext uri="{FF2B5EF4-FFF2-40B4-BE49-F238E27FC236}">
                <a16:creationId xmlns:a16="http://schemas.microsoft.com/office/drawing/2014/main" id="{0DB3B0D5-E28F-7453-A2A9-5D67ABA809D8}"/>
              </a:ext>
            </a:extLst>
          </p:cNvPr>
          <p:cNvGrpSpPr/>
          <p:nvPr/>
        </p:nvGrpSpPr>
        <p:grpSpPr>
          <a:xfrm>
            <a:off x="11946600" y="5223660"/>
            <a:ext cx="719280" cy="726300"/>
            <a:chOff x="0" y="0"/>
            <a:chExt cx="959040" cy="968400"/>
          </a:xfrm>
        </p:grpSpPr>
        <p:sp>
          <p:nvSpPr>
            <p:cNvPr id="389" name="Freeform 254">
              <a:extLst>
                <a:ext uri="{FF2B5EF4-FFF2-40B4-BE49-F238E27FC236}">
                  <a16:creationId xmlns:a16="http://schemas.microsoft.com/office/drawing/2014/main" id="{A3C46849-87D6-B4B4-6333-E5DC990C6237}"/>
                </a:ext>
              </a:extLst>
            </p:cNvPr>
            <p:cNvSpPr/>
            <p:nvPr/>
          </p:nvSpPr>
          <p:spPr>
            <a:xfrm>
              <a:off x="0" y="127"/>
              <a:ext cx="959104" cy="968375"/>
            </a:xfrm>
            <a:custGeom>
              <a:avLst/>
              <a:gdLst/>
              <a:ahLst/>
              <a:cxnLst/>
              <a:rect l="l" t="t" r="r" b="b"/>
              <a:pathLst>
                <a:path w="959104" h="968375">
                  <a:moveTo>
                    <a:pt x="481076" y="165481"/>
                  </a:moveTo>
                  <a:cubicBezTo>
                    <a:pt x="654685" y="165481"/>
                    <a:pt x="800735" y="312547"/>
                    <a:pt x="800735" y="487299"/>
                  </a:cubicBezTo>
                  <a:cubicBezTo>
                    <a:pt x="797687" y="573151"/>
                    <a:pt x="767207" y="652780"/>
                    <a:pt x="709422" y="711073"/>
                  </a:cubicBezTo>
                  <a:cubicBezTo>
                    <a:pt x="651637" y="769366"/>
                    <a:pt x="572389" y="809117"/>
                    <a:pt x="481076" y="809117"/>
                  </a:cubicBezTo>
                  <a:cubicBezTo>
                    <a:pt x="304546" y="809117"/>
                    <a:pt x="161417" y="665099"/>
                    <a:pt x="161417" y="487299"/>
                  </a:cubicBezTo>
                  <a:cubicBezTo>
                    <a:pt x="161417" y="312547"/>
                    <a:pt x="304546" y="165481"/>
                    <a:pt x="481076" y="165481"/>
                  </a:cubicBezTo>
                  <a:close/>
                  <a:moveTo>
                    <a:pt x="481076" y="0"/>
                  </a:moveTo>
                  <a:cubicBezTo>
                    <a:pt x="219202" y="0"/>
                    <a:pt x="0" y="220599"/>
                    <a:pt x="0" y="484124"/>
                  </a:cubicBezTo>
                  <a:cubicBezTo>
                    <a:pt x="0" y="747649"/>
                    <a:pt x="219202" y="968248"/>
                    <a:pt x="481076" y="968248"/>
                  </a:cubicBezTo>
                  <a:cubicBezTo>
                    <a:pt x="484505" y="968375"/>
                    <a:pt x="487807" y="968375"/>
                    <a:pt x="491236" y="968375"/>
                  </a:cubicBezTo>
                  <a:cubicBezTo>
                    <a:pt x="615315" y="968375"/>
                    <a:pt x="733171" y="913765"/>
                    <a:pt x="822071" y="821182"/>
                  </a:cubicBezTo>
                  <a:cubicBezTo>
                    <a:pt x="910336" y="729234"/>
                    <a:pt x="959104" y="609727"/>
                    <a:pt x="959104" y="483997"/>
                  </a:cubicBezTo>
                  <a:cubicBezTo>
                    <a:pt x="958977" y="220599"/>
                    <a:pt x="742823" y="0"/>
                    <a:pt x="481076" y="0"/>
                  </a:cubicBezTo>
                  <a:close/>
                </a:path>
              </a:pathLst>
            </a:custGeom>
            <a:solidFill>
              <a:srgbClr val="0DB7C4"/>
            </a:solidFill>
          </p:spPr>
        </p:sp>
      </p:grpSp>
      <p:grpSp>
        <p:nvGrpSpPr>
          <p:cNvPr id="390" name="Group 255">
            <a:extLst>
              <a:ext uri="{FF2B5EF4-FFF2-40B4-BE49-F238E27FC236}">
                <a16:creationId xmlns:a16="http://schemas.microsoft.com/office/drawing/2014/main" id="{D7EEF0D7-09FC-B471-75E5-B85FA31B34C0}"/>
              </a:ext>
            </a:extLst>
          </p:cNvPr>
          <p:cNvGrpSpPr/>
          <p:nvPr/>
        </p:nvGrpSpPr>
        <p:grpSpPr>
          <a:xfrm>
            <a:off x="7041780" y="7071540"/>
            <a:ext cx="812700" cy="599940"/>
            <a:chOff x="0" y="0"/>
            <a:chExt cx="1083600" cy="799920"/>
          </a:xfrm>
        </p:grpSpPr>
        <p:sp>
          <p:nvSpPr>
            <p:cNvPr id="391" name="Freeform 256">
              <a:extLst>
                <a:ext uri="{FF2B5EF4-FFF2-40B4-BE49-F238E27FC236}">
                  <a16:creationId xmlns:a16="http://schemas.microsoft.com/office/drawing/2014/main" id="{67E7EAF7-BE51-42C8-6572-109E2F27D2F3}"/>
                </a:ext>
              </a:extLst>
            </p:cNvPr>
            <p:cNvSpPr/>
            <p:nvPr/>
          </p:nvSpPr>
          <p:spPr>
            <a:xfrm>
              <a:off x="-35179" y="0"/>
              <a:ext cx="1118997" cy="799846"/>
            </a:xfrm>
            <a:custGeom>
              <a:avLst/>
              <a:gdLst/>
              <a:ahLst/>
              <a:cxnLst/>
              <a:rect l="l" t="t" r="r" b="b"/>
              <a:pathLst>
                <a:path w="1118997" h="799846">
                  <a:moveTo>
                    <a:pt x="1010920" y="146431"/>
                  </a:moveTo>
                  <a:cubicBezTo>
                    <a:pt x="1029843" y="146431"/>
                    <a:pt x="1048639" y="162687"/>
                    <a:pt x="1048639" y="184404"/>
                  </a:cubicBezTo>
                  <a:cubicBezTo>
                    <a:pt x="1048639" y="322707"/>
                    <a:pt x="983996" y="401320"/>
                    <a:pt x="886968" y="428498"/>
                  </a:cubicBezTo>
                  <a:cubicBezTo>
                    <a:pt x="895096" y="398653"/>
                    <a:pt x="903097" y="363474"/>
                    <a:pt x="903097" y="330835"/>
                  </a:cubicBezTo>
                  <a:lnTo>
                    <a:pt x="903097"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211" y="0"/>
                  </a:moveTo>
                  <a:cubicBezTo>
                    <a:pt x="269621" y="0"/>
                    <a:pt x="253492" y="16256"/>
                    <a:pt x="253492" y="37973"/>
                  </a:cubicBezTo>
                  <a:lnTo>
                    <a:pt x="253492" y="75946"/>
                  </a:lnTo>
                  <a:lnTo>
                    <a:pt x="143129" y="75946"/>
                  </a:lnTo>
                  <a:cubicBezTo>
                    <a:pt x="81026" y="75946"/>
                    <a:pt x="35306" y="122047"/>
                    <a:pt x="35306" y="184404"/>
                  </a:cubicBezTo>
                  <a:cubicBezTo>
                    <a:pt x="35306" y="393192"/>
                    <a:pt x="164719" y="498983"/>
                    <a:pt x="307594" y="509778"/>
                  </a:cubicBezTo>
                  <a:cubicBezTo>
                    <a:pt x="391160" y="634492"/>
                    <a:pt x="469265" y="610108"/>
                    <a:pt x="469265" y="661543"/>
                  </a:cubicBezTo>
                  <a:cubicBezTo>
                    <a:pt x="469265" y="712978"/>
                    <a:pt x="447675" y="764540"/>
                    <a:pt x="415417" y="799846"/>
                  </a:cubicBezTo>
                  <a:lnTo>
                    <a:pt x="736092" y="799846"/>
                  </a:lnTo>
                  <a:cubicBezTo>
                    <a:pt x="701040" y="764540"/>
                    <a:pt x="682244" y="713105"/>
                    <a:pt x="682244" y="661543"/>
                  </a:cubicBezTo>
                  <a:cubicBezTo>
                    <a:pt x="682244" y="609981"/>
                    <a:pt x="763143" y="634492"/>
                    <a:pt x="846709" y="509778"/>
                  </a:cubicBezTo>
                  <a:cubicBezTo>
                    <a:pt x="994918" y="498983"/>
                    <a:pt x="1118997" y="390525"/>
                    <a:pt x="1118997" y="184404"/>
                  </a:cubicBezTo>
                  <a:cubicBezTo>
                    <a:pt x="1118997" y="122047"/>
                    <a:pt x="1070356" y="75946"/>
                    <a:pt x="1011047" y="75946"/>
                  </a:cubicBezTo>
                  <a:lnTo>
                    <a:pt x="903224" y="75946"/>
                  </a:lnTo>
                  <a:lnTo>
                    <a:pt x="903224" y="37973"/>
                  </a:lnTo>
                  <a:cubicBezTo>
                    <a:pt x="903224" y="16256"/>
                    <a:pt x="886968" y="0"/>
                    <a:pt x="865378" y="0"/>
                  </a:cubicBezTo>
                  <a:close/>
                </a:path>
              </a:pathLst>
            </a:custGeom>
            <a:solidFill>
              <a:srgbClr val="0DB7C4"/>
            </a:solidFill>
          </p:spPr>
        </p:sp>
      </p:grpSp>
      <p:grpSp>
        <p:nvGrpSpPr>
          <p:cNvPr id="392" name="Group 257">
            <a:extLst>
              <a:ext uri="{FF2B5EF4-FFF2-40B4-BE49-F238E27FC236}">
                <a16:creationId xmlns:a16="http://schemas.microsoft.com/office/drawing/2014/main" id="{4EC7C673-8C37-3EC8-8517-A0F0FFDAE959}"/>
              </a:ext>
            </a:extLst>
          </p:cNvPr>
          <p:cNvGrpSpPr/>
          <p:nvPr/>
        </p:nvGrpSpPr>
        <p:grpSpPr>
          <a:xfrm>
            <a:off x="7197300" y="7726560"/>
            <a:ext cx="499500" cy="162540"/>
            <a:chOff x="0" y="0"/>
            <a:chExt cx="666000" cy="216720"/>
          </a:xfrm>
        </p:grpSpPr>
        <p:sp>
          <p:nvSpPr>
            <p:cNvPr id="393" name="Freeform 258">
              <a:extLst>
                <a:ext uri="{FF2B5EF4-FFF2-40B4-BE49-F238E27FC236}">
                  <a16:creationId xmlns:a16="http://schemas.microsoft.com/office/drawing/2014/main" id="{B4BD9BC2-06F1-7F0F-1A27-E1327E2934CF}"/>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678" y="0"/>
                  </a:lnTo>
                  <a:close/>
                </a:path>
              </a:pathLst>
            </a:custGeom>
            <a:solidFill>
              <a:srgbClr val="0DB7C4"/>
            </a:solidFill>
          </p:spPr>
        </p:sp>
      </p:grpSp>
      <p:grpSp>
        <p:nvGrpSpPr>
          <p:cNvPr id="394" name="Group 259">
            <a:extLst>
              <a:ext uri="{FF2B5EF4-FFF2-40B4-BE49-F238E27FC236}">
                <a16:creationId xmlns:a16="http://schemas.microsoft.com/office/drawing/2014/main" id="{22D1BA4D-1FF5-106D-3A0B-BAB50D869D2E}"/>
              </a:ext>
            </a:extLst>
          </p:cNvPr>
          <p:cNvGrpSpPr/>
          <p:nvPr/>
        </p:nvGrpSpPr>
        <p:grpSpPr>
          <a:xfrm>
            <a:off x="9536040" y="5246880"/>
            <a:ext cx="545940" cy="643680"/>
            <a:chOff x="0" y="0"/>
            <a:chExt cx="727920" cy="858240"/>
          </a:xfrm>
        </p:grpSpPr>
        <p:sp>
          <p:nvSpPr>
            <p:cNvPr id="395" name="Freeform 260">
              <a:extLst>
                <a:ext uri="{FF2B5EF4-FFF2-40B4-BE49-F238E27FC236}">
                  <a16:creationId xmlns:a16="http://schemas.microsoft.com/office/drawing/2014/main" id="{896CDD18-6077-214C-8FAF-961B9DC27CFB}"/>
                </a:ext>
              </a:extLst>
            </p:cNvPr>
            <p:cNvSpPr/>
            <p:nvPr/>
          </p:nvSpPr>
          <p:spPr>
            <a:xfrm>
              <a:off x="0" y="127"/>
              <a:ext cx="727964" cy="858266"/>
            </a:xfrm>
            <a:custGeom>
              <a:avLst/>
              <a:gdLst/>
              <a:ahLst/>
              <a:cxnLst/>
              <a:rect l="l" t="t" r="r" b="b"/>
              <a:pathLst>
                <a:path w="727964" h="858266">
                  <a:moveTo>
                    <a:pt x="326009" y="0"/>
                  </a:moveTo>
                  <a:lnTo>
                    <a:pt x="9144" y="554736"/>
                  </a:lnTo>
                  <a:cubicBezTo>
                    <a:pt x="0" y="567055"/>
                    <a:pt x="0" y="582422"/>
                    <a:pt x="9144" y="594614"/>
                  </a:cubicBezTo>
                  <a:lnTo>
                    <a:pt x="137033" y="858266"/>
                  </a:lnTo>
                  <a:lnTo>
                    <a:pt x="587883" y="858266"/>
                  </a:lnTo>
                  <a:lnTo>
                    <a:pt x="721868" y="594614"/>
                  </a:lnTo>
                  <a:cubicBezTo>
                    <a:pt x="727964" y="582295"/>
                    <a:pt x="724916" y="566928"/>
                    <a:pt x="721868" y="554736"/>
                  </a:cubicBezTo>
                  <a:lnTo>
                    <a:pt x="405257" y="0"/>
                  </a:lnTo>
                  <a:lnTo>
                    <a:pt x="405257" y="459740"/>
                  </a:lnTo>
                  <a:cubicBezTo>
                    <a:pt x="450850" y="474980"/>
                    <a:pt x="484378" y="521081"/>
                    <a:pt x="484378" y="573151"/>
                  </a:cubicBezTo>
                  <a:cubicBezTo>
                    <a:pt x="484378" y="640588"/>
                    <a:pt x="432562" y="692785"/>
                    <a:pt x="362585" y="692785"/>
                  </a:cubicBezTo>
                  <a:cubicBezTo>
                    <a:pt x="298577" y="692785"/>
                    <a:pt x="243713" y="640588"/>
                    <a:pt x="243713" y="573151"/>
                  </a:cubicBezTo>
                  <a:cubicBezTo>
                    <a:pt x="243713" y="521081"/>
                    <a:pt x="280289" y="478155"/>
                    <a:pt x="326009" y="459740"/>
                  </a:cubicBezTo>
                  <a:lnTo>
                    <a:pt x="326009" y="0"/>
                  </a:lnTo>
                  <a:close/>
                </a:path>
              </a:pathLst>
            </a:custGeom>
            <a:solidFill>
              <a:srgbClr val="0DB7C4"/>
            </a:solidFill>
          </p:spPr>
        </p:sp>
      </p:grpSp>
      <p:grpSp>
        <p:nvGrpSpPr>
          <p:cNvPr id="396" name="Group 261">
            <a:extLst>
              <a:ext uri="{FF2B5EF4-FFF2-40B4-BE49-F238E27FC236}">
                <a16:creationId xmlns:a16="http://schemas.microsoft.com/office/drawing/2014/main" id="{0C4FC026-89F2-A04E-D216-CCB3FEDCC7E3}"/>
              </a:ext>
            </a:extLst>
          </p:cNvPr>
          <p:cNvGrpSpPr/>
          <p:nvPr/>
        </p:nvGrpSpPr>
        <p:grpSpPr>
          <a:xfrm>
            <a:off x="9659160" y="5949960"/>
            <a:ext cx="304020" cy="220860"/>
            <a:chOff x="0" y="0"/>
            <a:chExt cx="405360" cy="294480"/>
          </a:xfrm>
        </p:grpSpPr>
        <p:sp>
          <p:nvSpPr>
            <p:cNvPr id="397" name="Freeform 262">
              <a:extLst>
                <a:ext uri="{FF2B5EF4-FFF2-40B4-BE49-F238E27FC236}">
                  <a16:creationId xmlns:a16="http://schemas.microsoft.com/office/drawing/2014/main" id="{88027755-4349-9D5E-35A6-7D5E60B03D8B}"/>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solidFill>
              <a:srgbClr val="0DB7C4"/>
            </a:solidFill>
          </p:spPr>
        </p:sp>
      </p:grpSp>
      <p:grpSp>
        <p:nvGrpSpPr>
          <p:cNvPr id="398" name="Group 263">
            <a:extLst>
              <a:ext uri="{FF2B5EF4-FFF2-40B4-BE49-F238E27FC236}">
                <a16:creationId xmlns:a16="http://schemas.microsoft.com/office/drawing/2014/main" id="{519B4226-C421-C971-B625-70DBB24FDE33}"/>
              </a:ext>
            </a:extLst>
          </p:cNvPr>
          <p:cNvGrpSpPr/>
          <p:nvPr/>
        </p:nvGrpSpPr>
        <p:grpSpPr>
          <a:xfrm>
            <a:off x="4831020" y="5289540"/>
            <a:ext cx="276480" cy="449280"/>
            <a:chOff x="0" y="0"/>
            <a:chExt cx="368640" cy="599040"/>
          </a:xfrm>
        </p:grpSpPr>
        <p:sp>
          <p:nvSpPr>
            <p:cNvPr id="399" name="Freeform 264">
              <a:extLst>
                <a:ext uri="{FF2B5EF4-FFF2-40B4-BE49-F238E27FC236}">
                  <a16:creationId xmlns:a16="http://schemas.microsoft.com/office/drawing/2014/main" id="{692923EB-B272-1047-5622-4EB317CCD8AD}"/>
                </a:ext>
              </a:extLst>
            </p:cNvPr>
            <p:cNvSpPr/>
            <p:nvPr/>
          </p:nvSpPr>
          <p:spPr>
            <a:xfrm>
              <a:off x="127" y="0"/>
              <a:ext cx="368681" cy="599186"/>
            </a:xfrm>
            <a:custGeom>
              <a:avLst/>
              <a:gdLst/>
              <a:ahLst/>
              <a:cxnLst/>
              <a:rect l="l" t="t" r="r" b="b"/>
              <a:pathLst>
                <a:path w="368681" h="599186">
                  <a:moveTo>
                    <a:pt x="164084" y="127"/>
                  </a:moveTo>
                  <a:cubicBezTo>
                    <a:pt x="146812" y="127"/>
                    <a:pt x="132715" y="13462"/>
                    <a:pt x="124968" y="29083"/>
                  </a:cubicBezTo>
                  <a:lnTo>
                    <a:pt x="0" y="498094"/>
                  </a:lnTo>
                  <a:cubicBezTo>
                    <a:pt x="0" y="516509"/>
                    <a:pt x="12192" y="537845"/>
                    <a:pt x="30480" y="547116"/>
                  </a:cubicBezTo>
                  <a:lnTo>
                    <a:pt x="225425" y="599186"/>
                  </a:lnTo>
                  <a:cubicBezTo>
                    <a:pt x="316865" y="255905"/>
                    <a:pt x="277241" y="400050"/>
                    <a:pt x="368681" y="56642"/>
                  </a:cubicBezTo>
                  <a:lnTo>
                    <a:pt x="173609" y="1397"/>
                  </a:lnTo>
                  <a:cubicBezTo>
                    <a:pt x="170307" y="381"/>
                    <a:pt x="167132" y="0"/>
                    <a:pt x="164084" y="0"/>
                  </a:cubicBezTo>
                  <a:close/>
                </a:path>
              </a:pathLst>
            </a:custGeom>
            <a:solidFill>
              <a:srgbClr val="0DB7C4"/>
            </a:solidFill>
          </p:spPr>
        </p:sp>
      </p:grpSp>
      <p:grpSp>
        <p:nvGrpSpPr>
          <p:cNvPr id="400" name="Group 265">
            <a:extLst>
              <a:ext uri="{FF2B5EF4-FFF2-40B4-BE49-F238E27FC236}">
                <a16:creationId xmlns:a16="http://schemas.microsoft.com/office/drawing/2014/main" id="{B3E574F7-A6BB-C618-90BC-9C62FD864489}"/>
              </a:ext>
            </a:extLst>
          </p:cNvPr>
          <p:cNvGrpSpPr/>
          <p:nvPr/>
        </p:nvGrpSpPr>
        <p:grpSpPr>
          <a:xfrm>
            <a:off x="5000040" y="5405640"/>
            <a:ext cx="628020" cy="808920"/>
            <a:chOff x="0" y="0"/>
            <a:chExt cx="837360" cy="1078560"/>
          </a:xfrm>
        </p:grpSpPr>
        <p:sp>
          <p:nvSpPr>
            <p:cNvPr id="401" name="Freeform 266">
              <a:extLst>
                <a:ext uri="{FF2B5EF4-FFF2-40B4-BE49-F238E27FC236}">
                  <a16:creationId xmlns:a16="http://schemas.microsoft.com/office/drawing/2014/main" id="{AD43C3CF-51A8-DEB6-CFF5-6B2AECB7813D}"/>
                </a:ext>
              </a:extLst>
            </p:cNvPr>
            <p:cNvSpPr/>
            <p:nvPr/>
          </p:nvSpPr>
          <p:spPr>
            <a:xfrm>
              <a:off x="0" y="0"/>
              <a:ext cx="837311" cy="1078611"/>
            </a:xfrm>
            <a:custGeom>
              <a:avLst/>
              <a:gdLst/>
              <a:ahLst/>
              <a:cxnLst/>
              <a:rect l="l" t="t" r="r" b="b"/>
              <a:pathLst>
                <a:path w="837311" h="1078611">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128"/>
                  </a:cubicBezTo>
                  <a:lnTo>
                    <a:pt x="258826" y="435102"/>
                  </a:lnTo>
                  <a:cubicBezTo>
                    <a:pt x="258826" y="459613"/>
                    <a:pt x="264922" y="487172"/>
                    <a:pt x="280162" y="505587"/>
                  </a:cubicBezTo>
                  <a:lnTo>
                    <a:pt x="3048" y="1023366"/>
                  </a:lnTo>
                  <a:cubicBezTo>
                    <a:pt x="0" y="1038606"/>
                    <a:pt x="6096" y="1066292"/>
                    <a:pt x="24257" y="1072388"/>
                  </a:cubicBezTo>
                  <a:cubicBezTo>
                    <a:pt x="31623" y="1076579"/>
                    <a:pt x="38989" y="1078611"/>
                    <a:pt x="45847" y="1078611"/>
                  </a:cubicBezTo>
                  <a:cubicBezTo>
                    <a:pt x="59182" y="1078611"/>
                    <a:pt x="71120" y="1071118"/>
                    <a:pt x="79121" y="1057021"/>
                  </a:cubicBezTo>
                  <a:lnTo>
                    <a:pt x="207137" y="824103"/>
                  </a:lnTo>
                  <a:lnTo>
                    <a:pt x="627253" y="824103"/>
                  </a:lnTo>
                  <a:lnTo>
                    <a:pt x="758190" y="1057021"/>
                  </a:lnTo>
                  <a:cubicBezTo>
                    <a:pt x="764159" y="1071118"/>
                    <a:pt x="776732" y="1078611"/>
                    <a:pt x="789940" y="1078611"/>
                  </a:cubicBezTo>
                  <a:cubicBezTo>
                    <a:pt x="796671" y="1078611"/>
                    <a:pt x="803783" y="1076579"/>
                    <a:pt x="810006" y="1072388"/>
                  </a:cubicBezTo>
                  <a:cubicBezTo>
                    <a:pt x="828294" y="1063117"/>
                    <a:pt x="837311" y="1038606"/>
                    <a:pt x="825119" y="1020318"/>
                  </a:cubicBezTo>
                  <a:lnTo>
                    <a:pt x="554228" y="511683"/>
                  </a:lnTo>
                  <a:lnTo>
                    <a:pt x="636524" y="533019"/>
                  </a:lnTo>
                  <a:cubicBezTo>
                    <a:pt x="688213" y="333883"/>
                    <a:pt x="669925" y="410464"/>
                    <a:pt x="736981" y="147066"/>
                  </a:cubicBezTo>
                  <a:lnTo>
                    <a:pt x="197993" y="0"/>
                  </a:lnTo>
                  <a:close/>
                </a:path>
              </a:pathLst>
            </a:custGeom>
            <a:solidFill>
              <a:srgbClr val="0DB7C4"/>
            </a:solidFill>
          </p:spPr>
        </p:sp>
      </p:grpSp>
      <p:grpSp>
        <p:nvGrpSpPr>
          <p:cNvPr id="402" name="Group 267">
            <a:extLst>
              <a:ext uri="{FF2B5EF4-FFF2-40B4-BE49-F238E27FC236}">
                <a16:creationId xmlns:a16="http://schemas.microsoft.com/office/drawing/2014/main" id="{951FC206-3D13-ED1C-E502-BF12E892530D}"/>
              </a:ext>
            </a:extLst>
          </p:cNvPr>
          <p:cNvGrpSpPr/>
          <p:nvPr/>
        </p:nvGrpSpPr>
        <p:grpSpPr>
          <a:xfrm>
            <a:off x="5553000" y="5587080"/>
            <a:ext cx="187380" cy="208980"/>
            <a:chOff x="0" y="0"/>
            <a:chExt cx="249840" cy="278640"/>
          </a:xfrm>
        </p:grpSpPr>
        <p:sp>
          <p:nvSpPr>
            <p:cNvPr id="403" name="Freeform 268">
              <a:extLst>
                <a:ext uri="{FF2B5EF4-FFF2-40B4-BE49-F238E27FC236}">
                  <a16:creationId xmlns:a16="http://schemas.microsoft.com/office/drawing/2014/main" id="{719953ED-1EE3-B705-DC47-9F2F1E07A20E}"/>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solidFill>
              <a:srgbClr val="0DB7C4"/>
            </a:solidFill>
          </p:spPr>
        </p:sp>
      </p:grpSp>
      <p:grpSp>
        <p:nvGrpSpPr>
          <p:cNvPr id="404" name="Group 269">
            <a:extLst>
              <a:ext uri="{FF2B5EF4-FFF2-40B4-BE49-F238E27FC236}">
                <a16:creationId xmlns:a16="http://schemas.microsoft.com/office/drawing/2014/main" id="{A12F399C-99FB-DC4F-64EE-3452E99E2B18}"/>
              </a:ext>
            </a:extLst>
          </p:cNvPr>
          <p:cNvGrpSpPr/>
          <p:nvPr/>
        </p:nvGrpSpPr>
        <p:grpSpPr>
          <a:xfrm>
            <a:off x="11202480" y="5237700"/>
            <a:ext cx="360720" cy="543240"/>
            <a:chOff x="0" y="0"/>
            <a:chExt cx="480960" cy="724320"/>
          </a:xfrm>
        </p:grpSpPr>
        <p:sp>
          <p:nvSpPr>
            <p:cNvPr id="405" name="Freeform 270">
              <a:extLst>
                <a:ext uri="{FF2B5EF4-FFF2-40B4-BE49-F238E27FC236}">
                  <a16:creationId xmlns:a16="http://schemas.microsoft.com/office/drawing/2014/main" id="{F9D9F578-BC10-73BD-E970-D2AEBBF4093A}"/>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315"/>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315"/>
                    <a:pt x="374396" y="0"/>
                    <a:pt x="240538" y="0"/>
                  </a:cubicBezTo>
                  <a:close/>
                </a:path>
              </a:pathLst>
            </a:custGeom>
            <a:solidFill>
              <a:srgbClr val="0DB7C4"/>
            </a:solidFill>
          </p:spPr>
        </p:sp>
      </p:grpSp>
      <p:grpSp>
        <p:nvGrpSpPr>
          <p:cNvPr id="406" name="Group 271">
            <a:extLst>
              <a:ext uri="{FF2B5EF4-FFF2-40B4-BE49-F238E27FC236}">
                <a16:creationId xmlns:a16="http://schemas.microsoft.com/office/drawing/2014/main" id="{200EA475-FB0B-2CC2-6A50-A1E2BD02B6B8}"/>
              </a:ext>
            </a:extLst>
          </p:cNvPr>
          <p:cNvGrpSpPr/>
          <p:nvPr/>
        </p:nvGrpSpPr>
        <p:grpSpPr>
          <a:xfrm>
            <a:off x="10775340" y="6042300"/>
            <a:ext cx="783540" cy="119340"/>
            <a:chOff x="0" y="0"/>
            <a:chExt cx="1044720" cy="159120"/>
          </a:xfrm>
        </p:grpSpPr>
        <p:sp>
          <p:nvSpPr>
            <p:cNvPr id="407" name="Freeform 272">
              <a:extLst>
                <a:ext uri="{FF2B5EF4-FFF2-40B4-BE49-F238E27FC236}">
                  <a16:creationId xmlns:a16="http://schemas.microsoft.com/office/drawing/2014/main" id="{D5D77883-A0A9-3884-326B-98A4D2D362A5}"/>
                </a:ext>
              </a:extLst>
            </p:cNvPr>
            <p:cNvSpPr/>
            <p:nvPr/>
          </p:nvSpPr>
          <p:spPr>
            <a:xfrm>
              <a:off x="127" y="127"/>
              <a:ext cx="1044702" cy="159131"/>
            </a:xfrm>
            <a:custGeom>
              <a:avLst/>
              <a:gdLst/>
              <a:ahLst/>
              <a:cxnLst/>
              <a:rect l="l" t="t" r="r" b="b"/>
              <a:pathLst>
                <a:path w="1044702" h="159131">
                  <a:moveTo>
                    <a:pt x="140081" y="0"/>
                  </a:moveTo>
                  <a:cubicBezTo>
                    <a:pt x="124841" y="76454"/>
                    <a:pt x="63881" y="134620"/>
                    <a:pt x="0" y="159131"/>
                  </a:cubicBezTo>
                  <a:lnTo>
                    <a:pt x="852805" y="159131"/>
                  </a:lnTo>
                  <a:cubicBezTo>
                    <a:pt x="947293" y="159131"/>
                    <a:pt x="1029462" y="91821"/>
                    <a:pt x="1044702" y="0"/>
                  </a:cubicBezTo>
                  <a:close/>
                </a:path>
              </a:pathLst>
            </a:custGeom>
            <a:solidFill>
              <a:srgbClr val="0DB7C4"/>
            </a:solidFill>
          </p:spPr>
        </p:sp>
      </p:grpSp>
      <p:grpSp>
        <p:nvGrpSpPr>
          <p:cNvPr id="408" name="Group 273">
            <a:extLst>
              <a:ext uri="{FF2B5EF4-FFF2-40B4-BE49-F238E27FC236}">
                <a16:creationId xmlns:a16="http://schemas.microsoft.com/office/drawing/2014/main" id="{35AEFA78-8CA0-1543-8006-42444DFC8144}"/>
              </a:ext>
            </a:extLst>
          </p:cNvPr>
          <p:cNvGrpSpPr/>
          <p:nvPr/>
        </p:nvGrpSpPr>
        <p:grpSpPr>
          <a:xfrm>
            <a:off x="10649520" y="5233380"/>
            <a:ext cx="794880" cy="862920"/>
            <a:chOff x="0" y="0"/>
            <a:chExt cx="1059840" cy="1150560"/>
          </a:xfrm>
        </p:grpSpPr>
        <p:sp>
          <p:nvSpPr>
            <p:cNvPr id="409" name="Freeform 274">
              <a:extLst>
                <a:ext uri="{FF2B5EF4-FFF2-40B4-BE49-F238E27FC236}">
                  <a16:creationId xmlns:a16="http://schemas.microsoft.com/office/drawing/2014/main" id="{F46C020B-6B73-6D73-5E11-2D48889F2E86}"/>
                </a:ext>
              </a:extLst>
            </p:cNvPr>
            <p:cNvSpPr/>
            <p:nvPr/>
          </p:nvSpPr>
          <p:spPr>
            <a:xfrm>
              <a:off x="127" y="0"/>
              <a:ext cx="1059815" cy="1150620"/>
            </a:xfrm>
            <a:custGeom>
              <a:avLst/>
              <a:gdLst/>
              <a:ahLst/>
              <a:cxnLst/>
              <a:rect l="l" t="t" r="r" b="b"/>
              <a:pathLst>
                <a:path w="1059815" h="1150620">
                  <a:moveTo>
                    <a:pt x="36449" y="127"/>
                  </a:moveTo>
                  <a:cubicBezTo>
                    <a:pt x="15113" y="127"/>
                    <a:pt x="0" y="21463"/>
                    <a:pt x="0" y="40005"/>
                  </a:cubicBezTo>
                  <a:lnTo>
                    <a:pt x="0" y="1033145"/>
                  </a:lnTo>
                  <a:cubicBezTo>
                    <a:pt x="0" y="1097534"/>
                    <a:pt x="51816" y="1149604"/>
                    <a:pt x="115697" y="1149604"/>
                  </a:cubicBezTo>
                  <a:cubicBezTo>
                    <a:pt x="120396" y="1150366"/>
                    <a:pt x="125095" y="1150620"/>
                    <a:pt x="129667" y="1150620"/>
                  </a:cubicBezTo>
                  <a:cubicBezTo>
                    <a:pt x="184785" y="1150620"/>
                    <a:pt x="231394" y="1101217"/>
                    <a:pt x="231394" y="1036193"/>
                  </a:cubicBezTo>
                  <a:cubicBezTo>
                    <a:pt x="231394" y="1011682"/>
                    <a:pt x="249682" y="999363"/>
                    <a:pt x="274066" y="999363"/>
                  </a:cubicBezTo>
                  <a:lnTo>
                    <a:pt x="1059815" y="999363"/>
                  </a:lnTo>
                  <a:lnTo>
                    <a:pt x="1059815" y="803148"/>
                  </a:lnTo>
                  <a:cubicBezTo>
                    <a:pt x="1044575" y="794004"/>
                    <a:pt x="1029335" y="787908"/>
                    <a:pt x="1014095" y="775589"/>
                  </a:cubicBezTo>
                  <a:lnTo>
                    <a:pt x="980694" y="741807"/>
                  </a:lnTo>
                  <a:lnTo>
                    <a:pt x="947166" y="775589"/>
                  </a:lnTo>
                  <a:cubicBezTo>
                    <a:pt x="922782" y="800100"/>
                    <a:pt x="892302" y="809244"/>
                    <a:pt x="861949" y="809244"/>
                  </a:cubicBezTo>
                  <a:cubicBezTo>
                    <a:pt x="797941" y="809244"/>
                    <a:pt x="746252" y="757174"/>
                    <a:pt x="746252" y="686689"/>
                  </a:cubicBezTo>
                  <a:lnTo>
                    <a:pt x="746252" y="453771"/>
                  </a:lnTo>
                  <a:cubicBezTo>
                    <a:pt x="694436" y="395478"/>
                    <a:pt x="663956" y="321945"/>
                    <a:pt x="663956" y="242189"/>
                  </a:cubicBezTo>
                  <a:cubicBezTo>
                    <a:pt x="663956" y="147066"/>
                    <a:pt x="706628" y="58293"/>
                    <a:pt x="776605" y="0"/>
                  </a:cubicBezTo>
                  <a:close/>
                </a:path>
              </a:pathLst>
            </a:custGeom>
            <a:solidFill>
              <a:srgbClr val="0DB7C4"/>
            </a:solidFill>
          </p:spPr>
        </p:sp>
      </p:grpSp>
      <p:grpSp>
        <p:nvGrpSpPr>
          <p:cNvPr id="410" name="Group 275">
            <a:extLst>
              <a:ext uri="{FF2B5EF4-FFF2-40B4-BE49-F238E27FC236}">
                <a16:creationId xmlns:a16="http://schemas.microsoft.com/office/drawing/2014/main" id="{ACD43D4E-1BFE-E603-66E7-EB20F4065720}"/>
              </a:ext>
            </a:extLst>
          </p:cNvPr>
          <p:cNvGrpSpPr/>
          <p:nvPr/>
        </p:nvGrpSpPr>
        <p:grpSpPr>
          <a:xfrm>
            <a:off x="8621820" y="7127700"/>
            <a:ext cx="220320" cy="279720"/>
            <a:chOff x="0" y="0"/>
            <a:chExt cx="293760" cy="372960"/>
          </a:xfrm>
        </p:grpSpPr>
        <p:sp>
          <p:nvSpPr>
            <p:cNvPr id="411" name="Freeform 276">
              <a:extLst>
                <a:ext uri="{FF2B5EF4-FFF2-40B4-BE49-F238E27FC236}">
                  <a16:creationId xmlns:a16="http://schemas.microsoft.com/office/drawing/2014/main" id="{BBC59A4A-7DE2-6D9A-CBD1-494585DB687F}"/>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872"/>
                    <a:pt x="146812" y="372999"/>
                  </a:cubicBezTo>
                  <a:cubicBezTo>
                    <a:pt x="227965" y="372745"/>
                    <a:pt x="293751" y="307213"/>
                    <a:pt x="293751" y="226187"/>
                  </a:cubicBezTo>
                  <a:cubicBezTo>
                    <a:pt x="293751" y="160528"/>
                    <a:pt x="242443" y="0"/>
                    <a:pt x="146812" y="0"/>
                  </a:cubicBezTo>
                  <a:close/>
                </a:path>
              </a:pathLst>
            </a:custGeom>
            <a:solidFill>
              <a:srgbClr val="0DB7C4"/>
            </a:solidFill>
          </p:spPr>
        </p:sp>
      </p:grpSp>
      <p:grpSp>
        <p:nvGrpSpPr>
          <p:cNvPr id="412" name="Group 277">
            <a:extLst>
              <a:ext uri="{FF2B5EF4-FFF2-40B4-BE49-F238E27FC236}">
                <a16:creationId xmlns:a16="http://schemas.microsoft.com/office/drawing/2014/main" id="{221DE7E8-E36F-BA60-DB04-E3AFAA0C5DBC}"/>
              </a:ext>
            </a:extLst>
          </p:cNvPr>
          <p:cNvGrpSpPr/>
          <p:nvPr/>
        </p:nvGrpSpPr>
        <p:grpSpPr>
          <a:xfrm>
            <a:off x="8375040" y="7359360"/>
            <a:ext cx="274320" cy="265680"/>
            <a:chOff x="0" y="0"/>
            <a:chExt cx="365760" cy="354240"/>
          </a:xfrm>
        </p:grpSpPr>
        <p:sp>
          <p:nvSpPr>
            <p:cNvPr id="413" name="Freeform 278">
              <a:extLst>
                <a:ext uri="{FF2B5EF4-FFF2-40B4-BE49-F238E27FC236}">
                  <a16:creationId xmlns:a16="http://schemas.microsoft.com/office/drawing/2014/main" id="{B1D58000-2CE0-79E5-5F69-FD36FDF69396}"/>
                </a:ext>
              </a:extLst>
            </p:cNvPr>
            <p:cNvSpPr/>
            <p:nvPr/>
          </p:nvSpPr>
          <p:spPr>
            <a:xfrm>
              <a:off x="127" y="0"/>
              <a:ext cx="365633" cy="354203"/>
            </a:xfrm>
            <a:custGeom>
              <a:avLst/>
              <a:gdLst/>
              <a:ahLst/>
              <a:cxnLst/>
              <a:rect l="l" t="t" r="r" b="b"/>
              <a:pathLst>
                <a:path w="365633" h="354203">
                  <a:moveTo>
                    <a:pt x="126746" y="0"/>
                  </a:moveTo>
                  <a:cubicBezTo>
                    <a:pt x="111125" y="0"/>
                    <a:pt x="96139" y="3429"/>
                    <a:pt x="82423" y="11430"/>
                  </a:cubicBezTo>
                  <a:cubicBezTo>
                    <a:pt x="0" y="58928"/>
                    <a:pt x="37719" y="223901"/>
                    <a:pt x="70612" y="280670"/>
                  </a:cubicBezTo>
                  <a:cubicBezTo>
                    <a:pt x="97790" y="327787"/>
                    <a:pt x="147193" y="354203"/>
                    <a:pt x="197993" y="354203"/>
                  </a:cubicBezTo>
                  <a:cubicBezTo>
                    <a:pt x="222885" y="354203"/>
                    <a:pt x="248158" y="347853"/>
                    <a:pt x="271272" y="334518"/>
                  </a:cubicBezTo>
                  <a:cubicBezTo>
                    <a:pt x="341630" y="294005"/>
                    <a:pt x="365633" y="204089"/>
                    <a:pt x="325120" y="133731"/>
                  </a:cubicBezTo>
                  <a:cubicBezTo>
                    <a:pt x="297688" y="86487"/>
                    <a:pt x="204724" y="0"/>
                    <a:pt x="126746" y="0"/>
                  </a:cubicBezTo>
                  <a:close/>
                </a:path>
              </a:pathLst>
            </a:custGeom>
            <a:solidFill>
              <a:srgbClr val="0DB7C4"/>
            </a:solidFill>
          </p:spPr>
        </p:sp>
      </p:grpSp>
      <p:grpSp>
        <p:nvGrpSpPr>
          <p:cNvPr id="414" name="Group 279">
            <a:extLst>
              <a:ext uri="{FF2B5EF4-FFF2-40B4-BE49-F238E27FC236}">
                <a16:creationId xmlns:a16="http://schemas.microsoft.com/office/drawing/2014/main" id="{9701B45C-D84D-6575-84ED-310DA76F958B}"/>
              </a:ext>
            </a:extLst>
          </p:cNvPr>
          <p:cNvGrpSpPr/>
          <p:nvPr/>
        </p:nvGrpSpPr>
        <p:grpSpPr>
          <a:xfrm>
            <a:off x="8897220" y="7127700"/>
            <a:ext cx="220320" cy="279720"/>
            <a:chOff x="0" y="0"/>
            <a:chExt cx="293760" cy="372960"/>
          </a:xfrm>
        </p:grpSpPr>
        <p:sp>
          <p:nvSpPr>
            <p:cNvPr id="415" name="Freeform 280">
              <a:extLst>
                <a:ext uri="{FF2B5EF4-FFF2-40B4-BE49-F238E27FC236}">
                  <a16:creationId xmlns:a16="http://schemas.microsoft.com/office/drawing/2014/main" id="{F8A0089C-9822-E9C0-A83F-089CE6766FDF}"/>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999"/>
                    <a:pt x="146812" y="372999"/>
                  </a:cubicBezTo>
                  <a:cubicBezTo>
                    <a:pt x="227838" y="372999"/>
                    <a:pt x="293751" y="307213"/>
                    <a:pt x="293751" y="226187"/>
                  </a:cubicBezTo>
                  <a:cubicBezTo>
                    <a:pt x="293751" y="160528"/>
                    <a:pt x="242443" y="0"/>
                    <a:pt x="146812" y="0"/>
                  </a:cubicBezTo>
                  <a:close/>
                </a:path>
              </a:pathLst>
            </a:custGeom>
            <a:solidFill>
              <a:srgbClr val="0DB7C4"/>
            </a:solidFill>
          </p:spPr>
        </p:sp>
      </p:grpSp>
      <p:grpSp>
        <p:nvGrpSpPr>
          <p:cNvPr id="416" name="Group 281">
            <a:extLst>
              <a:ext uri="{FF2B5EF4-FFF2-40B4-BE49-F238E27FC236}">
                <a16:creationId xmlns:a16="http://schemas.microsoft.com/office/drawing/2014/main" id="{314682E3-0260-C21B-6F32-AA9A7ECD49FD}"/>
              </a:ext>
            </a:extLst>
          </p:cNvPr>
          <p:cNvGrpSpPr/>
          <p:nvPr/>
        </p:nvGrpSpPr>
        <p:grpSpPr>
          <a:xfrm>
            <a:off x="9089460" y="7358280"/>
            <a:ext cx="270000" cy="265680"/>
            <a:chOff x="0" y="0"/>
            <a:chExt cx="360000" cy="354240"/>
          </a:xfrm>
        </p:grpSpPr>
        <p:sp>
          <p:nvSpPr>
            <p:cNvPr id="417" name="Freeform 282">
              <a:extLst>
                <a:ext uri="{FF2B5EF4-FFF2-40B4-BE49-F238E27FC236}">
                  <a16:creationId xmlns:a16="http://schemas.microsoft.com/office/drawing/2014/main" id="{EEB047FD-FDC3-F5FF-218A-AC60C262E622}"/>
                </a:ext>
              </a:extLst>
            </p:cNvPr>
            <p:cNvSpPr/>
            <p:nvPr/>
          </p:nvSpPr>
          <p:spPr>
            <a:xfrm>
              <a:off x="127" y="127"/>
              <a:ext cx="359918" cy="354203"/>
            </a:xfrm>
            <a:custGeom>
              <a:avLst/>
              <a:gdLst/>
              <a:ahLst/>
              <a:cxnLst/>
              <a:rect l="l" t="t" r="r" b="b"/>
              <a:pathLst>
                <a:path w="359918" h="354203">
                  <a:moveTo>
                    <a:pt x="238633" y="0"/>
                  </a:moveTo>
                  <a:cubicBezTo>
                    <a:pt x="160655" y="0"/>
                    <a:pt x="67818" y="86360"/>
                    <a:pt x="40513" y="133731"/>
                  </a:cubicBezTo>
                  <a:cubicBezTo>
                    <a:pt x="0" y="203835"/>
                    <a:pt x="24003" y="294005"/>
                    <a:pt x="94361" y="334518"/>
                  </a:cubicBezTo>
                  <a:cubicBezTo>
                    <a:pt x="117475" y="347853"/>
                    <a:pt x="143002" y="354203"/>
                    <a:pt x="168148" y="354203"/>
                  </a:cubicBezTo>
                  <a:cubicBezTo>
                    <a:pt x="219837" y="354203"/>
                    <a:pt x="270383" y="327660"/>
                    <a:pt x="297561" y="280670"/>
                  </a:cubicBezTo>
                  <a:cubicBezTo>
                    <a:pt x="336042" y="213741"/>
                    <a:pt x="359918" y="55626"/>
                    <a:pt x="283210" y="11430"/>
                  </a:cubicBezTo>
                  <a:cubicBezTo>
                    <a:pt x="269367" y="3429"/>
                    <a:pt x="254254" y="0"/>
                    <a:pt x="238633" y="0"/>
                  </a:cubicBezTo>
                  <a:close/>
                </a:path>
              </a:pathLst>
            </a:custGeom>
            <a:solidFill>
              <a:srgbClr val="0DB7C4"/>
            </a:solidFill>
          </p:spPr>
        </p:sp>
      </p:grpSp>
      <p:grpSp>
        <p:nvGrpSpPr>
          <p:cNvPr id="418" name="Group 283">
            <a:extLst>
              <a:ext uri="{FF2B5EF4-FFF2-40B4-BE49-F238E27FC236}">
                <a16:creationId xmlns:a16="http://schemas.microsoft.com/office/drawing/2014/main" id="{57A9D332-8D83-7174-DBC2-D268A15C94D7}"/>
              </a:ext>
            </a:extLst>
          </p:cNvPr>
          <p:cNvGrpSpPr/>
          <p:nvPr/>
        </p:nvGrpSpPr>
        <p:grpSpPr>
          <a:xfrm>
            <a:off x="8566200" y="7463040"/>
            <a:ext cx="606420" cy="440640"/>
            <a:chOff x="0" y="0"/>
            <a:chExt cx="808560" cy="587520"/>
          </a:xfrm>
        </p:grpSpPr>
        <p:sp>
          <p:nvSpPr>
            <p:cNvPr id="419" name="Freeform 284">
              <a:extLst>
                <a:ext uri="{FF2B5EF4-FFF2-40B4-BE49-F238E27FC236}">
                  <a16:creationId xmlns:a16="http://schemas.microsoft.com/office/drawing/2014/main" id="{36DA02F0-C01D-F1D5-58B9-FC9B509B99E2}"/>
                </a:ext>
              </a:extLst>
            </p:cNvPr>
            <p:cNvSpPr/>
            <p:nvPr/>
          </p:nvSpPr>
          <p:spPr>
            <a:xfrm>
              <a:off x="127" y="127"/>
              <a:ext cx="808609" cy="587502"/>
            </a:xfrm>
            <a:custGeom>
              <a:avLst/>
              <a:gdLst/>
              <a:ahLst/>
              <a:cxnLst/>
              <a:rect l="l" t="t" r="r" b="b"/>
              <a:pathLst>
                <a:path w="808609" h="587502">
                  <a:moveTo>
                    <a:pt x="404368" y="0"/>
                  </a:moveTo>
                  <a:cubicBezTo>
                    <a:pt x="340614" y="0"/>
                    <a:pt x="146939" y="0"/>
                    <a:pt x="146939" y="183515"/>
                  </a:cubicBezTo>
                  <a:lnTo>
                    <a:pt x="146939" y="204597"/>
                  </a:lnTo>
                  <a:cubicBezTo>
                    <a:pt x="146939" y="219456"/>
                    <a:pt x="137922" y="233045"/>
                    <a:pt x="124079" y="238633"/>
                  </a:cubicBezTo>
                  <a:cubicBezTo>
                    <a:pt x="48641" y="269367"/>
                    <a:pt x="0" y="334264"/>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609" y="504952"/>
                    <a:pt x="808609" y="403733"/>
                  </a:cubicBezTo>
                  <a:cubicBezTo>
                    <a:pt x="808609" y="334010"/>
                    <a:pt x="759968" y="269240"/>
                    <a:pt x="684530" y="238633"/>
                  </a:cubicBezTo>
                  <a:cubicBezTo>
                    <a:pt x="670560" y="232918"/>
                    <a:pt x="661670" y="219456"/>
                    <a:pt x="661670" y="204597"/>
                  </a:cubicBezTo>
                  <a:lnTo>
                    <a:pt x="661670" y="183388"/>
                  </a:lnTo>
                  <a:cubicBezTo>
                    <a:pt x="661543" y="0"/>
                    <a:pt x="467995" y="0"/>
                    <a:pt x="404368" y="0"/>
                  </a:cubicBezTo>
                  <a:close/>
                </a:path>
              </a:pathLst>
            </a:custGeom>
            <a:solidFill>
              <a:srgbClr val="0DB7C4"/>
            </a:solidFill>
          </p:spPr>
        </p:sp>
      </p:grpSp>
      <p:grpSp>
        <p:nvGrpSpPr>
          <p:cNvPr id="420" name="Group 285">
            <a:extLst>
              <a:ext uri="{FF2B5EF4-FFF2-40B4-BE49-F238E27FC236}">
                <a16:creationId xmlns:a16="http://schemas.microsoft.com/office/drawing/2014/main" id="{CE90210A-F442-D6DB-E48F-3347C980368B}"/>
              </a:ext>
            </a:extLst>
          </p:cNvPr>
          <p:cNvGrpSpPr/>
          <p:nvPr/>
        </p:nvGrpSpPr>
        <p:grpSpPr>
          <a:xfrm>
            <a:off x="3877920" y="5272260"/>
            <a:ext cx="295380" cy="207900"/>
            <a:chOff x="0" y="0"/>
            <a:chExt cx="393840" cy="277200"/>
          </a:xfrm>
        </p:grpSpPr>
        <p:sp>
          <p:nvSpPr>
            <p:cNvPr id="421" name="Freeform 286">
              <a:extLst>
                <a:ext uri="{FF2B5EF4-FFF2-40B4-BE49-F238E27FC236}">
                  <a16:creationId xmlns:a16="http://schemas.microsoft.com/office/drawing/2014/main" id="{05B8BF53-CD48-5CC6-D874-E48D79C74304}"/>
                </a:ext>
              </a:extLst>
            </p:cNvPr>
            <p:cNvSpPr/>
            <p:nvPr/>
          </p:nvSpPr>
          <p:spPr>
            <a:xfrm>
              <a:off x="127" y="0"/>
              <a:ext cx="393700" cy="277241"/>
            </a:xfrm>
            <a:custGeom>
              <a:avLst/>
              <a:gdLst/>
              <a:ahLst/>
              <a:cxnLst/>
              <a:rect l="l" t="t" r="r" b="b"/>
              <a:pathLst>
                <a:path w="393700" h="277241">
                  <a:moveTo>
                    <a:pt x="43434" y="0"/>
                  </a:moveTo>
                  <a:cubicBezTo>
                    <a:pt x="19431" y="0"/>
                    <a:pt x="0" y="19431"/>
                    <a:pt x="0" y="43307"/>
                  </a:cubicBezTo>
                  <a:cubicBezTo>
                    <a:pt x="381" y="127635"/>
                    <a:pt x="28067" y="209804"/>
                    <a:pt x="79248" y="277241"/>
                  </a:cubicBezTo>
                  <a:cubicBezTo>
                    <a:pt x="160782" y="241173"/>
                    <a:pt x="255143" y="220091"/>
                    <a:pt x="384683" y="220091"/>
                  </a:cubicBezTo>
                  <a:cubicBezTo>
                    <a:pt x="387731" y="220091"/>
                    <a:pt x="390779" y="220726"/>
                    <a:pt x="393700" y="220726"/>
                  </a:cubicBezTo>
                  <a:cubicBezTo>
                    <a:pt x="329057" y="85852"/>
                    <a:pt x="192913" y="0"/>
                    <a:pt x="43434" y="0"/>
                  </a:cubicBezTo>
                  <a:close/>
                </a:path>
              </a:pathLst>
            </a:custGeom>
            <a:solidFill>
              <a:srgbClr val="0DB7C4"/>
            </a:solidFill>
          </p:spPr>
        </p:sp>
      </p:grpSp>
      <p:grpSp>
        <p:nvGrpSpPr>
          <p:cNvPr id="422" name="Group 287">
            <a:extLst>
              <a:ext uri="{FF2B5EF4-FFF2-40B4-BE49-F238E27FC236}">
                <a16:creationId xmlns:a16="http://schemas.microsoft.com/office/drawing/2014/main" id="{6CF833BA-7A79-D51E-6282-67E17A7F812D}"/>
              </a:ext>
            </a:extLst>
          </p:cNvPr>
          <p:cNvGrpSpPr/>
          <p:nvPr/>
        </p:nvGrpSpPr>
        <p:grpSpPr>
          <a:xfrm>
            <a:off x="3878460" y="5980200"/>
            <a:ext cx="295380" cy="207360"/>
            <a:chOff x="0" y="0"/>
            <a:chExt cx="393840" cy="276480"/>
          </a:xfrm>
        </p:grpSpPr>
        <p:sp>
          <p:nvSpPr>
            <p:cNvPr id="423" name="Freeform 288">
              <a:extLst>
                <a:ext uri="{FF2B5EF4-FFF2-40B4-BE49-F238E27FC236}">
                  <a16:creationId xmlns:a16="http://schemas.microsoft.com/office/drawing/2014/main" id="{FDA63CB4-D7E7-403F-B21F-3B8F4DC1272D}"/>
                </a:ext>
              </a:extLst>
            </p:cNvPr>
            <p:cNvSpPr/>
            <p:nvPr/>
          </p:nvSpPr>
          <p:spPr>
            <a:xfrm>
              <a:off x="127" y="127"/>
              <a:ext cx="393827" cy="276479"/>
            </a:xfrm>
            <a:custGeom>
              <a:avLst/>
              <a:gdLst/>
              <a:ahLst/>
              <a:cxnLst/>
              <a:rect l="l" t="t" r="r" b="b"/>
              <a:pathLst>
                <a:path w="393827" h="276479">
                  <a:moveTo>
                    <a:pt x="78359" y="0"/>
                  </a:moveTo>
                  <a:cubicBezTo>
                    <a:pt x="27686" y="67056"/>
                    <a:pt x="127" y="148844"/>
                    <a:pt x="0" y="233172"/>
                  </a:cubicBezTo>
                  <a:cubicBezTo>
                    <a:pt x="0" y="257048"/>
                    <a:pt x="19177" y="276479"/>
                    <a:pt x="43180" y="276479"/>
                  </a:cubicBezTo>
                  <a:cubicBezTo>
                    <a:pt x="192786" y="276479"/>
                    <a:pt x="329057" y="190627"/>
                    <a:pt x="393827" y="55626"/>
                  </a:cubicBezTo>
                  <a:cubicBezTo>
                    <a:pt x="391033" y="55626"/>
                    <a:pt x="387858" y="56515"/>
                    <a:pt x="384810" y="56515"/>
                  </a:cubicBezTo>
                  <a:cubicBezTo>
                    <a:pt x="254762" y="56515"/>
                    <a:pt x="160274" y="35433"/>
                    <a:pt x="78359" y="0"/>
                  </a:cubicBezTo>
                  <a:close/>
                </a:path>
              </a:pathLst>
            </a:custGeom>
            <a:solidFill>
              <a:srgbClr val="0DB7C4"/>
            </a:solidFill>
          </p:spPr>
        </p:sp>
      </p:grpSp>
      <p:grpSp>
        <p:nvGrpSpPr>
          <p:cNvPr id="424" name="Group 289">
            <a:extLst>
              <a:ext uri="{FF2B5EF4-FFF2-40B4-BE49-F238E27FC236}">
                <a16:creationId xmlns:a16="http://schemas.microsoft.com/office/drawing/2014/main" id="{72D81E15-C44C-8D56-F900-AFD806808B48}"/>
              </a:ext>
            </a:extLst>
          </p:cNvPr>
          <p:cNvGrpSpPr/>
          <p:nvPr/>
        </p:nvGrpSpPr>
        <p:grpSpPr>
          <a:xfrm>
            <a:off x="3718620" y="5502300"/>
            <a:ext cx="563760" cy="455220"/>
            <a:chOff x="0" y="0"/>
            <a:chExt cx="751680" cy="606960"/>
          </a:xfrm>
        </p:grpSpPr>
        <p:sp>
          <p:nvSpPr>
            <p:cNvPr id="425" name="Freeform 290">
              <a:extLst>
                <a:ext uri="{FF2B5EF4-FFF2-40B4-BE49-F238E27FC236}">
                  <a16:creationId xmlns:a16="http://schemas.microsoft.com/office/drawing/2014/main" id="{46933C1B-A7C3-337D-BF23-DF9027418154}"/>
                </a:ext>
              </a:extLst>
            </p:cNvPr>
            <p:cNvSpPr/>
            <p:nvPr/>
          </p:nvSpPr>
          <p:spPr>
            <a:xfrm>
              <a:off x="0" y="127"/>
              <a:ext cx="751713" cy="606933"/>
            </a:xfrm>
            <a:custGeom>
              <a:avLst/>
              <a:gdLst/>
              <a:ahLst/>
              <a:cxnLst/>
              <a:rect l="l" t="t" r="r" b="b"/>
              <a:pathLst>
                <a:path w="751713" h="606933">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257"/>
                    <a:pt x="475234" y="409448"/>
                    <a:pt x="464185" y="409448"/>
                  </a:cubicBezTo>
                  <a:cubicBezTo>
                    <a:pt x="453136" y="409448"/>
                    <a:pt x="441960" y="405257"/>
                    <a:pt x="433578" y="396748"/>
                  </a:cubicBezTo>
                  <a:cubicBezTo>
                    <a:pt x="382778" y="345948"/>
                    <a:pt x="382778" y="263779"/>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929"/>
                    <a:pt x="20828" y="338201"/>
                  </a:cubicBezTo>
                  <a:lnTo>
                    <a:pt x="65786" y="375920"/>
                  </a:lnTo>
                  <a:cubicBezTo>
                    <a:pt x="241681" y="524891"/>
                    <a:pt x="338709" y="606933"/>
                    <a:pt x="597916" y="606933"/>
                  </a:cubicBezTo>
                  <a:cubicBezTo>
                    <a:pt x="648843" y="606679"/>
                    <a:pt x="699135" y="597916"/>
                    <a:pt x="747141" y="581406"/>
                  </a:cubicBezTo>
                  <a:cubicBezTo>
                    <a:pt x="641731" y="533527"/>
                    <a:pt x="572516" y="430022"/>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solidFill>
              <a:srgbClr val="0DB7C4"/>
            </a:solidFill>
          </p:spPr>
        </p:sp>
      </p:grpSp>
      <p:grpSp>
        <p:nvGrpSpPr>
          <p:cNvPr id="426" name="Group 291">
            <a:extLst>
              <a:ext uri="{FF2B5EF4-FFF2-40B4-BE49-F238E27FC236}">
                <a16:creationId xmlns:a16="http://schemas.microsoft.com/office/drawing/2014/main" id="{F560DB24-E3F3-632B-B31A-190B02719C66}"/>
              </a:ext>
            </a:extLst>
          </p:cNvPr>
          <p:cNvGrpSpPr/>
          <p:nvPr/>
        </p:nvGrpSpPr>
        <p:grpSpPr>
          <a:xfrm>
            <a:off x="4207860" y="5569800"/>
            <a:ext cx="300240" cy="323460"/>
            <a:chOff x="0" y="0"/>
            <a:chExt cx="400320" cy="431280"/>
          </a:xfrm>
        </p:grpSpPr>
        <p:sp>
          <p:nvSpPr>
            <p:cNvPr id="427" name="Freeform 292">
              <a:extLst>
                <a:ext uri="{FF2B5EF4-FFF2-40B4-BE49-F238E27FC236}">
                  <a16:creationId xmlns:a16="http://schemas.microsoft.com/office/drawing/2014/main" id="{7F38C939-520C-EBDD-BE79-C1CF911C4B2F}"/>
                </a:ext>
              </a:extLst>
            </p:cNvPr>
            <p:cNvSpPr/>
            <p:nvPr/>
          </p:nvSpPr>
          <p:spPr>
            <a:xfrm>
              <a:off x="0" y="0"/>
              <a:ext cx="400431" cy="431292"/>
            </a:xfrm>
            <a:custGeom>
              <a:avLst/>
              <a:gdLst/>
              <a:ahLst/>
              <a:cxnLst/>
              <a:rect l="l" t="t" r="r" b="b"/>
              <a:pathLst>
                <a:path w="400431" h="431292">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097"/>
                    <a:pt x="169418" y="137287"/>
                    <a:pt x="180086" y="137287"/>
                  </a:cubicBezTo>
                  <a:close/>
                  <a:moveTo>
                    <a:pt x="218567" y="0"/>
                  </a:moveTo>
                  <a:cubicBezTo>
                    <a:pt x="183896" y="0"/>
                    <a:pt x="149479" y="6477"/>
                    <a:pt x="118237" y="23114"/>
                  </a:cubicBezTo>
                  <a:cubicBezTo>
                    <a:pt x="49530" y="59436"/>
                    <a:pt x="5588" y="129540"/>
                    <a:pt x="2794" y="207137"/>
                  </a:cubicBezTo>
                  <a:cubicBezTo>
                    <a:pt x="0" y="284480"/>
                    <a:pt x="38862" y="357886"/>
                    <a:pt x="105029" y="398780"/>
                  </a:cubicBezTo>
                  <a:cubicBezTo>
                    <a:pt x="137668" y="419100"/>
                    <a:pt x="175133" y="430403"/>
                    <a:pt x="213741" y="431292"/>
                  </a:cubicBezTo>
                  <a:cubicBezTo>
                    <a:pt x="288290" y="380492"/>
                    <a:pt x="349504" y="313055"/>
                    <a:pt x="393192" y="234188"/>
                  </a:cubicBezTo>
                  <a:cubicBezTo>
                    <a:pt x="400431" y="221234"/>
                    <a:pt x="400431" y="205232"/>
                    <a:pt x="393192" y="192405"/>
                  </a:cubicBezTo>
                  <a:cubicBezTo>
                    <a:pt x="350774" y="116078"/>
                    <a:pt x="291592" y="50165"/>
                    <a:pt x="220345" y="0"/>
                  </a:cubicBezTo>
                  <a:cubicBezTo>
                    <a:pt x="219710" y="0"/>
                    <a:pt x="219075" y="0"/>
                    <a:pt x="218440" y="0"/>
                  </a:cubicBezTo>
                  <a:close/>
                </a:path>
              </a:pathLst>
            </a:custGeom>
            <a:solidFill>
              <a:srgbClr val="0DB7C4"/>
            </a:solidFill>
          </p:spPr>
        </p:sp>
      </p:grpSp>
      <p:grpSp>
        <p:nvGrpSpPr>
          <p:cNvPr id="428" name="Group 293">
            <a:extLst>
              <a:ext uri="{FF2B5EF4-FFF2-40B4-BE49-F238E27FC236}">
                <a16:creationId xmlns:a16="http://schemas.microsoft.com/office/drawing/2014/main" id="{3B9F3473-5E5B-97C2-D1FA-6D0F04E1A956}"/>
              </a:ext>
            </a:extLst>
          </p:cNvPr>
          <p:cNvGrpSpPr/>
          <p:nvPr/>
        </p:nvGrpSpPr>
        <p:grpSpPr>
          <a:xfrm>
            <a:off x="3395160" y="5763120"/>
            <a:ext cx="380160" cy="325080"/>
            <a:chOff x="0" y="0"/>
            <a:chExt cx="506880" cy="433440"/>
          </a:xfrm>
        </p:grpSpPr>
        <p:sp>
          <p:nvSpPr>
            <p:cNvPr id="429" name="Freeform 294">
              <a:extLst>
                <a:ext uri="{FF2B5EF4-FFF2-40B4-BE49-F238E27FC236}">
                  <a16:creationId xmlns:a16="http://schemas.microsoft.com/office/drawing/2014/main" id="{D28D9E62-5440-D573-E32B-99514CA0A903}"/>
                </a:ext>
              </a:extLst>
            </p:cNvPr>
            <p:cNvSpPr/>
            <p:nvPr/>
          </p:nvSpPr>
          <p:spPr>
            <a:xfrm>
              <a:off x="0" y="127"/>
              <a:ext cx="506857" cy="433324"/>
            </a:xfrm>
            <a:custGeom>
              <a:avLst/>
              <a:gdLst/>
              <a:ahLst/>
              <a:cxnLst/>
              <a:rect l="l" t="t" r="r" b="b"/>
              <a:pathLst>
                <a:path w="506857" h="433324">
                  <a:moveTo>
                    <a:pt x="306324" y="0"/>
                  </a:moveTo>
                  <a:cubicBezTo>
                    <a:pt x="138811" y="0"/>
                    <a:pt x="0" y="135890"/>
                    <a:pt x="0" y="303530"/>
                  </a:cubicBezTo>
                  <a:lnTo>
                    <a:pt x="0" y="390144"/>
                  </a:lnTo>
                  <a:cubicBezTo>
                    <a:pt x="0" y="413893"/>
                    <a:pt x="19431" y="433324"/>
                    <a:pt x="43434" y="433324"/>
                  </a:cubicBezTo>
                  <a:lnTo>
                    <a:pt x="130175" y="433324"/>
                  </a:lnTo>
                  <a:cubicBezTo>
                    <a:pt x="308229" y="433324"/>
                    <a:pt x="460375" y="312674"/>
                    <a:pt x="506857" y="148971"/>
                  </a:cubicBezTo>
                  <a:cubicBezTo>
                    <a:pt x="485648" y="131572"/>
                    <a:pt x="463804" y="113157"/>
                    <a:pt x="440690" y="93726"/>
                  </a:cubicBezTo>
                  <a:lnTo>
                    <a:pt x="420878" y="76962"/>
                  </a:lnTo>
                  <a:lnTo>
                    <a:pt x="337185" y="160909"/>
                  </a:lnTo>
                  <a:cubicBezTo>
                    <a:pt x="328676" y="169037"/>
                    <a:pt x="317881" y="173101"/>
                    <a:pt x="306959" y="173101"/>
                  </a:cubicBezTo>
                  <a:cubicBezTo>
                    <a:pt x="295783" y="173101"/>
                    <a:pt x="284734" y="168910"/>
                    <a:pt x="276352" y="160528"/>
                  </a:cubicBezTo>
                  <a:cubicBezTo>
                    <a:pt x="259461" y="143637"/>
                    <a:pt x="259207" y="116586"/>
                    <a:pt x="275844" y="99695"/>
                  </a:cubicBezTo>
                  <a:lnTo>
                    <a:pt x="354076" y="21336"/>
                  </a:lnTo>
                  <a:lnTo>
                    <a:pt x="329057" y="0"/>
                  </a:lnTo>
                  <a:close/>
                </a:path>
              </a:pathLst>
            </a:custGeom>
            <a:solidFill>
              <a:srgbClr val="0DB7C4"/>
            </a:solidFill>
          </p:spPr>
        </p:sp>
      </p:grpSp>
      <p:grpSp>
        <p:nvGrpSpPr>
          <p:cNvPr id="430" name="Group 295">
            <a:extLst>
              <a:ext uri="{FF2B5EF4-FFF2-40B4-BE49-F238E27FC236}">
                <a16:creationId xmlns:a16="http://schemas.microsoft.com/office/drawing/2014/main" id="{9B83F442-0516-D399-C18B-E7ECAD1170FA}"/>
              </a:ext>
            </a:extLst>
          </p:cNvPr>
          <p:cNvGrpSpPr/>
          <p:nvPr/>
        </p:nvGrpSpPr>
        <p:grpSpPr>
          <a:xfrm>
            <a:off x="3395160" y="5373240"/>
            <a:ext cx="380160" cy="325080"/>
            <a:chOff x="0" y="0"/>
            <a:chExt cx="506880" cy="433440"/>
          </a:xfrm>
        </p:grpSpPr>
        <p:sp>
          <p:nvSpPr>
            <p:cNvPr id="431" name="Freeform 296">
              <a:extLst>
                <a:ext uri="{FF2B5EF4-FFF2-40B4-BE49-F238E27FC236}">
                  <a16:creationId xmlns:a16="http://schemas.microsoft.com/office/drawing/2014/main" id="{1431D5B8-4EDD-A72E-DC0E-ECA2FBD93451}"/>
                </a:ext>
              </a:extLst>
            </p:cNvPr>
            <p:cNvSpPr/>
            <p:nvPr/>
          </p:nvSpPr>
          <p:spPr>
            <a:xfrm>
              <a:off x="0" y="127"/>
              <a:ext cx="506730" cy="433451"/>
            </a:xfrm>
            <a:custGeom>
              <a:avLst/>
              <a:gdLst/>
              <a:ahLst/>
              <a:cxnLst/>
              <a:rect l="l" t="t" r="r" b="b"/>
              <a:pathLst>
                <a:path w="506730" h="433451">
                  <a:moveTo>
                    <a:pt x="43434" y="0"/>
                  </a:moveTo>
                  <a:cubicBezTo>
                    <a:pt x="19431" y="0"/>
                    <a:pt x="254" y="19431"/>
                    <a:pt x="254" y="43434"/>
                  </a:cubicBezTo>
                  <a:lnTo>
                    <a:pt x="254" y="130302"/>
                  </a:lnTo>
                  <a:cubicBezTo>
                    <a:pt x="0" y="297688"/>
                    <a:pt x="138811" y="433451"/>
                    <a:pt x="306324" y="433451"/>
                  </a:cubicBezTo>
                  <a:lnTo>
                    <a:pt x="328930" y="433451"/>
                  </a:lnTo>
                  <a:lnTo>
                    <a:pt x="353949" y="412369"/>
                  </a:lnTo>
                  <a:lnTo>
                    <a:pt x="275717" y="334010"/>
                  </a:lnTo>
                  <a:cubicBezTo>
                    <a:pt x="259334" y="317119"/>
                    <a:pt x="259461" y="290068"/>
                    <a:pt x="276225" y="273431"/>
                  </a:cubicBezTo>
                  <a:cubicBezTo>
                    <a:pt x="284734" y="264795"/>
                    <a:pt x="295910" y="260604"/>
                    <a:pt x="307086" y="260604"/>
                  </a:cubicBezTo>
                  <a:cubicBezTo>
                    <a:pt x="317881" y="260604"/>
                    <a:pt x="328676" y="264541"/>
                    <a:pt x="337058" y="272796"/>
                  </a:cubicBezTo>
                  <a:lnTo>
                    <a:pt x="420751" y="356489"/>
                  </a:lnTo>
                  <a:lnTo>
                    <a:pt x="445897" y="335407"/>
                  </a:lnTo>
                  <a:cubicBezTo>
                    <a:pt x="466979" y="317627"/>
                    <a:pt x="487045" y="300736"/>
                    <a:pt x="506730" y="284226"/>
                  </a:cubicBezTo>
                  <a:cubicBezTo>
                    <a:pt x="460375" y="120777"/>
                    <a:pt x="308483" y="0"/>
                    <a:pt x="130175" y="0"/>
                  </a:cubicBezTo>
                  <a:close/>
                </a:path>
              </a:pathLst>
            </a:custGeom>
            <a:solidFill>
              <a:srgbClr val="0DB7C4"/>
            </a:solidFill>
          </p:spPr>
        </p:sp>
      </p:gr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9" name="Google Shape;1529;p70"/>
          <p:cNvSpPr txBox="1">
            <a:spLocks noGrp="1"/>
          </p:cNvSpPr>
          <p:nvPr>
            <p:ph type="title"/>
          </p:nvPr>
        </p:nvSpPr>
        <p:spPr>
          <a:xfrm>
            <a:off x="1433550" y="102180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0" y="8638380"/>
            <a:ext cx="18253620" cy="1412640"/>
            <a:chOff x="0" y="0"/>
            <a:chExt cx="24338160" cy="1883520"/>
          </a:xfrm>
        </p:grpSpPr>
        <p:sp>
          <p:nvSpPr>
            <p:cNvPr id="9" name="Freeform 9"/>
            <p:cNvSpPr/>
            <p:nvPr/>
          </p:nvSpPr>
          <p:spPr>
            <a:xfrm>
              <a:off x="0" y="-127"/>
              <a:ext cx="24338153" cy="1883664"/>
            </a:xfrm>
            <a:custGeom>
              <a:avLst/>
              <a:gdLst/>
              <a:ahLst/>
              <a:cxnLst/>
              <a:rect l="l" t="t" r="r" b="b"/>
              <a:pathLst>
                <a:path w="24338153" h="1883664">
                  <a:moveTo>
                    <a:pt x="24338153" y="1883664"/>
                  </a:moveTo>
                  <a:lnTo>
                    <a:pt x="24338153" y="347980"/>
                  </a:lnTo>
                  <a:lnTo>
                    <a:pt x="24338153" y="302006"/>
                  </a:lnTo>
                  <a:cubicBezTo>
                    <a:pt x="24323548" y="297688"/>
                    <a:pt x="24306530" y="293116"/>
                    <a:pt x="24291925" y="288798"/>
                  </a:cubicBezTo>
                  <a:cubicBezTo>
                    <a:pt x="24065612" y="203454"/>
                    <a:pt x="23829518" y="118110"/>
                    <a:pt x="23595839" y="32766"/>
                  </a:cubicBezTo>
                  <a:cubicBezTo>
                    <a:pt x="23566628" y="21844"/>
                    <a:pt x="23539831" y="10922"/>
                    <a:pt x="23510621" y="0"/>
                  </a:cubicBezTo>
                  <a:lnTo>
                    <a:pt x="23510621" y="92075"/>
                  </a:lnTo>
                  <a:lnTo>
                    <a:pt x="23510621" y="1818132"/>
                  </a:lnTo>
                  <a:lnTo>
                    <a:pt x="23576280" y="1818132"/>
                  </a:lnTo>
                  <a:lnTo>
                    <a:pt x="23576280" y="1752346"/>
                  </a:lnTo>
                  <a:lnTo>
                    <a:pt x="23401020" y="1752346"/>
                  </a:lnTo>
                  <a:lnTo>
                    <a:pt x="23401020" y="1818132"/>
                  </a:lnTo>
                  <a:lnTo>
                    <a:pt x="23464267" y="1818132"/>
                  </a:lnTo>
                  <a:lnTo>
                    <a:pt x="23464267" y="623570"/>
                  </a:lnTo>
                  <a:lnTo>
                    <a:pt x="23464267" y="564642"/>
                  </a:lnTo>
                  <a:cubicBezTo>
                    <a:pt x="23447248" y="562356"/>
                    <a:pt x="23430230" y="560324"/>
                    <a:pt x="23413213" y="558038"/>
                  </a:cubicBezTo>
                  <a:cubicBezTo>
                    <a:pt x="23184486" y="518668"/>
                    <a:pt x="22958044" y="479298"/>
                    <a:pt x="22729317" y="439801"/>
                  </a:cubicBezTo>
                  <a:cubicBezTo>
                    <a:pt x="22702520" y="435483"/>
                    <a:pt x="22678264" y="431165"/>
                    <a:pt x="22651467" y="426847"/>
                  </a:cubicBezTo>
                  <a:lnTo>
                    <a:pt x="22651467" y="498983"/>
                  </a:lnTo>
                  <a:lnTo>
                    <a:pt x="22651467" y="1818132"/>
                  </a:lnTo>
                  <a:lnTo>
                    <a:pt x="22717125" y="1818132"/>
                  </a:lnTo>
                  <a:lnTo>
                    <a:pt x="22717125" y="1752346"/>
                  </a:lnTo>
                  <a:lnTo>
                    <a:pt x="0" y="1752346"/>
                  </a:lnTo>
                  <a:lnTo>
                    <a:pt x="0" y="1883664"/>
                  </a:lnTo>
                  <a:lnTo>
                    <a:pt x="22717252" y="1883664"/>
                  </a:lnTo>
                  <a:lnTo>
                    <a:pt x="22780498" y="1883664"/>
                  </a:lnTo>
                  <a:lnTo>
                    <a:pt x="22780498" y="1818132"/>
                  </a:lnTo>
                  <a:lnTo>
                    <a:pt x="22780498" y="559943"/>
                  </a:lnTo>
                  <a:cubicBezTo>
                    <a:pt x="22717252" y="559943"/>
                    <a:pt x="22778086" y="564134"/>
                    <a:pt x="22778086" y="567436"/>
                  </a:cubicBezTo>
                  <a:cubicBezTo>
                    <a:pt x="22778086" y="570738"/>
                    <a:pt x="22688042" y="561467"/>
                    <a:pt x="22782912" y="579882"/>
                  </a:cubicBezTo>
                  <a:cubicBezTo>
                    <a:pt x="22877780" y="598297"/>
                    <a:pt x="23118826" y="638302"/>
                    <a:pt x="23352379" y="677799"/>
                  </a:cubicBezTo>
                  <a:cubicBezTo>
                    <a:pt x="23354792" y="655955"/>
                    <a:pt x="23347553" y="673862"/>
                    <a:pt x="23345139" y="673100"/>
                  </a:cubicBezTo>
                  <a:cubicBezTo>
                    <a:pt x="23342727" y="672338"/>
                    <a:pt x="23337901" y="638429"/>
                    <a:pt x="23335362" y="673100"/>
                  </a:cubicBezTo>
                  <a:cubicBezTo>
                    <a:pt x="23320756" y="863854"/>
                    <a:pt x="23335362" y="1616329"/>
                    <a:pt x="23335362" y="1818132"/>
                  </a:cubicBezTo>
                  <a:lnTo>
                    <a:pt x="23335362" y="1883664"/>
                  </a:lnTo>
                  <a:lnTo>
                    <a:pt x="23401020" y="1883664"/>
                  </a:lnTo>
                  <a:lnTo>
                    <a:pt x="23576280" y="1883664"/>
                  </a:lnTo>
                  <a:lnTo>
                    <a:pt x="23641940" y="1883664"/>
                  </a:lnTo>
                  <a:lnTo>
                    <a:pt x="23641940" y="1818132"/>
                  </a:lnTo>
                  <a:lnTo>
                    <a:pt x="23641940" y="172085"/>
                  </a:lnTo>
                  <a:cubicBezTo>
                    <a:pt x="23620095" y="172085"/>
                    <a:pt x="23637114" y="169418"/>
                    <a:pt x="23637114" y="172085"/>
                  </a:cubicBezTo>
                  <a:cubicBezTo>
                    <a:pt x="23637114" y="174752"/>
                    <a:pt x="23542244" y="150749"/>
                    <a:pt x="23637114" y="188087"/>
                  </a:cubicBezTo>
                  <a:cubicBezTo>
                    <a:pt x="23731982" y="225425"/>
                    <a:pt x="23980267" y="310134"/>
                    <a:pt x="24213947" y="395478"/>
                  </a:cubicBezTo>
                  <a:cubicBezTo>
                    <a:pt x="24221187" y="375920"/>
                    <a:pt x="24228552" y="401701"/>
                    <a:pt x="24226140" y="393827"/>
                  </a:cubicBezTo>
                  <a:cubicBezTo>
                    <a:pt x="24226140" y="385953"/>
                    <a:pt x="24213947" y="363347"/>
                    <a:pt x="24206708" y="348107"/>
                  </a:cubicBezTo>
                  <a:lnTo>
                    <a:pt x="24206708" y="1883664"/>
                  </a:lnTo>
                  <a:lnTo>
                    <a:pt x="24338153" y="1883664"/>
                  </a:lnTo>
                  <a:close/>
                </a:path>
              </a:pathLst>
            </a:custGeom>
            <a:solidFill>
              <a:srgbClr val="2EA9E1"/>
            </a:solidFill>
          </p:spPr>
        </p:sp>
      </p:grpSp>
      <p:grpSp>
        <p:nvGrpSpPr>
          <p:cNvPr id="10" name="Group 10"/>
          <p:cNvGrpSpPr/>
          <p:nvPr/>
        </p:nvGrpSpPr>
        <p:grpSpPr>
          <a:xfrm>
            <a:off x="17360460" y="7923420"/>
            <a:ext cx="535680" cy="2127600"/>
            <a:chOff x="0" y="0"/>
            <a:chExt cx="714240" cy="2836800"/>
          </a:xfrm>
        </p:grpSpPr>
        <p:sp>
          <p:nvSpPr>
            <p:cNvPr id="11" name="Freeform 11"/>
            <p:cNvSpPr/>
            <p:nvPr/>
          </p:nvSpPr>
          <p:spPr>
            <a:xfrm>
              <a:off x="0" y="0"/>
              <a:ext cx="714248" cy="2836799"/>
            </a:xfrm>
            <a:custGeom>
              <a:avLst/>
              <a:gdLst/>
              <a:ahLst/>
              <a:cxnLst/>
              <a:rect l="l" t="t" r="r" b="b"/>
              <a:pathLst>
                <a:path w="714248" h="2836799">
                  <a:moveTo>
                    <a:pt x="536956" y="428752"/>
                  </a:moveTo>
                  <a:lnTo>
                    <a:pt x="544830" y="432562"/>
                  </a:lnTo>
                  <a:lnTo>
                    <a:pt x="544957" y="434340"/>
                  </a:lnTo>
                  <a:lnTo>
                    <a:pt x="537210" y="430276"/>
                  </a:lnTo>
                  <a:close/>
                  <a:moveTo>
                    <a:pt x="360299" y="90932"/>
                  </a:moveTo>
                  <a:lnTo>
                    <a:pt x="359791" y="92329"/>
                  </a:lnTo>
                  <a:lnTo>
                    <a:pt x="359664" y="91186"/>
                  </a:lnTo>
                  <a:close/>
                  <a:moveTo>
                    <a:pt x="363474" y="89662"/>
                  </a:moveTo>
                  <a:cubicBezTo>
                    <a:pt x="364363" y="89408"/>
                    <a:pt x="363728" y="89916"/>
                    <a:pt x="362458" y="90551"/>
                  </a:cubicBezTo>
                  <a:lnTo>
                    <a:pt x="359537" y="91186"/>
                  </a:lnTo>
                  <a:close/>
                  <a:moveTo>
                    <a:pt x="257937" y="0"/>
                  </a:moveTo>
                  <a:lnTo>
                    <a:pt x="304165" y="0"/>
                  </a:lnTo>
                  <a:lnTo>
                    <a:pt x="416560" y="0"/>
                  </a:lnTo>
                  <a:lnTo>
                    <a:pt x="476123" y="0"/>
                  </a:lnTo>
                  <a:cubicBezTo>
                    <a:pt x="478282" y="19558"/>
                    <a:pt x="480441" y="39116"/>
                    <a:pt x="482727" y="58674"/>
                  </a:cubicBezTo>
                  <a:cubicBezTo>
                    <a:pt x="497586" y="156718"/>
                    <a:pt x="517906" y="300609"/>
                    <a:pt x="531368" y="392811"/>
                  </a:cubicBezTo>
                  <a:lnTo>
                    <a:pt x="536829" y="428752"/>
                  </a:lnTo>
                  <a:lnTo>
                    <a:pt x="502539" y="411861"/>
                  </a:lnTo>
                  <a:lnTo>
                    <a:pt x="537083" y="430276"/>
                  </a:lnTo>
                  <a:lnTo>
                    <a:pt x="542290" y="464058"/>
                  </a:lnTo>
                  <a:cubicBezTo>
                    <a:pt x="547497" y="495300"/>
                    <a:pt x="547878" y="489966"/>
                    <a:pt x="547116" y="475615"/>
                  </a:cubicBezTo>
                  <a:lnTo>
                    <a:pt x="544830" y="434340"/>
                  </a:lnTo>
                  <a:lnTo>
                    <a:pt x="674497" y="503301"/>
                  </a:lnTo>
                  <a:lnTo>
                    <a:pt x="714248" y="522859"/>
                  </a:lnTo>
                  <a:lnTo>
                    <a:pt x="714248" y="562229"/>
                  </a:lnTo>
                  <a:lnTo>
                    <a:pt x="714248" y="2836799"/>
                  </a:lnTo>
                  <a:lnTo>
                    <a:pt x="581914" y="2836799"/>
                  </a:lnTo>
                  <a:lnTo>
                    <a:pt x="581914" y="598043"/>
                  </a:lnTo>
                  <a:lnTo>
                    <a:pt x="614934" y="614426"/>
                  </a:lnTo>
                  <a:lnTo>
                    <a:pt x="594741" y="596519"/>
                  </a:lnTo>
                  <a:lnTo>
                    <a:pt x="581914" y="562229"/>
                  </a:lnTo>
                  <a:lnTo>
                    <a:pt x="581914" y="598043"/>
                  </a:lnTo>
                  <a:lnTo>
                    <a:pt x="443103" y="529336"/>
                  </a:lnTo>
                  <a:lnTo>
                    <a:pt x="410083" y="509778"/>
                  </a:lnTo>
                  <a:lnTo>
                    <a:pt x="410083" y="477139"/>
                  </a:lnTo>
                  <a:cubicBezTo>
                    <a:pt x="395224" y="379095"/>
                    <a:pt x="377952" y="236093"/>
                    <a:pt x="366522" y="143764"/>
                  </a:cubicBezTo>
                  <a:lnTo>
                    <a:pt x="362458" y="112776"/>
                  </a:lnTo>
                  <a:lnTo>
                    <a:pt x="370332" y="78359"/>
                  </a:lnTo>
                  <a:cubicBezTo>
                    <a:pt x="348234" y="74041"/>
                    <a:pt x="364109" y="83439"/>
                    <a:pt x="361315" y="88265"/>
                  </a:cubicBezTo>
                  <a:lnTo>
                    <a:pt x="360299" y="90932"/>
                  </a:lnTo>
                  <a:lnTo>
                    <a:pt x="359664" y="91059"/>
                  </a:lnTo>
                  <a:lnTo>
                    <a:pt x="357124" y="71755"/>
                  </a:lnTo>
                  <a:cubicBezTo>
                    <a:pt x="348107" y="7620"/>
                    <a:pt x="355854" y="88519"/>
                    <a:pt x="355727" y="91948"/>
                  </a:cubicBezTo>
                  <a:lnTo>
                    <a:pt x="359664" y="91059"/>
                  </a:lnTo>
                  <a:lnTo>
                    <a:pt x="359664" y="91186"/>
                  </a:lnTo>
                  <a:lnTo>
                    <a:pt x="355727" y="92837"/>
                  </a:lnTo>
                  <a:cubicBezTo>
                    <a:pt x="355092" y="97917"/>
                    <a:pt x="352806" y="108712"/>
                    <a:pt x="353695" y="107823"/>
                  </a:cubicBezTo>
                  <a:lnTo>
                    <a:pt x="359791" y="92329"/>
                  </a:lnTo>
                  <a:lnTo>
                    <a:pt x="362458" y="112776"/>
                  </a:lnTo>
                  <a:lnTo>
                    <a:pt x="304292" y="366014"/>
                  </a:lnTo>
                  <a:lnTo>
                    <a:pt x="284353" y="444500"/>
                  </a:lnTo>
                  <a:cubicBezTo>
                    <a:pt x="260096" y="433705"/>
                    <a:pt x="239014" y="426085"/>
                    <a:pt x="211582" y="411861"/>
                  </a:cubicBezTo>
                  <a:lnTo>
                    <a:pt x="132334" y="367030"/>
                  </a:lnTo>
                  <a:lnTo>
                    <a:pt x="132334" y="350901"/>
                  </a:lnTo>
                  <a:lnTo>
                    <a:pt x="130556" y="366014"/>
                  </a:lnTo>
                  <a:lnTo>
                    <a:pt x="127127" y="364109"/>
                  </a:lnTo>
                  <a:lnTo>
                    <a:pt x="127127" y="362204"/>
                  </a:lnTo>
                  <a:cubicBezTo>
                    <a:pt x="125095" y="363601"/>
                    <a:pt x="105664" y="351663"/>
                    <a:pt x="119761" y="359918"/>
                  </a:cubicBezTo>
                  <a:lnTo>
                    <a:pt x="127127" y="364109"/>
                  </a:lnTo>
                  <a:lnTo>
                    <a:pt x="127127" y="387350"/>
                  </a:lnTo>
                  <a:cubicBezTo>
                    <a:pt x="127127" y="391287"/>
                    <a:pt x="127254" y="392557"/>
                    <a:pt x="128016" y="387731"/>
                  </a:cubicBezTo>
                  <a:lnTo>
                    <a:pt x="130556" y="366014"/>
                  </a:lnTo>
                  <a:lnTo>
                    <a:pt x="132334" y="367030"/>
                  </a:lnTo>
                  <a:lnTo>
                    <a:pt x="132334" y="599313"/>
                  </a:lnTo>
                  <a:cubicBezTo>
                    <a:pt x="132207" y="1054608"/>
                    <a:pt x="131699" y="783971"/>
                    <a:pt x="132334" y="2836672"/>
                  </a:cubicBezTo>
                  <a:lnTo>
                    <a:pt x="0" y="2836672"/>
                  </a:lnTo>
                  <a:lnTo>
                    <a:pt x="0" y="274574"/>
                  </a:lnTo>
                  <a:lnTo>
                    <a:pt x="0" y="176403"/>
                  </a:lnTo>
                  <a:cubicBezTo>
                    <a:pt x="30861" y="189484"/>
                    <a:pt x="57404" y="202184"/>
                    <a:pt x="92583" y="215519"/>
                  </a:cubicBezTo>
                  <a:lnTo>
                    <a:pt x="193294" y="250825"/>
                  </a:lnTo>
                  <a:lnTo>
                    <a:pt x="171958" y="333248"/>
                  </a:lnTo>
                  <a:cubicBezTo>
                    <a:pt x="180086" y="306832"/>
                    <a:pt x="189611" y="266573"/>
                    <a:pt x="196215" y="253873"/>
                  </a:cubicBezTo>
                  <a:cubicBezTo>
                    <a:pt x="202819" y="241173"/>
                    <a:pt x="206248" y="256159"/>
                    <a:pt x="211328" y="257302"/>
                  </a:cubicBezTo>
                  <a:lnTo>
                    <a:pt x="193294" y="250952"/>
                  </a:lnTo>
                  <a:lnTo>
                    <a:pt x="244729" y="52197"/>
                  </a:lnTo>
                  <a:cubicBezTo>
                    <a:pt x="249174" y="34925"/>
                    <a:pt x="253492" y="17272"/>
                    <a:pt x="257937" y="0"/>
                  </a:cubicBezTo>
                  <a:close/>
                </a:path>
              </a:pathLst>
            </a:custGeom>
            <a:solidFill>
              <a:srgbClr val="2EA9E1"/>
            </a:solidFill>
          </p:spPr>
        </p:sp>
      </p:grpSp>
      <p:grpSp>
        <p:nvGrpSpPr>
          <p:cNvPr id="12" name="Group 12"/>
          <p:cNvGrpSpPr/>
          <p:nvPr/>
        </p:nvGrpSpPr>
        <p:grpSpPr>
          <a:xfrm>
            <a:off x="17571600" y="7371540"/>
            <a:ext cx="97200" cy="601020"/>
            <a:chOff x="0" y="0"/>
            <a:chExt cx="129600" cy="801360"/>
          </a:xfrm>
        </p:grpSpPr>
        <p:sp>
          <p:nvSpPr>
            <p:cNvPr id="13" name="Freeform 13"/>
            <p:cNvSpPr/>
            <p:nvPr/>
          </p:nvSpPr>
          <p:spPr>
            <a:xfrm>
              <a:off x="0" y="0"/>
              <a:ext cx="129540" cy="801370"/>
            </a:xfrm>
            <a:custGeom>
              <a:avLst/>
              <a:gdLst/>
              <a:ahLst/>
              <a:cxnLst/>
              <a:rect l="l" t="t" r="r" b="b"/>
              <a:pathLst>
                <a:path w="129540" h="801370">
                  <a:moveTo>
                    <a:pt x="0" y="0"/>
                  </a:moveTo>
                  <a:cubicBezTo>
                    <a:pt x="0" y="267081"/>
                    <a:pt x="0" y="534289"/>
                    <a:pt x="0" y="801370"/>
                  </a:cubicBezTo>
                  <a:cubicBezTo>
                    <a:pt x="129540" y="801370"/>
                    <a:pt x="129540" y="801370"/>
                    <a:pt x="129540" y="801370"/>
                  </a:cubicBezTo>
                  <a:cubicBezTo>
                    <a:pt x="129540" y="534289"/>
                    <a:pt x="129540" y="267081"/>
                    <a:pt x="129540" y="0"/>
                  </a:cubicBezTo>
                  <a:cubicBezTo>
                    <a:pt x="0" y="0"/>
                    <a:pt x="0" y="0"/>
                    <a:pt x="0" y="0"/>
                  </a:cubicBezTo>
                  <a:close/>
                </a:path>
              </a:pathLst>
            </a:custGeom>
            <a:solidFill>
              <a:srgbClr val="2EA9E1"/>
            </a:solidFill>
          </p:spPr>
        </p:sp>
      </p:grpSp>
      <p:grpSp>
        <p:nvGrpSpPr>
          <p:cNvPr id="14" name="Group 14"/>
          <p:cNvGrpSpPr/>
          <p:nvPr/>
        </p:nvGrpSpPr>
        <p:grpSpPr>
          <a:xfrm>
            <a:off x="16985700" y="9950040"/>
            <a:ext cx="68580" cy="68580"/>
            <a:chOff x="0" y="0"/>
            <a:chExt cx="91440" cy="91440"/>
          </a:xfrm>
        </p:grpSpPr>
        <p:sp>
          <p:nvSpPr>
            <p:cNvPr id="15" name="Freeform 15"/>
            <p:cNvSpPr/>
            <p:nvPr/>
          </p:nvSpPr>
          <p:spPr>
            <a:xfrm>
              <a:off x="0" y="0"/>
              <a:ext cx="91440" cy="91440"/>
            </a:xfrm>
            <a:custGeom>
              <a:avLst/>
              <a:gdLst/>
              <a:ahLst/>
              <a:cxnLst/>
              <a:rect l="l" t="t" r="r" b="b"/>
              <a:pathLst>
                <a:path w="91440" h="91440">
                  <a:moveTo>
                    <a:pt x="0" y="0"/>
                  </a:moveTo>
                  <a:lnTo>
                    <a:pt x="91440" y="0"/>
                  </a:lnTo>
                  <a:lnTo>
                    <a:pt x="91440" y="91440"/>
                  </a:lnTo>
                  <a:lnTo>
                    <a:pt x="0" y="91440"/>
                  </a:lnTo>
                  <a:close/>
                </a:path>
              </a:pathLst>
            </a:custGeom>
            <a:solidFill>
              <a:srgbClr val="2EA9E1"/>
            </a:solidFill>
          </p:spPr>
        </p:sp>
      </p:grpSp>
      <p:grpSp>
        <p:nvGrpSpPr>
          <p:cNvPr id="16" name="Group 16"/>
          <p:cNvGrpSpPr/>
          <p:nvPr/>
        </p:nvGrpSpPr>
        <p:grpSpPr>
          <a:xfrm>
            <a:off x="17551620" y="9950040"/>
            <a:ext cx="147960" cy="68580"/>
            <a:chOff x="0" y="0"/>
            <a:chExt cx="197280" cy="91440"/>
          </a:xfrm>
        </p:grpSpPr>
        <p:sp>
          <p:nvSpPr>
            <p:cNvPr id="17" name="Freeform 17"/>
            <p:cNvSpPr/>
            <p:nvPr/>
          </p:nvSpPr>
          <p:spPr>
            <a:xfrm>
              <a:off x="0" y="0"/>
              <a:ext cx="197231" cy="91440"/>
            </a:xfrm>
            <a:custGeom>
              <a:avLst/>
              <a:gdLst/>
              <a:ahLst/>
              <a:cxnLst/>
              <a:rect l="l" t="t" r="r" b="b"/>
              <a:pathLst>
                <a:path w="197231" h="91440">
                  <a:moveTo>
                    <a:pt x="0" y="0"/>
                  </a:moveTo>
                  <a:lnTo>
                    <a:pt x="197231" y="0"/>
                  </a:lnTo>
                  <a:lnTo>
                    <a:pt x="197231" y="91440"/>
                  </a:lnTo>
                  <a:lnTo>
                    <a:pt x="0" y="91440"/>
                  </a:lnTo>
                  <a:close/>
                </a:path>
              </a:pathLst>
            </a:custGeom>
            <a:solidFill>
              <a:srgbClr val="2EA9E1"/>
            </a:solidFill>
          </p:spPr>
        </p:sp>
      </p:grpSp>
      <p:sp>
        <p:nvSpPr>
          <p:cNvPr id="18" name="TextBox 18"/>
          <p:cNvSpPr txBox="1"/>
          <p:nvPr/>
        </p:nvSpPr>
        <p:spPr>
          <a:xfrm>
            <a:off x="12121020" y="3422010"/>
            <a:ext cx="5067000" cy="1211357"/>
          </a:xfrm>
          <a:prstGeom prst="rect">
            <a:avLst/>
          </a:prstGeom>
        </p:spPr>
        <p:txBody>
          <a:bodyPr lIns="0" tIns="0" rIns="0" bIns="0" rtlCol="0" anchor="t">
            <a:spAutoFit/>
          </a:bodyPr>
          <a:lstStyle/>
          <a:p>
            <a:pPr algn="ctr" rtl="1">
              <a:lnSpc>
                <a:spcPct val="150000"/>
              </a:lnSpc>
            </a:pPr>
            <a:r>
              <a:rPr lang="fa-IR" sz="1799" spc="25"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5E5E5E"/>
                </a:solidFill>
                <a:latin typeface="Montserrat"/>
                <a:cs typeface="B Nazanin" pitchFamily="2" charset="-78"/>
              </a:rPr>
              <a:t>. </a:t>
            </a:r>
          </a:p>
        </p:txBody>
      </p:sp>
      <p:sp>
        <p:nvSpPr>
          <p:cNvPr id="19" name="TextBox 19"/>
          <p:cNvSpPr txBox="1"/>
          <p:nvPr/>
        </p:nvSpPr>
        <p:spPr>
          <a:xfrm>
            <a:off x="12814920" y="6764610"/>
            <a:ext cx="5067000" cy="1211357"/>
          </a:xfrm>
          <a:prstGeom prst="rect">
            <a:avLst/>
          </a:prstGeom>
        </p:spPr>
        <p:txBody>
          <a:bodyPr lIns="0" tIns="0" rIns="0" bIns="0" rtlCol="0" anchor="t">
            <a:spAutoFit/>
          </a:bodyPr>
          <a:lstStyle/>
          <a:p>
            <a:pPr algn="ctr" rtl="1">
              <a:lnSpc>
                <a:spcPct val="150000"/>
              </a:lnSpc>
            </a:pPr>
            <a:r>
              <a:rPr lang="fa-IR" sz="1799" spc="25"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5E5E5E"/>
                </a:solidFill>
                <a:latin typeface="Montserrat"/>
                <a:cs typeface="B Nazanin" pitchFamily="2" charset="-78"/>
              </a:rPr>
              <a:t>. </a:t>
            </a:r>
          </a:p>
        </p:txBody>
      </p:sp>
      <p:sp>
        <p:nvSpPr>
          <p:cNvPr id="20" name="TextBox 20"/>
          <p:cNvSpPr txBox="1"/>
          <p:nvPr/>
        </p:nvSpPr>
        <p:spPr>
          <a:xfrm>
            <a:off x="1549440" y="4408590"/>
            <a:ext cx="5067000" cy="1211357"/>
          </a:xfrm>
          <a:prstGeom prst="rect">
            <a:avLst/>
          </a:prstGeom>
        </p:spPr>
        <p:txBody>
          <a:bodyPr lIns="0" tIns="0" rIns="0" bIns="0" rtlCol="0" anchor="t">
            <a:spAutoFit/>
          </a:bodyPr>
          <a:lstStyle/>
          <a:p>
            <a:pPr algn="ctr" rtl="1">
              <a:lnSpc>
                <a:spcPct val="150000"/>
              </a:lnSpc>
            </a:pPr>
            <a:r>
              <a:rPr lang="fa-IR" sz="1799" spc="25"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5E5E5E"/>
                </a:solidFill>
                <a:latin typeface="Montserrat"/>
                <a:cs typeface="B Nazanin" pitchFamily="2" charset="-78"/>
              </a:rPr>
              <a:t>. </a:t>
            </a:r>
          </a:p>
        </p:txBody>
      </p:sp>
      <p:sp>
        <p:nvSpPr>
          <p:cNvPr id="21" name="TextBox 21"/>
          <p:cNvSpPr txBox="1"/>
          <p:nvPr/>
        </p:nvSpPr>
        <p:spPr>
          <a:xfrm>
            <a:off x="1008360" y="6930390"/>
            <a:ext cx="5067000" cy="1211357"/>
          </a:xfrm>
          <a:prstGeom prst="rect">
            <a:avLst/>
          </a:prstGeom>
        </p:spPr>
        <p:txBody>
          <a:bodyPr lIns="0" tIns="0" rIns="0" bIns="0" rtlCol="0" anchor="t">
            <a:spAutoFit/>
          </a:bodyPr>
          <a:lstStyle/>
          <a:p>
            <a:pPr algn="ctr" rtl="1">
              <a:lnSpc>
                <a:spcPct val="150000"/>
              </a:lnSpc>
            </a:pPr>
            <a:r>
              <a:rPr lang="fa-IR" sz="1799" spc="25"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5E5E5E"/>
                </a:solidFill>
                <a:latin typeface="Montserrat"/>
                <a:cs typeface="B Nazanin" pitchFamily="2" charset="-78"/>
              </a:rPr>
              <a:t>. </a:t>
            </a:r>
          </a:p>
        </p:txBody>
      </p:sp>
      <p:grpSp>
        <p:nvGrpSpPr>
          <p:cNvPr id="22" name="Group 22"/>
          <p:cNvGrpSpPr/>
          <p:nvPr/>
        </p:nvGrpSpPr>
        <p:grpSpPr>
          <a:xfrm>
            <a:off x="6410340" y="3203280"/>
            <a:ext cx="5152140" cy="6652800"/>
            <a:chOff x="0" y="0"/>
            <a:chExt cx="6869520" cy="8870400"/>
          </a:xfrm>
        </p:grpSpPr>
        <p:sp>
          <p:nvSpPr>
            <p:cNvPr id="23" name="Freeform 23"/>
            <p:cNvSpPr/>
            <p:nvPr/>
          </p:nvSpPr>
          <p:spPr>
            <a:xfrm>
              <a:off x="0" y="0"/>
              <a:ext cx="6869811" cy="8871585"/>
            </a:xfrm>
            <a:custGeom>
              <a:avLst/>
              <a:gdLst/>
              <a:ahLst/>
              <a:cxnLst/>
              <a:rect l="l" t="t" r="r" b="b"/>
              <a:pathLst>
                <a:path w="6869811" h="8871585">
                  <a:moveTo>
                    <a:pt x="2806573" y="5733923"/>
                  </a:moveTo>
                  <a:cubicBezTo>
                    <a:pt x="2806573" y="5799328"/>
                    <a:pt x="2806573" y="5848223"/>
                    <a:pt x="2806573" y="5897245"/>
                  </a:cubicBezTo>
                  <a:cubicBezTo>
                    <a:pt x="2822829" y="5978906"/>
                    <a:pt x="2822829" y="6044311"/>
                    <a:pt x="2839212" y="6109589"/>
                  </a:cubicBezTo>
                  <a:cubicBezTo>
                    <a:pt x="2839212" y="6223889"/>
                    <a:pt x="2855468" y="6321933"/>
                    <a:pt x="2855468" y="6419977"/>
                  </a:cubicBezTo>
                  <a:cubicBezTo>
                    <a:pt x="2855468" y="6501638"/>
                    <a:pt x="2855468" y="6583299"/>
                    <a:pt x="2855468" y="6664960"/>
                  </a:cubicBezTo>
                  <a:cubicBezTo>
                    <a:pt x="2839212" y="6713982"/>
                    <a:pt x="2822829" y="6763004"/>
                    <a:pt x="2806573" y="6812026"/>
                  </a:cubicBezTo>
                  <a:cubicBezTo>
                    <a:pt x="2790317" y="6844665"/>
                    <a:pt x="2790317" y="6877431"/>
                    <a:pt x="2806573" y="6910070"/>
                  </a:cubicBezTo>
                  <a:cubicBezTo>
                    <a:pt x="2839212" y="6975475"/>
                    <a:pt x="2871851" y="7040753"/>
                    <a:pt x="2888107" y="7106158"/>
                  </a:cubicBezTo>
                  <a:cubicBezTo>
                    <a:pt x="2904363" y="7138797"/>
                    <a:pt x="2888107" y="7187819"/>
                    <a:pt x="2871851" y="7236841"/>
                  </a:cubicBezTo>
                  <a:cubicBezTo>
                    <a:pt x="2839212" y="7269480"/>
                    <a:pt x="2790317" y="7318502"/>
                    <a:pt x="2757678" y="7367524"/>
                  </a:cubicBezTo>
                  <a:cubicBezTo>
                    <a:pt x="2757678" y="7367524"/>
                    <a:pt x="2757678" y="7383907"/>
                    <a:pt x="2757678" y="7400163"/>
                  </a:cubicBezTo>
                  <a:cubicBezTo>
                    <a:pt x="2773934" y="7465568"/>
                    <a:pt x="2773934" y="7530846"/>
                    <a:pt x="2757678" y="7612507"/>
                  </a:cubicBezTo>
                  <a:cubicBezTo>
                    <a:pt x="2741422" y="7645146"/>
                    <a:pt x="2741422" y="7694168"/>
                    <a:pt x="2725039" y="7743190"/>
                  </a:cubicBezTo>
                  <a:cubicBezTo>
                    <a:pt x="2692400" y="7824851"/>
                    <a:pt x="2627122" y="7873873"/>
                    <a:pt x="2545588" y="7890256"/>
                  </a:cubicBezTo>
                  <a:cubicBezTo>
                    <a:pt x="2480310" y="7906639"/>
                    <a:pt x="2415032" y="7922895"/>
                    <a:pt x="2333498" y="7922895"/>
                  </a:cubicBezTo>
                  <a:cubicBezTo>
                    <a:pt x="2268220" y="7922895"/>
                    <a:pt x="2235581" y="7873873"/>
                    <a:pt x="2235581" y="7792212"/>
                  </a:cubicBezTo>
                  <a:cubicBezTo>
                    <a:pt x="2251837" y="7710551"/>
                    <a:pt x="2284476" y="7628890"/>
                    <a:pt x="2317115" y="7547228"/>
                  </a:cubicBezTo>
                  <a:cubicBezTo>
                    <a:pt x="2349754" y="7449185"/>
                    <a:pt x="2382393" y="7367524"/>
                    <a:pt x="2349754" y="7253224"/>
                  </a:cubicBezTo>
                  <a:cubicBezTo>
                    <a:pt x="2317115" y="7204202"/>
                    <a:pt x="2300859" y="7138924"/>
                    <a:pt x="2333498" y="7073519"/>
                  </a:cubicBezTo>
                  <a:cubicBezTo>
                    <a:pt x="2333498" y="7057136"/>
                    <a:pt x="2333498" y="7040880"/>
                    <a:pt x="2333498" y="7024497"/>
                  </a:cubicBezTo>
                  <a:cubicBezTo>
                    <a:pt x="2284603" y="6942836"/>
                    <a:pt x="2317242" y="6844792"/>
                    <a:pt x="2349754" y="6763131"/>
                  </a:cubicBezTo>
                  <a:cubicBezTo>
                    <a:pt x="2366010" y="6697726"/>
                    <a:pt x="2415032" y="6616065"/>
                    <a:pt x="2398649" y="6550787"/>
                  </a:cubicBezTo>
                  <a:cubicBezTo>
                    <a:pt x="2398649" y="6518148"/>
                    <a:pt x="2398649" y="6501765"/>
                    <a:pt x="2398649" y="6485382"/>
                  </a:cubicBezTo>
                  <a:cubicBezTo>
                    <a:pt x="2366010" y="6322060"/>
                    <a:pt x="2317115" y="6158611"/>
                    <a:pt x="2284476" y="5995289"/>
                  </a:cubicBezTo>
                  <a:cubicBezTo>
                    <a:pt x="2268220" y="5913628"/>
                    <a:pt x="2251837" y="5815584"/>
                    <a:pt x="2235581" y="5733923"/>
                  </a:cubicBezTo>
                  <a:cubicBezTo>
                    <a:pt x="2056130" y="5766562"/>
                    <a:pt x="1876552" y="5782945"/>
                    <a:pt x="1697101" y="5815584"/>
                  </a:cubicBezTo>
                  <a:cubicBezTo>
                    <a:pt x="1680845" y="5897245"/>
                    <a:pt x="1680845" y="5962650"/>
                    <a:pt x="1664462" y="6027928"/>
                  </a:cubicBezTo>
                  <a:cubicBezTo>
                    <a:pt x="1648206" y="6174994"/>
                    <a:pt x="1631823" y="6338316"/>
                    <a:pt x="1599184" y="6485382"/>
                  </a:cubicBezTo>
                  <a:cubicBezTo>
                    <a:pt x="1599184" y="6583426"/>
                    <a:pt x="1566545" y="6681470"/>
                    <a:pt x="1566545" y="6795770"/>
                  </a:cubicBezTo>
                  <a:cubicBezTo>
                    <a:pt x="1566545" y="6893814"/>
                    <a:pt x="1582801" y="6991858"/>
                    <a:pt x="1615440" y="7106158"/>
                  </a:cubicBezTo>
                  <a:cubicBezTo>
                    <a:pt x="1648079" y="7171563"/>
                    <a:pt x="1648079" y="7236841"/>
                    <a:pt x="1631696" y="7318502"/>
                  </a:cubicBezTo>
                  <a:cubicBezTo>
                    <a:pt x="1615313" y="7400163"/>
                    <a:pt x="1599057" y="7465568"/>
                    <a:pt x="1647952" y="7547229"/>
                  </a:cubicBezTo>
                  <a:cubicBezTo>
                    <a:pt x="1647952" y="7579868"/>
                    <a:pt x="1631696" y="7612634"/>
                    <a:pt x="1582674" y="7628890"/>
                  </a:cubicBezTo>
                  <a:cubicBezTo>
                    <a:pt x="1533652" y="7645146"/>
                    <a:pt x="1484757" y="7661529"/>
                    <a:pt x="1435862" y="7661529"/>
                  </a:cubicBezTo>
                  <a:cubicBezTo>
                    <a:pt x="1419606" y="7677912"/>
                    <a:pt x="1403223" y="7694168"/>
                    <a:pt x="1403223" y="7710551"/>
                  </a:cubicBezTo>
                  <a:cubicBezTo>
                    <a:pt x="1403223" y="7841234"/>
                    <a:pt x="1386967" y="7955534"/>
                    <a:pt x="1386967" y="8086217"/>
                  </a:cubicBezTo>
                  <a:cubicBezTo>
                    <a:pt x="1386967" y="8118856"/>
                    <a:pt x="1354328" y="8135239"/>
                    <a:pt x="1338072" y="8151622"/>
                  </a:cubicBezTo>
                  <a:cubicBezTo>
                    <a:pt x="1321816" y="8151622"/>
                    <a:pt x="1289177" y="8135239"/>
                    <a:pt x="1289177" y="8135239"/>
                  </a:cubicBezTo>
                  <a:cubicBezTo>
                    <a:pt x="1272921" y="8118856"/>
                    <a:pt x="1272921" y="8102600"/>
                    <a:pt x="1272921" y="8086217"/>
                  </a:cubicBezTo>
                  <a:cubicBezTo>
                    <a:pt x="1272921" y="7971917"/>
                    <a:pt x="1272921" y="7857490"/>
                    <a:pt x="1289177" y="7743190"/>
                  </a:cubicBezTo>
                  <a:cubicBezTo>
                    <a:pt x="1289177" y="7726807"/>
                    <a:pt x="1289177" y="7726807"/>
                    <a:pt x="1289177" y="7694168"/>
                  </a:cubicBezTo>
                  <a:cubicBezTo>
                    <a:pt x="1240282" y="7775829"/>
                    <a:pt x="1207643" y="7824851"/>
                    <a:pt x="1142365" y="7841234"/>
                  </a:cubicBezTo>
                  <a:cubicBezTo>
                    <a:pt x="1077087" y="7857617"/>
                    <a:pt x="1011809" y="7890256"/>
                    <a:pt x="946531" y="7906639"/>
                  </a:cubicBezTo>
                  <a:cubicBezTo>
                    <a:pt x="930275" y="8184388"/>
                    <a:pt x="913892" y="8462010"/>
                    <a:pt x="913892" y="8756142"/>
                  </a:cubicBezTo>
                  <a:cubicBezTo>
                    <a:pt x="864997" y="8739759"/>
                    <a:pt x="815975" y="8739759"/>
                    <a:pt x="783336" y="8739759"/>
                  </a:cubicBezTo>
                  <a:cubicBezTo>
                    <a:pt x="767080" y="8739759"/>
                    <a:pt x="767080" y="8723376"/>
                    <a:pt x="767080" y="8707120"/>
                  </a:cubicBezTo>
                  <a:cubicBezTo>
                    <a:pt x="767080" y="8511032"/>
                    <a:pt x="783336" y="8331454"/>
                    <a:pt x="783336" y="8135366"/>
                  </a:cubicBezTo>
                  <a:cubicBezTo>
                    <a:pt x="783336" y="8069961"/>
                    <a:pt x="783336" y="8004683"/>
                    <a:pt x="783336" y="7923022"/>
                  </a:cubicBezTo>
                  <a:cubicBezTo>
                    <a:pt x="767080" y="7923022"/>
                    <a:pt x="734441" y="7923022"/>
                    <a:pt x="718058" y="7923022"/>
                  </a:cubicBezTo>
                  <a:cubicBezTo>
                    <a:pt x="669163" y="7906639"/>
                    <a:pt x="636524" y="7890383"/>
                    <a:pt x="620141" y="7841361"/>
                  </a:cubicBezTo>
                  <a:cubicBezTo>
                    <a:pt x="620141" y="7808722"/>
                    <a:pt x="636397" y="7759700"/>
                    <a:pt x="685419" y="7727061"/>
                  </a:cubicBezTo>
                  <a:cubicBezTo>
                    <a:pt x="718058" y="7710678"/>
                    <a:pt x="734314" y="7694422"/>
                    <a:pt x="766953" y="7694422"/>
                  </a:cubicBezTo>
                  <a:cubicBezTo>
                    <a:pt x="799592" y="7678039"/>
                    <a:pt x="799592" y="7661783"/>
                    <a:pt x="799592" y="7629017"/>
                  </a:cubicBezTo>
                  <a:cubicBezTo>
                    <a:pt x="799592" y="7514717"/>
                    <a:pt x="799592" y="7400290"/>
                    <a:pt x="815848" y="7285990"/>
                  </a:cubicBezTo>
                  <a:cubicBezTo>
                    <a:pt x="832104" y="7171690"/>
                    <a:pt x="848487" y="7057263"/>
                    <a:pt x="881126" y="6959219"/>
                  </a:cubicBezTo>
                  <a:cubicBezTo>
                    <a:pt x="946404" y="6795897"/>
                    <a:pt x="1011682" y="6648831"/>
                    <a:pt x="1060577" y="6485509"/>
                  </a:cubicBezTo>
                  <a:cubicBezTo>
                    <a:pt x="1076833" y="6436487"/>
                    <a:pt x="1109472" y="6403848"/>
                    <a:pt x="1125855" y="6354826"/>
                  </a:cubicBezTo>
                  <a:cubicBezTo>
                    <a:pt x="1142111" y="6322187"/>
                    <a:pt x="1142111" y="6289421"/>
                    <a:pt x="1142111" y="6256782"/>
                  </a:cubicBezTo>
                  <a:cubicBezTo>
                    <a:pt x="1158367" y="6093460"/>
                    <a:pt x="1174750" y="5946394"/>
                    <a:pt x="1191006" y="5783072"/>
                  </a:cubicBezTo>
                  <a:cubicBezTo>
                    <a:pt x="1191006" y="5717667"/>
                    <a:pt x="1191006" y="5652389"/>
                    <a:pt x="1207262" y="5586984"/>
                  </a:cubicBezTo>
                  <a:cubicBezTo>
                    <a:pt x="1207262" y="5521579"/>
                    <a:pt x="1223518" y="5456301"/>
                    <a:pt x="1223518" y="5390896"/>
                  </a:cubicBezTo>
                  <a:cubicBezTo>
                    <a:pt x="1223518" y="5325491"/>
                    <a:pt x="1223518" y="5243830"/>
                    <a:pt x="1207262" y="5178552"/>
                  </a:cubicBezTo>
                  <a:cubicBezTo>
                    <a:pt x="1158367" y="5178552"/>
                    <a:pt x="1093089" y="5178552"/>
                    <a:pt x="1027811" y="5162169"/>
                  </a:cubicBezTo>
                  <a:cubicBezTo>
                    <a:pt x="831977" y="5162169"/>
                    <a:pt x="636143" y="5145786"/>
                    <a:pt x="440436" y="5129530"/>
                  </a:cubicBezTo>
                  <a:cubicBezTo>
                    <a:pt x="342519" y="5113147"/>
                    <a:pt x="260985" y="5113147"/>
                    <a:pt x="163068" y="5096891"/>
                  </a:cubicBezTo>
                  <a:cubicBezTo>
                    <a:pt x="130429" y="5080508"/>
                    <a:pt x="81534" y="5064252"/>
                    <a:pt x="48895" y="5047869"/>
                  </a:cubicBezTo>
                  <a:cubicBezTo>
                    <a:pt x="0" y="5015230"/>
                    <a:pt x="0" y="4966208"/>
                    <a:pt x="16256" y="4933569"/>
                  </a:cubicBezTo>
                  <a:cubicBezTo>
                    <a:pt x="32512" y="4851908"/>
                    <a:pt x="97790" y="4819269"/>
                    <a:pt x="163068" y="4802886"/>
                  </a:cubicBezTo>
                  <a:cubicBezTo>
                    <a:pt x="358902" y="4753864"/>
                    <a:pt x="570992" y="4721225"/>
                    <a:pt x="783082" y="4704842"/>
                  </a:cubicBezTo>
                  <a:cubicBezTo>
                    <a:pt x="913638" y="4688459"/>
                    <a:pt x="1060450" y="4672203"/>
                    <a:pt x="1191006" y="4655820"/>
                  </a:cubicBezTo>
                  <a:cubicBezTo>
                    <a:pt x="1207262" y="4655820"/>
                    <a:pt x="1207262" y="4655820"/>
                    <a:pt x="1223645" y="4639437"/>
                  </a:cubicBezTo>
                  <a:cubicBezTo>
                    <a:pt x="1223645" y="4590415"/>
                    <a:pt x="1223645" y="4525137"/>
                    <a:pt x="1223645" y="4476115"/>
                  </a:cubicBezTo>
                  <a:cubicBezTo>
                    <a:pt x="1223645" y="4459732"/>
                    <a:pt x="1207389" y="4459732"/>
                    <a:pt x="1191006" y="4459732"/>
                  </a:cubicBezTo>
                  <a:cubicBezTo>
                    <a:pt x="1125728" y="4427093"/>
                    <a:pt x="1060450" y="4378071"/>
                    <a:pt x="1027811" y="4312666"/>
                  </a:cubicBezTo>
                  <a:cubicBezTo>
                    <a:pt x="1011555" y="4231005"/>
                    <a:pt x="995172" y="4165600"/>
                    <a:pt x="995172" y="4100322"/>
                  </a:cubicBezTo>
                  <a:cubicBezTo>
                    <a:pt x="995172" y="4035044"/>
                    <a:pt x="1027811" y="4002278"/>
                    <a:pt x="1093089" y="4002278"/>
                  </a:cubicBezTo>
                  <a:cubicBezTo>
                    <a:pt x="1158367" y="4002278"/>
                    <a:pt x="1207262" y="4002278"/>
                    <a:pt x="1272540" y="4002278"/>
                  </a:cubicBezTo>
                  <a:cubicBezTo>
                    <a:pt x="1288796" y="4002278"/>
                    <a:pt x="1305179" y="4002278"/>
                    <a:pt x="1337818" y="4002278"/>
                  </a:cubicBezTo>
                  <a:cubicBezTo>
                    <a:pt x="1337818" y="3920617"/>
                    <a:pt x="1321562" y="3887978"/>
                    <a:pt x="1256284" y="3887978"/>
                  </a:cubicBezTo>
                  <a:cubicBezTo>
                    <a:pt x="1191006" y="3887978"/>
                    <a:pt x="1125728" y="3887978"/>
                    <a:pt x="1060450" y="3887978"/>
                  </a:cubicBezTo>
                  <a:cubicBezTo>
                    <a:pt x="1011555" y="3887978"/>
                    <a:pt x="1011555" y="3871595"/>
                    <a:pt x="1011555" y="3822573"/>
                  </a:cubicBezTo>
                  <a:cubicBezTo>
                    <a:pt x="1027811" y="3724529"/>
                    <a:pt x="1044194" y="3626485"/>
                    <a:pt x="1060450" y="3528568"/>
                  </a:cubicBezTo>
                  <a:cubicBezTo>
                    <a:pt x="1076706" y="3463163"/>
                    <a:pt x="1093089" y="3397885"/>
                    <a:pt x="1109345" y="3332480"/>
                  </a:cubicBezTo>
                  <a:cubicBezTo>
                    <a:pt x="1109345" y="3283458"/>
                    <a:pt x="1109345" y="3234436"/>
                    <a:pt x="1109345" y="3201797"/>
                  </a:cubicBezTo>
                  <a:cubicBezTo>
                    <a:pt x="1141984" y="3087497"/>
                    <a:pt x="1158240" y="2989453"/>
                    <a:pt x="1190879" y="2891409"/>
                  </a:cubicBezTo>
                  <a:cubicBezTo>
                    <a:pt x="1190879" y="2875026"/>
                    <a:pt x="1190879" y="2842387"/>
                    <a:pt x="1190879" y="2826004"/>
                  </a:cubicBezTo>
                  <a:cubicBezTo>
                    <a:pt x="1207135" y="2662682"/>
                    <a:pt x="1256157" y="2482977"/>
                    <a:pt x="1288796" y="2319528"/>
                  </a:cubicBezTo>
                  <a:cubicBezTo>
                    <a:pt x="1321435" y="2188845"/>
                    <a:pt x="1354074" y="2041779"/>
                    <a:pt x="1386713" y="1911096"/>
                  </a:cubicBezTo>
                  <a:cubicBezTo>
                    <a:pt x="1419352" y="1764030"/>
                    <a:pt x="1468247" y="1617091"/>
                    <a:pt x="1500886" y="1470025"/>
                  </a:cubicBezTo>
                  <a:cubicBezTo>
                    <a:pt x="1500886" y="1437386"/>
                    <a:pt x="1517142" y="1421003"/>
                    <a:pt x="1533525" y="1404620"/>
                  </a:cubicBezTo>
                  <a:cubicBezTo>
                    <a:pt x="1549781" y="1355598"/>
                    <a:pt x="1582420" y="1339215"/>
                    <a:pt x="1615059" y="1322959"/>
                  </a:cubicBezTo>
                  <a:cubicBezTo>
                    <a:pt x="1729232" y="1306576"/>
                    <a:pt x="1843532" y="1273937"/>
                    <a:pt x="1941449" y="1241298"/>
                  </a:cubicBezTo>
                  <a:cubicBezTo>
                    <a:pt x="1974088" y="1224915"/>
                    <a:pt x="2006727" y="1224915"/>
                    <a:pt x="2055622" y="1208659"/>
                  </a:cubicBezTo>
                  <a:cubicBezTo>
                    <a:pt x="1941449" y="1110615"/>
                    <a:pt x="1892427" y="979932"/>
                    <a:pt x="1827149" y="849249"/>
                  </a:cubicBezTo>
                  <a:cubicBezTo>
                    <a:pt x="1794510" y="865632"/>
                    <a:pt x="1761871" y="881888"/>
                    <a:pt x="1745615" y="898271"/>
                  </a:cubicBezTo>
                  <a:cubicBezTo>
                    <a:pt x="1696720" y="914654"/>
                    <a:pt x="1647698" y="914654"/>
                    <a:pt x="1631442" y="898271"/>
                  </a:cubicBezTo>
                  <a:cubicBezTo>
                    <a:pt x="1615186" y="865632"/>
                    <a:pt x="1631442" y="816610"/>
                    <a:pt x="1664081" y="783971"/>
                  </a:cubicBezTo>
                  <a:cubicBezTo>
                    <a:pt x="1680337" y="767588"/>
                    <a:pt x="1696720" y="751332"/>
                    <a:pt x="1712976" y="734949"/>
                  </a:cubicBezTo>
                  <a:cubicBezTo>
                    <a:pt x="1745615" y="718566"/>
                    <a:pt x="1745615" y="702310"/>
                    <a:pt x="1729232" y="685927"/>
                  </a:cubicBezTo>
                  <a:cubicBezTo>
                    <a:pt x="1712976" y="653288"/>
                    <a:pt x="1712976" y="604266"/>
                    <a:pt x="1696593" y="571627"/>
                  </a:cubicBezTo>
                  <a:cubicBezTo>
                    <a:pt x="1680337" y="473583"/>
                    <a:pt x="1696593" y="375539"/>
                    <a:pt x="1712849" y="293878"/>
                  </a:cubicBezTo>
                  <a:cubicBezTo>
                    <a:pt x="1745488" y="195834"/>
                    <a:pt x="1810766" y="146812"/>
                    <a:pt x="1892300" y="97790"/>
                  </a:cubicBezTo>
                  <a:cubicBezTo>
                    <a:pt x="2039620" y="0"/>
                    <a:pt x="2251710" y="32639"/>
                    <a:pt x="2382266" y="163322"/>
                  </a:cubicBezTo>
                  <a:cubicBezTo>
                    <a:pt x="2447544" y="228727"/>
                    <a:pt x="2496439" y="294005"/>
                    <a:pt x="2545461" y="359410"/>
                  </a:cubicBezTo>
                  <a:cubicBezTo>
                    <a:pt x="2561717" y="375793"/>
                    <a:pt x="2578100" y="392049"/>
                    <a:pt x="2578100" y="392049"/>
                  </a:cubicBezTo>
                  <a:cubicBezTo>
                    <a:pt x="2610739" y="392049"/>
                    <a:pt x="2643378" y="408432"/>
                    <a:pt x="2626995" y="441071"/>
                  </a:cubicBezTo>
                  <a:cubicBezTo>
                    <a:pt x="2626995" y="457454"/>
                    <a:pt x="2610739" y="490093"/>
                    <a:pt x="2594356" y="506476"/>
                  </a:cubicBezTo>
                  <a:cubicBezTo>
                    <a:pt x="2577973" y="522859"/>
                    <a:pt x="2545461" y="522859"/>
                    <a:pt x="2561717" y="571881"/>
                  </a:cubicBezTo>
                  <a:cubicBezTo>
                    <a:pt x="2577973" y="604520"/>
                    <a:pt x="2545461" y="637286"/>
                    <a:pt x="2577973" y="653542"/>
                  </a:cubicBezTo>
                  <a:cubicBezTo>
                    <a:pt x="2626868" y="686181"/>
                    <a:pt x="2610612" y="735203"/>
                    <a:pt x="2610612" y="784225"/>
                  </a:cubicBezTo>
                  <a:cubicBezTo>
                    <a:pt x="2594356" y="833247"/>
                    <a:pt x="2594356" y="882269"/>
                    <a:pt x="2545334" y="914908"/>
                  </a:cubicBezTo>
                  <a:cubicBezTo>
                    <a:pt x="2529078" y="931291"/>
                    <a:pt x="2545334" y="1045591"/>
                    <a:pt x="2561590" y="1061974"/>
                  </a:cubicBezTo>
                  <a:cubicBezTo>
                    <a:pt x="2610485" y="1094613"/>
                    <a:pt x="2610485" y="1110996"/>
                    <a:pt x="2577846" y="1160018"/>
                  </a:cubicBezTo>
                  <a:cubicBezTo>
                    <a:pt x="2561590" y="1192657"/>
                    <a:pt x="2545207" y="1225423"/>
                    <a:pt x="2512568" y="1258062"/>
                  </a:cubicBezTo>
                  <a:cubicBezTo>
                    <a:pt x="2479929" y="1307084"/>
                    <a:pt x="2447290" y="1339723"/>
                    <a:pt x="2414651" y="1372362"/>
                  </a:cubicBezTo>
                  <a:cubicBezTo>
                    <a:pt x="2382012" y="1405001"/>
                    <a:pt x="2349373" y="1405001"/>
                    <a:pt x="2300478" y="1421384"/>
                  </a:cubicBezTo>
                  <a:cubicBezTo>
                    <a:pt x="2300478" y="1421384"/>
                    <a:pt x="2284222" y="1421384"/>
                    <a:pt x="2267839" y="1437767"/>
                  </a:cubicBezTo>
                  <a:cubicBezTo>
                    <a:pt x="2235200" y="1454150"/>
                    <a:pt x="2218944" y="1454150"/>
                    <a:pt x="2202561" y="1437767"/>
                  </a:cubicBezTo>
                  <a:cubicBezTo>
                    <a:pt x="2169922" y="1372362"/>
                    <a:pt x="2137283" y="1323467"/>
                    <a:pt x="2104644" y="1274445"/>
                  </a:cubicBezTo>
                  <a:cubicBezTo>
                    <a:pt x="2088388" y="1274445"/>
                    <a:pt x="2088388" y="1258062"/>
                    <a:pt x="2072005" y="1241806"/>
                  </a:cubicBezTo>
                  <a:cubicBezTo>
                    <a:pt x="2039366" y="1421511"/>
                    <a:pt x="2006727" y="1568577"/>
                    <a:pt x="1990471" y="1731899"/>
                  </a:cubicBezTo>
                  <a:cubicBezTo>
                    <a:pt x="1957832" y="1895221"/>
                    <a:pt x="1941576" y="2074926"/>
                    <a:pt x="1925193" y="2238375"/>
                  </a:cubicBezTo>
                  <a:cubicBezTo>
                    <a:pt x="1892554" y="2450719"/>
                    <a:pt x="1859915" y="2663063"/>
                    <a:pt x="1827276" y="2859151"/>
                  </a:cubicBezTo>
                  <a:cubicBezTo>
                    <a:pt x="1811020" y="2989834"/>
                    <a:pt x="1778381" y="3104134"/>
                    <a:pt x="1761998" y="3218561"/>
                  </a:cubicBezTo>
                  <a:cubicBezTo>
                    <a:pt x="1745742" y="3251200"/>
                    <a:pt x="1745742" y="3283966"/>
                    <a:pt x="1729359" y="3316605"/>
                  </a:cubicBezTo>
                  <a:cubicBezTo>
                    <a:pt x="1761998" y="3316605"/>
                    <a:pt x="1810893" y="3316605"/>
                    <a:pt x="1843532" y="3332988"/>
                  </a:cubicBezTo>
                  <a:cubicBezTo>
                    <a:pt x="1859788" y="3267583"/>
                    <a:pt x="1876171" y="3185922"/>
                    <a:pt x="1876171" y="3120644"/>
                  </a:cubicBezTo>
                  <a:cubicBezTo>
                    <a:pt x="1892427" y="2973578"/>
                    <a:pt x="1925066" y="2826639"/>
                    <a:pt x="1941449" y="2679573"/>
                  </a:cubicBezTo>
                  <a:cubicBezTo>
                    <a:pt x="1974088" y="2467229"/>
                    <a:pt x="2006727" y="2271141"/>
                    <a:pt x="2039366" y="2058797"/>
                  </a:cubicBezTo>
                  <a:cubicBezTo>
                    <a:pt x="2055622" y="1928114"/>
                    <a:pt x="2088261" y="1813814"/>
                    <a:pt x="2137283" y="1699387"/>
                  </a:cubicBezTo>
                  <a:cubicBezTo>
                    <a:pt x="2137283" y="1650365"/>
                    <a:pt x="2137283" y="1617726"/>
                    <a:pt x="2137283" y="1568704"/>
                  </a:cubicBezTo>
                  <a:cubicBezTo>
                    <a:pt x="2137283" y="1536065"/>
                    <a:pt x="2121027" y="1519682"/>
                    <a:pt x="2104644" y="1487043"/>
                  </a:cubicBezTo>
                  <a:cubicBezTo>
                    <a:pt x="2218817" y="1438021"/>
                    <a:pt x="2267839" y="1519682"/>
                    <a:pt x="2349373" y="1552448"/>
                  </a:cubicBezTo>
                  <a:cubicBezTo>
                    <a:pt x="2333117" y="1568831"/>
                    <a:pt x="2333117" y="1568831"/>
                    <a:pt x="2333117" y="1568831"/>
                  </a:cubicBezTo>
                  <a:cubicBezTo>
                    <a:pt x="2251583" y="1601470"/>
                    <a:pt x="2251583" y="1683131"/>
                    <a:pt x="2235200" y="1764919"/>
                  </a:cubicBezTo>
                  <a:cubicBezTo>
                    <a:pt x="2218944" y="1895602"/>
                    <a:pt x="2202561" y="2009902"/>
                    <a:pt x="2186305" y="2140585"/>
                  </a:cubicBezTo>
                  <a:cubicBezTo>
                    <a:pt x="2202561" y="2107946"/>
                    <a:pt x="2218944" y="2058924"/>
                    <a:pt x="2235200" y="2026285"/>
                  </a:cubicBezTo>
                  <a:cubicBezTo>
                    <a:pt x="2316734" y="1862963"/>
                    <a:pt x="2382012" y="1699514"/>
                    <a:pt x="2447290" y="1552575"/>
                  </a:cubicBezTo>
                  <a:cubicBezTo>
                    <a:pt x="2496185" y="1454531"/>
                    <a:pt x="2545207" y="1372870"/>
                    <a:pt x="2594102" y="1274826"/>
                  </a:cubicBezTo>
                  <a:cubicBezTo>
                    <a:pt x="2626741" y="1225804"/>
                    <a:pt x="2642997" y="1193165"/>
                    <a:pt x="2626741" y="1144143"/>
                  </a:cubicBezTo>
                  <a:cubicBezTo>
                    <a:pt x="2642997" y="1160526"/>
                    <a:pt x="2659380" y="1176782"/>
                    <a:pt x="2675636" y="1193165"/>
                  </a:cubicBezTo>
                  <a:cubicBezTo>
                    <a:pt x="2740914" y="1307465"/>
                    <a:pt x="2838831" y="1372870"/>
                    <a:pt x="2953004" y="1438148"/>
                  </a:cubicBezTo>
                  <a:cubicBezTo>
                    <a:pt x="3050921" y="1487170"/>
                    <a:pt x="3132455" y="1536192"/>
                    <a:pt x="3214116" y="1585214"/>
                  </a:cubicBezTo>
                  <a:cubicBezTo>
                    <a:pt x="3246755" y="1617853"/>
                    <a:pt x="3279394" y="1650619"/>
                    <a:pt x="3279394" y="1699514"/>
                  </a:cubicBezTo>
                  <a:cubicBezTo>
                    <a:pt x="3295650" y="1797558"/>
                    <a:pt x="3295650" y="1895602"/>
                    <a:pt x="3295650" y="2009902"/>
                  </a:cubicBezTo>
                  <a:cubicBezTo>
                    <a:pt x="3295650" y="2091563"/>
                    <a:pt x="3295650" y="2173224"/>
                    <a:pt x="3279394" y="2254885"/>
                  </a:cubicBezTo>
                  <a:cubicBezTo>
                    <a:pt x="3279394" y="2450973"/>
                    <a:pt x="3263138" y="2663317"/>
                    <a:pt x="3246755" y="2859278"/>
                  </a:cubicBezTo>
                  <a:cubicBezTo>
                    <a:pt x="3230499" y="2973578"/>
                    <a:pt x="3214116" y="3088005"/>
                    <a:pt x="3214116" y="3202305"/>
                  </a:cubicBezTo>
                  <a:cubicBezTo>
                    <a:pt x="3197860" y="3332988"/>
                    <a:pt x="3165221" y="3463671"/>
                    <a:pt x="3116199" y="3594354"/>
                  </a:cubicBezTo>
                  <a:cubicBezTo>
                    <a:pt x="3083560" y="3708654"/>
                    <a:pt x="3050921" y="3823081"/>
                    <a:pt x="3034665" y="3937381"/>
                  </a:cubicBezTo>
                  <a:cubicBezTo>
                    <a:pt x="3002026" y="4035425"/>
                    <a:pt x="2985770" y="4149725"/>
                    <a:pt x="2953131" y="4247769"/>
                  </a:cubicBezTo>
                  <a:cubicBezTo>
                    <a:pt x="2953131" y="4264152"/>
                    <a:pt x="2953131" y="4280408"/>
                    <a:pt x="2953131" y="4296791"/>
                  </a:cubicBezTo>
                  <a:cubicBezTo>
                    <a:pt x="2904236" y="4264152"/>
                    <a:pt x="2871597" y="4231386"/>
                    <a:pt x="2838958" y="4215130"/>
                  </a:cubicBezTo>
                  <a:cubicBezTo>
                    <a:pt x="2757424" y="4149725"/>
                    <a:pt x="2675763" y="4133469"/>
                    <a:pt x="2594229" y="4149725"/>
                  </a:cubicBezTo>
                  <a:cubicBezTo>
                    <a:pt x="2545334" y="4149725"/>
                    <a:pt x="2528951" y="4182364"/>
                    <a:pt x="2512695" y="4231386"/>
                  </a:cubicBezTo>
                  <a:cubicBezTo>
                    <a:pt x="2528951" y="4231386"/>
                    <a:pt x="2561590" y="4215003"/>
                    <a:pt x="2577973" y="4215003"/>
                  </a:cubicBezTo>
                  <a:cubicBezTo>
                    <a:pt x="2675890" y="4198620"/>
                    <a:pt x="2741168" y="4264025"/>
                    <a:pt x="2822702" y="4296664"/>
                  </a:cubicBezTo>
                  <a:cubicBezTo>
                    <a:pt x="2871597" y="4329303"/>
                    <a:pt x="2887980" y="4345686"/>
                    <a:pt x="2871597" y="4394708"/>
                  </a:cubicBezTo>
                  <a:cubicBezTo>
                    <a:pt x="2871597" y="4460113"/>
                    <a:pt x="2855341" y="4509008"/>
                    <a:pt x="2838958" y="4574413"/>
                  </a:cubicBezTo>
                  <a:cubicBezTo>
                    <a:pt x="2838958" y="4590796"/>
                    <a:pt x="2822702" y="4590796"/>
                    <a:pt x="2822702" y="4607052"/>
                  </a:cubicBezTo>
                  <a:cubicBezTo>
                    <a:pt x="2887980" y="4623435"/>
                    <a:pt x="2969514" y="4590669"/>
                    <a:pt x="3018536" y="4525391"/>
                  </a:cubicBezTo>
                  <a:cubicBezTo>
                    <a:pt x="3067431" y="4443730"/>
                    <a:pt x="3132709" y="4362069"/>
                    <a:pt x="3181731" y="4280408"/>
                  </a:cubicBezTo>
                  <a:cubicBezTo>
                    <a:pt x="3214370" y="4231386"/>
                    <a:pt x="3247009" y="4182364"/>
                    <a:pt x="3263265" y="4133342"/>
                  </a:cubicBezTo>
                  <a:cubicBezTo>
                    <a:pt x="3344799" y="4133342"/>
                    <a:pt x="3410077" y="4182364"/>
                    <a:pt x="3459099" y="4231386"/>
                  </a:cubicBezTo>
                  <a:cubicBezTo>
                    <a:pt x="3442843" y="4264025"/>
                    <a:pt x="3426460" y="4280408"/>
                    <a:pt x="3426460" y="4296791"/>
                  </a:cubicBezTo>
                  <a:cubicBezTo>
                    <a:pt x="3410204" y="4378452"/>
                    <a:pt x="3393821" y="4460113"/>
                    <a:pt x="3377565" y="4541774"/>
                  </a:cubicBezTo>
                  <a:cubicBezTo>
                    <a:pt x="3377565" y="4574413"/>
                    <a:pt x="3361309" y="4590796"/>
                    <a:pt x="3361309" y="4623435"/>
                  </a:cubicBezTo>
                  <a:cubicBezTo>
                    <a:pt x="3442843" y="4623435"/>
                    <a:pt x="3524504" y="4623435"/>
                    <a:pt x="3606038" y="4639818"/>
                  </a:cubicBezTo>
                  <a:cubicBezTo>
                    <a:pt x="3785489" y="4639818"/>
                    <a:pt x="3948684" y="4672457"/>
                    <a:pt x="4111879" y="4672457"/>
                  </a:cubicBezTo>
                  <a:cubicBezTo>
                    <a:pt x="4177157" y="4688840"/>
                    <a:pt x="4258691" y="4672457"/>
                    <a:pt x="4323969" y="4672457"/>
                  </a:cubicBezTo>
                  <a:cubicBezTo>
                    <a:pt x="4340225" y="4607052"/>
                    <a:pt x="4356608" y="4541774"/>
                    <a:pt x="4372864" y="4476369"/>
                  </a:cubicBezTo>
                  <a:cubicBezTo>
                    <a:pt x="4389120" y="4443730"/>
                    <a:pt x="4389120" y="4410964"/>
                    <a:pt x="4405503" y="4378325"/>
                  </a:cubicBezTo>
                  <a:cubicBezTo>
                    <a:pt x="4405503" y="4345686"/>
                    <a:pt x="4421759" y="4329303"/>
                    <a:pt x="4421759" y="4296664"/>
                  </a:cubicBezTo>
                  <a:cubicBezTo>
                    <a:pt x="4421759" y="4247642"/>
                    <a:pt x="4438015" y="4182364"/>
                    <a:pt x="4438015" y="4133342"/>
                  </a:cubicBezTo>
                  <a:cubicBezTo>
                    <a:pt x="4438015" y="4116959"/>
                    <a:pt x="4438015" y="4100703"/>
                    <a:pt x="4438015" y="4084320"/>
                  </a:cubicBezTo>
                  <a:cubicBezTo>
                    <a:pt x="4454271" y="3904615"/>
                    <a:pt x="4470654" y="3724910"/>
                    <a:pt x="4470654" y="3561588"/>
                  </a:cubicBezTo>
                  <a:cubicBezTo>
                    <a:pt x="4486910" y="3496183"/>
                    <a:pt x="4486910" y="3447288"/>
                    <a:pt x="4486910" y="3398266"/>
                  </a:cubicBezTo>
                  <a:cubicBezTo>
                    <a:pt x="4486910" y="3349244"/>
                    <a:pt x="4486910" y="3316605"/>
                    <a:pt x="4486910" y="3267583"/>
                  </a:cubicBezTo>
                  <a:cubicBezTo>
                    <a:pt x="4503166" y="3202178"/>
                    <a:pt x="4454271" y="3136900"/>
                    <a:pt x="4438015" y="3071495"/>
                  </a:cubicBezTo>
                  <a:cubicBezTo>
                    <a:pt x="4389120" y="3120517"/>
                    <a:pt x="4372737" y="3169539"/>
                    <a:pt x="4340098" y="3218561"/>
                  </a:cubicBezTo>
                  <a:cubicBezTo>
                    <a:pt x="4209542" y="3381883"/>
                    <a:pt x="4095369" y="3561588"/>
                    <a:pt x="3964813" y="3725037"/>
                  </a:cubicBezTo>
                  <a:cubicBezTo>
                    <a:pt x="3850640" y="3855720"/>
                    <a:pt x="3736340" y="3986403"/>
                    <a:pt x="3638423" y="4133469"/>
                  </a:cubicBezTo>
                  <a:cubicBezTo>
                    <a:pt x="3638423" y="4133469"/>
                    <a:pt x="3638423" y="4149852"/>
                    <a:pt x="3622167" y="4166108"/>
                  </a:cubicBezTo>
                  <a:cubicBezTo>
                    <a:pt x="3605911" y="4182364"/>
                    <a:pt x="3589528" y="4198747"/>
                    <a:pt x="3573272" y="4215130"/>
                  </a:cubicBezTo>
                  <a:cubicBezTo>
                    <a:pt x="3605911" y="4166108"/>
                    <a:pt x="3557016" y="4133469"/>
                    <a:pt x="3524377" y="4100830"/>
                  </a:cubicBezTo>
                  <a:cubicBezTo>
                    <a:pt x="3475482" y="4068191"/>
                    <a:pt x="3426460" y="4035425"/>
                    <a:pt x="3377565" y="4002786"/>
                  </a:cubicBezTo>
                  <a:cubicBezTo>
                    <a:pt x="3361309" y="4002786"/>
                    <a:pt x="3361309" y="3986403"/>
                    <a:pt x="3344926" y="3986403"/>
                  </a:cubicBezTo>
                  <a:cubicBezTo>
                    <a:pt x="3296031" y="3986403"/>
                    <a:pt x="3296031" y="3970020"/>
                    <a:pt x="3312287" y="3937381"/>
                  </a:cubicBezTo>
                  <a:cubicBezTo>
                    <a:pt x="3377565" y="3855720"/>
                    <a:pt x="3426460" y="3774059"/>
                    <a:pt x="3475482" y="3692398"/>
                  </a:cubicBezTo>
                  <a:cubicBezTo>
                    <a:pt x="3557016" y="3578098"/>
                    <a:pt x="3622294" y="3447415"/>
                    <a:pt x="3703955" y="3332988"/>
                  </a:cubicBezTo>
                  <a:cubicBezTo>
                    <a:pt x="3752850" y="3251327"/>
                    <a:pt x="3785489" y="3169666"/>
                    <a:pt x="3834511" y="3088005"/>
                  </a:cubicBezTo>
                  <a:cubicBezTo>
                    <a:pt x="3916045" y="2989961"/>
                    <a:pt x="3981323" y="2875661"/>
                    <a:pt x="4046601" y="2777617"/>
                  </a:cubicBezTo>
                  <a:cubicBezTo>
                    <a:pt x="4079240" y="2728595"/>
                    <a:pt x="4095496" y="2679573"/>
                    <a:pt x="4111879" y="2646934"/>
                  </a:cubicBezTo>
                  <a:cubicBezTo>
                    <a:pt x="4144518" y="2565273"/>
                    <a:pt x="4193413" y="2499868"/>
                    <a:pt x="4226052" y="2434590"/>
                  </a:cubicBezTo>
                  <a:cubicBezTo>
                    <a:pt x="4226052" y="2418207"/>
                    <a:pt x="4226052" y="2401951"/>
                    <a:pt x="4226052" y="2385568"/>
                  </a:cubicBezTo>
                  <a:cubicBezTo>
                    <a:pt x="4226052" y="2336546"/>
                    <a:pt x="4226052" y="2287524"/>
                    <a:pt x="4209796" y="2254885"/>
                  </a:cubicBezTo>
                  <a:cubicBezTo>
                    <a:pt x="4209796" y="2140585"/>
                    <a:pt x="4226052" y="2026158"/>
                    <a:pt x="4242435" y="1928114"/>
                  </a:cubicBezTo>
                  <a:cubicBezTo>
                    <a:pt x="4242435" y="1911731"/>
                    <a:pt x="4242435" y="1911731"/>
                    <a:pt x="4242435" y="1911731"/>
                  </a:cubicBezTo>
                  <a:cubicBezTo>
                    <a:pt x="4209796" y="1911731"/>
                    <a:pt x="4193540" y="1911731"/>
                    <a:pt x="4160901" y="1911731"/>
                  </a:cubicBezTo>
                  <a:cubicBezTo>
                    <a:pt x="4112006" y="1928114"/>
                    <a:pt x="4079367" y="1895348"/>
                    <a:pt x="4046728" y="1862709"/>
                  </a:cubicBezTo>
                  <a:cubicBezTo>
                    <a:pt x="4046728" y="1846326"/>
                    <a:pt x="4030472" y="1830070"/>
                    <a:pt x="4014089" y="1830070"/>
                  </a:cubicBezTo>
                  <a:cubicBezTo>
                    <a:pt x="3981450" y="1797431"/>
                    <a:pt x="3948811" y="1781048"/>
                    <a:pt x="3932555" y="1764665"/>
                  </a:cubicBezTo>
                  <a:cubicBezTo>
                    <a:pt x="3916299" y="1748282"/>
                    <a:pt x="3916299" y="1732026"/>
                    <a:pt x="3916299" y="1732026"/>
                  </a:cubicBezTo>
                  <a:cubicBezTo>
                    <a:pt x="3900043" y="1732026"/>
                    <a:pt x="3900043" y="1732026"/>
                    <a:pt x="3883660" y="1732026"/>
                  </a:cubicBezTo>
                  <a:cubicBezTo>
                    <a:pt x="3867404" y="1748409"/>
                    <a:pt x="3834765" y="1764665"/>
                    <a:pt x="3818382" y="1748409"/>
                  </a:cubicBezTo>
                  <a:cubicBezTo>
                    <a:pt x="3785743" y="1715770"/>
                    <a:pt x="3785743" y="1699387"/>
                    <a:pt x="3785743" y="1666748"/>
                  </a:cubicBezTo>
                  <a:cubicBezTo>
                    <a:pt x="3785743" y="1617726"/>
                    <a:pt x="3785743" y="1568704"/>
                    <a:pt x="3785743" y="1503426"/>
                  </a:cubicBezTo>
                  <a:cubicBezTo>
                    <a:pt x="3753104" y="1519809"/>
                    <a:pt x="3736848" y="1536065"/>
                    <a:pt x="3704209" y="1552448"/>
                  </a:cubicBezTo>
                  <a:cubicBezTo>
                    <a:pt x="3606292" y="1617853"/>
                    <a:pt x="3524758" y="1634109"/>
                    <a:pt x="3426841" y="1568831"/>
                  </a:cubicBezTo>
                  <a:cubicBezTo>
                    <a:pt x="3328924" y="1519809"/>
                    <a:pt x="3312668" y="1438148"/>
                    <a:pt x="3361563" y="1356487"/>
                  </a:cubicBezTo>
                  <a:cubicBezTo>
                    <a:pt x="3394202" y="1307465"/>
                    <a:pt x="3410458" y="1258443"/>
                    <a:pt x="3443097" y="1209421"/>
                  </a:cubicBezTo>
                  <a:cubicBezTo>
                    <a:pt x="3459353" y="1193038"/>
                    <a:pt x="3459353" y="1176782"/>
                    <a:pt x="3443097" y="1144016"/>
                  </a:cubicBezTo>
                  <a:cubicBezTo>
                    <a:pt x="3443097" y="1111377"/>
                    <a:pt x="3443097" y="1078611"/>
                    <a:pt x="3426841" y="1045972"/>
                  </a:cubicBezTo>
                  <a:cubicBezTo>
                    <a:pt x="3426841" y="1013333"/>
                    <a:pt x="3426841" y="980567"/>
                    <a:pt x="3426841" y="931672"/>
                  </a:cubicBezTo>
                  <a:cubicBezTo>
                    <a:pt x="3394202" y="653923"/>
                    <a:pt x="3541014" y="392557"/>
                    <a:pt x="3785870" y="261874"/>
                  </a:cubicBezTo>
                  <a:cubicBezTo>
                    <a:pt x="4014343" y="147574"/>
                    <a:pt x="4259072" y="180213"/>
                    <a:pt x="4454906" y="376174"/>
                  </a:cubicBezTo>
                  <a:cubicBezTo>
                    <a:pt x="4471162" y="408813"/>
                    <a:pt x="4487545" y="425196"/>
                    <a:pt x="4503801" y="441579"/>
                  </a:cubicBezTo>
                  <a:cubicBezTo>
                    <a:pt x="4536440" y="474218"/>
                    <a:pt x="4569079" y="506984"/>
                    <a:pt x="4601718" y="523240"/>
                  </a:cubicBezTo>
                  <a:cubicBezTo>
                    <a:pt x="4650613" y="539623"/>
                    <a:pt x="4683252" y="572262"/>
                    <a:pt x="4683252" y="637540"/>
                  </a:cubicBezTo>
                  <a:cubicBezTo>
                    <a:pt x="4683252" y="686562"/>
                    <a:pt x="4683252" y="719201"/>
                    <a:pt x="4650613" y="768223"/>
                  </a:cubicBezTo>
                  <a:cubicBezTo>
                    <a:pt x="4617974" y="866267"/>
                    <a:pt x="4536440" y="915289"/>
                    <a:pt x="4487418" y="980567"/>
                  </a:cubicBezTo>
                  <a:cubicBezTo>
                    <a:pt x="4471162" y="980567"/>
                    <a:pt x="4454779" y="980567"/>
                    <a:pt x="4454779" y="996950"/>
                  </a:cubicBezTo>
                  <a:cubicBezTo>
                    <a:pt x="4454779" y="1013333"/>
                    <a:pt x="4454779" y="1013333"/>
                    <a:pt x="4454779" y="1013333"/>
                  </a:cubicBezTo>
                  <a:cubicBezTo>
                    <a:pt x="4520057" y="996950"/>
                    <a:pt x="4568952" y="980694"/>
                    <a:pt x="4617974" y="947928"/>
                  </a:cubicBezTo>
                  <a:cubicBezTo>
                    <a:pt x="4650613" y="947928"/>
                    <a:pt x="4650613" y="915289"/>
                    <a:pt x="4650613" y="898906"/>
                  </a:cubicBezTo>
                  <a:cubicBezTo>
                    <a:pt x="4634357" y="833501"/>
                    <a:pt x="4650613" y="817245"/>
                    <a:pt x="4715891" y="817245"/>
                  </a:cubicBezTo>
                  <a:cubicBezTo>
                    <a:pt x="4797425" y="817245"/>
                    <a:pt x="4862703" y="817245"/>
                    <a:pt x="4944364" y="866267"/>
                  </a:cubicBezTo>
                  <a:cubicBezTo>
                    <a:pt x="4944364" y="866267"/>
                    <a:pt x="4960620" y="882650"/>
                    <a:pt x="4960620" y="882650"/>
                  </a:cubicBezTo>
                  <a:cubicBezTo>
                    <a:pt x="5009515" y="964311"/>
                    <a:pt x="5058537" y="1045972"/>
                    <a:pt x="5058537" y="1127633"/>
                  </a:cubicBezTo>
                  <a:cubicBezTo>
                    <a:pt x="5074793" y="1160272"/>
                    <a:pt x="5091176" y="1176655"/>
                    <a:pt x="5091176" y="1209294"/>
                  </a:cubicBezTo>
                  <a:cubicBezTo>
                    <a:pt x="5107432" y="1241933"/>
                    <a:pt x="5107432" y="1274699"/>
                    <a:pt x="5074920" y="1307338"/>
                  </a:cubicBezTo>
                  <a:cubicBezTo>
                    <a:pt x="5140198" y="1339977"/>
                    <a:pt x="5189093" y="1372743"/>
                    <a:pt x="5238115" y="1405382"/>
                  </a:cubicBezTo>
                  <a:cubicBezTo>
                    <a:pt x="5352288" y="1519682"/>
                    <a:pt x="5450205" y="1617726"/>
                    <a:pt x="5548122" y="1732153"/>
                  </a:cubicBezTo>
                  <a:cubicBezTo>
                    <a:pt x="5646039" y="1830197"/>
                    <a:pt x="5727573" y="1911858"/>
                    <a:pt x="5792851" y="2009902"/>
                  </a:cubicBezTo>
                  <a:cubicBezTo>
                    <a:pt x="5841746" y="2058924"/>
                    <a:pt x="5874385" y="2107946"/>
                    <a:pt x="5923407" y="2156968"/>
                  </a:cubicBezTo>
                  <a:cubicBezTo>
                    <a:pt x="5923407" y="2173351"/>
                    <a:pt x="5939663" y="2189607"/>
                    <a:pt x="5956046" y="2205990"/>
                  </a:cubicBezTo>
                  <a:cubicBezTo>
                    <a:pt x="5972429" y="2222373"/>
                    <a:pt x="5988685" y="2222373"/>
                    <a:pt x="5988685" y="2238629"/>
                  </a:cubicBezTo>
                  <a:cubicBezTo>
                    <a:pt x="6070219" y="2369312"/>
                    <a:pt x="6135497" y="2516378"/>
                    <a:pt x="6217158" y="2647061"/>
                  </a:cubicBezTo>
                  <a:cubicBezTo>
                    <a:pt x="6266053" y="2728722"/>
                    <a:pt x="6331331" y="2794127"/>
                    <a:pt x="6396609" y="2875788"/>
                  </a:cubicBezTo>
                  <a:cubicBezTo>
                    <a:pt x="6527165" y="3039110"/>
                    <a:pt x="6673977" y="3218815"/>
                    <a:pt x="6804533" y="3398520"/>
                  </a:cubicBezTo>
                  <a:cubicBezTo>
                    <a:pt x="6820789" y="3414903"/>
                    <a:pt x="6837172" y="3431159"/>
                    <a:pt x="6837172" y="3447542"/>
                  </a:cubicBezTo>
                  <a:cubicBezTo>
                    <a:pt x="6853428" y="3463925"/>
                    <a:pt x="6853428" y="3480181"/>
                    <a:pt x="6837172" y="3496564"/>
                  </a:cubicBezTo>
                  <a:cubicBezTo>
                    <a:pt x="6804533" y="3512947"/>
                    <a:pt x="6788277" y="3545586"/>
                    <a:pt x="6771894" y="3578225"/>
                  </a:cubicBezTo>
                  <a:cubicBezTo>
                    <a:pt x="6771894" y="3610864"/>
                    <a:pt x="6755638" y="3643630"/>
                    <a:pt x="6722999" y="3692525"/>
                  </a:cubicBezTo>
                  <a:cubicBezTo>
                    <a:pt x="6804533" y="3839591"/>
                    <a:pt x="6837172" y="4002913"/>
                    <a:pt x="6853555" y="4182618"/>
                  </a:cubicBezTo>
                  <a:cubicBezTo>
                    <a:pt x="6869811" y="4313301"/>
                    <a:pt x="6869811" y="4460367"/>
                    <a:pt x="6837299" y="4591050"/>
                  </a:cubicBezTo>
                  <a:cubicBezTo>
                    <a:pt x="6804660" y="4852416"/>
                    <a:pt x="6804660" y="5097526"/>
                    <a:pt x="6804660" y="5358892"/>
                  </a:cubicBezTo>
                  <a:cubicBezTo>
                    <a:pt x="6804660" y="5391531"/>
                    <a:pt x="6820916" y="5424297"/>
                    <a:pt x="6820916" y="5456936"/>
                  </a:cubicBezTo>
                  <a:cubicBezTo>
                    <a:pt x="6820916" y="5473319"/>
                    <a:pt x="6804660" y="5489575"/>
                    <a:pt x="6804660" y="5505958"/>
                  </a:cubicBezTo>
                  <a:cubicBezTo>
                    <a:pt x="6755765" y="5522341"/>
                    <a:pt x="6706743" y="5538597"/>
                    <a:pt x="6674104" y="5538597"/>
                  </a:cubicBezTo>
                  <a:cubicBezTo>
                    <a:pt x="6625209" y="5554980"/>
                    <a:pt x="6592570" y="5538597"/>
                    <a:pt x="6543548" y="5538597"/>
                  </a:cubicBezTo>
                  <a:cubicBezTo>
                    <a:pt x="6527292" y="5538597"/>
                    <a:pt x="6527292" y="5554980"/>
                    <a:pt x="6527292" y="5571236"/>
                  </a:cubicBezTo>
                  <a:cubicBezTo>
                    <a:pt x="6494653" y="5750941"/>
                    <a:pt x="6445758" y="5914263"/>
                    <a:pt x="6462014" y="6093968"/>
                  </a:cubicBezTo>
                  <a:cubicBezTo>
                    <a:pt x="6478270" y="6208268"/>
                    <a:pt x="6510909" y="6322695"/>
                    <a:pt x="6527292" y="6420739"/>
                  </a:cubicBezTo>
                  <a:cubicBezTo>
                    <a:pt x="6543548" y="6600444"/>
                    <a:pt x="6559931" y="6780149"/>
                    <a:pt x="6511036" y="6943471"/>
                  </a:cubicBezTo>
                  <a:cubicBezTo>
                    <a:pt x="6478397" y="7041515"/>
                    <a:pt x="6429502" y="7139559"/>
                    <a:pt x="6413119" y="7221220"/>
                  </a:cubicBezTo>
                  <a:cubicBezTo>
                    <a:pt x="6347841" y="7368286"/>
                    <a:pt x="6298946" y="7515225"/>
                    <a:pt x="6249924" y="7678674"/>
                  </a:cubicBezTo>
                  <a:cubicBezTo>
                    <a:pt x="6233668" y="7727696"/>
                    <a:pt x="6233668" y="7792974"/>
                    <a:pt x="6266180" y="7841996"/>
                  </a:cubicBezTo>
                  <a:cubicBezTo>
                    <a:pt x="6282436" y="7891018"/>
                    <a:pt x="6315075" y="7940040"/>
                    <a:pt x="6331458" y="8005318"/>
                  </a:cubicBezTo>
                  <a:cubicBezTo>
                    <a:pt x="6347714" y="8054340"/>
                    <a:pt x="6331458" y="8119618"/>
                    <a:pt x="6282563" y="8152384"/>
                  </a:cubicBezTo>
                  <a:cubicBezTo>
                    <a:pt x="6201029" y="8201406"/>
                    <a:pt x="6184646" y="8266684"/>
                    <a:pt x="6184646" y="8348472"/>
                  </a:cubicBezTo>
                  <a:cubicBezTo>
                    <a:pt x="6184646" y="8381111"/>
                    <a:pt x="6168390" y="8381111"/>
                    <a:pt x="6152007" y="8381111"/>
                  </a:cubicBezTo>
                  <a:cubicBezTo>
                    <a:pt x="6119368" y="8381111"/>
                    <a:pt x="6103112" y="8364728"/>
                    <a:pt x="6103112" y="8348472"/>
                  </a:cubicBezTo>
                  <a:cubicBezTo>
                    <a:pt x="6119368" y="8315833"/>
                    <a:pt x="6119368" y="8299450"/>
                    <a:pt x="6119368" y="8283067"/>
                  </a:cubicBezTo>
                  <a:cubicBezTo>
                    <a:pt x="6103112" y="8283067"/>
                    <a:pt x="6103112" y="8283067"/>
                    <a:pt x="6103112" y="8283067"/>
                  </a:cubicBezTo>
                  <a:cubicBezTo>
                    <a:pt x="6054217" y="8332089"/>
                    <a:pt x="6005195" y="8381111"/>
                    <a:pt x="5972556" y="8446389"/>
                  </a:cubicBezTo>
                  <a:cubicBezTo>
                    <a:pt x="5923661" y="8511794"/>
                    <a:pt x="5858383" y="8560689"/>
                    <a:pt x="5776722" y="8560689"/>
                  </a:cubicBezTo>
                  <a:cubicBezTo>
                    <a:pt x="5646166" y="8577072"/>
                    <a:pt x="5515610" y="8593328"/>
                    <a:pt x="5385054" y="8544306"/>
                  </a:cubicBezTo>
                  <a:cubicBezTo>
                    <a:pt x="5352415" y="8527923"/>
                    <a:pt x="5303520" y="8511667"/>
                    <a:pt x="5270881" y="8478901"/>
                  </a:cubicBezTo>
                  <a:cubicBezTo>
                    <a:pt x="5254625" y="8446262"/>
                    <a:pt x="5254625" y="8413496"/>
                    <a:pt x="5303520" y="8397240"/>
                  </a:cubicBezTo>
                  <a:cubicBezTo>
                    <a:pt x="5336159" y="8364601"/>
                    <a:pt x="5385054" y="8348218"/>
                    <a:pt x="5434076" y="8315579"/>
                  </a:cubicBezTo>
                  <a:cubicBezTo>
                    <a:pt x="5450332" y="8315579"/>
                    <a:pt x="5466715" y="8299196"/>
                    <a:pt x="5450332" y="8282940"/>
                  </a:cubicBezTo>
                  <a:cubicBezTo>
                    <a:pt x="5450332" y="8266557"/>
                    <a:pt x="5450332" y="8250301"/>
                    <a:pt x="5450332" y="8233918"/>
                  </a:cubicBezTo>
                  <a:cubicBezTo>
                    <a:pt x="5434076" y="8184896"/>
                    <a:pt x="5417693" y="8184896"/>
                    <a:pt x="5368798" y="8201279"/>
                  </a:cubicBezTo>
                  <a:cubicBezTo>
                    <a:pt x="5287264" y="8233918"/>
                    <a:pt x="5205603" y="8299323"/>
                    <a:pt x="5140325" y="8364601"/>
                  </a:cubicBezTo>
                  <a:cubicBezTo>
                    <a:pt x="5058791" y="8430006"/>
                    <a:pt x="4960874" y="8478901"/>
                    <a:pt x="4846574" y="8478901"/>
                  </a:cubicBezTo>
                  <a:cubicBezTo>
                    <a:pt x="4765040" y="8478901"/>
                    <a:pt x="4667123" y="8495284"/>
                    <a:pt x="4569206" y="8462518"/>
                  </a:cubicBezTo>
                  <a:cubicBezTo>
                    <a:pt x="4536567" y="8446135"/>
                    <a:pt x="4520311" y="8429879"/>
                    <a:pt x="4503928" y="8397113"/>
                  </a:cubicBezTo>
                  <a:cubicBezTo>
                    <a:pt x="4503928" y="8364474"/>
                    <a:pt x="4520184" y="8331708"/>
                    <a:pt x="4552823" y="8315452"/>
                  </a:cubicBezTo>
                  <a:cubicBezTo>
                    <a:pt x="4634357" y="8282813"/>
                    <a:pt x="4716018" y="8250047"/>
                    <a:pt x="4781296" y="8233791"/>
                  </a:cubicBezTo>
                  <a:cubicBezTo>
                    <a:pt x="4846574" y="8201152"/>
                    <a:pt x="4879213" y="8168386"/>
                    <a:pt x="4911852" y="8119491"/>
                  </a:cubicBezTo>
                  <a:cubicBezTo>
                    <a:pt x="4944491" y="8037830"/>
                    <a:pt x="4993386" y="7972425"/>
                    <a:pt x="5042408" y="7907147"/>
                  </a:cubicBezTo>
                  <a:cubicBezTo>
                    <a:pt x="5091303" y="7825486"/>
                    <a:pt x="5107686" y="7743825"/>
                    <a:pt x="5123942" y="7662164"/>
                  </a:cubicBezTo>
                  <a:cubicBezTo>
                    <a:pt x="5123942" y="7531481"/>
                    <a:pt x="5107686" y="7384415"/>
                    <a:pt x="5091303" y="7237476"/>
                  </a:cubicBezTo>
                  <a:cubicBezTo>
                    <a:pt x="5091303" y="7139432"/>
                    <a:pt x="5075047" y="7025132"/>
                    <a:pt x="5058664" y="6927088"/>
                  </a:cubicBezTo>
                  <a:cubicBezTo>
                    <a:pt x="5042408" y="6714744"/>
                    <a:pt x="5009769" y="6518656"/>
                    <a:pt x="4977130" y="6322695"/>
                  </a:cubicBezTo>
                  <a:cubicBezTo>
                    <a:pt x="4977130" y="6224651"/>
                    <a:pt x="4944491" y="6126607"/>
                    <a:pt x="4895596" y="6028690"/>
                  </a:cubicBezTo>
                  <a:cubicBezTo>
                    <a:pt x="4862957" y="5930646"/>
                    <a:pt x="4846701" y="5832602"/>
                    <a:pt x="4911852" y="5734685"/>
                  </a:cubicBezTo>
                  <a:cubicBezTo>
                    <a:pt x="4977003" y="5636768"/>
                    <a:pt x="4993386" y="5522341"/>
                    <a:pt x="5026025" y="5407914"/>
                  </a:cubicBezTo>
                  <a:cubicBezTo>
                    <a:pt x="5026025" y="5375275"/>
                    <a:pt x="5009769" y="5342509"/>
                    <a:pt x="5026025" y="5309870"/>
                  </a:cubicBezTo>
                  <a:cubicBezTo>
                    <a:pt x="5058664" y="5195570"/>
                    <a:pt x="5091303" y="5081143"/>
                    <a:pt x="5140198" y="4950460"/>
                  </a:cubicBezTo>
                  <a:cubicBezTo>
                    <a:pt x="5172837" y="4819777"/>
                    <a:pt x="5221732" y="4689094"/>
                    <a:pt x="5287010" y="4542028"/>
                  </a:cubicBezTo>
                  <a:cubicBezTo>
                    <a:pt x="5303266" y="4476623"/>
                    <a:pt x="5352288" y="4411345"/>
                    <a:pt x="5401183" y="4329684"/>
                  </a:cubicBezTo>
                  <a:cubicBezTo>
                    <a:pt x="5417439" y="4297045"/>
                    <a:pt x="5417439" y="4248023"/>
                    <a:pt x="5417439" y="4199001"/>
                  </a:cubicBezTo>
                  <a:cubicBezTo>
                    <a:pt x="5417439" y="4182618"/>
                    <a:pt x="5417439" y="4182618"/>
                    <a:pt x="5401183" y="4166362"/>
                  </a:cubicBezTo>
                  <a:cubicBezTo>
                    <a:pt x="5384927" y="4199001"/>
                    <a:pt x="5384927" y="4231767"/>
                    <a:pt x="5368544" y="4264406"/>
                  </a:cubicBezTo>
                  <a:cubicBezTo>
                    <a:pt x="5335905" y="4313428"/>
                    <a:pt x="5319649" y="4313428"/>
                    <a:pt x="5270627" y="4280789"/>
                  </a:cubicBezTo>
                  <a:cubicBezTo>
                    <a:pt x="5172710" y="4215384"/>
                    <a:pt x="5123815" y="4117467"/>
                    <a:pt x="5091176" y="4019423"/>
                  </a:cubicBezTo>
                  <a:cubicBezTo>
                    <a:pt x="5058537" y="3921379"/>
                    <a:pt x="5009642" y="3839718"/>
                    <a:pt x="4977003" y="3758057"/>
                  </a:cubicBezTo>
                  <a:cubicBezTo>
                    <a:pt x="4977003" y="3758057"/>
                    <a:pt x="4960747" y="3741674"/>
                    <a:pt x="4960747" y="3741674"/>
                  </a:cubicBezTo>
                  <a:cubicBezTo>
                    <a:pt x="4944491" y="3741674"/>
                    <a:pt x="4944491" y="3741674"/>
                    <a:pt x="4944491" y="3741674"/>
                  </a:cubicBezTo>
                  <a:cubicBezTo>
                    <a:pt x="4944491" y="3774313"/>
                    <a:pt x="4944491" y="3790696"/>
                    <a:pt x="4944491" y="3823335"/>
                  </a:cubicBezTo>
                  <a:cubicBezTo>
                    <a:pt x="4944491" y="3888740"/>
                    <a:pt x="4944491" y="3954018"/>
                    <a:pt x="4944491" y="4019423"/>
                  </a:cubicBezTo>
                  <a:cubicBezTo>
                    <a:pt x="4911852" y="4133723"/>
                    <a:pt x="4895596" y="4248150"/>
                    <a:pt x="4879213" y="4378833"/>
                  </a:cubicBezTo>
                  <a:cubicBezTo>
                    <a:pt x="4862957" y="4395216"/>
                    <a:pt x="4879213" y="4427855"/>
                    <a:pt x="4862957" y="4460494"/>
                  </a:cubicBezTo>
                  <a:cubicBezTo>
                    <a:pt x="4862957" y="4509516"/>
                    <a:pt x="4846701" y="4558538"/>
                    <a:pt x="4830318" y="4607560"/>
                  </a:cubicBezTo>
                  <a:cubicBezTo>
                    <a:pt x="4830318" y="4656582"/>
                    <a:pt x="4814062" y="4705604"/>
                    <a:pt x="4797679" y="4738243"/>
                  </a:cubicBezTo>
                  <a:cubicBezTo>
                    <a:pt x="4781296" y="4770882"/>
                    <a:pt x="4781423" y="4787265"/>
                    <a:pt x="4765040" y="4803648"/>
                  </a:cubicBezTo>
                  <a:cubicBezTo>
                    <a:pt x="4797679" y="4803648"/>
                    <a:pt x="4813935" y="4820031"/>
                    <a:pt x="4846574" y="4820031"/>
                  </a:cubicBezTo>
                  <a:cubicBezTo>
                    <a:pt x="4862830" y="4836414"/>
                    <a:pt x="4862830" y="4836414"/>
                    <a:pt x="4879213" y="4836414"/>
                  </a:cubicBezTo>
                  <a:cubicBezTo>
                    <a:pt x="4944491" y="4901819"/>
                    <a:pt x="4944491" y="4967097"/>
                    <a:pt x="4862957" y="5016119"/>
                  </a:cubicBezTo>
                  <a:cubicBezTo>
                    <a:pt x="4781423" y="5065141"/>
                    <a:pt x="4699762" y="5065141"/>
                    <a:pt x="4618228" y="5081524"/>
                  </a:cubicBezTo>
                  <a:cubicBezTo>
                    <a:pt x="4422394" y="5114163"/>
                    <a:pt x="4242943" y="5146929"/>
                    <a:pt x="4047109" y="5163185"/>
                  </a:cubicBezTo>
                  <a:cubicBezTo>
                    <a:pt x="3916553" y="5179568"/>
                    <a:pt x="3785997" y="5195824"/>
                    <a:pt x="3655441" y="5212207"/>
                  </a:cubicBezTo>
                  <a:cubicBezTo>
                    <a:pt x="3622802" y="5212207"/>
                    <a:pt x="3606546" y="5212207"/>
                    <a:pt x="3573907" y="5212207"/>
                  </a:cubicBezTo>
                  <a:cubicBezTo>
                    <a:pt x="3573907" y="5228590"/>
                    <a:pt x="3573907" y="5244846"/>
                    <a:pt x="3573907" y="5244846"/>
                  </a:cubicBezTo>
                  <a:cubicBezTo>
                    <a:pt x="3573907" y="5408168"/>
                    <a:pt x="3573907" y="5555234"/>
                    <a:pt x="3590163" y="5702300"/>
                  </a:cubicBezTo>
                  <a:cubicBezTo>
                    <a:pt x="3590163" y="5718683"/>
                    <a:pt x="3590163" y="5751322"/>
                    <a:pt x="3606419" y="5767705"/>
                  </a:cubicBezTo>
                  <a:cubicBezTo>
                    <a:pt x="3704336" y="5931027"/>
                    <a:pt x="3769614" y="6110732"/>
                    <a:pt x="3818509" y="6306820"/>
                  </a:cubicBezTo>
                  <a:cubicBezTo>
                    <a:pt x="3851148" y="6453886"/>
                    <a:pt x="3867404" y="6600825"/>
                    <a:pt x="3883787" y="6747891"/>
                  </a:cubicBezTo>
                  <a:cubicBezTo>
                    <a:pt x="3883787" y="6780530"/>
                    <a:pt x="3900043" y="6813296"/>
                    <a:pt x="3900043" y="6829552"/>
                  </a:cubicBezTo>
                  <a:cubicBezTo>
                    <a:pt x="3948938" y="6992874"/>
                    <a:pt x="3981577" y="7156323"/>
                    <a:pt x="3997960" y="7336028"/>
                  </a:cubicBezTo>
                  <a:cubicBezTo>
                    <a:pt x="3997960" y="7581011"/>
                    <a:pt x="4014216" y="7809738"/>
                    <a:pt x="4030599" y="8054848"/>
                  </a:cubicBezTo>
                  <a:cubicBezTo>
                    <a:pt x="4030599" y="8283575"/>
                    <a:pt x="4046855" y="8512302"/>
                    <a:pt x="4063238" y="8757285"/>
                  </a:cubicBezTo>
                  <a:cubicBezTo>
                    <a:pt x="4063238" y="8789924"/>
                    <a:pt x="4063238" y="8822690"/>
                    <a:pt x="4063238" y="8871585"/>
                  </a:cubicBezTo>
                  <a:cubicBezTo>
                    <a:pt x="4014343" y="8855202"/>
                    <a:pt x="3965321" y="8855202"/>
                    <a:pt x="3916426" y="8855202"/>
                  </a:cubicBezTo>
                  <a:cubicBezTo>
                    <a:pt x="3916426" y="8626475"/>
                    <a:pt x="3900170" y="8381492"/>
                    <a:pt x="3883787" y="8152765"/>
                  </a:cubicBezTo>
                  <a:cubicBezTo>
                    <a:pt x="3867531" y="8152765"/>
                    <a:pt x="3867531" y="8152765"/>
                    <a:pt x="3851148" y="8152765"/>
                  </a:cubicBezTo>
                  <a:cubicBezTo>
                    <a:pt x="3802253" y="8136382"/>
                    <a:pt x="3802253" y="8136382"/>
                    <a:pt x="3802253" y="8087360"/>
                  </a:cubicBezTo>
                  <a:cubicBezTo>
                    <a:pt x="3785997" y="7825994"/>
                    <a:pt x="3785997" y="7564628"/>
                    <a:pt x="3785997" y="7303262"/>
                  </a:cubicBezTo>
                  <a:cubicBezTo>
                    <a:pt x="3785997" y="7188962"/>
                    <a:pt x="3785997" y="7074535"/>
                    <a:pt x="3769741" y="6943852"/>
                  </a:cubicBezTo>
                  <a:cubicBezTo>
                    <a:pt x="3769741" y="6878447"/>
                    <a:pt x="3753485" y="6813169"/>
                    <a:pt x="3720846" y="6747764"/>
                  </a:cubicBezTo>
                  <a:cubicBezTo>
                    <a:pt x="3655568" y="6600698"/>
                    <a:pt x="3590290" y="6437376"/>
                    <a:pt x="3525012" y="6290310"/>
                  </a:cubicBezTo>
                  <a:cubicBezTo>
                    <a:pt x="3476117" y="6159627"/>
                    <a:pt x="3443478" y="6012561"/>
                    <a:pt x="3427095" y="5881878"/>
                  </a:cubicBezTo>
                  <a:cubicBezTo>
                    <a:pt x="3427095" y="5865495"/>
                    <a:pt x="3410839" y="5849239"/>
                    <a:pt x="3394456" y="5849239"/>
                  </a:cubicBezTo>
                  <a:cubicBezTo>
                    <a:pt x="3198622" y="5816600"/>
                    <a:pt x="3019171" y="5767578"/>
                    <a:pt x="2823337" y="5734939"/>
                  </a:cubicBezTo>
                  <a:lnTo>
                    <a:pt x="2807081" y="5734939"/>
                  </a:lnTo>
                  <a:close/>
                  <a:moveTo>
                    <a:pt x="5498846" y="8249666"/>
                  </a:moveTo>
                  <a:cubicBezTo>
                    <a:pt x="5515102" y="8266049"/>
                    <a:pt x="5515102" y="8266049"/>
                    <a:pt x="5515102" y="8266049"/>
                  </a:cubicBezTo>
                  <a:cubicBezTo>
                    <a:pt x="5547741" y="8233410"/>
                    <a:pt x="5596636" y="8200644"/>
                    <a:pt x="5645658" y="8168005"/>
                  </a:cubicBezTo>
                  <a:cubicBezTo>
                    <a:pt x="5759831" y="8037323"/>
                    <a:pt x="5841492" y="7874000"/>
                    <a:pt x="5906770" y="7710551"/>
                  </a:cubicBezTo>
                  <a:cubicBezTo>
                    <a:pt x="5955665" y="7579868"/>
                    <a:pt x="5972048" y="7432802"/>
                    <a:pt x="5988304" y="7302119"/>
                  </a:cubicBezTo>
                  <a:cubicBezTo>
                    <a:pt x="5988304" y="7106031"/>
                    <a:pt x="5988304" y="6910070"/>
                    <a:pt x="5988304" y="6713982"/>
                  </a:cubicBezTo>
                  <a:cubicBezTo>
                    <a:pt x="5988304" y="6566916"/>
                    <a:pt x="5972048" y="6419977"/>
                    <a:pt x="5906770" y="6272911"/>
                  </a:cubicBezTo>
                  <a:cubicBezTo>
                    <a:pt x="5841492" y="6125845"/>
                    <a:pt x="5808853" y="5978906"/>
                    <a:pt x="5825236" y="5815457"/>
                  </a:cubicBezTo>
                  <a:cubicBezTo>
                    <a:pt x="5825236" y="5750052"/>
                    <a:pt x="5808980" y="5684774"/>
                    <a:pt x="5808980" y="5635752"/>
                  </a:cubicBezTo>
                  <a:cubicBezTo>
                    <a:pt x="5792724" y="5586730"/>
                    <a:pt x="5776341" y="5570347"/>
                    <a:pt x="5727446" y="5554091"/>
                  </a:cubicBezTo>
                  <a:cubicBezTo>
                    <a:pt x="5711190" y="5554091"/>
                    <a:pt x="5694807" y="5570474"/>
                    <a:pt x="5678551" y="5586730"/>
                  </a:cubicBezTo>
                  <a:cubicBezTo>
                    <a:pt x="5629656" y="5684774"/>
                    <a:pt x="5580634" y="5766435"/>
                    <a:pt x="5515356" y="5864479"/>
                  </a:cubicBezTo>
                  <a:cubicBezTo>
                    <a:pt x="5466461" y="5962523"/>
                    <a:pt x="5433822" y="6060567"/>
                    <a:pt x="5466461" y="6158484"/>
                  </a:cubicBezTo>
                  <a:cubicBezTo>
                    <a:pt x="5482717" y="6207506"/>
                    <a:pt x="5499100" y="6240145"/>
                    <a:pt x="5515356" y="6272784"/>
                  </a:cubicBezTo>
                  <a:cubicBezTo>
                    <a:pt x="5580634" y="6501511"/>
                    <a:pt x="5580634" y="6730238"/>
                    <a:pt x="5547995" y="6942582"/>
                  </a:cubicBezTo>
                  <a:cubicBezTo>
                    <a:pt x="5531739" y="7040626"/>
                    <a:pt x="5515356" y="7138670"/>
                    <a:pt x="5499100" y="7236587"/>
                  </a:cubicBezTo>
                  <a:cubicBezTo>
                    <a:pt x="5466461" y="7416292"/>
                    <a:pt x="5450205" y="7579614"/>
                    <a:pt x="5499100" y="7759319"/>
                  </a:cubicBezTo>
                  <a:cubicBezTo>
                    <a:pt x="5499100" y="7759319"/>
                    <a:pt x="5499100" y="7775702"/>
                    <a:pt x="5499100" y="7791958"/>
                  </a:cubicBezTo>
                  <a:cubicBezTo>
                    <a:pt x="5564378" y="7824598"/>
                    <a:pt x="5580634" y="7873619"/>
                    <a:pt x="5597017" y="7922641"/>
                  </a:cubicBezTo>
                  <a:cubicBezTo>
                    <a:pt x="5629656" y="8004302"/>
                    <a:pt x="5629656" y="8069707"/>
                    <a:pt x="5564378" y="8134985"/>
                  </a:cubicBezTo>
                  <a:cubicBezTo>
                    <a:pt x="5531739" y="8167624"/>
                    <a:pt x="5515483" y="8216647"/>
                    <a:pt x="5499100" y="8249285"/>
                  </a:cubicBezTo>
                  <a:close/>
                  <a:moveTo>
                    <a:pt x="2235454" y="4688459"/>
                  </a:moveTo>
                  <a:cubicBezTo>
                    <a:pt x="2284349" y="4737481"/>
                    <a:pt x="2316988" y="4770120"/>
                    <a:pt x="2349627" y="4802759"/>
                  </a:cubicBezTo>
                  <a:cubicBezTo>
                    <a:pt x="2398522" y="4835398"/>
                    <a:pt x="2431161" y="4868164"/>
                    <a:pt x="2463800" y="4900803"/>
                  </a:cubicBezTo>
                  <a:cubicBezTo>
                    <a:pt x="2463800" y="4933442"/>
                    <a:pt x="2480056" y="4933442"/>
                    <a:pt x="2512695" y="4933442"/>
                  </a:cubicBezTo>
                  <a:cubicBezTo>
                    <a:pt x="2626868" y="4933442"/>
                    <a:pt x="2741168" y="4917059"/>
                    <a:pt x="2855341" y="4917059"/>
                  </a:cubicBezTo>
                  <a:cubicBezTo>
                    <a:pt x="3116453" y="4917059"/>
                    <a:pt x="3377438" y="4900676"/>
                    <a:pt x="3638550" y="4900676"/>
                  </a:cubicBezTo>
                  <a:cubicBezTo>
                    <a:pt x="3834384" y="4900676"/>
                    <a:pt x="4013835" y="4900676"/>
                    <a:pt x="4193286" y="4884293"/>
                  </a:cubicBezTo>
                  <a:cubicBezTo>
                    <a:pt x="4177030" y="4884293"/>
                    <a:pt x="4160647" y="4884293"/>
                    <a:pt x="4160647" y="4867910"/>
                  </a:cubicBezTo>
                  <a:cubicBezTo>
                    <a:pt x="4111752" y="4835271"/>
                    <a:pt x="4079113" y="4835271"/>
                    <a:pt x="4013835" y="4835271"/>
                  </a:cubicBezTo>
                  <a:cubicBezTo>
                    <a:pt x="3997579" y="4835271"/>
                    <a:pt x="3964940" y="4851654"/>
                    <a:pt x="3948557" y="4802632"/>
                  </a:cubicBezTo>
                  <a:cubicBezTo>
                    <a:pt x="3932301" y="4786249"/>
                    <a:pt x="3932301" y="4786249"/>
                    <a:pt x="3932301" y="4786249"/>
                  </a:cubicBezTo>
                  <a:cubicBezTo>
                    <a:pt x="3867023" y="4753610"/>
                    <a:pt x="3785489" y="4720844"/>
                    <a:pt x="3720211" y="4688205"/>
                  </a:cubicBezTo>
                  <a:cubicBezTo>
                    <a:pt x="3703955" y="4688205"/>
                    <a:pt x="3687572" y="4671822"/>
                    <a:pt x="3671316" y="4671822"/>
                  </a:cubicBezTo>
                  <a:cubicBezTo>
                    <a:pt x="3557143" y="4671822"/>
                    <a:pt x="3442843" y="4671822"/>
                    <a:pt x="3328670" y="4671822"/>
                  </a:cubicBezTo>
                  <a:cubicBezTo>
                    <a:pt x="3296031" y="4688205"/>
                    <a:pt x="3263392" y="4688205"/>
                    <a:pt x="3263392" y="4720844"/>
                  </a:cubicBezTo>
                  <a:cubicBezTo>
                    <a:pt x="3247136" y="4720844"/>
                    <a:pt x="3247136" y="4720844"/>
                    <a:pt x="3230753" y="4720844"/>
                  </a:cubicBezTo>
                  <a:cubicBezTo>
                    <a:pt x="3149219" y="4737227"/>
                    <a:pt x="3067558" y="4737227"/>
                    <a:pt x="2986024" y="4753483"/>
                  </a:cubicBezTo>
                  <a:cubicBezTo>
                    <a:pt x="2953385" y="4753483"/>
                    <a:pt x="2937129" y="4737100"/>
                    <a:pt x="2937129" y="4688078"/>
                  </a:cubicBezTo>
                  <a:cubicBezTo>
                    <a:pt x="2888234" y="4704461"/>
                    <a:pt x="2855595" y="4720717"/>
                    <a:pt x="2806573" y="4737100"/>
                  </a:cubicBezTo>
                  <a:cubicBezTo>
                    <a:pt x="2773934" y="4753483"/>
                    <a:pt x="2757678" y="4753483"/>
                    <a:pt x="2725039" y="4753483"/>
                  </a:cubicBezTo>
                  <a:cubicBezTo>
                    <a:pt x="2708783" y="4753483"/>
                    <a:pt x="2708783" y="4753483"/>
                    <a:pt x="2692400" y="4737100"/>
                  </a:cubicBezTo>
                  <a:cubicBezTo>
                    <a:pt x="2692400" y="4737100"/>
                    <a:pt x="2708656" y="4720717"/>
                    <a:pt x="2708656" y="4720717"/>
                  </a:cubicBezTo>
                  <a:cubicBezTo>
                    <a:pt x="2724912" y="4704334"/>
                    <a:pt x="2741295" y="4704334"/>
                    <a:pt x="2757551" y="4688078"/>
                  </a:cubicBezTo>
                  <a:cubicBezTo>
                    <a:pt x="2724912" y="4688078"/>
                    <a:pt x="2692273" y="4688078"/>
                    <a:pt x="2659634" y="4688078"/>
                  </a:cubicBezTo>
                  <a:cubicBezTo>
                    <a:pt x="2643378" y="4688078"/>
                    <a:pt x="2643378" y="4688078"/>
                    <a:pt x="2626995" y="4704461"/>
                  </a:cubicBezTo>
                  <a:cubicBezTo>
                    <a:pt x="2610612" y="4720844"/>
                    <a:pt x="2594356" y="4720844"/>
                    <a:pt x="2561717" y="4704461"/>
                  </a:cubicBezTo>
                  <a:cubicBezTo>
                    <a:pt x="2545461" y="4688078"/>
                    <a:pt x="2545461" y="4688078"/>
                    <a:pt x="2529078" y="4688078"/>
                  </a:cubicBezTo>
                  <a:cubicBezTo>
                    <a:pt x="2431161" y="4688078"/>
                    <a:pt x="2333244" y="4688078"/>
                    <a:pt x="2235327" y="4688078"/>
                  </a:cubicBezTo>
                  <a:close/>
                  <a:moveTo>
                    <a:pt x="4470908" y="2515743"/>
                  </a:moveTo>
                  <a:cubicBezTo>
                    <a:pt x="4470908" y="2499360"/>
                    <a:pt x="4470908" y="2483104"/>
                    <a:pt x="4470908" y="2466721"/>
                  </a:cubicBezTo>
                  <a:cubicBezTo>
                    <a:pt x="4454652" y="2352421"/>
                    <a:pt x="4454652" y="2254377"/>
                    <a:pt x="4438269" y="2139950"/>
                  </a:cubicBezTo>
                  <a:cubicBezTo>
                    <a:pt x="4438269" y="2041906"/>
                    <a:pt x="4422013" y="1943862"/>
                    <a:pt x="4470908" y="1862201"/>
                  </a:cubicBezTo>
                  <a:cubicBezTo>
                    <a:pt x="4503547" y="1780540"/>
                    <a:pt x="4552442" y="1698879"/>
                    <a:pt x="4601464" y="1617218"/>
                  </a:cubicBezTo>
                  <a:cubicBezTo>
                    <a:pt x="4617720" y="1568196"/>
                    <a:pt x="4634103" y="1535557"/>
                    <a:pt x="4634103" y="1486535"/>
                  </a:cubicBezTo>
                  <a:cubicBezTo>
                    <a:pt x="4634103" y="1388491"/>
                    <a:pt x="4617847" y="1290447"/>
                    <a:pt x="4650359" y="1208786"/>
                  </a:cubicBezTo>
                  <a:cubicBezTo>
                    <a:pt x="4650359" y="1192403"/>
                    <a:pt x="4650359" y="1176147"/>
                    <a:pt x="4650359" y="1176147"/>
                  </a:cubicBezTo>
                  <a:cubicBezTo>
                    <a:pt x="4634103" y="1176147"/>
                    <a:pt x="4634103" y="1176147"/>
                    <a:pt x="4634103" y="1176147"/>
                  </a:cubicBezTo>
                  <a:cubicBezTo>
                    <a:pt x="4503547" y="1372235"/>
                    <a:pt x="4422013" y="1600835"/>
                    <a:pt x="4405630" y="1862201"/>
                  </a:cubicBezTo>
                  <a:cubicBezTo>
                    <a:pt x="4340352" y="1829562"/>
                    <a:pt x="4275074" y="1862201"/>
                    <a:pt x="4275074" y="1927606"/>
                  </a:cubicBezTo>
                  <a:cubicBezTo>
                    <a:pt x="4258818" y="1976628"/>
                    <a:pt x="4242435" y="2025650"/>
                    <a:pt x="4242435" y="2074672"/>
                  </a:cubicBezTo>
                  <a:cubicBezTo>
                    <a:pt x="4242435" y="2091055"/>
                    <a:pt x="4242435" y="2123694"/>
                    <a:pt x="4258691" y="2156333"/>
                  </a:cubicBezTo>
                  <a:cubicBezTo>
                    <a:pt x="4274947" y="2188972"/>
                    <a:pt x="4307586" y="2205355"/>
                    <a:pt x="4307586" y="2254377"/>
                  </a:cubicBezTo>
                  <a:cubicBezTo>
                    <a:pt x="4340225" y="2352421"/>
                    <a:pt x="4405503" y="2434082"/>
                    <a:pt x="4470781" y="2515743"/>
                  </a:cubicBezTo>
                  <a:close/>
                  <a:moveTo>
                    <a:pt x="3426587" y="5211191"/>
                  </a:moveTo>
                  <a:cubicBezTo>
                    <a:pt x="3214497" y="5227574"/>
                    <a:pt x="3018663" y="5227574"/>
                    <a:pt x="2806573" y="5243830"/>
                  </a:cubicBezTo>
                  <a:cubicBezTo>
                    <a:pt x="2806573" y="5309235"/>
                    <a:pt x="2806573" y="5390896"/>
                    <a:pt x="2806573" y="5472557"/>
                  </a:cubicBezTo>
                  <a:cubicBezTo>
                    <a:pt x="2871851" y="5456174"/>
                    <a:pt x="2920746" y="5456174"/>
                    <a:pt x="2986024" y="5439918"/>
                  </a:cubicBezTo>
                  <a:cubicBezTo>
                    <a:pt x="3132836" y="5423535"/>
                    <a:pt x="3263392" y="5407279"/>
                    <a:pt x="3393948" y="5374513"/>
                  </a:cubicBezTo>
                  <a:cubicBezTo>
                    <a:pt x="3410204" y="5374513"/>
                    <a:pt x="3426587" y="5358130"/>
                    <a:pt x="3426587" y="5358130"/>
                  </a:cubicBezTo>
                  <a:cubicBezTo>
                    <a:pt x="3426587" y="5309108"/>
                    <a:pt x="3426587" y="5260086"/>
                    <a:pt x="3426587" y="5211064"/>
                  </a:cubicBezTo>
                  <a:close/>
                  <a:moveTo>
                    <a:pt x="1142238" y="6681343"/>
                  </a:moveTo>
                  <a:cubicBezTo>
                    <a:pt x="1028065" y="6942710"/>
                    <a:pt x="946404" y="7236714"/>
                    <a:pt x="962787" y="7530847"/>
                  </a:cubicBezTo>
                  <a:cubicBezTo>
                    <a:pt x="1028065" y="7449186"/>
                    <a:pt x="1093343" y="7383780"/>
                    <a:pt x="1125982" y="7285863"/>
                  </a:cubicBezTo>
                  <a:cubicBezTo>
                    <a:pt x="1158621" y="7236841"/>
                    <a:pt x="1158621" y="7171563"/>
                    <a:pt x="1158621" y="7122541"/>
                  </a:cubicBezTo>
                  <a:cubicBezTo>
                    <a:pt x="1142365" y="7057137"/>
                    <a:pt x="1142365" y="7008241"/>
                    <a:pt x="1142365" y="6942837"/>
                  </a:cubicBezTo>
                  <a:cubicBezTo>
                    <a:pt x="1126109" y="6844792"/>
                    <a:pt x="1142365" y="6763131"/>
                    <a:pt x="1142365" y="6681470"/>
                  </a:cubicBezTo>
                  <a:close/>
                  <a:moveTo>
                    <a:pt x="2170303" y="5439918"/>
                  </a:moveTo>
                  <a:cubicBezTo>
                    <a:pt x="2154047" y="5374513"/>
                    <a:pt x="2137664" y="5309235"/>
                    <a:pt x="2121408" y="5243830"/>
                  </a:cubicBezTo>
                  <a:cubicBezTo>
                    <a:pt x="2105152" y="5227447"/>
                    <a:pt x="2088769" y="5227447"/>
                    <a:pt x="2088769" y="5227447"/>
                  </a:cubicBezTo>
                  <a:cubicBezTo>
                    <a:pt x="1990852" y="5211064"/>
                    <a:pt x="1909318" y="5211064"/>
                    <a:pt x="1811401" y="5211064"/>
                  </a:cubicBezTo>
                  <a:cubicBezTo>
                    <a:pt x="1811401" y="5211064"/>
                    <a:pt x="1795145" y="5227447"/>
                    <a:pt x="1778762" y="5227447"/>
                  </a:cubicBezTo>
                  <a:cubicBezTo>
                    <a:pt x="1778762" y="5276469"/>
                    <a:pt x="1762506" y="5309108"/>
                    <a:pt x="1746123" y="5358130"/>
                  </a:cubicBezTo>
                  <a:cubicBezTo>
                    <a:pt x="1892935" y="5390769"/>
                    <a:pt x="2023491" y="5407152"/>
                    <a:pt x="2170430" y="5439791"/>
                  </a:cubicBezTo>
                  <a:close/>
                  <a:moveTo>
                    <a:pt x="3100451" y="5586857"/>
                  </a:moveTo>
                  <a:cubicBezTo>
                    <a:pt x="3198368" y="5619496"/>
                    <a:pt x="3312541" y="5635879"/>
                    <a:pt x="3426841" y="5652262"/>
                  </a:cubicBezTo>
                  <a:cubicBezTo>
                    <a:pt x="3426841" y="5619623"/>
                    <a:pt x="3426841" y="5586857"/>
                    <a:pt x="3426841" y="5537962"/>
                  </a:cubicBezTo>
                  <a:cubicBezTo>
                    <a:pt x="3312668" y="5554345"/>
                    <a:pt x="3198368" y="5570601"/>
                    <a:pt x="3100451" y="5586984"/>
                  </a:cubicBezTo>
                  <a:close/>
                  <a:moveTo>
                    <a:pt x="1240155" y="4361688"/>
                  </a:moveTo>
                  <a:cubicBezTo>
                    <a:pt x="1289050" y="4280027"/>
                    <a:pt x="1256411" y="4214622"/>
                    <a:pt x="1240155" y="4149344"/>
                  </a:cubicBezTo>
                  <a:cubicBezTo>
                    <a:pt x="1240155" y="4132961"/>
                    <a:pt x="1223899" y="4132961"/>
                    <a:pt x="1207516" y="4132961"/>
                  </a:cubicBezTo>
                  <a:cubicBezTo>
                    <a:pt x="1191260" y="4149344"/>
                    <a:pt x="1191260" y="4165600"/>
                    <a:pt x="1191260" y="4165600"/>
                  </a:cubicBezTo>
                  <a:cubicBezTo>
                    <a:pt x="1175004" y="4231005"/>
                    <a:pt x="1191260" y="4279900"/>
                    <a:pt x="1207516" y="4328922"/>
                  </a:cubicBezTo>
                  <a:cubicBezTo>
                    <a:pt x="1207516" y="4345305"/>
                    <a:pt x="1223772" y="4345305"/>
                    <a:pt x="1240155" y="4361561"/>
                  </a:cubicBezTo>
                  <a:close/>
                  <a:moveTo>
                    <a:pt x="1729613" y="5635752"/>
                  </a:moveTo>
                  <a:cubicBezTo>
                    <a:pt x="1827530" y="5619369"/>
                    <a:pt x="1909064" y="5603113"/>
                    <a:pt x="1990725" y="5586730"/>
                  </a:cubicBezTo>
                  <a:cubicBezTo>
                    <a:pt x="1909191" y="5570347"/>
                    <a:pt x="1827530" y="5554091"/>
                    <a:pt x="1729613" y="5537708"/>
                  </a:cubicBezTo>
                  <a:cubicBezTo>
                    <a:pt x="1729613" y="5570347"/>
                    <a:pt x="1729613" y="5586730"/>
                    <a:pt x="1729613" y="5635752"/>
                  </a:cubicBezTo>
                  <a:close/>
                  <a:moveTo>
                    <a:pt x="3573399" y="6011418"/>
                  </a:moveTo>
                  <a:cubicBezTo>
                    <a:pt x="3622294" y="6142101"/>
                    <a:pt x="3671316" y="6256401"/>
                    <a:pt x="3720211" y="6370828"/>
                  </a:cubicBezTo>
                  <a:cubicBezTo>
                    <a:pt x="3703955" y="6256528"/>
                    <a:pt x="3671316" y="6125845"/>
                    <a:pt x="3573399" y="6011418"/>
                  </a:cubicBezTo>
                  <a:close/>
                  <a:moveTo>
                    <a:pt x="4797298" y="1192530"/>
                  </a:moveTo>
                  <a:cubicBezTo>
                    <a:pt x="4781042" y="1127125"/>
                    <a:pt x="4764659" y="1110869"/>
                    <a:pt x="4683125" y="1094486"/>
                  </a:cubicBezTo>
                  <a:cubicBezTo>
                    <a:pt x="4699381" y="1127125"/>
                    <a:pt x="4699381" y="1159891"/>
                    <a:pt x="4699381" y="1159891"/>
                  </a:cubicBezTo>
                  <a:cubicBezTo>
                    <a:pt x="4732020" y="1176274"/>
                    <a:pt x="4764659" y="1176274"/>
                    <a:pt x="4797298" y="1192530"/>
                  </a:cubicBezTo>
                  <a:close/>
                </a:path>
              </a:pathLst>
            </a:custGeom>
            <a:solidFill>
              <a:srgbClr val="0070C0"/>
            </a:solidFill>
          </p:spPr>
        </p:sp>
      </p:grpSp>
      <p:grpSp>
        <p:nvGrpSpPr>
          <p:cNvPr id="24" name="Group 24"/>
          <p:cNvGrpSpPr/>
          <p:nvPr/>
        </p:nvGrpSpPr>
        <p:grpSpPr>
          <a:xfrm>
            <a:off x="8073540" y="6691680"/>
            <a:ext cx="1501200" cy="203040"/>
            <a:chOff x="0" y="0"/>
            <a:chExt cx="2001600" cy="270720"/>
          </a:xfrm>
        </p:grpSpPr>
        <p:sp>
          <p:nvSpPr>
            <p:cNvPr id="25" name="Freeform 25"/>
            <p:cNvSpPr/>
            <p:nvPr/>
          </p:nvSpPr>
          <p:spPr>
            <a:xfrm>
              <a:off x="0" y="0"/>
              <a:ext cx="2001520" cy="270383"/>
            </a:xfrm>
            <a:custGeom>
              <a:avLst/>
              <a:gdLst/>
              <a:ahLst/>
              <a:cxnLst/>
              <a:rect l="l" t="t" r="r" b="b"/>
              <a:pathLst>
                <a:path w="2001520" h="270383">
                  <a:moveTo>
                    <a:pt x="0" y="16891"/>
                  </a:moveTo>
                  <a:cubicBezTo>
                    <a:pt x="100076" y="16891"/>
                    <a:pt x="200152" y="16891"/>
                    <a:pt x="300228" y="16891"/>
                  </a:cubicBezTo>
                  <a:cubicBezTo>
                    <a:pt x="316865" y="16891"/>
                    <a:pt x="316865" y="16891"/>
                    <a:pt x="333629" y="33782"/>
                  </a:cubicBezTo>
                  <a:cubicBezTo>
                    <a:pt x="366903" y="50800"/>
                    <a:pt x="383667" y="50800"/>
                    <a:pt x="400304" y="33782"/>
                  </a:cubicBezTo>
                  <a:cubicBezTo>
                    <a:pt x="416941" y="16764"/>
                    <a:pt x="416941" y="16891"/>
                    <a:pt x="433705" y="16891"/>
                  </a:cubicBezTo>
                  <a:cubicBezTo>
                    <a:pt x="467106" y="16891"/>
                    <a:pt x="500380" y="16891"/>
                    <a:pt x="533781" y="16891"/>
                  </a:cubicBezTo>
                  <a:cubicBezTo>
                    <a:pt x="517017" y="33782"/>
                    <a:pt x="500380" y="33782"/>
                    <a:pt x="483743" y="50800"/>
                  </a:cubicBezTo>
                  <a:cubicBezTo>
                    <a:pt x="483743" y="50800"/>
                    <a:pt x="467106" y="67691"/>
                    <a:pt x="467106" y="67691"/>
                  </a:cubicBezTo>
                  <a:cubicBezTo>
                    <a:pt x="483743" y="84582"/>
                    <a:pt x="483743" y="84582"/>
                    <a:pt x="500507" y="84582"/>
                  </a:cubicBezTo>
                  <a:cubicBezTo>
                    <a:pt x="533908" y="84582"/>
                    <a:pt x="550545" y="84582"/>
                    <a:pt x="583946" y="67691"/>
                  </a:cubicBezTo>
                  <a:cubicBezTo>
                    <a:pt x="633984" y="50800"/>
                    <a:pt x="667385" y="33909"/>
                    <a:pt x="717423" y="16891"/>
                  </a:cubicBezTo>
                  <a:cubicBezTo>
                    <a:pt x="717423" y="67691"/>
                    <a:pt x="734060" y="84582"/>
                    <a:pt x="767461" y="84582"/>
                  </a:cubicBezTo>
                  <a:cubicBezTo>
                    <a:pt x="850646" y="67691"/>
                    <a:pt x="934085" y="67691"/>
                    <a:pt x="1017524" y="50800"/>
                  </a:cubicBezTo>
                  <a:cubicBezTo>
                    <a:pt x="1034161" y="50800"/>
                    <a:pt x="1034161" y="50800"/>
                    <a:pt x="1050925" y="50800"/>
                  </a:cubicBezTo>
                  <a:cubicBezTo>
                    <a:pt x="1050925" y="17018"/>
                    <a:pt x="1084326" y="17018"/>
                    <a:pt x="1117600" y="0"/>
                  </a:cubicBezTo>
                  <a:cubicBezTo>
                    <a:pt x="1234313" y="0"/>
                    <a:pt x="1351153" y="0"/>
                    <a:pt x="1467866" y="0"/>
                  </a:cubicBezTo>
                  <a:cubicBezTo>
                    <a:pt x="1484503" y="0"/>
                    <a:pt x="1501267" y="16891"/>
                    <a:pt x="1517904" y="16891"/>
                  </a:cubicBezTo>
                  <a:cubicBezTo>
                    <a:pt x="1584579" y="50673"/>
                    <a:pt x="1668018" y="84582"/>
                    <a:pt x="1734693" y="118364"/>
                  </a:cubicBezTo>
                  <a:cubicBezTo>
                    <a:pt x="1751330" y="135255"/>
                    <a:pt x="1751330" y="135255"/>
                    <a:pt x="1751330" y="135255"/>
                  </a:cubicBezTo>
                  <a:cubicBezTo>
                    <a:pt x="1767967" y="186055"/>
                    <a:pt x="1801368" y="169037"/>
                    <a:pt x="1818005" y="169037"/>
                  </a:cubicBezTo>
                  <a:cubicBezTo>
                    <a:pt x="1884680" y="169037"/>
                    <a:pt x="1918081" y="169037"/>
                    <a:pt x="1968119" y="202819"/>
                  </a:cubicBezTo>
                  <a:cubicBezTo>
                    <a:pt x="1968119" y="219710"/>
                    <a:pt x="1984756" y="219710"/>
                    <a:pt x="2001520" y="219710"/>
                  </a:cubicBezTo>
                  <a:cubicBezTo>
                    <a:pt x="1818005" y="236601"/>
                    <a:pt x="1634617" y="236601"/>
                    <a:pt x="1434338" y="236601"/>
                  </a:cubicBezTo>
                  <a:cubicBezTo>
                    <a:pt x="1167511" y="236601"/>
                    <a:pt x="900557" y="253492"/>
                    <a:pt x="633730" y="253492"/>
                  </a:cubicBezTo>
                  <a:cubicBezTo>
                    <a:pt x="517017" y="253492"/>
                    <a:pt x="400177" y="270383"/>
                    <a:pt x="283464" y="270383"/>
                  </a:cubicBezTo>
                  <a:cubicBezTo>
                    <a:pt x="250063" y="270383"/>
                    <a:pt x="233426" y="270383"/>
                    <a:pt x="233426" y="236601"/>
                  </a:cubicBezTo>
                  <a:cubicBezTo>
                    <a:pt x="200025" y="202819"/>
                    <a:pt x="166751" y="168910"/>
                    <a:pt x="116713" y="135128"/>
                  </a:cubicBezTo>
                  <a:cubicBezTo>
                    <a:pt x="83439" y="101473"/>
                    <a:pt x="50038" y="67691"/>
                    <a:pt x="0" y="16891"/>
                  </a:cubicBezTo>
                  <a:close/>
                </a:path>
              </a:pathLst>
            </a:custGeom>
            <a:solidFill>
              <a:srgbClr val="FFFFFF"/>
            </a:solidFill>
          </p:spPr>
        </p:sp>
      </p:grpSp>
      <p:grpSp>
        <p:nvGrpSpPr>
          <p:cNvPr id="26" name="Group 26"/>
          <p:cNvGrpSpPr/>
          <p:nvPr/>
        </p:nvGrpSpPr>
        <p:grpSpPr>
          <a:xfrm>
            <a:off x="9574200" y="4095360"/>
            <a:ext cx="324540" cy="1014120"/>
            <a:chOff x="0" y="0"/>
            <a:chExt cx="432720" cy="1352160"/>
          </a:xfrm>
        </p:grpSpPr>
        <p:sp>
          <p:nvSpPr>
            <p:cNvPr id="27" name="Freeform 27"/>
            <p:cNvSpPr/>
            <p:nvPr/>
          </p:nvSpPr>
          <p:spPr>
            <a:xfrm>
              <a:off x="0" y="0"/>
              <a:ext cx="432689" cy="1352296"/>
            </a:xfrm>
            <a:custGeom>
              <a:avLst/>
              <a:gdLst/>
              <a:ahLst/>
              <a:cxnLst/>
              <a:rect l="l" t="t" r="r" b="b"/>
              <a:pathLst>
                <a:path w="432689" h="1352296">
                  <a:moveTo>
                    <a:pt x="242316" y="1352169"/>
                  </a:moveTo>
                  <a:cubicBezTo>
                    <a:pt x="173101" y="1269746"/>
                    <a:pt x="103886" y="1187323"/>
                    <a:pt x="69215" y="1088263"/>
                  </a:cubicBezTo>
                  <a:cubicBezTo>
                    <a:pt x="69215" y="1038733"/>
                    <a:pt x="34544" y="1022350"/>
                    <a:pt x="17272" y="989330"/>
                  </a:cubicBezTo>
                  <a:cubicBezTo>
                    <a:pt x="0" y="956310"/>
                    <a:pt x="0" y="923417"/>
                    <a:pt x="0" y="906907"/>
                  </a:cubicBezTo>
                  <a:cubicBezTo>
                    <a:pt x="0" y="857377"/>
                    <a:pt x="17272" y="807974"/>
                    <a:pt x="34671" y="758444"/>
                  </a:cubicBezTo>
                  <a:cubicBezTo>
                    <a:pt x="34671" y="692531"/>
                    <a:pt x="103886" y="659511"/>
                    <a:pt x="173101" y="692531"/>
                  </a:cubicBezTo>
                  <a:cubicBezTo>
                    <a:pt x="190373" y="428752"/>
                    <a:pt x="276987" y="197866"/>
                    <a:pt x="415417" y="0"/>
                  </a:cubicBezTo>
                  <a:cubicBezTo>
                    <a:pt x="432689" y="0"/>
                    <a:pt x="432689" y="0"/>
                    <a:pt x="432689" y="0"/>
                  </a:cubicBezTo>
                  <a:cubicBezTo>
                    <a:pt x="432689" y="0"/>
                    <a:pt x="432689" y="16510"/>
                    <a:pt x="432689" y="33020"/>
                  </a:cubicBezTo>
                  <a:cubicBezTo>
                    <a:pt x="398018" y="115443"/>
                    <a:pt x="415417" y="214376"/>
                    <a:pt x="415417" y="313309"/>
                  </a:cubicBezTo>
                  <a:cubicBezTo>
                    <a:pt x="415417" y="362839"/>
                    <a:pt x="398145" y="395732"/>
                    <a:pt x="380746" y="445262"/>
                  </a:cubicBezTo>
                  <a:cubicBezTo>
                    <a:pt x="328803" y="527685"/>
                    <a:pt x="276860" y="610108"/>
                    <a:pt x="242316" y="692658"/>
                  </a:cubicBezTo>
                  <a:cubicBezTo>
                    <a:pt x="190373" y="775081"/>
                    <a:pt x="207645" y="874014"/>
                    <a:pt x="207645" y="972947"/>
                  </a:cubicBezTo>
                  <a:cubicBezTo>
                    <a:pt x="224917" y="1088390"/>
                    <a:pt x="224917" y="1187323"/>
                    <a:pt x="242316" y="1302766"/>
                  </a:cubicBezTo>
                  <a:cubicBezTo>
                    <a:pt x="242316" y="1319276"/>
                    <a:pt x="242316" y="1335786"/>
                    <a:pt x="242316" y="1352296"/>
                  </a:cubicBezTo>
                  <a:close/>
                </a:path>
              </a:pathLst>
            </a:custGeom>
            <a:solidFill>
              <a:srgbClr val="FFFFFF"/>
            </a:solidFill>
          </p:spPr>
        </p:sp>
      </p:grpSp>
      <p:grpSp>
        <p:nvGrpSpPr>
          <p:cNvPr id="28" name="Group 28"/>
          <p:cNvGrpSpPr/>
          <p:nvPr/>
        </p:nvGrpSpPr>
        <p:grpSpPr>
          <a:xfrm>
            <a:off x="8519580" y="7097760"/>
            <a:ext cx="446040" cy="203040"/>
            <a:chOff x="0" y="0"/>
            <a:chExt cx="594720" cy="270720"/>
          </a:xfrm>
        </p:grpSpPr>
        <p:sp>
          <p:nvSpPr>
            <p:cNvPr id="29" name="Freeform 29"/>
            <p:cNvSpPr/>
            <p:nvPr/>
          </p:nvSpPr>
          <p:spPr>
            <a:xfrm>
              <a:off x="0" y="0"/>
              <a:ext cx="594741" cy="270764"/>
            </a:xfrm>
            <a:custGeom>
              <a:avLst/>
              <a:gdLst/>
              <a:ahLst/>
              <a:cxnLst/>
              <a:rect l="l" t="t" r="r" b="b"/>
              <a:pathLst>
                <a:path w="594741" h="270764">
                  <a:moveTo>
                    <a:pt x="594741" y="0"/>
                  </a:moveTo>
                  <a:cubicBezTo>
                    <a:pt x="594741" y="50800"/>
                    <a:pt x="594741" y="101473"/>
                    <a:pt x="594741" y="152273"/>
                  </a:cubicBezTo>
                  <a:cubicBezTo>
                    <a:pt x="594741" y="152273"/>
                    <a:pt x="579120" y="169164"/>
                    <a:pt x="563499" y="169164"/>
                  </a:cubicBezTo>
                  <a:cubicBezTo>
                    <a:pt x="438277" y="202946"/>
                    <a:pt x="313055" y="219964"/>
                    <a:pt x="172212" y="236855"/>
                  </a:cubicBezTo>
                  <a:cubicBezTo>
                    <a:pt x="109601" y="253746"/>
                    <a:pt x="62611" y="253746"/>
                    <a:pt x="0" y="270764"/>
                  </a:cubicBezTo>
                  <a:cubicBezTo>
                    <a:pt x="0" y="186182"/>
                    <a:pt x="0" y="101473"/>
                    <a:pt x="0" y="33782"/>
                  </a:cubicBezTo>
                  <a:cubicBezTo>
                    <a:pt x="203454" y="16891"/>
                    <a:pt x="391287" y="16891"/>
                    <a:pt x="594741" y="0"/>
                  </a:cubicBezTo>
                  <a:close/>
                </a:path>
              </a:pathLst>
            </a:custGeom>
            <a:solidFill>
              <a:srgbClr val="FFFFFF"/>
            </a:solidFill>
          </p:spPr>
        </p:sp>
      </p:grpSp>
      <p:grpSp>
        <p:nvGrpSpPr>
          <p:cNvPr id="30" name="Group 30"/>
          <p:cNvGrpSpPr/>
          <p:nvPr/>
        </p:nvGrpSpPr>
        <p:grpSpPr>
          <a:xfrm>
            <a:off x="7708500" y="7340760"/>
            <a:ext cx="203040" cy="81000"/>
            <a:chOff x="0" y="0"/>
            <a:chExt cx="270720" cy="108000"/>
          </a:xfrm>
        </p:grpSpPr>
        <p:sp>
          <p:nvSpPr>
            <p:cNvPr id="31" name="Freeform 31"/>
            <p:cNvSpPr/>
            <p:nvPr/>
          </p:nvSpPr>
          <p:spPr>
            <a:xfrm>
              <a:off x="0" y="0"/>
              <a:ext cx="270764" cy="107950"/>
            </a:xfrm>
            <a:custGeom>
              <a:avLst/>
              <a:gdLst/>
              <a:ahLst/>
              <a:cxnLst/>
              <a:rect l="l" t="t" r="r" b="b"/>
              <a:pathLst>
                <a:path w="270764" h="107950">
                  <a:moveTo>
                    <a:pt x="0" y="107950"/>
                  </a:moveTo>
                  <a:cubicBezTo>
                    <a:pt x="0" y="53975"/>
                    <a:pt x="0" y="35941"/>
                    <a:pt x="0" y="0"/>
                  </a:cubicBezTo>
                  <a:cubicBezTo>
                    <a:pt x="101473" y="18034"/>
                    <a:pt x="186182" y="35941"/>
                    <a:pt x="270764" y="53975"/>
                  </a:cubicBezTo>
                  <a:cubicBezTo>
                    <a:pt x="186182" y="72009"/>
                    <a:pt x="101473" y="90043"/>
                    <a:pt x="0" y="107950"/>
                  </a:cubicBezTo>
                  <a:close/>
                </a:path>
              </a:pathLst>
            </a:custGeom>
            <a:solidFill>
              <a:srgbClr val="FFFFFF"/>
            </a:solidFill>
          </p:spPr>
        </p:sp>
      </p:grpSp>
      <p:sp>
        <p:nvSpPr>
          <p:cNvPr id="32" name="TextBox 32"/>
          <p:cNvSpPr txBox="1"/>
          <p:nvPr/>
        </p:nvSpPr>
        <p:spPr>
          <a:xfrm>
            <a:off x="15573420" y="6286508"/>
            <a:ext cx="1596960" cy="307777"/>
          </a:xfrm>
          <a:prstGeom prst="rect">
            <a:avLst/>
          </a:prstGeom>
        </p:spPr>
        <p:txBody>
          <a:bodyPr lIns="0" tIns="0" rIns="0" bIns="0" rtlCol="0" anchor="t">
            <a:spAutoFit/>
          </a:bodyPr>
          <a:lstStyle/>
          <a:p>
            <a:pPr algn="ctr" rtl="1">
              <a:lnSpc>
                <a:spcPts val="2399"/>
              </a:lnSpc>
            </a:pPr>
            <a:r>
              <a:rPr lang="fa-IR" sz="1999" spc="-1" dirty="0">
                <a:solidFill>
                  <a:srgbClr val="000000"/>
                </a:solidFill>
                <a:latin typeface="Source Sans Pro Bold"/>
                <a:cs typeface="B Nazanin" pitchFamily="2" charset="-78"/>
              </a:rPr>
              <a:t>عنوان مطلب </a:t>
            </a:r>
            <a:r>
              <a:rPr lang="en-US" sz="1999" spc="-1" dirty="0">
                <a:solidFill>
                  <a:srgbClr val="000000"/>
                </a:solidFill>
                <a:latin typeface="Source Sans Pro Bold"/>
                <a:cs typeface="B Nazanin" pitchFamily="2" charset="-78"/>
              </a:rPr>
              <a:t>3</a:t>
            </a:r>
            <a:r>
              <a:rPr lang="fa-IR" sz="1999" spc="-1" dirty="0">
                <a:solidFill>
                  <a:srgbClr val="000000"/>
                </a:solidFill>
                <a:latin typeface="Source Sans Pro Bold"/>
                <a:cs typeface="B Nazanin" pitchFamily="2" charset="-78"/>
              </a:rPr>
              <a:t>  </a:t>
            </a:r>
            <a:endParaRPr lang="en-US" sz="1999" spc="-1" dirty="0">
              <a:solidFill>
                <a:srgbClr val="000000"/>
              </a:solidFill>
              <a:latin typeface="Source Sans Pro Bold"/>
              <a:cs typeface="B Nazanin" pitchFamily="2" charset="-78"/>
            </a:endParaRPr>
          </a:p>
        </p:txBody>
      </p:sp>
      <p:sp>
        <p:nvSpPr>
          <p:cNvPr id="33" name="TextBox 33"/>
          <p:cNvSpPr txBox="1"/>
          <p:nvPr/>
        </p:nvSpPr>
        <p:spPr>
          <a:xfrm>
            <a:off x="5649120" y="3798720"/>
            <a:ext cx="1596960" cy="307777"/>
          </a:xfrm>
          <a:prstGeom prst="rect">
            <a:avLst/>
          </a:prstGeom>
        </p:spPr>
        <p:txBody>
          <a:bodyPr lIns="0" tIns="0" rIns="0" bIns="0" rtlCol="0" anchor="t">
            <a:spAutoFit/>
          </a:bodyPr>
          <a:lstStyle/>
          <a:p>
            <a:pPr algn="ctr" rtl="1">
              <a:lnSpc>
                <a:spcPts val="2399"/>
              </a:lnSpc>
            </a:pPr>
            <a:r>
              <a:rPr lang="fa-IR" sz="1999" spc="-1" dirty="0">
                <a:solidFill>
                  <a:srgbClr val="000000"/>
                </a:solidFill>
                <a:latin typeface="Source Sans Pro Bold"/>
                <a:cs typeface="B Nazanin" pitchFamily="2" charset="-78"/>
              </a:rPr>
              <a:t>عنوان مطلب </a:t>
            </a:r>
            <a:r>
              <a:rPr lang="en-US" sz="1999" spc="-1" dirty="0">
                <a:solidFill>
                  <a:srgbClr val="000000"/>
                </a:solidFill>
                <a:latin typeface="Source Sans Pro Bold"/>
                <a:cs typeface="B Nazanin" pitchFamily="2" charset="-78"/>
              </a:rPr>
              <a:t>2</a:t>
            </a:r>
          </a:p>
        </p:txBody>
      </p:sp>
      <p:sp>
        <p:nvSpPr>
          <p:cNvPr id="34" name="TextBox 34"/>
          <p:cNvSpPr txBox="1"/>
          <p:nvPr/>
        </p:nvSpPr>
        <p:spPr>
          <a:xfrm>
            <a:off x="15573420" y="2714608"/>
            <a:ext cx="1596960" cy="307777"/>
          </a:xfrm>
          <a:prstGeom prst="rect">
            <a:avLst/>
          </a:prstGeom>
        </p:spPr>
        <p:txBody>
          <a:bodyPr lIns="0" tIns="0" rIns="0" bIns="0" rtlCol="0" anchor="t">
            <a:spAutoFit/>
          </a:bodyPr>
          <a:lstStyle/>
          <a:p>
            <a:pPr algn="ctr" rtl="1">
              <a:lnSpc>
                <a:spcPts val="2399"/>
              </a:lnSpc>
            </a:pPr>
            <a:r>
              <a:rPr lang="fa-IR" sz="1999" spc="-1" dirty="0">
                <a:solidFill>
                  <a:srgbClr val="000000"/>
                </a:solidFill>
                <a:latin typeface="Source Sans Pro Bold"/>
                <a:cs typeface="B Nazanin" pitchFamily="2" charset="-78"/>
              </a:rPr>
              <a:t>عنوان مطلب </a:t>
            </a:r>
            <a:r>
              <a:rPr lang="en-US" sz="1999" spc="-1" dirty="0">
                <a:solidFill>
                  <a:srgbClr val="000000"/>
                </a:solidFill>
                <a:latin typeface="Source Sans Pro Bold"/>
                <a:cs typeface="B Nazanin" pitchFamily="2" charset="-78"/>
              </a:rPr>
              <a:t>1</a:t>
            </a:r>
            <a:r>
              <a:rPr lang="fa-IR" sz="1999" spc="-1" dirty="0">
                <a:solidFill>
                  <a:srgbClr val="000000"/>
                </a:solidFill>
                <a:latin typeface="Source Sans Pro Bold"/>
                <a:cs typeface="B Nazanin" pitchFamily="2" charset="-78"/>
              </a:rPr>
              <a:t> </a:t>
            </a:r>
            <a:endParaRPr lang="en-US" sz="1999" spc="-1" dirty="0">
              <a:solidFill>
                <a:srgbClr val="000000"/>
              </a:solidFill>
              <a:latin typeface="Source Sans Pro Bold"/>
              <a:cs typeface="B Nazanin" pitchFamily="2" charset="-78"/>
            </a:endParaRPr>
          </a:p>
        </p:txBody>
      </p:sp>
      <p:sp>
        <p:nvSpPr>
          <p:cNvPr id="35" name="TextBox 35"/>
          <p:cNvSpPr txBox="1"/>
          <p:nvPr/>
        </p:nvSpPr>
        <p:spPr>
          <a:xfrm>
            <a:off x="4500530" y="6500822"/>
            <a:ext cx="1596960" cy="307777"/>
          </a:xfrm>
          <a:prstGeom prst="rect">
            <a:avLst/>
          </a:prstGeom>
        </p:spPr>
        <p:txBody>
          <a:bodyPr lIns="0" tIns="0" rIns="0" bIns="0" rtlCol="0" anchor="t">
            <a:spAutoFit/>
          </a:bodyPr>
          <a:lstStyle/>
          <a:p>
            <a:pPr algn="ctr" rtl="1">
              <a:lnSpc>
                <a:spcPts val="2399"/>
              </a:lnSpc>
            </a:pPr>
            <a:r>
              <a:rPr lang="fa-IR" sz="1999" spc="-1" dirty="0">
                <a:solidFill>
                  <a:srgbClr val="000000"/>
                </a:solidFill>
                <a:latin typeface="Source Sans Pro Bold"/>
                <a:cs typeface="B Nazanin" pitchFamily="2" charset="-78"/>
              </a:rPr>
              <a:t>عنوان مطلب  </a:t>
            </a:r>
            <a:r>
              <a:rPr lang="en-US" sz="1999" spc="-1" dirty="0">
                <a:solidFill>
                  <a:srgbClr val="000000"/>
                </a:solidFill>
                <a:latin typeface="Source Sans Pro Bold"/>
                <a:cs typeface="B Nazanin" pitchFamily="2" charset="-78"/>
              </a:rPr>
              <a:t>4</a:t>
            </a:r>
          </a:p>
        </p:txBody>
      </p:sp>
      <p:sp>
        <p:nvSpPr>
          <p:cNvPr id="36" name="TextBox 36"/>
          <p:cNvSpPr txBox="1"/>
          <p:nvPr/>
        </p:nvSpPr>
        <p:spPr>
          <a:xfrm>
            <a:off x="4000464" y="785782"/>
            <a:ext cx="11133900" cy="795089"/>
          </a:xfrm>
          <a:prstGeom prst="rect">
            <a:avLst/>
          </a:prstGeom>
        </p:spPr>
        <p:txBody>
          <a:bodyPr lIns="0" tIns="0" rIns="0" bIns="0" rtlCol="0" anchor="t">
            <a:spAutoFit/>
          </a:bodyPr>
          <a:lstStyle/>
          <a:p>
            <a:pPr algn="ctr" rtl="1">
              <a:lnSpc>
                <a:spcPts val="6239"/>
              </a:lnSpc>
            </a:pPr>
            <a:r>
              <a:rPr lang="fa-IR" sz="5199" spc="75" dirty="0">
                <a:solidFill>
                  <a:srgbClr val="262626"/>
                </a:solidFill>
                <a:latin typeface="Montserrat Bold"/>
                <a:cs typeface="B Nazanin" pitchFamily="2" charset="-78"/>
              </a:rPr>
              <a:t>ارائه عالی</a:t>
            </a:r>
            <a:endParaRPr lang="en-US" sz="5199" spc="7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2000" kern="0" dirty="0">
                <a:latin typeface="Arial"/>
                <a:cs typeface="B Nazanin" pitchFamily="2" charset="-78"/>
                <a:sym typeface="Arial"/>
              </a:rPr>
              <a:t>عنوان را اینجا اضافه کنید</a:t>
            </a:r>
            <a:endParaRPr sz="2000" kern="0" dirty="0">
              <a:latin typeface="Arial"/>
              <a:cs typeface="B Nazanin" pitchFamily="2" charset="-78"/>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1</a:t>
            </a:r>
            <a:endParaRPr kern="0" dirty="0">
              <a:latin typeface="Arial"/>
              <a:cs typeface="B Nazanin" pitchFamily="2" charset="-78"/>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2</a:t>
            </a:r>
            <a:endParaRPr kern="0" dirty="0">
              <a:latin typeface="Arial"/>
              <a:cs typeface="B Nazanin" pitchFamily="2" charset="-78"/>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3</a:t>
            </a:r>
            <a:endParaRPr kern="0" dirty="0">
              <a:latin typeface="Arial"/>
              <a:cs typeface="B Nazanin" pitchFamily="2" charset="-78"/>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4</a:t>
            </a:r>
            <a:endParaRPr kern="0" dirty="0">
              <a:latin typeface="Arial"/>
              <a:cs typeface="B Nazanin" pitchFamily="2" charset="-78"/>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5</a:t>
            </a:r>
            <a:endParaRPr kern="0" dirty="0">
              <a:latin typeface="Arial"/>
              <a:cs typeface="B Nazanin" pitchFamily="2" charset="-78"/>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6</a:t>
            </a:r>
            <a:endParaRPr kern="0" dirty="0">
              <a:latin typeface="Arial"/>
              <a:cs typeface="B Nazanin" pitchFamily="2" charset="-78"/>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2016</a:t>
            </a:r>
            <a:endParaRPr b="1" kern="0">
              <a:latin typeface="Arial"/>
              <a:cs typeface="B Nazanin" pitchFamily="2" charset="-78"/>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2017</a:t>
            </a:r>
            <a:endParaRPr b="1" kern="0">
              <a:latin typeface="Arial"/>
              <a:cs typeface="B Nazanin" pitchFamily="2" charset="-78"/>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2018</a:t>
            </a:r>
            <a:endParaRPr b="1" kern="0">
              <a:latin typeface="Arial"/>
              <a:cs typeface="B Nazanin" pitchFamily="2" charset="-78"/>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2019</a:t>
            </a:r>
            <a:endParaRPr b="1" kern="0">
              <a:latin typeface="Arial"/>
              <a:cs typeface="B Nazanin" pitchFamily="2" charset="-78"/>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2020</a:t>
            </a:r>
            <a:endParaRPr b="1" kern="0">
              <a:latin typeface="Arial"/>
              <a:cs typeface="B Nazanin" pitchFamily="2" charset="-78"/>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pPr rtl="1"/>
            <a:r>
              <a:rPr lang="fa-IR" dirty="0">
                <a:solidFill>
                  <a:schemeClr val="tx1"/>
                </a:solidFill>
                <a:cs typeface="B Nazanin" pitchFamily="2" charset="-78"/>
              </a:rPr>
              <a:t>اینفوگرافیک ممتاز</a:t>
            </a:r>
            <a:endParaRPr dirty="0">
              <a:solidFill>
                <a:schemeClr val="tx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nvGrpSpPr>
          <p:cNvPr id="12364" name="Google Shape;12364;p22"/>
          <p:cNvGrpSpPr/>
          <p:nvPr/>
        </p:nvGrpSpPr>
        <p:grpSpPr>
          <a:xfrm>
            <a:off x="2989185" y="3171059"/>
            <a:ext cx="1526438" cy="1526438"/>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sp>
        <p:nvSpPr>
          <p:cNvPr id="12367" name="Google Shape;12367;p22"/>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68" name="Google Shape;12368;p22"/>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cxnSp>
        <p:nvCxnSpPr>
          <p:cNvPr id="12369" name="Google Shape;12369;p22"/>
          <p:cNvCxnSpPr>
            <a:stCxn id="12365" idx="4"/>
            <a:endCxn id="12367"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endParaRPr lang="en-US" sz="1600" kern="0" dirty="0">
              <a:latin typeface="Arial"/>
              <a:cs typeface="Arial"/>
              <a:sym typeface="Arial"/>
            </a:endParaRPr>
          </a:p>
        </p:txBody>
      </p:sp>
      <p:cxnSp>
        <p:nvCxnSpPr>
          <p:cNvPr id="12372" name="Google Shape;12372;p22"/>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b="1" kern="0" dirty="0">
                <a:latin typeface="Arial"/>
                <a:cs typeface="Arial"/>
                <a:sym typeface="Arial"/>
              </a:rPr>
              <a:t>عنوان</a:t>
            </a:r>
            <a:r>
              <a:rPr lang="es" sz="1600" b="1" kern="0" dirty="0">
                <a:latin typeface="Arial"/>
                <a:cs typeface="Arial"/>
                <a:sym typeface="Arial"/>
              </a:rPr>
              <a:t> 1</a:t>
            </a:r>
            <a:endParaRPr sz="1600" b="1" kern="0" dirty="0">
              <a:latin typeface="Arial"/>
              <a:cs typeface="Arial"/>
              <a:sym typeface="Arial"/>
            </a:endParaRPr>
          </a:p>
        </p:txBody>
      </p:sp>
      <p:sp>
        <p:nvSpPr>
          <p:cNvPr id="12374" name="Google Shape;12374;p22"/>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sz="2600" b="1" kern="0">
                <a:latin typeface="Arial"/>
                <a:cs typeface="Arial"/>
                <a:sym typeface="Arial"/>
              </a:rPr>
              <a:t>75%</a:t>
            </a:r>
            <a:endParaRPr sz="2600" b="1" kern="0">
              <a:latin typeface="Arial"/>
              <a:cs typeface="Arial"/>
              <a:sym typeface="Arial"/>
            </a:endParaRPr>
          </a:p>
        </p:txBody>
      </p:sp>
      <p:sp>
        <p:nvSpPr>
          <p:cNvPr id="12375" name="Google Shape;12375;p22"/>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76" name="Google Shape;12376;p22"/>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nvGrpSpPr>
          <p:cNvPr id="12377" name="Google Shape;12377;p22"/>
          <p:cNvGrpSpPr/>
          <p:nvPr/>
        </p:nvGrpSpPr>
        <p:grpSpPr>
          <a:xfrm>
            <a:off x="7152972" y="4336232"/>
            <a:ext cx="2887664" cy="2887664"/>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grpSp>
        <p:nvGrpSpPr>
          <p:cNvPr id="12380" name="Google Shape;12380;p22"/>
          <p:cNvGrpSpPr/>
          <p:nvPr/>
        </p:nvGrpSpPr>
        <p:grpSpPr>
          <a:xfrm>
            <a:off x="12481774" y="3567776"/>
            <a:ext cx="1253180" cy="125318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sp>
        <p:nvSpPr>
          <p:cNvPr id="12383" name="Google Shape;12383;p22"/>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endParaRPr sz="1600" kern="0" dirty="0">
              <a:latin typeface="Arial"/>
              <a:cs typeface="Arial"/>
              <a:sym typeface="Arial"/>
            </a:endParaRPr>
          </a:p>
        </p:txBody>
      </p:sp>
      <p:sp>
        <p:nvSpPr>
          <p:cNvPr id="12384" name="Google Shape;12384;p22"/>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nvGrpSpPr>
          <p:cNvPr id="12385" name="Google Shape;12385;p22"/>
          <p:cNvGrpSpPr/>
          <p:nvPr/>
        </p:nvGrpSpPr>
        <p:grpSpPr>
          <a:xfrm>
            <a:off x="12481774" y="5151976"/>
            <a:ext cx="1253180" cy="125318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sp>
        <p:nvSpPr>
          <p:cNvPr id="12388" name="Google Shape;12388;p22"/>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89" name="Google Shape;12389;p22"/>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nvGrpSpPr>
          <p:cNvPr id="12390" name="Google Shape;12390;p22"/>
          <p:cNvGrpSpPr/>
          <p:nvPr/>
        </p:nvGrpSpPr>
        <p:grpSpPr>
          <a:xfrm>
            <a:off x="12481774" y="6736176"/>
            <a:ext cx="1253180" cy="125318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grpSp>
      <p:sp>
        <p:nvSpPr>
          <p:cNvPr id="12393" name="Google Shape;12393;p22"/>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94" name="Google Shape;12394;p22"/>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95" name="Google Shape;12395;p22"/>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sp>
        <p:nvSpPr>
          <p:cNvPr id="12396" name="Google Shape;12396;p22"/>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Arial"/>
              <a:sym typeface="Arial"/>
            </a:endParaRPr>
          </a:p>
        </p:txBody>
      </p:sp>
      <p:cxnSp>
        <p:nvCxnSpPr>
          <p:cNvPr id="12397" name="Google Shape;12397;p22"/>
          <p:cNvCxnSpPr>
            <a:stCxn id="12396" idx="6"/>
            <a:endCxn id="1238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sz="6000" b="1" kern="0">
                <a:latin typeface="Arial"/>
                <a:cs typeface="Arial"/>
                <a:sym typeface="Arial"/>
              </a:rPr>
              <a:t>75%</a:t>
            </a:r>
            <a:endParaRPr sz="6000" b="1" kern="0">
              <a:latin typeface="Arial"/>
              <a:cs typeface="Arial"/>
              <a:sym typeface="Arial"/>
            </a:endParaRPr>
          </a:p>
        </p:txBody>
      </p:sp>
      <p:sp>
        <p:nvSpPr>
          <p:cNvPr id="12401" name="Google Shape;12401;p22"/>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pPr rtl="1"/>
            <a:r>
              <a:rPr lang="fa-IR" dirty="0">
                <a:solidFill>
                  <a:schemeClr val="tx1"/>
                </a:solidFill>
              </a:rPr>
              <a:t>اینفوگرافیک ممتاز</a:t>
            </a:r>
            <a:endParaRPr dirty="0">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4201121" y="6797327"/>
            <a:ext cx="2205782" cy="1520674"/>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63" name="Google Shape;7463;p72"/>
          <p:cNvGrpSpPr/>
          <p:nvPr/>
        </p:nvGrpSpPr>
        <p:grpSpPr>
          <a:xfrm>
            <a:off x="7008937" y="2573880"/>
            <a:ext cx="3123822" cy="141716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85" name="Google Shape;7485;p72"/>
          <p:cNvGrpSpPr/>
          <p:nvPr/>
        </p:nvGrpSpPr>
        <p:grpSpPr>
          <a:xfrm>
            <a:off x="6972976" y="4298073"/>
            <a:ext cx="3194064" cy="757298"/>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506" name="Google Shape;7506;p72"/>
          <p:cNvGrpSpPr/>
          <p:nvPr/>
        </p:nvGrpSpPr>
        <p:grpSpPr>
          <a:xfrm>
            <a:off x="13693141" y="1945668"/>
            <a:ext cx="3119618" cy="144522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grpSp>
      <p:grpSp>
        <p:nvGrpSpPr>
          <p:cNvPr id="7516" name="Google Shape;7516;p72"/>
          <p:cNvGrpSpPr/>
          <p:nvPr/>
        </p:nvGrpSpPr>
        <p:grpSpPr>
          <a:xfrm>
            <a:off x="7000721" y="5365483"/>
            <a:ext cx="3141438" cy="588246"/>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2" name="Google Shape;7522;p72"/>
          <p:cNvGrpSpPr/>
          <p:nvPr/>
        </p:nvGrpSpPr>
        <p:grpSpPr>
          <a:xfrm>
            <a:off x="13687232" y="3600457"/>
            <a:ext cx="3131432" cy="733458"/>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9" name="Google Shape;7529;p72"/>
          <p:cNvGrpSpPr/>
          <p:nvPr/>
        </p:nvGrpSpPr>
        <p:grpSpPr>
          <a:xfrm>
            <a:off x="13655857" y="5898086"/>
            <a:ext cx="3194122" cy="132688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grpSp>
        <p:nvGrpSpPr>
          <p:cNvPr id="7538" name="Google Shape;7538;p72"/>
          <p:cNvGrpSpPr/>
          <p:nvPr/>
        </p:nvGrpSpPr>
        <p:grpSpPr>
          <a:xfrm>
            <a:off x="10698132" y="1940871"/>
            <a:ext cx="2737212" cy="3187610"/>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6962878" y="1953342"/>
            <a:ext cx="3275936" cy="309884"/>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56" name="Google Shape;7556;p72"/>
          <p:cNvGrpSpPr/>
          <p:nvPr/>
        </p:nvGrpSpPr>
        <p:grpSpPr>
          <a:xfrm>
            <a:off x="1440248" y="2596539"/>
            <a:ext cx="4953524" cy="183486"/>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12782" y="5067469"/>
            <a:ext cx="2905420" cy="1303846"/>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80" name="Google Shape;7580;p72"/>
          <p:cNvGrpSpPr/>
          <p:nvPr/>
        </p:nvGrpSpPr>
        <p:grpSpPr>
          <a:xfrm>
            <a:off x="1412787" y="1938547"/>
            <a:ext cx="5037082" cy="418618"/>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603" name="Google Shape;7603;p72"/>
          <p:cNvGrpSpPr/>
          <p:nvPr/>
        </p:nvGrpSpPr>
        <p:grpSpPr>
          <a:xfrm>
            <a:off x="6998806" y="7331809"/>
            <a:ext cx="3135556" cy="983354"/>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grpSp>
        <p:nvGrpSpPr>
          <p:cNvPr id="7620" name="Google Shape;7620;p72"/>
          <p:cNvGrpSpPr/>
          <p:nvPr/>
        </p:nvGrpSpPr>
        <p:grpSpPr>
          <a:xfrm>
            <a:off x="6920024" y="6292630"/>
            <a:ext cx="3233928" cy="692512"/>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631" name="Google Shape;7631;p72"/>
          <p:cNvGrpSpPr/>
          <p:nvPr/>
        </p:nvGrpSpPr>
        <p:grpSpPr>
          <a:xfrm>
            <a:off x="1476448" y="6864689"/>
            <a:ext cx="2591764" cy="1293174"/>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692" name="Google Shape;7692;p72"/>
          <p:cNvGrpSpPr/>
          <p:nvPr/>
        </p:nvGrpSpPr>
        <p:grpSpPr>
          <a:xfrm rot="5400000">
            <a:off x="11902674" y="6457682"/>
            <a:ext cx="328128" cy="2829832"/>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725" name="Google Shape;7725;p72"/>
          <p:cNvGrpSpPr/>
          <p:nvPr/>
        </p:nvGrpSpPr>
        <p:grpSpPr>
          <a:xfrm rot="10800000" flipH="1">
            <a:off x="10647533" y="5634770"/>
            <a:ext cx="2838414" cy="49616"/>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732" name="Google Shape;7732;p72"/>
          <p:cNvGrpSpPr/>
          <p:nvPr/>
        </p:nvGrpSpPr>
        <p:grpSpPr>
          <a:xfrm>
            <a:off x="10670168" y="6380896"/>
            <a:ext cx="2793140" cy="770032"/>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4042300" y="3218449"/>
            <a:ext cx="2364552" cy="1324054"/>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grpSp>
        <p:nvGrpSpPr>
          <p:cNvPr id="7769" name="Google Shape;7769;p72"/>
          <p:cNvGrpSpPr/>
          <p:nvPr/>
        </p:nvGrpSpPr>
        <p:grpSpPr>
          <a:xfrm>
            <a:off x="1412799" y="3113674"/>
            <a:ext cx="1925302" cy="1620116"/>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7803" name="Google Shape;7803;p72"/>
          <p:cNvGrpSpPr/>
          <p:nvPr/>
        </p:nvGrpSpPr>
        <p:grpSpPr>
          <a:xfrm>
            <a:off x="13630679" y="4648535"/>
            <a:ext cx="3244538" cy="1104886"/>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3669764" y="7397045"/>
            <a:ext cx="3166412" cy="951410"/>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4676940" y="4919337"/>
            <a:ext cx="1672572" cy="1649058"/>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800101" y="1366151"/>
            <a:ext cx="4629150" cy="5476982"/>
            <a:chOff x="884237" y="1516734"/>
            <a:chExt cx="6172200" cy="7302643"/>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Lato Black" pitchFamily="34" charset="0"/>
                  </a:rPr>
                  <a:t>نمادها</a:t>
                </a:r>
                <a:endParaRPr lang="en-US" sz="66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grpSp>
        </p:grpSp>
        <p:grpSp>
          <p:nvGrpSpPr>
            <p:cNvPr id="4" name="กลุ่ม 3"/>
            <p:cNvGrpSpPr/>
            <p:nvPr/>
          </p:nvGrpSpPr>
          <p:grpSpPr>
            <a:xfrm>
              <a:off x="1112837" y="6062993"/>
              <a:ext cx="5943600" cy="2756384"/>
              <a:chOff x="960437" y="4996193"/>
              <a:chExt cx="5943600" cy="2756384"/>
            </a:xfrm>
          </p:grpSpPr>
          <p:sp>
            <p:nvSpPr>
              <p:cNvPr id="273" name="Title 20"/>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Lato Black" charset="0"/>
                  </a:rPr>
                  <a:t>مجموعه آیکون های اجتماعی</a:t>
                </a:r>
                <a:endParaRPr lang="en-US" sz="2700" b="1" dirty="0">
                  <a:latin typeface="Lato Black" charset="0"/>
                  <a:ea typeface="Lato Black" charset="0"/>
                  <a:cs typeface="Lato Black" charset="0"/>
                </a:endParaRPr>
              </a:p>
            </p:txBody>
          </p:sp>
        </p:grpSp>
      </p:grpSp>
      <p:grpSp>
        <p:nvGrpSpPr>
          <p:cNvPr id="661" name="กลุ่ม 660"/>
          <p:cNvGrpSpPr/>
          <p:nvPr/>
        </p:nvGrpSpPr>
        <p:grpSpPr>
          <a:xfrm>
            <a:off x="7372352" y="1578770"/>
            <a:ext cx="987028" cy="976312"/>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2" name="กลุ่ม 661"/>
          <p:cNvGrpSpPr/>
          <p:nvPr/>
        </p:nvGrpSpPr>
        <p:grpSpPr>
          <a:xfrm>
            <a:off x="8945167" y="1578770"/>
            <a:ext cx="988218" cy="976312"/>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6" name="กลุ่ม 2085"/>
          <p:cNvGrpSpPr/>
          <p:nvPr/>
        </p:nvGrpSpPr>
        <p:grpSpPr>
          <a:xfrm>
            <a:off x="10519172" y="5954317"/>
            <a:ext cx="987028" cy="988218"/>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3" name="กลุ่ม 662"/>
          <p:cNvGrpSpPr/>
          <p:nvPr/>
        </p:nvGrpSpPr>
        <p:grpSpPr>
          <a:xfrm>
            <a:off x="10519172" y="1578770"/>
            <a:ext cx="987028" cy="976312"/>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4" name="กลุ่ม 663"/>
          <p:cNvGrpSpPr/>
          <p:nvPr/>
        </p:nvGrpSpPr>
        <p:grpSpPr>
          <a:xfrm>
            <a:off x="12091991" y="1578770"/>
            <a:ext cx="988218" cy="976312"/>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5" name="กลุ่ม 2084"/>
          <p:cNvGrpSpPr/>
          <p:nvPr/>
        </p:nvGrpSpPr>
        <p:grpSpPr>
          <a:xfrm>
            <a:off x="12091991" y="5954317"/>
            <a:ext cx="988218" cy="988218"/>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9" name="กลุ่ม 668"/>
          <p:cNvGrpSpPr/>
          <p:nvPr/>
        </p:nvGrpSpPr>
        <p:grpSpPr>
          <a:xfrm>
            <a:off x="12091991" y="3037287"/>
            <a:ext cx="988218" cy="988218"/>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5" name="กลุ่ม 664"/>
          <p:cNvGrpSpPr/>
          <p:nvPr/>
        </p:nvGrpSpPr>
        <p:grpSpPr>
          <a:xfrm>
            <a:off x="13665994" y="1578770"/>
            <a:ext cx="987028" cy="976312"/>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4" name="กลุ่ม 2083"/>
          <p:cNvGrpSpPr/>
          <p:nvPr/>
        </p:nvGrpSpPr>
        <p:grpSpPr>
          <a:xfrm>
            <a:off x="13665994" y="5954317"/>
            <a:ext cx="987028" cy="988218"/>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0" name="กลุ่ม 2079"/>
          <p:cNvGrpSpPr/>
          <p:nvPr/>
        </p:nvGrpSpPr>
        <p:grpSpPr>
          <a:xfrm>
            <a:off x="8945167" y="4495801"/>
            <a:ext cx="988218" cy="988218"/>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7" name="กลุ่ม 666"/>
          <p:cNvGrpSpPr/>
          <p:nvPr/>
        </p:nvGrpSpPr>
        <p:grpSpPr>
          <a:xfrm>
            <a:off x="8945167" y="3037287"/>
            <a:ext cx="988218" cy="988218"/>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1" name="กลุ่ม 2080"/>
          <p:cNvGrpSpPr/>
          <p:nvPr/>
        </p:nvGrpSpPr>
        <p:grpSpPr>
          <a:xfrm>
            <a:off x="10519172" y="4495801"/>
            <a:ext cx="987028" cy="988218"/>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8" name="กลุ่ม 2087"/>
          <p:cNvGrpSpPr/>
          <p:nvPr/>
        </p:nvGrpSpPr>
        <p:grpSpPr>
          <a:xfrm>
            <a:off x="7372352" y="5954317"/>
            <a:ext cx="987028" cy="988218"/>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8" name="กลุ่ม 667"/>
          <p:cNvGrpSpPr/>
          <p:nvPr/>
        </p:nvGrpSpPr>
        <p:grpSpPr>
          <a:xfrm>
            <a:off x="10519172" y="3037287"/>
            <a:ext cx="987028" cy="988218"/>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3" name="กลุ่ม 2082"/>
          <p:cNvGrpSpPr/>
          <p:nvPr/>
        </p:nvGrpSpPr>
        <p:grpSpPr>
          <a:xfrm>
            <a:off x="13665994" y="4495801"/>
            <a:ext cx="987028" cy="988218"/>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2" name="กลุ่ม 2081"/>
          <p:cNvGrpSpPr/>
          <p:nvPr/>
        </p:nvGrpSpPr>
        <p:grpSpPr>
          <a:xfrm>
            <a:off x="12091991" y="4495801"/>
            <a:ext cx="988218" cy="988218"/>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7" name="กลุ่ม 2086"/>
          <p:cNvGrpSpPr/>
          <p:nvPr/>
        </p:nvGrpSpPr>
        <p:grpSpPr>
          <a:xfrm>
            <a:off x="8945167" y="5954317"/>
            <a:ext cx="988218" cy="988218"/>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6" name="กลุ่ม 665"/>
          <p:cNvGrpSpPr/>
          <p:nvPr/>
        </p:nvGrpSpPr>
        <p:grpSpPr>
          <a:xfrm>
            <a:off x="7372352" y="3037287"/>
            <a:ext cx="987028" cy="988218"/>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0" name="กลุ่ม 669"/>
          <p:cNvGrpSpPr/>
          <p:nvPr/>
        </p:nvGrpSpPr>
        <p:grpSpPr>
          <a:xfrm>
            <a:off x="13665994" y="3037287"/>
            <a:ext cx="987028" cy="988218"/>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1" name="กลุ่ม 670"/>
          <p:cNvGrpSpPr/>
          <p:nvPr/>
        </p:nvGrpSpPr>
        <p:grpSpPr>
          <a:xfrm>
            <a:off x="7372352" y="4495801"/>
            <a:ext cx="987028" cy="988218"/>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1" name="กลุ่ม 2090"/>
          <p:cNvGrpSpPr/>
          <p:nvPr/>
        </p:nvGrpSpPr>
        <p:grpSpPr>
          <a:xfrm>
            <a:off x="10519172" y="7412833"/>
            <a:ext cx="987028" cy="988218"/>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0" name="กลุ่ม 2089"/>
          <p:cNvGrpSpPr/>
          <p:nvPr/>
        </p:nvGrpSpPr>
        <p:grpSpPr>
          <a:xfrm>
            <a:off x="8945167" y="7412833"/>
            <a:ext cx="988218" cy="988218"/>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9" name="กลุ่ม 2088"/>
          <p:cNvGrpSpPr/>
          <p:nvPr/>
        </p:nvGrpSpPr>
        <p:grpSpPr>
          <a:xfrm>
            <a:off x="7372352" y="7412833"/>
            <a:ext cx="987028" cy="988218"/>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2" name="กลุ่ม 2091"/>
          <p:cNvGrpSpPr/>
          <p:nvPr/>
        </p:nvGrpSpPr>
        <p:grpSpPr>
          <a:xfrm>
            <a:off x="12091991" y="7412833"/>
            <a:ext cx="988218" cy="988218"/>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3" name="กลุ่ม 2092"/>
          <p:cNvGrpSpPr/>
          <p:nvPr/>
        </p:nvGrpSpPr>
        <p:grpSpPr>
          <a:xfrm>
            <a:off x="13665994" y="7412833"/>
            <a:ext cx="987028" cy="988218"/>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2105151" y="3531827"/>
            <a:ext cx="726850" cy="726850"/>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56" name="Google Shape;13556;p26"/>
          <p:cNvGrpSpPr/>
          <p:nvPr/>
        </p:nvGrpSpPr>
        <p:grpSpPr>
          <a:xfrm>
            <a:off x="3406727" y="3531827"/>
            <a:ext cx="774650" cy="726850"/>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2" name="Google Shape;13562;p26"/>
          <p:cNvGrpSpPr/>
          <p:nvPr/>
        </p:nvGrpSpPr>
        <p:grpSpPr>
          <a:xfrm>
            <a:off x="4965500" y="3531150"/>
            <a:ext cx="625800" cy="728200"/>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8" name="Google Shape;13568;p26"/>
          <p:cNvGrpSpPr/>
          <p:nvPr/>
        </p:nvGrpSpPr>
        <p:grpSpPr>
          <a:xfrm>
            <a:off x="6468701" y="3531827"/>
            <a:ext cx="740750" cy="726850"/>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3" name="Google Shape;13573;p26"/>
          <p:cNvGrpSpPr/>
          <p:nvPr/>
        </p:nvGrpSpPr>
        <p:grpSpPr>
          <a:xfrm>
            <a:off x="8031201" y="3531827"/>
            <a:ext cx="626550" cy="726850"/>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8" name="Google Shape;13578;p26"/>
          <p:cNvGrpSpPr/>
          <p:nvPr/>
        </p:nvGrpSpPr>
        <p:grpSpPr>
          <a:xfrm>
            <a:off x="9502826" y="3581877"/>
            <a:ext cx="726800" cy="626750"/>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99" name="Google Shape;13599;p26"/>
          <p:cNvGrpSpPr/>
          <p:nvPr/>
        </p:nvGrpSpPr>
        <p:grpSpPr>
          <a:xfrm>
            <a:off x="10929951" y="3531827"/>
            <a:ext cx="726850" cy="726850"/>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02" name="Google Shape;13602;p26"/>
          <p:cNvGrpSpPr/>
          <p:nvPr/>
        </p:nvGrpSpPr>
        <p:grpSpPr>
          <a:xfrm>
            <a:off x="12459912" y="3532600"/>
            <a:ext cx="725300" cy="725300"/>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15" name="Google Shape;13615;p26"/>
          <p:cNvGrpSpPr/>
          <p:nvPr/>
        </p:nvGrpSpPr>
        <p:grpSpPr>
          <a:xfrm>
            <a:off x="13914027" y="3532577"/>
            <a:ext cx="726850" cy="725350"/>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0" name="Google Shape;13620;p26"/>
          <p:cNvGrpSpPr/>
          <p:nvPr/>
        </p:nvGrpSpPr>
        <p:grpSpPr>
          <a:xfrm>
            <a:off x="15457938" y="3532027"/>
            <a:ext cx="726800" cy="726450"/>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6" name="Google Shape;13626;p26"/>
          <p:cNvGrpSpPr/>
          <p:nvPr/>
        </p:nvGrpSpPr>
        <p:grpSpPr>
          <a:xfrm>
            <a:off x="15457913" y="4657038"/>
            <a:ext cx="726850" cy="729400"/>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3" name="Google Shape;13633;p26"/>
          <p:cNvGrpSpPr/>
          <p:nvPr/>
        </p:nvGrpSpPr>
        <p:grpSpPr>
          <a:xfrm>
            <a:off x="13914027" y="4657738"/>
            <a:ext cx="726850" cy="728000"/>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6" name="Google Shape;13636;p26"/>
          <p:cNvGrpSpPr/>
          <p:nvPr/>
        </p:nvGrpSpPr>
        <p:grpSpPr>
          <a:xfrm>
            <a:off x="12459139" y="4658313"/>
            <a:ext cx="726850" cy="726850"/>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0" name="Google Shape;13640;p26"/>
          <p:cNvGrpSpPr/>
          <p:nvPr/>
        </p:nvGrpSpPr>
        <p:grpSpPr>
          <a:xfrm>
            <a:off x="10928001" y="4658313"/>
            <a:ext cx="730750" cy="726850"/>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5" name="Google Shape;13645;p26"/>
          <p:cNvGrpSpPr/>
          <p:nvPr/>
        </p:nvGrpSpPr>
        <p:grpSpPr>
          <a:xfrm>
            <a:off x="9498626" y="4657313"/>
            <a:ext cx="735200" cy="728850"/>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53" name="Google Shape;13653;p26"/>
          <p:cNvGrpSpPr/>
          <p:nvPr/>
        </p:nvGrpSpPr>
        <p:grpSpPr>
          <a:xfrm>
            <a:off x="7981076" y="4658313"/>
            <a:ext cx="726800" cy="726850"/>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1" name="Google Shape;13661;p26"/>
          <p:cNvGrpSpPr/>
          <p:nvPr/>
        </p:nvGrpSpPr>
        <p:grpSpPr>
          <a:xfrm>
            <a:off x="6611426" y="4658288"/>
            <a:ext cx="455300" cy="72690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8" name="Google Shape;13668;p26"/>
          <p:cNvGrpSpPr/>
          <p:nvPr/>
        </p:nvGrpSpPr>
        <p:grpSpPr>
          <a:xfrm>
            <a:off x="4915750" y="4658313"/>
            <a:ext cx="725300" cy="726850"/>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79" name="Google Shape;13679;p26"/>
          <p:cNvGrpSpPr/>
          <p:nvPr/>
        </p:nvGrpSpPr>
        <p:grpSpPr>
          <a:xfrm>
            <a:off x="3430627" y="4658313"/>
            <a:ext cx="726850" cy="726850"/>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5" name="Google Shape;13685;p26"/>
          <p:cNvGrpSpPr/>
          <p:nvPr/>
        </p:nvGrpSpPr>
        <p:grpSpPr>
          <a:xfrm>
            <a:off x="2096676" y="4659088"/>
            <a:ext cx="743800" cy="725300"/>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9" name="Google Shape;13689;p26"/>
          <p:cNvGrpSpPr/>
          <p:nvPr/>
        </p:nvGrpSpPr>
        <p:grpSpPr>
          <a:xfrm>
            <a:off x="2105176" y="5870442"/>
            <a:ext cx="726800" cy="728000"/>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96" name="Google Shape;13696;p26"/>
          <p:cNvGrpSpPr/>
          <p:nvPr/>
        </p:nvGrpSpPr>
        <p:grpSpPr>
          <a:xfrm>
            <a:off x="3429100" y="5870842"/>
            <a:ext cx="729900" cy="7272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5" name="Google Shape;13705;p26"/>
          <p:cNvGrpSpPr/>
          <p:nvPr/>
        </p:nvGrpSpPr>
        <p:grpSpPr>
          <a:xfrm>
            <a:off x="4914977" y="5871017"/>
            <a:ext cx="726850" cy="726850"/>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9" name="Google Shape;13709;p26"/>
          <p:cNvGrpSpPr/>
          <p:nvPr/>
        </p:nvGrpSpPr>
        <p:grpSpPr>
          <a:xfrm>
            <a:off x="6633051" y="5870242"/>
            <a:ext cx="412050" cy="7284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15" name="Google Shape;13715;p26"/>
          <p:cNvGrpSpPr/>
          <p:nvPr/>
        </p:nvGrpSpPr>
        <p:grpSpPr>
          <a:xfrm>
            <a:off x="7981051" y="5871017"/>
            <a:ext cx="726850" cy="726850"/>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1" name="Google Shape;13721;p26"/>
          <p:cNvGrpSpPr/>
          <p:nvPr/>
        </p:nvGrpSpPr>
        <p:grpSpPr>
          <a:xfrm>
            <a:off x="9502801" y="5871017"/>
            <a:ext cx="726850" cy="726850"/>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5" name="Google Shape;13725;p26"/>
          <p:cNvGrpSpPr/>
          <p:nvPr/>
        </p:nvGrpSpPr>
        <p:grpSpPr>
          <a:xfrm>
            <a:off x="10929951" y="5921917"/>
            <a:ext cx="726850" cy="625050"/>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1" name="Google Shape;13731;p26"/>
          <p:cNvGrpSpPr/>
          <p:nvPr/>
        </p:nvGrpSpPr>
        <p:grpSpPr>
          <a:xfrm>
            <a:off x="12399939" y="5870942"/>
            <a:ext cx="845250" cy="727000"/>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7" name="Google Shape;13737;p26"/>
          <p:cNvGrpSpPr/>
          <p:nvPr/>
        </p:nvGrpSpPr>
        <p:grpSpPr>
          <a:xfrm>
            <a:off x="13914800" y="5921942"/>
            <a:ext cx="725300" cy="625000"/>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44" name="Google Shape;13744;p26"/>
          <p:cNvGrpSpPr/>
          <p:nvPr/>
        </p:nvGrpSpPr>
        <p:grpSpPr>
          <a:xfrm>
            <a:off x="15454813" y="5871017"/>
            <a:ext cx="733050" cy="726850"/>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52" name="Google Shape;13752;p26"/>
          <p:cNvGrpSpPr/>
          <p:nvPr/>
        </p:nvGrpSpPr>
        <p:grpSpPr>
          <a:xfrm>
            <a:off x="15457913" y="6909989"/>
            <a:ext cx="726850" cy="726450"/>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61" name="Google Shape;13761;p26"/>
          <p:cNvGrpSpPr/>
          <p:nvPr/>
        </p:nvGrpSpPr>
        <p:grpSpPr>
          <a:xfrm>
            <a:off x="12459162" y="6960612"/>
            <a:ext cx="726800" cy="6252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1" name="Google Shape;13771;p26"/>
          <p:cNvGrpSpPr/>
          <p:nvPr/>
        </p:nvGrpSpPr>
        <p:grpSpPr>
          <a:xfrm>
            <a:off x="11003251" y="6909212"/>
            <a:ext cx="580250" cy="728000"/>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4" name="Google Shape;13774;p26"/>
          <p:cNvGrpSpPr/>
          <p:nvPr/>
        </p:nvGrpSpPr>
        <p:grpSpPr>
          <a:xfrm>
            <a:off x="13914027" y="6960689"/>
            <a:ext cx="726850" cy="625050"/>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0" name="Google Shape;13780;p26"/>
          <p:cNvGrpSpPr/>
          <p:nvPr/>
        </p:nvGrpSpPr>
        <p:grpSpPr>
          <a:xfrm>
            <a:off x="9542151" y="6908139"/>
            <a:ext cx="648150" cy="730150"/>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5" name="Google Shape;13785;p26"/>
          <p:cNvGrpSpPr/>
          <p:nvPr/>
        </p:nvGrpSpPr>
        <p:grpSpPr>
          <a:xfrm>
            <a:off x="7980301" y="6960639"/>
            <a:ext cx="728350" cy="625150"/>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96" name="Google Shape;13796;p26"/>
          <p:cNvGrpSpPr/>
          <p:nvPr/>
        </p:nvGrpSpPr>
        <p:grpSpPr>
          <a:xfrm>
            <a:off x="6467176" y="6909039"/>
            <a:ext cx="743800" cy="728350"/>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00" name="Google Shape;13800;p26"/>
          <p:cNvGrpSpPr/>
          <p:nvPr/>
        </p:nvGrpSpPr>
        <p:grpSpPr>
          <a:xfrm>
            <a:off x="4914977" y="6909812"/>
            <a:ext cx="726850" cy="726800"/>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1" name="Google Shape;13811;p26"/>
          <p:cNvGrpSpPr/>
          <p:nvPr/>
        </p:nvGrpSpPr>
        <p:grpSpPr>
          <a:xfrm>
            <a:off x="3389427" y="6909962"/>
            <a:ext cx="809250" cy="726500"/>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5" name="Google Shape;13815;p26"/>
          <p:cNvGrpSpPr/>
          <p:nvPr/>
        </p:nvGrpSpPr>
        <p:grpSpPr>
          <a:xfrm>
            <a:off x="2198501" y="6909289"/>
            <a:ext cx="540150" cy="727850"/>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3" name="Google Shape;13823;p26"/>
          <p:cNvGrpSpPr/>
          <p:nvPr/>
        </p:nvGrpSpPr>
        <p:grpSpPr>
          <a:xfrm>
            <a:off x="2105176" y="8027451"/>
            <a:ext cx="726800" cy="474350"/>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6" name="Google Shape;13826;p26"/>
          <p:cNvGrpSpPr/>
          <p:nvPr/>
        </p:nvGrpSpPr>
        <p:grpSpPr>
          <a:xfrm>
            <a:off x="3459950" y="7901201"/>
            <a:ext cx="668200" cy="726850"/>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4" name="Google Shape;13834;p26"/>
          <p:cNvGrpSpPr/>
          <p:nvPr/>
        </p:nvGrpSpPr>
        <p:grpSpPr>
          <a:xfrm>
            <a:off x="5008350" y="7901976"/>
            <a:ext cx="540100" cy="725300"/>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8" name="Google Shape;13838;p26"/>
          <p:cNvGrpSpPr/>
          <p:nvPr/>
        </p:nvGrpSpPr>
        <p:grpSpPr>
          <a:xfrm>
            <a:off x="6469426" y="7899651"/>
            <a:ext cx="739300" cy="729950"/>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47" name="Google Shape;13847;p26"/>
          <p:cNvGrpSpPr/>
          <p:nvPr/>
        </p:nvGrpSpPr>
        <p:grpSpPr>
          <a:xfrm>
            <a:off x="8016826" y="7900251"/>
            <a:ext cx="655300" cy="728750"/>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0" name="Google Shape;13850;p26"/>
          <p:cNvGrpSpPr/>
          <p:nvPr/>
        </p:nvGrpSpPr>
        <p:grpSpPr>
          <a:xfrm>
            <a:off x="9502801" y="7952026"/>
            <a:ext cx="726850" cy="6252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9" name="Google Shape;13859;p26"/>
          <p:cNvGrpSpPr/>
          <p:nvPr/>
        </p:nvGrpSpPr>
        <p:grpSpPr>
          <a:xfrm>
            <a:off x="10925751" y="7900351"/>
            <a:ext cx="735250" cy="728550"/>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2" name="Google Shape;13862;p26"/>
          <p:cNvGrpSpPr/>
          <p:nvPr/>
        </p:nvGrpSpPr>
        <p:grpSpPr>
          <a:xfrm>
            <a:off x="12510839" y="7901226"/>
            <a:ext cx="623450" cy="726800"/>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9" name="Google Shape;13869;p26"/>
          <p:cNvGrpSpPr/>
          <p:nvPr/>
        </p:nvGrpSpPr>
        <p:grpSpPr>
          <a:xfrm>
            <a:off x="13906300" y="7901001"/>
            <a:ext cx="742300" cy="727250"/>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72" name="Google Shape;13872;p26"/>
          <p:cNvGrpSpPr/>
          <p:nvPr/>
        </p:nvGrpSpPr>
        <p:grpSpPr>
          <a:xfrm>
            <a:off x="15457938" y="7901951"/>
            <a:ext cx="726800" cy="725350"/>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878" name="Google Shape;13878;p26"/>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اهداف و نتایج</a:t>
            </a:r>
            <a:endParaRPr sz="3200" kern="0" dirty="0">
              <a:cs typeface="B Nazanin" panose="00000700000000000000" pitchFamily="2" charset="-78"/>
              <a:sym typeface="Arial"/>
            </a:endParaRPr>
          </a:p>
        </p:txBody>
      </p:sp>
      <p:sp>
        <p:nvSpPr>
          <p:cNvPr id="13879" name="Google Shape;13879;p26"/>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3885" name="Google Shape;13885;p27"/>
          <p:cNvGrpSpPr/>
          <p:nvPr/>
        </p:nvGrpSpPr>
        <p:grpSpPr>
          <a:xfrm>
            <a:off x="5083317" y="3535513"/>
            <a:ext cx="713474" cy="706478"/>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10" name="Google Shape;13910;p27"/>
          <p:cNvGrpSpPr/>
          <p:nvPr/>
        </p:nvGrpSpPr>
        <p:grpSpPr>
          <a:xfrm>
            <a:off x="6545806" y="3532822"/>
            <a:ext cx="685012" cy="710604"/>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14" name="Google Shape;13914;p27"/>
          <p:cNvGrpSpPr/>
          <p:nvPr/>
        </p:nvGrpSpPr>
        <p:grpSpPr>
          <a:xfrm>
            <a:off x="3595173" y="3531149"/>
            <a:ext cx="714910" cy="712278"/>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17" name="Google Shape;13917;p27"/>
          <p:cNvGrpSpPr/>
          <p:nvPr/>
        </p:nvGrpSpPr>
        <p:grpSpPr>
          <a:xfrm>
            <a:off x="9645989" y="3534198"/>
            <a:ext cx="576782" cy="709468"/>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26" name="Google Shape;13926;p27"/>
          <p:cNvGrpSpPr/>
          <p:nvPr/>
        </p:nvGrpSpPr>
        <p:grpSpPr>
          <a:xfrm>
            <a:off x="11033019" y="3531386"/>
            <a:ext cx="712038" cy="710604"/>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33" name="Google Shape;13933;p27"/>
          <p:cNvGrpSpPr/>
          <p:nvPr/>
        </p:nvGrpSpPr>
        <p:grpSpPr>
          <a:xfrm>
            <a:off x="12548189" y="3534199"/>
            <a:ext cx="712038" cy="707794"/>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938" name="Google Shape;13938;p27"/>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3939" name="Google Shape;13939;p27"/>
          <p:cNvGrpSpPr/>
          <p:nvPr/>
        </p:nvGrpSpPr>
        <p:grpSpPr>
          <a:xfrm>
            <a:off x="15484592" y="3535632"/>
            <a:ext cx="709228" cy="710664"/>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43" name="Google Shape;13943;p27"/>
          <p:cNvGrpSpPr/>
          <p:nvPr/>
        </p:nvGrpSpPr>
        <p:grpSpPr>
          <a:xfrm>
            <a:off x="15480287" y="4583720"/>
            <a:ext cx="713534" cy="709168"/>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47" name="Google Shape;13947;p27"/>
          <p:cNvGrpSpPr/>
          <p:nvPr/>
        </p:nvGrpSpPr>
        <p:grpSpPr>
          <a:xfrm>
            <a:off x="14014984" y="4583720"/>
            <a:ext cx="710604" cy="709168"/>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54" name="Google Shape;13954;p27"/>
          <p:cNvGrpSpPr/>
          <p:nvPr/>
        </p:nvGrpSpPr>
        <p:grpSpPr>
          <a:xfrm>
            <a:off x="12546755" y="4585094"/>
            <a:ext cx="712038" cy="709228"/>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60" name="Google Shape;13960;p27"/>
          <p:cNvGrpSpPr/>
          <p:nvPr/>
        </p:nvGrpSpPr>
        <p:grpSpPr>
          <a:xfrm>
            <a:off x="11028713" y="4585094"/>
            <a:ext cx="712098" cy="710664"/>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971" name="Google Shape;13971;p27"/>
          <p:cNvGrpSpPr/>
          <p:nvPr/>
        </p:nvGrpSpPr>
        <p:grpSpPr>
          <a:xfrm>
            <a:off x="9540570" y="4711861"/>
            <a:ext cx="710664" cy="455698"/>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977" name="Google Shape;13977;p27"/>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8" name="Google Shape;13978;p27"/>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79" name="Google Shape;13979;p27"/>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0" name="Google Shape;13980;p27"/>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1" name="Google Shape;13981;p27"/>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2" name="Google Shape;13982;p27"/>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3" name="Google Shape;13983;p27"/>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4" name="Google Shape;13984;p27"/>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5" name="Google Shape;13985;p27"/>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6" name="Google Shape;13986;p27"/>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7" name="Google Shape;13987;p27"/>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8" name="Google Shape;13988;p27"/>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89" name="Google Shape;13989;p27"/>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0" name="Google Shape;13990;p27"/>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1" name="Google Shape;13991;p27"/>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2" name="Google Shape;13992;p27"/>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3" name="Google Shape;13993;p27"/>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4" name="Google Shape;13994;p27"/>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5" name="Google Shape;13995;p27"/>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6" name="Google Shape;13996;p27"/>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7" name="Google Shape;13997;p27"/>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8" name="Google Shape;13998;p27"/>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99" name="Google Shape;13999;p27"/>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0" name="Google Shape;14000;p27"/>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1" name="Google Shape;14001;p27"/>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2" name="Google Shape;14002;p27"/>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3" name="Google Shape;14003;p27"/>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4" name="Google Shape;14004;p27"/>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5" name="Google Shape;14005;p27"/>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6" name="Google Shape;14006;p27"/>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7" name="Google Shape;14007;p27"/>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8" name="Google Shape;14008;p27"/>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09" name="Google Shape;14009;p27"/>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010" name="Google Shape;14010;p27"/>
          <p:cNvGrpSpPr/>
          <p:nvPr/>
        </p:nvGrpSpPr>
        <p:grpSpPr>
          <a:xfrm>
            <a:off x="6491692" y="4582165"/>
            <a:ext cx="723460" cy="717838"/>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23" name="Google Shape;14023;p27"/>
          <p:cNvGrpSpPr/>
          <p:nvPr/>
        </p:nvGrpSpPr>
        <p:grpSpPr>
          <a:xfrm>
            <a:off x="5088997" y="4582104"/>
            <a:ext cx="706358" cy="710664"/>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36" name="Google Shape;14036;p27"/>
          <p:cNvGrpSpPr/>
          <p:nvPr/>
        </p:nvGrpSpPr>
        <p:grpSpPr>
          <a:xfrm>
            <a:off x="3562406" y="4583720"/>
            <a:ext cx="736316" cy="710604"/>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041" name="Google Shape;14041;p27"/>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042" name="Google Shape;14042;p27"/>
          <p:cNvGrpSpPr/>
          <p:nvPr/>
        </p:nvGrpSpPr>
        <p:grpSpPr>
          <a:xfrm>
            <a:off x="2082813" y="5671631"/>
            <a:ext cx="713534" cy="713474"/>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059" name="Google Shape;14059;p27"/>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060" name="Google Shape;14060;p27"/>
          <p:cNvGrpSpPr/>
          <p:nvPr/>
        </p:nvGrpSpPr>
        <p:grpSpPr>
          <a:xfrm>
            <a:off x="5086187" y="5673005"/>
            <a:ext cx="712038" cy="713474"/>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69" name="Google Shape;14069;p27"/>
          <p:cNvGrpSpPr/>
          <p:nvPr/>
        </p:nvGrpSpPr>
        <p:grpSpPr>
          <a:xfrm>
            <a:off x="6467477" y="5672646"/>
            <a:ext cx="740562" cy="713892"/>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73" name="Google Shape;14073;p27"/>
          <p:cNvGrpSpPr/>
          <p:nvPr/>
        </p:nvGrpSpPr>
        <p:grpSpPr>
          <a:xfrm>
            <a:off x="8045371" y="5673004"/>
            <a:ext cx="712038" cy="704984"/>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89" name="Google Shape;14089;p27"/>
          <p:cNvGrpSpPr/>
          <p:nvPr/>
        </p:nvGrpSpPr>
        <p:grpSpPr>
          <a:xfrm>
            <a:off x="9539195" y="5667444"/>
            <a:ext cx="712038" cy="716224"/>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92" name="Google Shape;14092;p27"/>
          <p:cNvGrpSpPr/>
          <p:nvPr/>
        </p:nvGrpSpPr>
        <p:grpSpPr>
          <a:xfrm>
            <a:off x="11025903" y="5687297"/>
            <a:ext cx="714910" cy="676402"/>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097" name="Google Shape;14097;p27"/>
          <p:cNvGrpSpPr/>
          <p:nvPr/>
        </p:nvGrpSpPr>
        <p:grpSpPr>
          <a:xfrm>
            <a:off x="12592318" y="5671989"/>
            <a:ext cx="619536" cy="710246"/>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102" name="Google Shape;14102;p27"/>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3" name="Google Shape;14103;p27"/>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104" name="Google Shape;14104;p27"/>
          <p:cNvGrpSpPr/>
          <p:nvPr/>
        </p:nvGrpSpPr>
        <p:grpSpPr>
          <a:xfrm>
            <a:off x="15503068" y="6842116"/>
            <a:ext cx="702112" cy="710604"/>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121" name="Google Shape;14121;p27"/>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22" name="Google Shape;14122;p27"/>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23" name="Google Shape;14123;p27"/>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24" name="Google Shape;14124;p27"/>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125" name="Google Shape;14125;p27"/>
          <p:cNvGrpSpPr/>
          <p:nvPr/>
        </p:nvGrpSpPr>
        <p:grpSpPr>
          <a:xfrm>
            <a:off x="12546755" y="6844986"/>
            <a:ext cx="712038" cy="710604"/>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28" name="Google Shape;14128;p27"/>
          <p:cNvGrpSpPr/>
          <p:nvPr/>
        </p:nvGrpSpPr>
        <p:grpSpPr>
          <a:xfrm>
            <a:off x="11027279" y="6840682"/>
            <a:ext cx="712098" cy="710664"/>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134" name="Google Shape;14134;p27"/>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135" name="Google Shape;14135;p27"/>
          <p:cNvGrpSpPr/>
          <p:nvPr/>
        </p:nvGrpSpPr>
        <p:grpSpPr>
          <a:xfrm>
            <a:off x="8048182" y="6842116"/>
            <a:ext cx="702112" cy="710604"/>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149" name="Google Shape;14149;p27"/>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4150" name="Google Shape;14150;p27"/>
          <p:cNvGrpSpPr/>
          <p:nvPr/>
        </p:nvGrpSpPr>
        <p:grpSpPr>
          <a:xfrm>
            <a:off x="5086186" y="6842116"/>
            <a:ext cx="709168" cy="709228"/>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61" name="Google Shape;14161;p27"/>
          <p:cNvGrpSpPr/>
          <p:nvPr/>
        </p:nvGrpSpPr>
        <p:grpSpPr>
          <a:xfrm>
            <a:off x="3556725" y="6861491"/>
            <a:ext cx="719154" cy="676102"/>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65" name="Google Shape;14165;p27"/>
          <p:cNvGrpSpPr/>
          <p:nvPr/>
        </p:nvGrpSpPr>
        <p:grpSpPr>
          <a:xfrm>
            <a:off x="2182493" y="6840683"/>
            <a:ext cx="582522" cy="713474"/>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74" name="Google Shape;14174;p27"/>
          <p:cNvGrpSpPr/>
          <p:nvPr/>
        </p:nvGrpSpPr>
        <p:grpSpPr>
          <a:xfrm>
            <a:off x="2117017" y="7978461"/>
            <a:ext cx="714910" cy="712038"/>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81" name="Google Shape;14181;p27"/>
          <p:cNvGrpSpPr/>
          <p:nvPr/>
        </p:nvGrpSpPr>
        <p:grpSpPr>
          <a:xfrm>
            <a:off x="3563841" y="7980972"/>
            <a:ext cx="707794" cy="708092"/>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94" name="Google Shape;14194;p27"/>
          <p:cNvGrpSpPr/>
          <p:nvPr/>
        </p:nvGrpSpPr>
        <p:grpSpPr>
          <a:xfrm>
            <a:off x="5088997" y="8009675"/>
            <a:ext cx="712038" cy="653798"/>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02" name="Google Shape;14202;p27"/>
          <p:cNvGrpSpPr/>
          <p:nvPr/>
        </p:nvGrpSpPr>
        <p:grpSpPr>
          <a:xfrm>
            <a:off x="6495999" y="7982527"/>
            <a:ext cx="712038" cy="712278"/>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08" name="Google Shape;14208;p27"/>
          <p:cNvGrpSpPr/>
          <p:nvPr/>
        </p:nvGrpSpPr>
        <p:grpSpPr>
          <a:xfrm>
            <a:off x="8062302" y="7979797"/>
            <a:ext cx="710660" cy="706358"/>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11" name="Google Shape;14211;p27"/>
          <p:cNvGrpSpPr/>
          <p:nvPr/>
        </p:nvGrpSpPr>
        <p:grpSpPr>
          <a:xfrm>
            <a:off x="9539195" y="7979897"/>
            <a:ext cx="712038" cy="712038"/>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15" name="Google Shape;14215;p27"/>
          <p:cNvGrpSpPr/>
          <p:nvPr/>
        </p:nvGrpSpPr>
        <p:grpSpPr>
          <a:xfrm>
            <a:off x="11044379" y="7979897"/>
            <a:ext cx="712038" cy="706358"/>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19" name="Google Shape;14219;p27"/>
          <p:cNvGrpSpPr/>
          <p:nvPr/>
        </p:nvGrpSpPr>
        <p:grpSpPr>
          <a:xfrm>
            <a:off x="12546754" y="7978460"/>
            <a:ext cx="729140" cy="71150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26" name="Google Shape;14226;p27"/>
          <p:cNvGrpSpPr/>
          <p:nvPr/>
        </p:nvGrpSpPr>
        <p:grpSpPr>
          <a:xfrm>
            <a:off x="13995015" y="7979897"/>
            <a:ext cx="712038" cy="713474"/>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43" name="Google Shape;14243;p27"/>
          <p:cNvGrpSpPr/>
          <p:nvPr/>
        </p:nvGrpSpPr>
        <p:grpSpPr>
          <a:xfrm>
            <a:off x="15481721" y="7985219"/>
            <a:ext cx="712098" cy="706718"/>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249" name="Google Shape;14249;p27"/>
          <p:cNvGrpSpPr/>
          <p:nvPr/>
        </p:nvGrpSpPr>
        <p:grpSpPr>
          <a:xfrm>
            <a:off x="8046746" y="3535632"/>
            <a:ext cx="716344" cy="710664"/>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4256" name="Google Shape;14256;p27"/>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عناصر اینفوگرافیک</a:t>
            </a:r>
            <a:endParaRPr sz="3200" kern="0" dirty="0">
              <a:cs typeface="B Nazanin" panose="00000700000000000000" pitchFamily="2" charset="-78"/>
              <a:sym typeface="Arial"/>
            </a:endParaRPr>
          </a:p>
        </p:txBody>
      </p:sp>
      <p:sp>
        <p:nvSpPr>
          <p:cNvPr id="14257" name="Google Shape;14257;p27"/>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7325360" y="8623800"/>
            <a:ext cx="372600" cy="615600"/>
            <a:chOff x="0" y="0"/>
            <a:chExt cx="496800" cy="820800"/>
          </a:xfrm>
        </p:grpSpPr>
        <p:sp>
          <p:nvSpPr>
            <p:cNvPr id="9" name="Freeform 9"/>
            <p:cNvSpPr/>
            <p:nvPr/>
          </p:nvSpPr>
          <p:spPr>
            <a:xfrm>
              <a:off x="0" y="0"/>
              <a:ext cx="496824" cy="820801"/>
            </a:xfrm>
            <a:custGeom>
              <a:avLst/>
              <a:gdLst/>
              <a:ahLst/>
              <a:cxnLst/>
              <a:rect l="l" t="t" r="r" b="b"/>
              <a:pathLst>
                <a:path w="496824" h="820801">
                  <a:moveTo>
                    <a:pt x="0" y="820801"/>
                  </a:moveTo>
                  <a:cubicBezTo>
                    <a:pt x="0" y="599313"/>
                    <a:pt x="0" y="384302"/>
                    <a:pt x="0" y="169418"/>
                  </a:cubicBezTo>
                  <a:cubicBezTo>
                    <a:pt x="165608" y="110744"/>
                    <a:pt x="331216" y="58674"/>
                    <a:pt x="496824" y="0"/>
                  </a:cubicBezTo>
                  <a:cubicBezTo>
                    <a:pt x="496824" y="234569"/>
                    <a:pt x="496824" y="488569"/>
                    <a:pt x="496824" y="723138"/>
                  </a:cubicBezTo>
                  <a:cubicBezTo>
                    <a:pt x="0" y="820801"/>
                    <a:pt x="496824" y="723138"/>
                    <a:pt x="0" y="820801"/>
                  </a:cubicBezTo>
                  <a:close/>
                </a:path>
              </a:pathLst>
            </a:custGeom>
            <a:solidFill>
              <a:srgbClr val="2AAAE2"/>
            </a:solidFill>
          </p:spPr>
        </p:sp>
      </p:grpSp>
      <p:grpSp>
        <p:nvGrpSpPr>
          <p:cNvPr id="10" name="Group 10"/>
          <p:cNvGrpSpPr/>
          <p:nvPr/>
        </p:nvGrpSpPr>
        <p:grpSpPr>
          <a:xfrm>
            <a:off x="17697420" y="8623800"/>
            <a:ext cx="97200" cy="583200"/>
            <a:chOff x="0" y="0"/>
            <a:chExt cx="129600" cy="777600"/>
          </a:xfrm>
        </p:grpSpPr>
        <p:sp>
          <p:nvSpPr>
            <p:cNvPr id="11" name="Freeform 11"/>
            <p:cNvSpPr/>
            <p:nvPr/>
          </p:nvSpPr>
          <p:spPr>
            <a:xfrm>
              <a:off x="0" y="0"/>
              <a:ext cx="129540" cy="777494"/>
            </a:xfrm>
            <a:custGeom>
              <a:avLst/>
              <a:gdLst/>
              <a:ahLst/>
              <a:cxnLst/>
              <a:rect l="l" t="t" r="r" b="b"/>
              <a:pathLst>
                <a:path w="129540" h="777494">
                  <a:moveTo>
                    <a:pt x="129540" y="110109"/>
                  </a:moveTo>
                  <a:cubicBezTo>
                    <a:pt x="129540" y="330454"/>
                    <a:pt x="129540" y="557276"/>
                    <a:pt x="129540" y="777494"/>
                  </a:cubicBezTo>
                  <a:cubicBezTo>
                    <a:pt x="86360" y="758190"/>
                    <a:pt x="43180" y="738759"/>
                    <a:pt x="0" y="719328"/>
                  </a:cubicBezTo>
                  <a:cubicBezTo>
                    <a:pt x="0" y="479552"/>
                    <a:pt x="0" y="239776"/>
                    <a:pt x="0" y="0"/>
                  </a:cubicBezTo>
                  <a:cubicBezTo>
                    <a:pt x="43180" y="38862"/>
                    <a:pt x="86360" y="71247"/>
                    <a:pt x="129540" y="110109"/>
                  </a:cubicBezTo>
                  <a:close/>
                </a:path>
              </a:pathLst>
            </a:custGeom>
            <a:solidFill>
              <a:srgbClr val="135268"/>
            </a:solidFill>
          </p:spPr>
        </p:sp>
      </p:grpSp>
      <p:grpSp>
        <p:nvGrpSpPr>
          <p:cNvPr id="12" name="Group 12"/>
          <p:cNvGrpSpPr/>
          <p:nvPr/>
        </p:nvGrpSpPr>
        <p:grpSpPr>
          <a:xfrm>
            <a:off x="17681220" y="9287460"/>
            <a:ext cx="518400" cy="405000"/>
            <a:chOff x="0" y="0"/>
            <a:chExt cx="691200" cy="540000"/>
          </a:xfrm>
        </p:grpSpPr>
        <p:sp>
          <p:nvSpPr>
            <p:cNvPr id="13" name="Freeform 13"/>
            <p:cNvSpPr/>
            <p:nvPr/>
          </p:nvSpPr>
          <p:spPr>
            <a:xfrm>
              <a:off x="0" y="0"/>
              <a:ext cx="691261" cy="540004"/>
            </a:xfrm>
            <a:custGeom>
              <a:avLst/>
              <a:gdLst/>
              <a:ahLst/>
              <a:cxnLst/>
              <a:rect l="l" t="t" r="r" b="b"/>
              <a:pathLst>
                <a:path w="691261" h="540004">
                  <a:moveTo>
                    <a:pt x="0" y="0"/>
                  </a:moveTo>
                  <a:cubicBezTo>
                    <a:pt x="0" y="101600"/>
                    <a:pt x="0" y="196977"/>
                    <a:pt x="0" y="298577"/>
                  </a:cubicBezTo>
                  <a:cubicBezTo>
                    <a:pt x="232537" y="381127"/>
                    <a:pt x="465074" y="457454"/>
                    <a:pt x="691261" y="540004"/>
                  </a:cubicBezTo>
                  <a:cubicBezTo>
                    <a:pt x="691261" y="438404"/>
                    <a:pt x="691261" y="343027"/>
                    <a:pt x="691261" y="241427"/>
                  </a:cubicBezTo>
                  <a:cubicBezTo>
                    <a:pt x="465074" y="165227"/>
                    <a:pt x="232537" y="82550"/>
                    <a:pt x="0" y="0"/>
                  </a:cubicBezTo>
                  <a:close/>
                </a:path>
              </a:pathLst>
            </a:custGeom>
            <a:solidFill>
              <a:srgbClr val="135268"/>
            </a:solidFill>
          </p:spPr>
        </p:sp>
      </p:grpSp>
      <p:grpSp>
        <p:nvGrpSpPr>
          <p:cNvPr id="14" name="Group 14"/>
          <p:cNvGrpSpPr/>
          <p:nvPr/>
        </p:nvGrpSpPr>
        <p:grpSpPr>
          <a:xfrm>
            <a:off x="17697420" y="9741060"/>
            <a:ext cx="502200" cy="291600"/>
            <a:chOff x="0" y="0"/>
            <a:chExt cx="669600" cy="388800"/>
          </a:xfrm>
        </p:grpSpPr>
        <p:sp>
          <p:nvSpPr>
            <p:cNvPr id="15" name="Freeform 15"/>
            <p:cNvSpPr/>
            <p:nvPr/>
          </p:nvSpPr>
          <p:spPr>
            <a:xfrm>
              <a:off x="0" y="0"/>
              <a:ext cx="669544" cy="388747"/>
            </a:xfrm>
            <a:custGeom>
              <a:avLst/>
              <a:gdLst/>
              <a:ahLst/>
              <a:cxnLst/>
              <a:rect l="l" t="t" r="r" b="b"/>
              <a:pathLst>
                <a:path w="669544" h="388747">
                  <a:moveTo>
                    <a:pt x="669544" y="147447"/>
                  </a:moveTo>
                  <a:cubicBezTo>
                    <a:pt x="0" y="0"/>
                    <a:pt x="669544" y="147447"/>
                    <a:pt x="0" y="0"/>
                  </a:cubicBezTo>
                  <a:cubicBezTo>
                    <a:pt x="0" y="134112"/>
                    <a:pt x="0" y="261493"/>
                    <a:pt x="0" y="388747"/>
                  </a:cubicBezTo>
                  <a:cubicBezTo>
                    <a:pt x="223139" y="388747"/>
                    <a:pt x="446405" y="388747"/>
                    <a:pt x="669544" y="388747"/>
                  </a:cubicBezTo>
                </a:path>
              </a:pathLst>
            </a:custGeom>
            <a:solidFill>
              <a:srgbClr val="135268"/>
            </a:solidFill>
          </p:spPr>
        </p:sp>
      </p:grpSp>
      <p:grpSp>
        <p:nvGrpSpPr>
          <p:cNvPr id="16" name="Group 16"/>
          <p:cNvGrpSpPr/>
          <p:nvPr/>
        </p:nvGrpSpPr>
        <p:grpSpPr>
          <a:xfrm>
            <a:off x="17066160" y="9044460"/>
            <a:ext cx="113400" cy="226800"/>
            <a:chOff x="0" y="0"/>
            <a:chExt cx="151200" cy="302400"/>
          </a:xfrm>
        </p:grpSpPr>
        <p:sp>
          <p:nvSpPr>
            <p:cNvPr id="17" name="Freeform 17"/>
            <p:cNvSpPr/>
            <p:nvPr/>
          </p:nvSpPr>
          <p:spPr>
            <a:xfrm>
              <a:off x="0" y="0"/>
              <a:ext cx="151257" cy="302387"/>
            </a:xfrm>
            <a:custGeom>
              <a:avLst/>
              <a:gdLst/>
              <a:ahLst/>
              <a:cxnLst/>
              <a:rect l="l" t="t" r="r" b="b"/>
              <a:pathLst>
                <a:path w="151257" h="302387">
                  <a:moveTo>
                    <a:pt x="0" y="0"/>
                  </a:moveTo>
                  <a:cubicBezTo>
                    <a:pt x="0" y="73914"/>
                    <a:pt x="0" y="141097"/>
                    <a:pt x="0" y="208280"/>
                  </a:cubicBezTo>
                  <a:cubicBezTo>
                    <a:pt x="54483" y="241935"/>
                    <a:pt x="102870" y="268732"/>
                    <a:pt x="151257" y="302387"/>
                  </a:cubicBezTo>
                  <a:cubicBezTo>
                    <a:pt x="151257" y="228473"/>
                    <a:pt x="151257" y="161290"/>
                    <a:pt x="151257" y="94107"/>
                  </a:cubicBezTo>
                  <a:cubicBezTo>
                    <a:pt x="102870" y="60452"/>
                    <a:pt x="54483" y="33655"/>
                    <a:pt x="0" y="0"/>
                  </a:cubicBezTo>
                  <a:close/>
                </a:path>
              </a:pathLst>
            </a:custGeom>
            <a:solidFill>
              <a:srgbClr val="135268"/>
            </a:solidFill>
          </p:spPr>
        </p:sp>
      </p:grpSp>
      <p:grpSp>
        <p:nvGrpSpPr>
          <p:cNvPr id="18" name="Group 18"/>
          <p:cNvGrpSpPr/>
          <p:nvPr/>
        </p:nvGrpSpPr>
        <p:grpSpPr>
          <a:xfrm>
            <a:off x="16806960" y="9433260"/>
            <a:ext cx="145800" cy="275400"/>
            <a:chOff x="0" y="0"/>
            <a:chExt cx="194400" cy="367200"/>
          </a:xfrm>
        </p:grpSpPr>
        <p:sp>
          <p:nvSpPr>
            <p:cNvPr id="19" name="Freeform 19"/>
            <p:cNvSpPr/>
            <p:nvPr/>
          </p:nvSpPr>
          <p:spPr>
            <a:xfrm>
              <a:off x="0" y="0"/>
              <a:ext cx="194437" cy="367284"/>
            </a:xfrm>
            <a:custGeom>
              <a:avLst/>
              <a:gdLst/>
              <a:ahLst/>
              <a:cxnLst/>
              <a:rect l="l" t="t" r="r" b="b"/>
              <a:pathLst>
                <a:path w="194437" h="367284">
                  <a:moveTo>
                    <a:pt x="0" y="0"/>
                  </a:moveTo>
                  <a:cubicBezTo>
                    <a:pt x="0" y="103124"/>
                    <a:pt x="0" y="206121"/>
                    <a:pt x="0" y="309245"/>
                  </a:cubicBezTo>
                  <a:cubicBezTo>
                    <a:pt x="66802" y="328549"/>
                    <a:pt x="127635" y="347853"/>
                    <a:pt x="194437" y="367284"/>
                  </a:cubicBezTo>
                  <a:cubicBezTo>
                    <a:pt x="194437" y="277114"/>
                    <a:pt x="194437" y="193294"/>
                    <a:pt x="194437" y="103124"/>
                  </a:cubicBezTo>
                  <a:cubicBezTo>
                    <a:pt x="127635" y="64389"/>
                    <a:pt x="66802" y="32258"/>
                    <a:pt x="0" y="0"/>
                  </a:cubicBezTo>
                  <a:close/>
                </a:path>
              </a:pathLst>
            </a:custGeom>
            <a:solidFill>
              <a:srgbClr val="135268"/>
            </a:solidFill>
          </p:spPr>
        </p:sp>
      </p:grpSp>
      <p:grpSp>
        <p:nvGrpSpPr>
          <p:cNvPr id="20" name="Group 20"/>
          <p:cNvGrpSpPr/>
          <p:nvPr/>
        </p:nvGrpSpPr>
        <p:grpSpPr>
          <a:xfrm>
            <a:off x="15478560" y="9741060"/>
            <a:ext cx="2218860" cy="291600"/>
            <a:chOff x="0" y="0"/>
            <a:chExt cx="2958480" cy="388800"/>
          </a:xfrm>
        </p:grpSpPr>
        <p:sp>
          <p:nvSpPr>
            <p:cNvPr id="21" name="Freeform 21"/>
            <p:cNvSpPr/>
            <p:nvPr/>
          </p:nvSpPr>
          <p:spPr>
            <a:xfrm>
              <a:off x="0" y="0"/>
              <a:ext cx="2958465" cy="388747"/>
            </a:xfrm>
            <a:custGeom>
              <a:avLst/>
              <a:gdLst/>
              <a:ahLst/>
              <a:cxnLst/>
              <a:rect l="l" t="t" r="r" b="b"/>
              <a:pathLst>
                <a:path w="2958465" h="388747">
                  <a:moveTo>
                    <a:pt x="2958465" y="0"/>
                  </a:moveTo>
                  <a:cubicBezTo>
                    <a:pt x="2958465" y="134112"/>
                    <a:pt x="2958465" y="261493"/>
                    <a:pt x="2958465" y="388747"/>
                  </a:cubicBezTo>
                  <a:cubicBezTo>
                    <a:pt x="1972310" y="388747"/>
                    <a:pt x="986155" y="388747"/>
                    <a:pt x="0" y="388747"/>
                  </a:cubicBezTo>
                  <a:cubicBezTo>
                    <a:pt x="986155" y="261493"/>
                    <a:pt x="1972310" y="134112"/>
                    <a:pt x="2958465" y="0"/>
                  </a:cubicBezTo>
                  <a:close/>
                </a:path>
              </a:pathLst>
            </a:custGeom>
            <a:solidFill>
              <a:srgbClr val="2AAAE2"/>
            </a:solidFill>
          </p:spPr>
        </p:sp>
      </p:grpSp>
      <p:grpSp>
        <p:nvGrpSpPr>
          <p:cNvPr id="22" name="Group 22"/>
          <p:cNvGrpSpPr/>
          <p:nvPr/>
        </p:nvGrpSpPr>
        <p:grpSpPr>
          <a:xfrm>
            <a:off x="16952760" y="9287460"/>
            <a:ext cx="729000" cy="421200"/>
            <a:chOff x="0" y="0"/>
            <a:chExt cx="972000" cy="561600"/>
          </a:xfrm>
        </p:grpSpPr>
        <p:sp>
          <p:nvSpPr>
            <p:cNvPr id="23" name="Freeform 23"/>
            <p:cNvSpPr/>
            <p:nvPr/>
          </p:nvSpPr>
          <p:spPr>
            <a:xfrm>
              <a:off x="0" y="0"/>
              <a:ext cx="972058" cy="561594"/>
            </a:xfrm>
            <a:custGeom>
              <a:avLst/>
              <a:gdLst/>
              <a:ahLst/>
              <a:cxnLst/>
              <a:rect l="l" t="t" r="r" b="b"/>
              <a:pathLst>
                <a:path w="972058" h="561594">
                  <a:moveTo>
                    <a:pt x="972058" y="0"/>
                  </a:moveTo>
                  <a:cubicBezTo>
                    <a:pt x="650240" y="102108"/>
                    <a:pt x="321818" y="197866"/>
                    <a:pt x="0" y="299974"/>
                  </a:cubicBezTo>
                  <a:cubicBezTo>
                    <a:pt x="0" y="389382"/>
                    <a:pt x="0" y="478663"/>
                    <a:pt x="0" y="561594"/>
                  </a:cubicBezTo>
                  <a:cubicBezTo>
                    <a:pt x="321818" y="478663"/>
                    <a:pt x="650240" y="389255"/>
                    <a:pt x="972058" y="299974"/>
                  </a:cubicBezTo>
                  <a:cubicBezTo>
                    <a:pt x="972058" y="197866"/>
                    <a:pt x="972058" y="102108"/>
                    <a:pt x="972058" y="0"/>
                  </a:cubicBezTo>
                  <a:close/>
                </a:path>
              </a:pathLst>
            </a:custGeom>
            <a:solidFill>
              <a:srgbClr val="2AAAE2"/>
            </a:solidFill>
          </p:spPr>
        </p:sp>
      </p:grpSp>
      <p:grpSp>
        <p:nvGrpSpPr>
          <p:cNvPr id="24" name="Group 24"/>
          <p:cNvGrpSpPr/>
          <p:nvPr/>
        </p:nvGrpSpPr>
        <p:grpSpPr>
          <a:xfrm>
            <a:off x="16061760" y="9433260"/>
            <a:ext cx="745200" cy="405000"/>
            <a:chOff x="0" y="0"/>
            <a:chExt cx="993600" cy="540000"/>
          </a:xfrm>
        </p:grpSpPr>
        <p:sp>
          <p:nvSpPr>
            <p:cNvPr id="25" name="Freeform 25"/>
            <p:cNvSpPr/>
            <p:nvPr/>
          </p:nvSpPr>
          <p:spPr>
            <a:xfrm>
              <a:off x="0" y="0"/>
              <a:ext cx="993648" cy="540004"/>
            </a:xfrm>
            <a:custGeom>
              <a:avLst/>
              <a:gdLst/>
              <a:ahLst/>
              <a:cxnLst/>
              <a:rect l="l" t="t" r="r" b="b"/>
              <a:pathLst>
                <a:path w="993648" h="540004">
                  <a:moveTo>
                    <a:pt x="0" y="388493"/>
                  </a:moveTo>
                  <a:cubicBezTo>
                    <a:pt x="0" y="441198"/>
                    <a:pt x="0" y="487299"/>
                    <a:pt x="0" y="540004"/>
                  </a:cubicBezTo>
                  <a:cubicBezTo>
                    <a:pt x="993648" y="316103"/>
                    <a:pt x="0" y="540004"/>
                    <a:pt x="993648" y="316103"/>
                  </a:cubicBezTo>
                  <a:cubicBezTo>
                    <a:pt x="993648" y="210693"/>
                    <a:pt x="993648" y="105410"/>
                    <a:pt x="993648" y="0"/>
                  </a:cubicBezTo>
                  <a:cubicBezTo>
                    <a:pt x="513080" y="191008"/>
                    <a:pt x="480568" y="204089"/>
                    <a:pt x="0" y="388493"/>
                  </a:cubicBezTo>
                  <a:close/>
                </a:path>
              </a:pathLst>
            </a:custGeom>
            <a:solidFill>
              <a:srgbClr val="2AAAE2"/>
            </a:solidFill>
          </p:spPr>
        </p:sp>
      </p:grpSp>
      <p:grpSp>
        <p:nvGrpSpPr>
          <p:cNvPr id="26" name="Group 26"/>
          <p:cNvGrpSpPr/>
          <p:nvPr/>
        </p:nvGrpSpPr>
        <p:grpSpPr>
          <a:xfrm>
            <a:off x="16061760" y="9044460"/>
            <a:ext cx="1004400" cy="534600"/>
            <a:chOff x="0" y="0"/>
            <a:chExt cx="1339200" cy="712800"/>
          </a:xfrm>
        </p:grpSpPr>
        <p:sp>
          <p:nvSpPr>
            <p:cNvPr id="27" name="Freeform 27"/>
            <p:cNvSpPr/>
            <p:nvPr/>
          </p:nvSpPr>
          <p:spPr>
            <a:xfrm>
              <a:off x="0" y="0"/>
              <a:ext cx="1339215" cy="712851"/>
            </a:xfrm>
            <a:custGeom>
              <a:avLst/>
              <a:gdLst/>
              <a:ahLst/>
              <a:cxnLst/>
              <a:rect l="l" t="t" r="r" b="b"/>
              <a:pathLst>
                <a:path w="1339215" h="712851">
                  <a:moveTo>
                    <a:pt x="1339215" y="0"/>
                  </a:moveTo>
                  <a:cubicBezTo>
                    <a:pt x="1339215" y="71882"/>
                    <a:pt x="1339215" y="137287"/>
                    <a:pt x="1339215" y="202692"/>
                  </a:cubicBezTo>
                  <a:cubicBezTo>
                    <a:pt x="897128" y="372745"/>
                    <a:pt x="448564" y="542798"/>
                    <a:pt x="0" y="712851"/>
                  </a:cubicBezTo>
                  <a:cubicBezTo>
                    <a:pt x="0" y="673608"/>
                    <a:pt x="0" y="640969"/>
                    <a:pt x="0" y="608203"/>
                  </a:cubicBezTo>
                  <a:cubicBezTo>
                    <a:pt x="448564" y="405384"/>
                    <a:pt x="897128" y="202692"/>
                    <a:pt x="1339215" y="0"/>
                  </a:cubicBezTo>
                  <a:close/>
                </a:path>
              </a:pathLst>
            </a:custGeom>
            <a:solidFill>
              <a:srgbClr val="2AAAE2"/>
            </a:solidFill>
          </p:spPr>
        </p:sp>
      </p:grpSp>
      <p:grpSp>
        <p:nvGrpSpPr>
          <p:cNvPr id="28" name="Group 28"/>
          <p:cNvGrpSpPr/>
          <p:nvPr/>
        </p:nvGrpSpPr>
        <p:grpSpPr>
          <a:xfrm>
            <a:off x="11340" y="9919260"/>
            <a:ext cx="17200620" cy="113400"/>
            <a:chOff x="0" y="0"/>
            <a:chExt cx="22934160" cy="151200"/>
          </a:xfrm>
        </p:grpSpPr>
        <p:sp>
          <p:nvSpPr>
            <p:cNvPr id="29" name="Freeform 29"/>
            <p:cNvSpPr/>
            <p:nvPr/>
          </p:nvSpPr>
          <p:spPr>
            <a:xfrm>
              <a:off x="0" y="0"/>
              <a:ext cx="22934168" cy="151257"/>
            </a:xfrm>
            <a:custGeom>
              <a:avLst/>
              <a:gdLst/>
              <a:ahLst/>
              <a:cxnLst/>
              <a:rect l="l" t="t" r="r" b="b"/>
              <a:pathLst>
                <a:path w="22934168" h="151257">
                  <a:moveTo>
                    <a:pt x="0" y="151257"/>
                  </a:moveTo>
                  <a:cubicBezTo>
                    <a:pt x="7527798" y="151257"/>
                    <a:pt x="15406370" y="151257"/>
                    <a:pt x="22934168" y="151257"/>
                  </a:cubicBezTo>
                  <a:cubicBezTo>
                    <a:pt x="22934168" y="0"/>
                    <a:pt x="22934168" y="0"/>
                    <a:pt x="22934168" y="0"/>
                  </a:cubicBezTo>
                  <a:cubicBezTo>
                    <a:pt x="15406370" y="0"/>
                    <a:pt x="7527798" y="0"/>
                    <a:pt x="0" y="0"/>
                  </a:cubicBezTo>
                  <a:cubicBezTo>
                    <a:pt x="0" y="151257"/>
                    <a:pt x="0" y="151257"/>
                    <a:pt x="0" y="151257"/>
                  </a:cubicBezTo>
                  <a:close/>
                </a:path>
              </a:pathLst>
            </a:custGeom>
            <a:solidFill>
              <a:srgbClr val="2EA9E1"/>
            </a:solidFill>
          </p:spPr>
        </p:sp>
      </p:grpSp>
      <p:grpSp>
        <p:nvGrpSpPr>
          <p:cNvPr id="30" name="Group 30"/>
          <p:cNvGrpSpPr/>
          <p:nvPr/>
        </p:nvGrpSpPr>
        <p:grpSpPr>
          <a:xfrm rot="5400000">
            <a:off x="16928460" y="149580"/>
            <a:ext cx="1209600" cy="1221480"/>
            <a:chOff x="0" y="0"/>
            <a:chExt cx="1612800" cy="1628640"/>
          </a:xfrm>
        </p:grpSpPr>
        <p:sp>
          <p:nvSpPr>
            <p:cNvPr id="31" name="Freeform 31"/>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32" name="Group 32"/>
          <p:cNvGrpSpPr/>
          <p:nvPr/>
        </p:nvGrpSpPr>
        <p:grpSpPr>
          <a:xfrm>
            <a:off x="2977560" y="8778240"/>
            <a:ext cx="6238620" cy="160920"/>
            <a:chOff x="0" y="0"/>
            <a:chExt cx="8318160" cy="214560"/>
          </a:xfrm>
        </p:grpSpPr>
        <p:sp>
          <p:nvSpPr>
            <p:cNvPr id="33" name="Freeform 33"/>
            <p:cNvSpPr/>
            <p:nvPr/>
          </p:nvSpPr>
          <p:spPr>
            <a:xfrm>
              <a:off x="0" y="0"/>
              <a:ext cx="8318119" cy="214503"/>
            </a:xfrm>
            <a:custGeom>
              <a:avLst/>
              <a:gdLst/>
              <a:ahLst/>
              <a:cxnLst/>
              <a:rect l="l" t="t" r="r" b="b"/>
              <a:pathLst>
                <a:path w="8318119" h="214503">
                  <a:moveTo>
                    <a:pt x="8318119" y="214503"/>
                  </a:moveTo>
                  <a:lnTo>
                    <a:pt x="0" y="214503"/>
                  </a:lnTo>
                  <a:lnTo>
                    <a:pt x="0" y="0"/>
                  </a:lnTo>
                  <a:lnTo>
                    <a:pt x="8318119" y="0"/>
                  </a:lnTo>
                  <a:lnTo>
                    <a:pt x="8318119" y="214503"/>
                  </a:lnTo>
                </a:path>
              </a:pathLst>
            </a:custGeom>
            <a:solidFill>
              <a:srgbClr val="0070C0"/>
            </a:solidFill>
          </p:spPr>
        </p:sp>
      </p:grpSp>
      <p:grpSp>
        <p:nvGrpSpPr>
          <p:cNvPr id="34" name="Group 34"/>
          <p:cNvGrpSpPr/>
          <p:nvPr/>
        </p:nvGrpSpPr>
        <p:grpSpPr>
          <a:xfrm>
            <a:off x="5157540" y="5734260"/>
            <a:ext cx="1068120" cy="3094200"/>
            <a:chOff x="0" y="0"/>
            <a:chExt cx="1424160" cy="4125600"/>
          </a:xfrm>
        </p:grpSpPr>
        <p:sp>
          <p:nvSpPr>
            <p:cNvPr id="35" name="Freeform 35"/>
            <p:cNvSpPr/>
            <p:nvPr/>
          </p:nvSpPr>
          <p:spPr>
            <a:xfrm>
              <a:off x="0" y="0"/>
              <a:ext cx="1424178" cy="4125595"/>
            </a:xfrm>
            <a:custGeom>
              <a:avLst/>
              <a:gdLst/>
              <a:ahLst/>
              <a:cxnLst/>
              <a:rect l="l" t="t" r="r" b="b"/>
              <a:pathLst>
                <a:path w="1424178" h="4125595">
                  <a:moveTo>
                    <a:pt x="1424178" y="0"/>
                  </a:moveTo>
                  <a:lnTo>
                    <a:pt x="0" y="0"/>
                  </a:lnTo>
                  <a:lnTo>
                    <a:pt x="0" y="4125595"/>
                  </a:lnTo>
                  <a:lnTo>
                    <a:pt x="1424178" y="4125595"/>
                  </a:lnTo>
                  <a:lnTo>
                    <a:pt x="1424178" y="0"/>
                  </a:lnTo>
                </a:path>
              </a:pathLst>
            </a:custGeom>
            <a:solidFill>
              <a:srgbClr val="0070C0"/>
            </a:solidFill>
          </p:spPr>
        </p:sp>
      </p:grpSp>
      <p:grpSp>
        <p:nvGrpSpPr>
          <p:cNvPr id="36" name="Group 36"/>
          <p:cNvGrpSpPr/>
          <p:nvPr/>
        </p:nvGrpSpPr>
        <p:grpSpPr>
          <a:xfrm>
            <a:off x="7833240" y="5330340"/>
            <a:ext cx="1203660" cy="3498120"/>
            <a:chOff x="0" y="0"/>
            <a:chExt cx="1604880" cy="4664160"/>
          </a:xfrm>
        </p:grpSpPr>
        <p:sp>
          <p:nvSpPr>
            <p:cNvPr id="37" name="Freeform 37"/>
            <p:cNvSpPr/>
            <p:nvPr/>
          </p:nvSpPr>
          <p:spPr>
            <a:xfrm>
              <a:off x="0" y="0"/>
              <a:ext cx="1604899" cy="4664202"/>
            </a:xfrm>
            <a:custGeom>
              <a:avLst/>
              <a:gdLst/>
              <a:ahLst/>
              <a:cxnLst/>
              <a:rect l="l" t="t" r="r" b="b"/>
              <a:pathLst>
                <a:path w="1604899" h="4664202">
                  <a:moveTo>
                    <a:pt x="1604899" y="0"/>
                  </a:moveTo>
                  <a:lnTo>
                    <a:pt x="0" y="0"/>
                  </a:lnTo>
                  <a:lnTo>
                    <a:pt x="0" y="4664202"/>
                  </a:lnTo>
                  <a:lnTo>
                    <a:pt x="1604899" y="4664202"/>
                  </a:lnTo>
                  <a:lnTo>
                    <a:pt x="1604899" y="0"/>
                  </a:lnTo>
                </a:path>
              </a:pathLst>
            </a:custGeom>
            <a:solidFill>
              <a:srgbClr val="0070C0"/>
            </a:solidFill>
          </p:spPr>
        </p:sp>
      </p:grpSp>
      <p:grpSp>
        <p:nvGrpSpPr>
          <p:cNvPr id="38" name="Group 38"/>
          <p:cNvGrpSpPr/>
          <p:nvPr/>
        </p:nvGrpSpPr>
        <p:grpSpPr>
          <a:xfrm>
            <a:off x="6364980" y="4621860"/>
            <a:ext cx="1344060" cy="4206600"/>
            <a:chOff x="0" y="0"/>
            <a:chExt cx="1792080" cy="5608800"/>
          </a:xfrm>
        </p:grpSpPr>
        <p:sp>
          <p:nvSpPr>
            <p:cNvPr id="39" name="Freeform 39"/>
            <p:cNvSpPr/>
            <p:nvPr/>
          </p:nvSpPr>
          <p:spPr>
            <a:xfrm>
              <a:off x="0" y="0"/>
              <a:ext cx="1792097" cy="5608828"/>
            </a:xfrm>
            <a:custGeom>
              <a:avLst/>
              <a:gdLst/>
              <a:ahLst/>
              <a:cxnLst/>
              <a:rect l="l" t="t" r="r" b="b"/>
              <a:pathLst>
                <a:path w="1792097" h="5608828">
                  <a:moveTo>
                    <a:pt x="1203833" y="437261"/>
                  </a:moveTo>
                  <a:lnTo>
                    <a:pt x="1203833" y="0"/>
                  </a:lnTo>
                  <a:lnTo>
                    <a:pt x="176149" y="0"/>
                  </a:lnTo>
                  <a:lnTo>
                    <a:pt x="176149" y="437261"/>
                  </a:lnTo>
                  <a:lnTo>
                    <a:pt x="0" y="437261"/>
                  </a:lnTo>
                  <a:lnTo>
                    <a:pt x="0" y="5608828"/>
                  </a:lnTo>
                  <a:lnTo>
                    <a:pt x="1792097" y="5608828"/>
                  </a:lnTo>
                  <a:lnTo>
                    <a:pt x="1792097" y="437261"/>
                  </a:lnTo>
                  <a:lnTo>
                    <a:pt x="1203833" y="437261"/>
                  </a:lnTo>
                  <a:close/>
                  <a:moveTo>
                    <a:pt x="433324" y="4962144"/>
                  </a:moveTo>
                  <a:lnTo>
                    <a:pt x="176149" y="4962144"/>
                  </a:lnTo>
                  <a:lnTo>
                    <a:pt x="176149" y="4691888"/>
                  </a:lnTo>
                  <a:lnTo>
                    <a:pt x="433324" y="4691888"/>
                  </a:lnTo>
                  <a:lnTo>
                    <a:pt x="433324" y="4962271"/>
                  </a:lnTo>
                  <a:close/>
                  <a:moveTo>
                    <a:pt x="433324" y="4583557"/>
                  </a:moveTo>
                  <a:lnTo>
                    <a:pt x="176149" y="4583557"/>
                  </a:lnTo>
                  <a:lnTo>
                    <a:pt x="176149" y="4334256"/>
                  </a:lnTo>
                  <a:lnTo>
                    <a:pt x="433324" y="4334256"/>
                  </a:lnTo>
                  <a:lnTo>
                    <a:pt x="433324" y="4583430"/>
                  </a:lnTo>
                  <a:close/>
                  <a:moveTo>
                    <a:pt x="433324" y="3855847"/>
                  </a:moveTo>
                  <a:lnTo>
                    <a:pt x="176149" y="3855847"/>
                  </a:lnTo>
                  <a:lnTo>
                    <a:pt x="176149" y="3606673"/>
                  </a:lnTo>
                  <a:lnTo>
                    <a:pt x="433324" y="3606673"/>
                  </a:lnTo>
                  <a:lnTo>
                    <a:pt x="433324" y="3855847"/>
                  </a:lnTo>
                  <a:close/>
                  <a:moveTo>
                    <a:pt x="433324" y="3498342"/>
                  </a:moveTo>
                  <a:lnTo>
                    <a:pt x="176149" y="3498342"/>
                  </a:lnTo>
                  <a:lnTo>
                    <a:pt x="176149" y="3235452"/>
                  </a:lnTo>
                  <a:lnTo>
                    <a:pt x="433324" y="3235452"/>
                  </a:lnTo>
                  <a:lnTo>
                    <a:pt x="433324" y="3498342"/>
                  </a:lnTo>
                  <a:close/>
                  <a:moveTo>
                    <a:pt x="433324" y="3127121"/>
                  </a:moveTo>
                  <a:lnTo>
                    <a:pt x="176149" y="3127121"/>
                  </a:lnTo>
                  <a:lnTo>
                    <a:pt x="176149" y="2877947"/>
                  </a:lnTo>
                  <a:lnTo>
                    <a:pt x="433324" y="2877947"/>
                  </a:lnTo>
                  <a:lnTo>
                    <a:pt x="433324" y="3127121"/>
                  </a:lnTo>
                  <a:close/>
                  <a:moveTo>
                    <a:pt x="433324" y="2769616"/>
                  </a:moveTo>
                  <a:lnTo>
                    <a:pt x="176149" y="2769616"/>
                  </a:lnTo>
                  <a:lnTo>
                    <a:pt x="176149" y="2507996"/>
                  </a:lnTo>
                  <a:lnTo>
                    <a:pt x="433324" y="2507996"/>
                  </a:lnTo>
                  <a:lnTo>
                    <a:pt x="433324" y="2769616"/>
                  </a:lnTo>
                  <a:close/>
                  <a:moveTo>
                    <a:pt x="433324" y="2043303"/>
                  </a:moveTo>
                  <a:lnTo>
                    <a:pt x="176149" y="2043303"/>
                  </a:lnTo>
                  <a:lnTo>
                    <a:pt x="176149" y="1780413"/>
                  </a:lnTo>
                  <a:lnTo>
                    <a:pt x="433324" y="1780413"/>
                  </a:lnTo>
                  <a:lnTo>
                    <a:pt x="433324" y="2043303"/>
                  </a:lnTo>
                  <a:close/>
                  <a:moveTo>
                    <a:pt x="433324" y="1672082"/>
                  </a:moveTo>
                  <a:lnTo>
                    <a:pt x="176149" y="1672082"/>
                  </a:lnTo>
                  <a:lnTo>
                    <a:pt x="176149" y="1422781"/>
                  </a:lnTo>
                  <a:lnTo>
                    <a:pt x="433324" y="1422781"/>
                  </a:lnTo>
                  <a:lnTo>
                    <a:pt x="433324" y="1671955"/>
                  </a:lnTo>
                  <a:close/>
                  <a:moveTo>
                    <a:pt x="433324" y="1314450"/>
                  </a:moveTo>
                  <a:lnTo>
                    <a:pt x="176149" y="1314450"/>
                  </a:lnTo>
                  <a:lnTo>
                    <a:pt x="176149" y="1051433"/>
                  </a:lnTo>
                  <a:lnTo>
                    <a:pt x="433324" y="1051433"/>
                  </a:lnTo>
                  <a:lnTo>
                    <a:pt x="433324" y="1314323"/>
                  </a:lnTo>
                  <a:close/>
                  <a:moveTo>
                    <a:pt x="791718" y="4583430"/>
                  </a:moveTo>
                  <a:lnTo>
                    <a:pt x="574421" y="4583430"/>
                  </a:lnTo>
                  <a:lnTo>
                    <a:pt x="574421" y="4334256"/>
                  </a:lnTo>
                  <a:lnTo>
                    <a:pt x="791718" y="4334256"/>
                  </a:lnTo>
                  <a:lnTo>
                    <a:pt x="791718" y="4583430"/>
                  </a:lnTo>
                  <a:close/>
                  <a:moveTo>
                    <a:pt x="791718" y="4233291"/>
                  </a:moveTo>
                  <a:lnTo>
                    <a:pt x="574421" y="4233291"/>
                  </a:lnTo>
                  <a:lnTo>
                    <a:pt x="574421" y="3963035"/>
                  </a:lnTo>
                  <a:lnTo>
                    <a:pt x="791718" y="3963035"/>
                  </a:lnTo>
                  <a:lnTo>
                    <a:pt x="791718" y="4233418"/>
                  </a:lnTo>
                  <a:close/>
                  <a:moveTo>
                    <a:pt x="791718" y="3855974"/>
                  </a:moveTo>
                  <a:lnTo>
                    <a:pt x="574421" y="3855974"/>
                  </a:lnTo>
                  <a:lnTo>
                    <a:pt x="574421" y="3606673"/>
                  </a:lnTo>
                  <a:lnTo>
                    <a:pt x="791718" y="3606673"/>
                  </a:lnTo>
                  <a:lnTo>
                    <a:pt x="791718" y="3855847"/>
                  </a:lnTo>
                  <a:close/>
                  <a:moveTo>
                    <a:pt x="791718" y="3498342"/>
                  </a:moveTo>
                  <a:lnTo>
                    <a:pt x="574421" y="3498342"/>
                  </a:lnTo>
                  <a:lnTo>
                    <a:pt x="574421" y="3235452"/>
                  </a:lnTo>
                  <a:lnTo>
                    <a:pt x="791718" y="3235452"/>
                  </a:lnTo>
                  <a:lnTo>
                    <a:pt x="791718" y="3498342"/>
                  </a:lnTo>
                  <a:close/>
                  <a:moveTo>
                    <a:pt x="791718" y="3127121"/>
                  </a:moveTo>
                  <a:lnTo>
                    <a:pt x="574421" y="3127121"/>
                  </a:lnTo>
                  <a:lnTo>
                    <a:pt x="574421" y="2877947"/>
                  </a:lnTo>
                  <a:lnTo>
                    <a:pt x="791718" y="2877947"/>
                  </a:lnTo>
                  <a:lnTo>
                    <a:pt x="791718" y="3127121"/>
                  </a:lnTo>
                  <a:close/>
                  <a:moveTo>
                    <a:pt x="791718" y="2769616"/>
                  </a:moveTo>
                  <a:lnTo>
                    <a:pt x="574421" y="2769616"/>
                  </a:lnTo>
                  <a:lnTo>
                    <a:pt x="574421" y="2507996"/>
                  </a:lnTo>
                  <a:lnTo>
                    <a:pt x="791718" y="2507996"/>
                  </a:lnTo>
                  <a:lnTo>
                    <a:pt x="791718" y="2769616"/>
                  </a:lnTo>
                  <a:close/>
                  <a:moveTo>
                    <a:pt x="791718" y="2400808"/>
                  </a:moveTo>
                  <a:lnTo>
                    <a:pt x="574421" y="2400808"/>
                  </a:lnTo>
                  <a:lnTo>
                    <a:pt x="574421" y="2150364"/>
                  </a:lnTo>
                  <a:lnTo>
                    <a:pt x="791718" y="2150364"/>
                  </a:lnTo>
                  <a:lnTo>
                    <a:pt x="791718" y="2400808"/>
                  </a:lnTo>
                  <a:close/>
                  <a:moveTo>
                    <a:pt x="791718" y="2043303"/>
                  </a:moveTo>
                  <a:lnTo>
                    <a:pt x="574421" y="2043303"/>
                  </a:lnTo>
                  <a:lnTo>
                    <a:pt x="574421" y="1780413"/>
                  </a:lnTo>
                  <a:lnTo>
                    <a:pt x="791718" y="1780413"/>
                  </a:lnTo>
                  <a:lnTo>
                    <a:pt x="791718" y="2043303"/>
                  </a:lnTo>
                  <a:close/>
                  <a:moveTo>
                    <a:pt x="791718" y="1314450"/>
                  </a:moveTo>
                  <a:lnTo>
                    <a:pt x="574421" y="1314450"/>
                  </a:lnTo>
                  <a:lnTo>
                    <a:pt x="574421" y="1051433"/>
                  </a:lnTo>
                  <a:lnTo>
                    <a:pt x="791718" y="1051433"/>
                  </a:lnTo>
                  <a:lnTo>
                    <a:pt x="791718" y="1314323"/>
                  </a:lnTo>
                  <a:close/>
                  <a:moveTo>
                    <a:pt x="1203833" y="4962144"/>
                  </a:moveTo>
                  <a:lnTo>
                    <a:pt x="980313" y="4962144"/>
                  </a:lnTo>
                  <a:lnTo>
                    <a:pt x="980313" y="4691888"/>
                  </a:lnTo>
                  <a:lnTo>
                    <a:pt x="1203833" y="4691888"/>
                  </a:lnTo>
                  <a:lnTo>
                    <a:pt x="1203833" y="4962271"/>
                  </a:lnTo>
                  <a:close/>
                  <a:moveTo>
                    <a:pt x="1203833" y="4583557"/>
                  </a:moveTo>
                  <a:lnTo>
                    <a:pt x="980313" y="4583557"/>
                  </a:lnTo>
                  <a:lnTo>
                    <a:pt x="980313" y="4334256"/>
                  </a:lnTo>
                  <a:lnTo>
                    <a:pt x="1203833" y="4334256"/>
                  </a:lnTo>
                  <a:lnTo>
                    <a:pt x="1203833" y="4583430"/>
                  </a:lnTo>
                  <a:close/>
                  <a:moveTo>
                    <a:pt x="1203833" y="4233291"/>
                  </a:moveTo>
                  <a:lnTo>
                    <a:pt x="980313" y="4233291"/>
                  </a:lnTo>
                  <a:lnTo>
                    <a:pt x="980313" y="3963035"/>
                  </a:lnTo>
                  <a:lnTo>
                    <a:pt x="1203833" y="3963035"/>
                  </a:lnTo>
                  <a:lnTo>
                    <a:pt x="1203833" y="4233418"/>
                  </a:lnTo>
                  <a:close/>
                  <a:moveTo>
                    <a:pt x="1203833" y="3855974"/>
                  </a:moveTo>
                  <a:lnTo>
                    <a:pt x="980313" y="3855974"/>
                  </a:lnTo>
                  <a:lnTo>
                    <a:pt x="980313" y="3606673"/>
                  </a:lnTo>
                  <a:lnTo>
                    <a:pt x="1203833" y="3606673"/>
                  </a:lnTo>
                  <a:lnTo>
                    <a:pt x="1203833" y="3855847"/>
                  </a:lnTo>
                  <a:close/>
                  <a:moveTo>
                    <a:pt x="1203833" y="3126994"/>
                  </a:moveTo>
                  <a:lnTo>
                    <a:pt x="980313" y="3126994"/>
                  </a:lnTo>
                  <a:lnTo>
                    <a:pt x="980313" y="2877947"/>
                  </a:lnTo>
                  <a:lnTo>
                    <a:pt x="1203833" y="2877947"/>
                  </a:lnTo>
                  <a:lnTo>
                    <a:pt x="1203833" y="3127121"/>
                  </a:lnTo>
                  <a:close/>
                  <a:moveTo>
                    <a:pt x="1203833" y="2769616"/>
                  </a:moveTo>
                  <a:lnTo>
                    <a:pt x="980313" y="2769616"/>
                  </a:lnTo>
                  <a:lnTo>
                    <a:pt x="980313" y="2507996"/>
                  </a:lnTo>
                  <a:lnTo>
                    <a:pt x="1203833" y="2507996"/>
                  </a:lnTo>
                  <a:lnTo>
                    <a:pt x="1203833" y="2769616"/>
                  </a:lnTo>
                  <a:close/>
                  <a:moveTo>
                    <a:pt x="1203833" y="2400808"/>
                  </a:moveTo>
                  <a:lnTo>
                    <a:pt x="980313" y="2400808"/>
                  </a:lnTo>
                  <a:lnTo>
                    <a:pt x="980313" y="2150364"/>
                  </a:lnTo>
                  <a:lnTo>
                    <a:pt x="1203833" y="2150364"/>
                  </a:lnTo>
                  <a:lnTo>
                    <a:pt x="1203833" y="2400808"/>
                  </a:lnTo>
                  <a:close/>
                  <a:moveTo>
                    <a:pt x="1203833" y="2043303"/>
                  </a:moveTo>
                  <a:lnTo>
                    <a:pt x="980313" y="2043303"/>
                  </a:lnTo>
                  <a:lnTo>
                    <a:pt x="980313" y="1780413"/>
                  </a:lnTo>
                  <a:lnTo>
                    <a:pt x="1203833" y="1780413"/>
                  </a:lnTo>
                  <a:lnTo>
                    <a:pt x="1203833" y="2043303"/>
                  </a:lnTo>
                  <a:close/>
                  <a:moveTo>
                    <a:pt x="1203833" y="1672082"/>
                  </a:moveTo>
                  <a:lnTo>
                    <a:pt x="980313" y="1672082"/>
                  </a:lnTo>
                  <a:lnTo>
                    <a:pt x="980313" y="1422781"/>
                  </a:lnTo>
                  <a:lnTo>
                    <a:pt x="1203833" y="1422781"/>
                  </a:lnTo>
                  <a:lnTo>
                    <a:pt x="1203833" y="1671955"/>
                  </a:lnTo>
                  <a:close/>
                  <a:moveTo>
                    <a:pt x="1203833" y="1314450"/>
                  </a:moveTo>
                  <a:lnTo>
                    <a:pt x="980313" y="1314450"/>
                  </a:lnTo>
                  <a:lnTo>
                    <a:pt x="980313" y="1051433"/>
                  </a:lnTo>
                  <a:lnTo>
                    <a:pt x="1203833" y="1051433"/>
                  </a:lnTo>
                  <a:lnTo>
                    <a:pt x="1203833" y="1314323"/>
                  </a:lnTo>
                  <a:close/>
                  <a:moveTo>
                    <a:pt x="1568450" y="4962144"/>
                  </a:moveTo>
                  <a:lnTo>
                    <a:pt x="1352550" y="4962144"/>
                  </a:lnTo>
                  <a:lnTo>
                    <a:pt x="1352550" y="4691888"/>
                  </a:lnTo>
                  <a:lnTo>
                    <a:pt x="1568577" y="4691888"/>
                  </a:lnTo>
                  <a:lnTo>
                    <a:pt x="1568577" y="4962271"/>
                  </a:lnTo>
                  <a:close/>
                  <a:moveTo>
                    <a:pt x="1568577" y="4233418"/>
                  </a:moveTo>
                  <a:lnTo>
                    <a:pt x="1352550" y="4233418"/>
                  </a:lnTo>
                  <a:lnTo>
                    <a:pt x="1352550" y="3963035"/>
                  </a:lnTo>
                  <a:lnTo>
                    <a:pt x="1568577" y="3963035"/>
                  </a:lnTo>
                  <a:lnTo>
                    <a:pt x="1568577" y="4233418"/>
                  </a:lnTo>
                  <a:close/>
                  <a:moveTo>
                    <a:pt x="1568577" y="3855974"/>
                  </a:moveTo>
                  <a:lnTo>
                    <a:pt x="1352550" y="3855974"/>
                  </a:lnTo>
                  <a:lnTo>
                    <a:pt x="1352550" y="3606673"/>
                  </a:lnTo>
                  <a:lnTo>
                    <a:pt x="1568577" y="3606673"/>
                  </a:lnTo>
                  <a:lnTo>
                    <a:pt x="1568577" y="3855847"/>
                  </a:lnTo>
                  <a:close/>
                  <a:moveTo>
                    <a:pt x="1568577" y="3498342"/>
                  </a:moveTo>
                  <a:lnTo>
                    <a:pt x="1352550" y="3498342"/>
                  </a:lnTo>
                  <a:lnTo>
                    <a:pt x="1352550" y="3235452"/>
                  </a:lnTo>
                  <a:lnTo>
                    <a:pt x="1568577" y="3235452"/>
                  </a:lnTo>
                  <a:lnTo>
                    <a:pt x="1568577" y="3498342"/>
                  </a:lnTo>
                  <a:close/>
                  <a:moveTo>
                    <a:pt x="1568577" y="3127121"/>
                  </a:moveTo>
                  <a:lnTo>
                    <a:pt x="1352550" y="3127121"/>
                  </a:lnTo>
                  <a:lnTo>
                    <a:pt x="1352550" y="2877947"/>
                  </a:lnTo>
                  <a:lnTo>
                    <a:pt x="1568577" y="2877947"/>
                  </a:lnTo>
                  <a:lnTo>
                    <a:pt x="1568577" y="3127121"/>
                  </a:lnTo>
                  <a:close/>
                  <a:moveTo>
                    <a:pt x="1568577" y="2769616"/>
                  </a:moveTo>
                  <a:lnTo>
                    <a:pt x="1352550" y="2769616"/>
                  </a:lnTo>
                  <a:lnTo>
                    <a:pt x="1352550" y="2507996"/>
                  </a:lnTo>
                  <a:lnTo>
                    <a:pt x="1568577" y="2507996"/>
                  </a:lnTo>
                  <a:lnTo>
                    <a:pt x="1568577" y="2769616"/>
                  </a:lnTo>
                  <a:close/>
                  <a:moveTo>
                    <a:pt x="1568577" y="2400808"/>
                  </a:moveTo>
                  <a:lnTo>
                    <a:pt x="1352550" y="2400808"/>
                  </a:lnTo>
                  <a:lnTo>
                    <a:pt x="1352550" y="2150364"/>
                  </a:lnTo>
                  <a:lnTo>
                    <a:pt x="1568577" y="2150364"/>
                  </a:lnTo>
                  <a:lnTo>
                    <a:pt x="1568577" y="2400808"/>
                  </a:lnTo>
                  <a:close/>
                  <a:moveTo>
                    <a:pt x="1568577" y="2043303"/>
                  </a:moveTo>
                  <a:lnTo>
                    <a:pt x="1352550" y="2043303"/>
                  </a:lnTo>
                  <a:lnTo>
                    <a:pt x="1352550" y="1780413"/>
                  </a:lnTo>
                  <a:lnTo>
                    <a:pt x="1568577" y="1780413"/>
                  </a:lnTo>
                  <a:lnTo>
                    <a:pt x="1568577" y="2043303"/>
                  </a:lnTo>
                  <a:close/>
                  <a:moveTo>
                    <a:pt x="1568577" y="1314450"/>
                  </a:moveTo>
                  <a:lnTo>
                    <a:pt x="1352550" y="1314450"/>
                  </a:lnTo>
                  <a:lnTo>
                    <a:pt x="1352550" y="1051433"/>
                  </a:lnTo>
                  <a:lnTo>
                    <a:pt x="1568577" y="1051433"/>
                  </a:lnTo>
                  <a:lnTo>
                    <a:pt x="1568577" y="1314323"/>
                  </a:lnTo>
                  <a:close/>
                </a:path>
              </a:pathLst>
            </a:custGeom>
            <a:solidFill>
              <a:srgbClr val="0070C0"/>
            </a:solidFill>
          </p:spPr>
        </p:sp>
      </p:grpSp>
      <p:grpSp>
        <p:nvGrpSpPr>
          <p:cNvPr id="40" name="Group 40"/>
          <p:cNvGrpSpPr/>
          <p:nvPr/>
        </p:nvGrpSpPr>
        <p:grpSpPr>
          <a:xfrm>
            <a:off x="2943000" y="6887700"/>
            <a:ext cx="981180" cy="1974240"/>
            <a:chOff x="0" y="0"/>
            <a:chExt cx="1308240" cy="2632320"/>
          </a:xfrm>
        </p:grpSpPr>
        <p:sp>
          <p:nvSpPr>
            <p:cNvPr id="41" name="Freeform 41"/>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70C0"/>
            </a:solidFill>
          </p:spPr>
        </p:sp>
      </p:grpSp>
      <p:grpSp>
        <p:nvGrpSpPr>
          <p:cNvPr id="42" name="Group 42"/>
          <p:cNvGrpSpPr/>
          <p:nvPr/>
        </p:nvGrpSpPr>
        <p:grpSpPr>
          <a:xfrm>
            <a:off x="4027860" y="6447060"/>
            <a:ext cx="989280" cy="2273940"/>
            <a:chOff x="0" y="0"/>
            <a:chExt cx="1319040" cy="3031920"/>
          </a:xfrm>
        </p:grpSpPr>
        <p:sp>
          <p:nvSpPr>
            <p:cNvPr id="43" name="Freeform 43"/>
            <p:cNvSpPr/>
            <p:nvPr/>
          </p:nvSpPr>
          <p:spPr>
            <a:xfrm>
              <a:off x="0" y="0"/>
              <a:ext cx="1319022" cy="3031871"/>
            </a:xfrm>
            <a:custGeom>
              <a:avLst/>
              <a:gdLst/>
              <a:ahLst/>
              <a:cxnLst/>
              <a:rect l="l" t="t" r="r" b="b"/>
              <a:pathLst>
                <a:path w="1319022" h="3031871">
                  <a:moveTo>
                    <a:pt x="405892" y="0"/>
                  </a:moveTo>
                  <a:lnTo>
                    <a:pt x="405892" y="47371"/>
                  </a:lnTo>
                  <a:lnTo>
                    <a:pt x="237363" y="47371"/>
                  </a:lnTo>
                  <a:lnTo>
                    <a:pt x="237363" y="0"/>
                  </a:lnTo>
                  <a:lnTo>
                    <a:pt x="0" y="0"/>
                  </a:lnTo>
                  <a:lnTo>
                    <a:pt x="0" y="3031871"/>
                  </a:lnTo>
                  <a:lnTo>
                    <a:pt x="1319022" y="3031871"/>
                  </a:lnTo>
                  <a:lnTo>
                    <a:pt x="1319022" y="0"/>
                  </a:lnTo>
                  <a:lnTo>
                    <a:pt x="405892" y="0"/>
                  </a:lnTo>
                  <a:close/>
                  <a:moveTo>
                    <a:pt x="1176655" y="2337181"/>
                  </a:moveTo>
                  <a:lnTo>
                    <a:pt x="156083" y="2337181"/>
                  </a:lnTo>
                  <a:lnTo>
                    <a:pt x="156083" y="2228850"/>
                  </a:lnTo>
                  <a:lnTo>
                    <a:pt x="1176655" y="2228850"/>
                  </a:lnTo>
                  <a:lnTo>
                    <a:pt x="1176655" y="2337181"/>
                  </a:lnTo>
                  <a:close/>
                  <a:moveTo>
                    <a:pt x="1176655" y="2047113"/>
                  </a:moveTo>
                  <a:lnTo>
                    <a:pt x="156083" y="2047113"/>
                  </a:lnTo>
                  <a:lnTo>
                    <a:pt x="156083" y="1940052"/>
                  </a:lnTo>
                  <a:lnTo>
                    <a:pt x="1176655" y="1940052"/>
                  </a:lnTo>
                  <a:lnTo>
                    <a:pt x="1176655" y="2047113"/>
                  </a:lnTo>
                  <a:close/>
                  <a:moveTo>
                    <a:pt x="1176655" y="1750822"/>
                  </a:moveTo>
                  <a:lnTo>
                    <a:pt x="156083" y="1750822"/>
                  </a:lnTo>
                  <a:lnTo>
                    <a:pt x="156083" y="1642491"/>
                  </a:lnTo>
                  <a:lnTo>
                    <a:pt x="1176655" y="1642491"/>
                  </a:lnTo>
                  <a:lnTo>
                    <a:pt x="1176655" y="1750822"/>
                  </a:lnTo>
                  <a:close/>
                  <a:moveTo>
                    <a:pt x="1176655" y="1468120"/>
                  </a:moveTo>
                  <a:lnTo>
                    <a:pt x="156083" y="1468120"/>
                  </a:lnTo>
                  <a:lnTo>
                    <a:pt x="156083" y="1359789"/>
                  </a:lnTo>
                  <a:lnTo>
                    <a:pt x="1176655" y="1359789"/>
                  </a:lnTo>
                  <a:lnTo>
                    <a:pt x="1176655" y="1468120"/>
                  </a:lnTo>
                  <a:close/>
                  <a:moveTo>
                    <a:pt x="1176655" y="1171829"/>
                  </a:moveTo>
                  <a:lnTo>
                    <a:pt x="156083" y="1171829"/>
                  </a:lnTo>
                  <a:lnTo>
                    <a:pt x="156083" y="1063371"/>
                  </a:lnTo>
                  <a:lnTo>
                    <a:pt x="1176655" y="1063371"/>
                  </a:lnTo>
                  <a:lnTo>
                    <a:pt x="1176655" y="1171702"/>
                  </a:lnTo>
                  <a:close/>
                  <a:moveTo>
                    <a:pt x="1176655" y="881634"/>
                  </a:moveTo>
                  <a:lnTo>
                    <a:pt x="156083" y="881634"/>
                  </a:lnTo>
                  <a:lnTo>
                    <a:pt x="156083" y="773176"/>
                  </a:lnTo>
                  <a:lnTo>
                    <a:pt x="1176655" y="773176"/>
                  </a:lnTo>
                  <a:lnTo>
                    <a:pt x="1176655" y="881507"/>
                  </a:lnTo>
                  <a:close/>
                  <a:moveTo>
                    <a:pt x="1176655" y="585216"/>
                  </a:moveTo>
                  <a:lnTo>
                    <a:pt x="156083" y="585216"/>
                  </a:lnTo>
                  <a:lnTo>
                    <a:pt x="156083" y="483108"/>
                  </a:lnTo>
                  <a:lnTo>
                    <a:pt x="1176655" y="483108"/>
                  </a:lnTo>
                  <a:lnTo>
                    <a:pt x="1176655" y="585216"/>
                  </a:lnTo>
                  <a:close/>
                  <a:moveTo>
                    <a:pt x="1176655" y="296291"/>
                  </a:moveTo>
                  <a:lnTo>
                    <a:pt x="156083" y="296291"/>
                  </a:lnTo>
                  <a:lnTo>
                    <a:pt x="156083" y="187960"/>
                  </a:lnTo>
                  <a:lnTo>
                    <a:pt x="1176655" y="187960"/>
                  </a:lnTo>
                  <a:lnTo>
                    <a:pt x="1176655" y="296291"/>
                  </a:lnTo>
                  <a:close/>
                </a:path>
              </a:pathLst>
            </a:custGeom>
            <a:solidFill>
              <a:srgbClr val="0070C0"/>
            </a:solidFill>
          </p:spPr>
        </p:sp>
      </p:grpSp>
      <p:grpSp>
        <p:nvGrpSpPr>
          <p:cNvPr id="44" name="Group 44"/>
          <p:cNvGrpSpPr/>
          <p:nvPr/>
        </p:nvGrpSpPr>
        <p:grpSpPr>
          <a:xfrm>
            <a:off x="9216720" y="5027940"/>
            <a:ext cx="1339200" cy="3881520"/>
            <a:chOff x="0" y="0"/>
            <a:chExt cx="1785600" cy="5175360"/>
          </a:xfrm>
        </p:grpSpPr>
        <p:sp>
          <p:nvSpPr>
            <p:cNvPr id="45" name="Freeform 45"/>
            <p:cNvSpPr/>
            <p:nvPr/>
          </p:nvSpPr>
          <p:spPr>
            <a:xfrm>
              <a:off x="0" y="0"/>
              <a:ext cx="1785620" cy="5175377"/>
            </a:xfrm>
            <a:custGeom>
              <a:avLst/>
              <a:gdLst/>
              <a:ahLst/>
              <a:cxnLst/>
              <a:rect l="l" t="t" r="r" b="b"/>
              <a:pathLst>
                <a:path w="1785620" h="5175377">
                  <a:moveTo>
                    <a:pt x="1785620" y="0"/>
                  </a:moveTo>
                  <a:lnTo>
                    <a:pt x="0" y="0"/>
                  </a:lnTo>
                  <a:lnTo>
                    <a:pt x="0" y="5175377"/>
                  </a:lnTo>
                  <a:lnTo>
                    <a:pt x="1785620" y="5175377"/>
                  </a:lnTo>
                  <a:lnTo>
                    <a:pt x="1785620" y="0"/>
                  </a:lnTo>
                </a:path>
              </a:pathLst>
            </a:custGeom>
            <a:solidFill>
              <a:srgbClr val="000000"/>
            </a:solidFill>
          </p:spPr>
        </p:sp>
      </p:grpSp>
      <p:grpSp>
        <p:nvGrpSpPr>
          <p:cNvPr id="46" name="Group 46"/>
          <p:cNvGrpSpPr/>
          <p:nvPr/>
        </p:nvGrpSpPr>
        <p:grpSpPr>
          <a:xfrm>
            <a:off x="12139740" y="4528980"/>
            <a:ext cx="1047600" cy="4375620"/>
            <a:chOff x="0" y="0"/>
            <a:chExt cx="1396800" cy="5834160"/>
          </a:xfrm>
        </p:grpSpPr>
        <p:sp>
          <p:nvSpPr>
            <p:cNvPr id="47" name="Freeform 47"/>
            <p:cNvSpPr/>
            <p:nvPr/>
          </p:nvSpPr>
          <p:spPr>
            <a:xfrm>
              <a:off x="0" y="0"/>
              <a:ext cx="1396746" cy="5834126"/>
            </a:xfrm>
            <a:custGeom>
              <a:avLst/>
              <a:gdLst/>
              <a:ahLst/>
              <a:cxnLst/>
              <a:rect l="l" t="t" r="r" b="b"/>
              <a:pathLst>
                <a:path w="1396746" h="5834126">
                  <a:moveTo>
                    <a:pt x="1396746" y="505968"/>
                  </a:moveTo>
                  <a:lnTo>
                    <a:pt x="0" y="0"/>
                  </a:lnTo>
                  <a:lnTo>
                    <a:pt x="0" y="5834126"/>
                  </a:lnTo>
                  <a:lnTo>
                    <a:pt x="1396746" y="5834126"/>
                  </a:lnTo>
                  <a:lnTo>
                    <a:pt x="1396746" y="505968"/>
                  </a:lnTo>
                </a:path>
              </a:pathLst>
            </a:custGeom>
            <a:solidFill>
              <a:srgbClr val="000000"/>
            </a:solidFill>
          </p:spPr>
        </p:sp>
      </p:grpSp>
      <p:grpSp>
        <p:nvGrpSpPr>
          <p:cNvPr id="48" name="Group 48"/>
          <p:cNvGrpSpPr/>
          <p:nvPr/>
        </p:nvGrpSpPr>
        <p:grpSpPr>
          <a:xfrm>
            <a:off x="10696320" y="4591080"/>
            <a:ext cx="1332180" cy="4313520"/>
            <a:chOff x="0" y="0"/>
            <a:chExt cx="1776240" cy="5751360"/>
          </a:xfrm>
        </p:grpSpPr>
        <p:sp>
          <p:nvSpPr>
            <p:cNvPr id="49" name="Freeform 49"/>
            <p:cNvSpPr/>
            <p:nvPr/>
          </p:nvSpPr>
          <p:spPr>
            <a:xfrm>
              <a:off x="0" y="0"/>
              <a:ext cx="1776222" cy="5751322"/>
            </a:xfrm>
            <a:custGeom>
              <a:avLst/>
              <a:gdLst/>
              <a:ahLst/>
              <a:cxnLst/>
              <a:rect l="l" t="t" r="r" b="b"/>
              <a:pathLst>
                <a:path w="1776222" h="5751322">
                  <a:moveTo>
                    <a:pt x="1519301" y="1308227"/>
                  </a:moveTo>
                  <a:lnTo>
                    <a:pt x="1519301" y="728853"/>
                  </a:lnTo>
                  <a:lnTo>
                    <a:pt x="979170" y="728853"/>
                  </a:lnTo>
                  <a:lnTo>
                    <a:pt x="979170" y="0"/>
                  </a:lnTo>
                  <a:lnTo>
                    <a:pt x="789559" y="0"/>
                  </a:lnTo>
                  <a:lnTo>
                    <a:pt x="789559" y="728853"/>
                  </a:lnTo>
                  <a:lnTo>
                    <a:pt x="290576" y="728853"/>
                  </a:lnTo>
                  <a:lnTo>
                    <a:pt x="290576" y="1308227"/>
                  </a:lnTo>
                  <a:lnTo>
                    <a:pt x="0" y="1308227"/>
                  </a:lnTo>
                  <a:lnTo>
                    <a:pt x="0" y="5751322"/>
                  </a:lnTo>
                  <a:lnTo>
                    <a:pt x="1776222" y="5751322"/>
                  </a:lnTo>
                  <a:lnTo>
                    <a:pt x="1776222" y="1308227"/>
                  </a:lnTo>
                  <a:lnTo>
                    <a:pt x="1519301" y="1308227"/>
                  </a:lnTo>
                  <a:close/>
                  <a:moveTo>
                    <a:pt x="1127633" y="897128"/>
                  </a:moveTo>
                  <a:lnTo>
                    <a:pt x="1317244" y="897128"/>
                  </a:lnTo>
                  <a:lnTo>
                    <a:pt x="1317244" y="1268349"/>
                  </a:lnTo>
                  <a:lnTo>
                    <a:pt x="1127633" y="1268349"/>
                  </a:lnTo>
                  <a:lnTo>
                    <a:pt x="1127633" y="897128"/>
                  </a:lnTo>
                  <a:close/>
                  <a:moveTo>
                    <a:pt x="789559" y="1193673"/>
                  </a:moveTo>
                  <a:lnTo>
                    <a:pt x="789559" y="897128"/>
                  </a:lnTo>
                  <a:lnTo>
                    <a:pt x="979170" y="897128"/>
                  </a:lnTo>
                  <a:lnTo>
                    <a:pt x="979170" y="1193673"/>
                  </a:lnTo>
                  <a:lnTo>
                    <a:pt x="979170" y="1268476"/>
                  </a:lnTo>
                  <a:lnTo>
                    <a:pt x="789559" y="1268476"/>
                  </a:lnTo>
                  <a:lnTo>
                    <a:pt x="789559" y="1193673"/>
                  </a:lnTo>
                  <a:close/>
                  <a:moveTo>
                    <a:pt x="458978" y="897128"/>
                  </a:moveTo>
                  <a:lnTo>
                    <a:pt x="648589" y="897128"/>
                  </a:lnTo>
                  <a:lnTo>
                    <a:pt x="648589" y="1268349"/>
                  </a:lnTo>
                  <a:lnTo>
                    <a:pt x="458978" y="1268349"/>
                  </a:lnTo>
                  <a:lnTo>
                    <a:pt x="458978" y="897128"/>
                  </a:lnTo>
                  <a:close/>
                  <a:moveTo>
                    <a:pt x="316865" y="5164455"/>
                  </a:moveTo>
                  <a:lnTo>
                    <a:pt x="142240" y="5164455"/>
                  </a:lnTo>
                  <a:lnTo>
                    <a:pt x="142240" y="4806950"/>
                  </a:lnTo>
                  <a:lnTo>
                    <a:pt x="316865" y="4806950"/>
                  </a:lnTo>
                  <a:lnTo>
                    <a:pt x="316865" y="5164582"/>
                  </a:lnTo>
                  <a:close/>
                  <a:moveTo>
                    <a:pt x="316865" y="4625086"/>
                  </a:moveTo>
                  <a:lnTo>
                    <a:pt x="142240" y="4625086"/>
                  </a:lnTo>
                  <a:lnTo>
                    <a:pt x="142240" y="4247515"/>
                  </a:lnTo>
                  <a:lnTo>
                    <a:pt x="316865" y="4247515"/>
                  </a:lnTo>
                  <a:lnTo>
                    <a:pt x="316865" y="4625086"/>
                  </a:lnTo>
                  <a:close/>
                  <a:moveTo>
                    <a:pt x="316865" y="4079367"/>
                  </a:moveTo>
                  <a:lnTo>
                    <a:pt x="142240" y="4079367"/>
                  </a:lnTo>
                  <a:lnTo>
                    <a:pt x="142240" y="3708019"/>
                  </a:lnTo>
                  <a:lnTo>
                    <a:pt x="316865" y="3708019"/>
                  </a:lnTo>
                  <a:lnTo>
                    <a:pt x="316865" y="4079240"/>
                  </a:lnTo>
                  <a:close/>
                  <a:moveTo>
                    <a:pt x="316865" y="3518535"/>
                  </a:moveTo>
                  <a:lnTo>
                    <a:pt x="142240" y="3518535"/>
                  </a:lnTo>
                  <a:lnTo>
                    <a:pt x="142240" y="3162300"/>
                  </a:lnTo>
                  <a:lnTo>
                    <a:pt x="316865" y="3162300"/>
                  </a:lnTo>
                  <a:lnTo>
                    <a:pt x="316865" y="3518662"/>
                  </a:lnTo>
                  <a:close/>
                  <a:moveTo>
                    <a:pt x="316865" y="2979166"/>
                  </a:moveTo>
                  <a:lnTo>
                    <a:pt x="142240" y="2979166"/>
                  </a:lnTo>
                  <a:lnTo>
                    <a:pt x="142240" y="2623947"/>
                  </a:lnTo>
                  <a:lnTo>
                    <a:pt x="316865" y="2623947"/>
                  </a:lnTo>
                  <a:lnTo>
                    <a:pt x="316865" y="2979039"/>
                  </a:lnTo>
                  <a:close/>
                  <a:moveTo>
                    <a:pt x="316865" y="2434590"/>
                  </a:moveTo>
                  <a:lnTo>
                    <a:pt x="142240" y="2434590"/>
                  </a:lnTo>
                  <a:lnTo>
                    <a:pt x="142240" y="2063369"/>
                  </a:lnTo>
                  <a:lnTo>
                    <a:pt x="316865" y="2063369"/>
                  </a:lnTo>
                  <a:lnTo>
                    <a:pt x="316865" y="2434590"/>
                  </a:lnTo>
                  <a:close/>
                  <a:moveTo>
                    <a:pt x="316865" y="1895094"/>
                  </a:moveTo>
                  <a:lnTo>
                    <a:pt x="142240" y="1895094"/>
                  </a:lnTo>
                  <a:lnTo>
                    <a:pt x="142240" y="1517523"/>
                  </a:lnTo>
                  <a:lnTo>
                    <a:pt x="316865" y="1517523"/>
                  </a:lnTo>
                  <a:lnTo>
                    <a:pt x="316865" y="1895094"/>
                  </a:lnTo>
                  <a:close/>
                  <a:moveTo>
                    <a:pt x="648589" y="5164455"/>
                  </a:moveTo>
                  <a:lnTo>
                    <a:pt x="458978" y="5164455"/>
                  </a:lnTo>
                  <a:lnTo>
                    <a:pt x="458978" y="4806950"/>
                  </a:lnTo>
                  <a:lnTo>
                    <a:pt x="648589" y="4806950"/>
                  </a:lnTo>
                  <a:lnTo>
                    <a:pt x="648589" y="5164582"/>
                  </a:lnTo>
                  <a:close/>
                  <a:moveTo>
                    <a:pt x="648589" y="4625086"/>
                  </a:moveTo>
                  <a:lnTo>
                    <a:pt x="458978" y="4625086"/>
                  </a:lnTo>
                  <a:lnTo>
                    <a:pt x="458978" y="4247515"/>
                  </a:lnTo>
                  <a:lnTo>
                    <a:pt x="648589" y="4247515"/>
                  </a:lnTo>
                  <a:lnTo>
                    <a:pt x="648589" y="4625086"/>
                  </a:lnTo>
                  <a:close/>
                  <a:moveTo>
                    <a:pt x="648589" y="3518662"/>
                  </a:moveTo>
                  <a:lnTo>
                    <a:pt x="458978" y="3518662"/>
                  </a:lnTo>
                  <a:lnTo>
                    <a:pt x="458978" y="3162300"/>
                  </a:lnTo>
                  <a:lnTo>
                    <a:pt x="648589" y="3162300"/>
                  </a:lnTo>
                  <a:lnTo>
                    <a:pt x="648589" y="3518662"/>
                  </a:lnTo>
                  <a:close/>
                  <a:moveTo>
                    <a:pt x="648589" y="2434717"/>
                  </a:moveTo>
                  <a:lnTo>
                    <a:pt x="458978" y="2434717"/>
                  </a:lnTo>
                  <a:lnTo>
                    <a:pt x="458978" y="2063369"/>
                  </a:lnTo>
                  <a:lnTo>
                    <a:pt x="648589" y="2063369"/>
                  </a:lnTo>
                  <a:lnTo>
                    <a:pt x="648589" y="2434590"/>
                  </a:lnTo>
                  <a:close/>
                  <a:moveTo>
                    <a:pt x="648589" y="1895094"/>
                  </a:moveTo>
                  <a:lnTo>
                    <a:pt x="458978" y="1895094"/>
                  </a:lnTo>
                  <a:lnTo>
                    <a:pt x="458978" y="1517523"/>
                  </a:lnTo>
                  <a:lnTo>
                    <a:pt x="648589" y="1517523"/>
                  </a:lnTo>
                  <a:lnTo>
                    <a:pt x="648589" y="1895094"/>
                  </a:lnTo>
                  <a:close/>
                  <a:moveTo>
                    <a:pt x="979170" y="5164455"/>
                  </a:moveTo>
                  <a:lnTo>
                    <a:pt x="789559" y="5164455"/>
                  </a:lnTo>
                  <a:lnTo>
                    <a:pt x="789559" y="4806950"/>
                  </a:lnTo>
                  <a:lnTo>
                    <a:pt x="979170" y="4806950"/>
                  </a:lnTo>
                  <a:lnTo>
                    <a:pt x="979170" y="5164582"/>
                  </a:lnTo>
                  <a:close/>
                  <a:moveTo>
                    <a:pt x="979170" y="4079367"/>
                  </a:moveTo>
                  <a:lnTo>
                    <a:pt x="789559" y="4079367"/>
                  </a:lnTo>
                  <a:lnTo>
                    <a:pt x="789559" y="3708019"/>
                  </a:lnTo>
                  <a:lnTo>
                    <a:pt x="979170" y="3708019"/>
                  </a:lnTo>
                  <a:lnTo>
                    <a:pt x="979170" y="4079240"/>
                  </a:lnTo>
                  <a:close/>
                  <a:moveTo>
                    <a:pt x="979170" y="3518535"/>
                  </a:moveTo>
                  <a:lnTo>
                    <a:pt x="789559" y="3518535"/>
                  </a:lnTo>
                  <a:lnTo>
                    <a:pt x="789559" y="3162300"/>
                  </a:lnTo>
                  <a:lnTo>
                    <a:pt x="979170" y="3162300"/>
                  </a:lnTo>
                  <a:lnTo>
                    <a:pt x="979170" y="3518662"/>
                  </a:lnTo>
                  <a:close/>
                  <a:moveTo>
                    <a:pt x="979170" y="2979166"/>
                  </a:moveTo>
                  <a:lnTo>
                    <a:pt x="789559" y="2979166"/>
                  </a:lnTo>
                  <a:lnTo>
                    <a:pt x="789559" y="2623947"/>
                  </a:lnTo>
                  <a:lnTo>
                    <a:pt x="979170" y="2623947"/>
                  </a:lnTo>
                  <a:lnTo>
                    <a:pt x="979170" y="2979039"/>
                  </a:lnTo>
                  <a:close/>
                  <a:moveTo>
                    <a:pt x="979170" y="2434590"/>
                  </a:moveTo>
                  <a:lnTo>
                    <a:pt x="789559" y="2434590"/>
                  </a:lnTo>
                  <a:lnTo>
                    <a:pt x="789559" y="2063369"/>
                  </a:lnTo>
                  <a:lnTo>
                    <a:pt x="979170" y="2063369"/>
                  </a:lnTo>
                  <a:lnTo>
                    <a:pt x="979170" y="2434590"/>
                  </a:lnTo>
                  <a:close/>
                  <a:moveTo>
                    <a:pt x="979170" y="1895094"/>
                  </a:moveTo>
                  <a:lnTo>
                    <a:pt x="789559" y="1895094"/>
                  </a:lnTo>
                  <a:lnTo>
                    <a:pt x="789559" y="1517523"/>
                  </a:lnTo>
                  <a:lnTo>
                    <a:pt x="979170" y="1517523"/>
                  </a:lnTo>
                  <a:lnTo>
                    <a:pt x="979170" y="1895094"/>
                  </a:lnTo>
                  <a:close/>
                  <a:moveTo>
                    <a:pt x="1317244" y="5164455"/>
                  </a:moveTo>
                  <a:lnTo>
                    <a:pt x="1127633" y="5164455"/>
                  </a:lnTo>
                  <a:lnTo>
                    <a:pt x="1127633" y="4806950"/>
                  </a:lnTo>
                  <a:lnTo>
                    <a:pt x="1317244" y="4806950"/>
                  </a:lnTo>
                  <a:lnTo>
                    <a:pt x="1317244" y="5164582"/>
                  </a:lnTo>
                  <a:close/>
                  <a:moveTo>
                    <a:pt x="1317244" y="4625086"/>
                  </a:moveTo>
                  <a:lnTo>
                    <a:pt x="1127633" y="4625086"/>
                  </a:lnTo>
                  <a:lnTo>
                    <a:pt x="1127633" y="4247515"/>
                  </a:lnTo>
                  <a:lnTo>
                    <a:pt x="1317244" y="4247515"/>
                  </a:lnTo>
                  <a:lnTo>
                    <a:pt x="1317244" y="4625086"/>
                  </a:lnTo>
                  <a:close/>
                  <a:moveTo>
                    <a:pt x="1317244" y="4079367"/>
                  </a:moveTo>
                  <a:lnTo>
                    <a:pt x="1127633" y="4079367"/>
                  </a:lnTo>
                  <a:lnTo>
                    <a:pt x="1127633" y="3708019"/>
                  </a:lnTo>
                  <a:lnTo>
                    <a:pt x="1317244" y="3708019"/>
                  </a:lnTo>
                  <a:lnTo>
                    <a:pt x="1317244" y="4079240"/>
                  </a:lnTo>
                  <a:close/>
                  <a:moveTo>
                    <a:pt x="1317244" y="3518535"/>
                  </a:moveTo>
                  <a:lnTo>
                    <a:pt x="1127633" y="3518535"/>
                  </a:lnTo>
                  <a:lnTo>
                    <a:pt x="1127633" y="3162300"/>
                  </a:lnTo>
                  <a:lnTo>
                    <a:pt x="1317244" y="3162300"/>
                  </a:lnTo>
                  <a:lnTo>
                    <a:pt x="1317244" y="3518662"/>
                  </a:lnTo>
                  <a:close/>
                  <a:moveTo>
                    <a:pt x="1317244" y="2979166"/>
                  </a:moveTo>
                  <a:lnTo>
                    <a:pt x="1127633" y="2979166"/>
                  </a:lnTo>
                  <a:lnTo>
                    <a:pt x="1127633" y="2623947"/>
                  </a:lnTo>
                  <a:lnTo>
                    <a:pt x="1317244" y="2623947"/>
                  </a:lnTo>
                  <a:lnTo>
                    <a:pt x="1317244" y="2979039"/>
                  </a:lnTo>
                  <a:close/>
                  <a:moveTo>
                    <a:pt x="1317244" y="1895094"/>
                  </a:moveTo>
                  <a:lnTo>
                    <a:pt x="1127633" y="1895094"/>
                  </a:lnTo>
                  <a:lnTo>
                    <a:pt x="1127633" y="1517523"/>
                  </a:lnTo>
                  <a:lnTo>
                    <a:pt x="1317244" y="1517523"/>
                  </a:lnTo>
                  <a:lnTo>
                    <a:pt x="1317244" y="1895094"/>
                  </a:lnTo>
                  <a:close/>
                  <a:moveTo>
                    <a:pt x="1626616" y="5164455"/>
                  </a:moveTo>
                  <a:lnTo>
                    <a:pt x="1458214" y="5164455"/>
                  </a:lnTo>
                  <a:lnTo>
                    <a:pt x="1458214" y="4806950"/>
                  </a:lnTo>
                  <a:lnTo>
                    <a:pt x="1626616" y="4806950"/>
                  </a:lnTo>
                  <a:lnTo>
                    <a:pt x="1626616" y="5164582"/>
                  </a:lnTo>
                  <a:close/>
                  <a:moveTo>
                    <a:pt x="1626616" y="4625086"/>
                  </a:moveTo>
                  <a:lnTo>
                    <a:pt x="1458214" y="4625086"/>
                  </a:lnTo>
                  <a:lnTo>
                    <a:pt x="1458214" y="4247515"/>
                  </a:lnTo>
                  <a:lnTo>
                    <a:pt x="1626616" y="4247515"/>
                  </a:lnTo>
                  <a:lnTo>
                    <a:pt x="1626616" y="4625086"/>
                  </a:lnTo>
                  <a:close/>
                  <a:moveTo>
                    <a:pt x="1626616" y="4079367"/>
                  </a:moveTo>
                  <a:lnTo>
                    <a:pt x="1458214" y="4079367"/>
                  </a:lnTo>
                  <a:lnTo>
                    <a:pt x="1458214" y="3708019"/>
                  </a:lnTo>
                  <a:lnTo>
                    <a:pt x="1626616" y="3708019"/>
                  </a:lnTo>
                  <a:lnTo>
                    <a:pt x="1626616" y="4079240"/>
                  </a:lnTo>
                  <a:close/>
                  <a:moveTo>
                    <a:pt x="1626616" y="3518535"/>
                  </a:moveTo>
                  <a:lnTo>
                    <a:pt x="1458214" y="3518535"/>
                  </a:lnTo>
                  <a:lnTo>
                    <a:pt x="1458214" y="3162300"/>
                  </a:lnTo>
                  <a:lnTo>
                    <a:pt x="1626616" y="3162300"/>
                  </a:lnTo>
                  <a:lnTo>
                    <a:pt x="1626616" y="3518662"/>
                  </a:lnTo>
                  <a:close/>
                  <a:moveTo>
                    <a:pt x="1626616" y="2979166"/>
                  </a:moveTo>
                  <a:lnTo>
                    <a:pt x="1458214" y="2979166"/>
                  </a:lnTo>
                  <a:lnTo>
                    <a:pt x="1458214" y="2623947"/>
                  </a:lnTo>
                  <a:lnTo>
                    <a:pt x="1626616" y="2623947"/>
                  </a:lnTo>
                  <a:lnTo>
                    <a:pt x="1626616" y="2979039"/>
                  </a:lnTo>
                  <a:close/>
                  <a:moveTo>
                    <a:pt x="1626616" y="2434590"/>
                  </a:moveTo>
                  <a:lnTo>
                    <a:pt x="1458214" y="2434590"/>
                  </a:lnTo>
                  <a:lnTo>
                    <a:pt x="1458214" y="2063369"/>
                  </a:lnTo>
                  <a:lnTo>
                    <a:pt x="1626616" y="2063369"/>
                  </a:lnTo>
                  <a:lnTo>
                    <a:pt x="1626616" y="2434590"/>
                  </a:lnTo>
                  <a:close/>
                  <a:moveTo>
                    <a:pt x="1626616" y="1895094"/>
                  </a:moveTo>
                  <a:lnTo>
                    <a:pt x="1458214" y="1895094"/>
                  </a:lnTo>
                  <a:lnTo>
                    <a:pt x="1458214" y="1517523"/>
                  </a:lnTo>
                  <a:lnTo>
                    <a:pt x="1626616" y="1517523"/>
                  </a:lnTo>
                  <a:lnTo>
                    <a:pt x="1626616" y="1895094"/>
                  </a:lnTo>
                  <a:close/>
                </a:path>
              </a:pathLst>
            </a:custGeom>
            <a:solidFill>
              <a:srgbClr val="000000"/>
            </a:solidFill>
          </p:spPr>
        </p:sp>
      </p:grpSp>
      <p:grpSp>
        <p:nvGrpSpPr>
          <p:cNvPr id="50" name="Group 50"/>
          <p:cNvGrpSpPr/>
          <p:nvPr/>
        </p:nvGrpSpPr>
        <p:grpSpPr>
          <a:xfrm>
            <a:off x="14610240" y="6963840"/>
            <a:ext cx="981180" cy="1974240"/>
            <a:chOff x="0" y="0"/>
            <a:chExt cx="1308240" cy="2632320"/>
          </a:xfrm>
        </p:grpSpPr>
        <p:sp>
          <p:nvSpPr>
            <p:cNvPr id="51" name="Freeform 51"/>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0000"/>
            </a:solidFill>
          </p:spPr>
        </p:sp>
      </p:grpSp>
      <p:grpSp>
        <p:nvGrpSpPr>
          <p:cNvPr id="52" name="Group 52"/>
          <p:cNvGrpSpPr/>
          <p:nvPr/>
        </p:nvGrpSpPr>
        <p:grpSpPr>
          <a:xfrm>
            <a:off x="13294260" y="6168420"/>
            <a:ext cx="1203660" cy="2628720"/>
            <a:chOff x="0" y="0"/>
            <a:chExt cx="1604880" cy="3504960"/>
          </a:xfrm>
        </p:grpSpPr>
        <p:sp>
          <p:nvSpPr>
            <p:cNvPr id="53" name="Freeform 53"/>
            <p:cNvSpPr/>
            <p:nvPr/>
          </p:nvSpPr>
          <p:spPr>
            <a:xfrm>
              <a:off x="0" y="0"/>
              <a:ext cx="1604899" cy="3504946"/>
            </a:xfrm>
            <a:custGeom>
              <a:avLst/>
              <a:gdLst/>
              <a:ahLst/>
              <a:cxnLst/>
              <a:rect l="l" t="t" r="r" b="b"/>
              <a:pathLst>
                <a:path w="1604899" h="3504946">
                  <a:moveTo>
                    <a:pt x="877189" y="472059"/>
                  </a:moveTo>
                  <a:lnTo>
                    <a:pt x="877189" y="188087"/>
                  </a:lnTo>
                  <a:lnTo>
                    <a:pt x="687832" y="188087"/>
                  </a:lnTo>
                  <a:lnTo>
                    <a:pt x="687832" y="472059"/>
                  </a:lnTo>
                  <a:lnTo>
                    <a:pt x="586867" y="472059"/>
                  </a:lnTo>
                  <a:lnTo>
                    <a:pt x="586867" y="0"/>
                  </a:lnTo>
                  <a:lnTo>
                    <a:pt x="397510" y="0"/>
                  </a:lnTo>
                  <a:lnTo>
                    <a:pt x="397510" y="472059"/>
                  </a:lnTo>
                  <a:lnTo>
                    <a:pt x="0" y="472059"/>
                  </a:lnTo>
                  <a:lnTo>
                    <a:pt x="0" y="3504946"/>
                  </a:lnTo>
                  <a:lnTo>
                    <a:pt x="1604899" y="3504946"/>
                  </a:lnTo>
                  <a:lnTo>
                    <a:pt x="1604899" y="472059"/>
                  </a:lnTo>
                  <a:lnTo>
                    <a:pt x="877189" y="472059"/>
                  </a:lnTo>
                  <a:close/>
                  <a:moveTo>
                    <a:pt x="877189" y="3248406"/>
                  </a:moveTo>
                  <a:lnTo>
                    <a:pt x="727710" y="3248406"/>
                  </a:lnTo>
                  <a:lnTo>
                    <a:pt x="727710" y="3059049"/>
                  </a:lnTo>
                  <a:lnTo>
                    <a:pt x="877189" y="3059049"/>
                  </a:lnTo>
                  <a:lnTo>
                    <a:pt x="877189" y="3248406"/>
                  </a:lnTo>
                  <a:close/>
                  <a:moveTo>
                    <a:pt x="877189" y="2999359"/>
                  </a:moveTo>
                  <a:lnTo>
                    <a:pt x="727710" y="2999359"/>
                  </a:lnTo>
                  <a:lnTo>
                    <a:pt x="727710" y="2810002"/>
                  </a:lnTo>
                  <a:lnTo>
                    <a:pt x="877189" y="2810002"/>
                  </a:lnTo>
                  <a:lnTo>
                    <a:pt x="877189" y="2999359"/>
                  </a:lnTo>
                  <a:close/>
                  <a:moveTo>
                    <a:pt x="877189" y="2729103"/>
                  </a:moveTo>
                  <a:lnTo>
                    <a:pt x="727710" y="2729103"/>
                  </a:lnTo>
                  <a:lnTo>
                    <a:pt x="727710" y="2560828"/>
                  </a:lnTo>
                  <a:lnTo>
                    <a:pt x="877189" y="2560828"/>
                  </a:lnTo>
                  <a:lnTo>
                    <a:pt x="877189" y="2728976"/>
                  </a:lnTo>
                  <a:close/>
                  <a:moveTo>
                    <a:pt x="877189" y="2479929"/>
                  </a:moveTo>
                  <a:lnTo>
                    <a:pt x="727710" y="2479929"/>
                  </a:lnTo>
                  <a:lnTo>
                    <a:pt x="727710" y="2298065"/>
                  </a:lnTo>
                  <a:lnTo>
                    <a:pt x="877189" y="2298065"/>
                  </a:lnTo>
                  <a:lnTo>
                    <a:pt x="877189" y="2479929"/>
                  </a:lnTo>
                  <a:close/>
                  <a:moveTo>
                    <a:pt x="877189" y="2223389"/>
                  </a:moveTo>
                  <a:lnTo>
                    <a:pt x="727710" y="2223389"/>
                  </a:lnTo>
                  <a:lnTo>
                    <a:pt x="727710" y="2047621"/>
                  </a:lnTo>
                  <a:lnTo>
                    <a:pt x="877189" y="2047621"/>
                  </a:lnTo>
                  <a:lnTo>
                    <a:pt x="877189" y="2223262"/>
                  </a:lnTo>
                  <a:close/>
                  <a:moveTo>
                    <a:pt x="877189" y="1974215"/>
                  </a:moveTo>
                  <a:lnTo>
                    <a:pt x="727710" y="1974215"/>
                  </a:lnTo>
                  <a:lnTo>
                    <a:pt x="727710" y="1792351"/>
                  </a:lnTo>
                  <a:lnTo>
                    <a:pt x="877189" y="1792351"/>
                  </a:lnTo>
                  <a:lnTo>
                    <a:pt x="877189" y="1974215"/>
                  </a:lnTo>
                  <a:close/>
                  <a:moveTo>
                    <a:pt x="877189" y="1711452"/>
                  </a:moveTo>
                  <a:lnTo>
                    <a:pt x="727710" y="1711452"/>
                  </a:lnTo>
                  <a:lnTo>
                    <a:pt x="727710" y="1535811"/>
                  </a:lnTo>
                  <a:lnTo>
                    <a:pt x="877189" y="1535811"/>
                  </a:lnTo>
                  <a:lnTo>
                    <a:pt x="877189" y="1711452"/>
                  </a:lnTo>
                  <a:close/>
                  <a:moveTo>
                    <a:pt x="877189" y="1461135"/>
                  </a:moveTo>
                  <a:lnTo>
                    <a:pt x="727710" y="1461135"/>
                  </a:lnTo>
                  <a:lnTo>
                    <a:pt x="727710" y="1272921"/>
                  </a:lnTo>
                  <a:lnTo>
                    <a:pt x="877189" y="1272921"/>
                  </a:lnTo>
                  <a:lnTo>
                    <a:pt x="877189" y="1461008"/>
                  </a:lnTo>
                  <a:close/>
                  <a:moveTo>
                    <a:pt x="877189" y="1211961"/>
                  </a:moveTo>
                  <a:lnTo>
                    <a:pt x="727710" y="1211961"/>
                  </a:lnTo>
                  <a:lnTo>
                    <a:pt x="727710" y="1023874"/>
                  </a:lnTo>
                  <a:lnTo>
                    <a:pt x="877189" y="1023874"/>
                  </a:lnTo>
                  <a:lnTo>
                    <a:pt x="877189" y="1211961"/>
                  </a:lnTo>
                  <a:close/>
                  <a:moveTo>
                    <a:pt x="877189" y="955421"/>
                  </a:moveTo>
                  <a:lnTo>
                    <a:pt x="727710" y="955421"/>
                  </a:lnTo>
                  <a:lnTo>
                    <a:pt x="727710" y="768477"/>
                  </a:lnTo>
                  <a:lnTo>
                    <a:pt x="877189" y="768477"/>
                  </a:lnTo>
                  <a:lnTo>
                    <a:pt x="877189" y="955294"/>
                  </a:lnTo>
                  <a:close/>
                  <a:moveTo>
                    <a:pt x="1173734" y="3248406"/>
                  </a:moveTo>
                  <a:lnTo>
                    <a:pt x="1018032" y="3248406"/>
                  </a:lnTo>
                  <a:lnTo>
                    <a:pt x="1018032" y="3059049"/>
                  </a:lnTo>
                  <a:lnTo>
                    <a:pt x="1173734" y="3059049"/>
                  </a:lnTo>
                  <a:lnTo>
                    <a:pt x="1173734" y="3248406"/>
                  </a:lnTo>
                  <a:close/>
                  <a:moveTo>
                    <a:pt x="1173734" y="2999359"/>
                  </a:moveTo>
                  <a:lnTo>
                    <a:pt x="1018032" y="2999359"/>
                  </a:lnTo>
                  <a:lnTo>
                    <a:pt x="1018032" y="2810002"/>
                  </a:lnTo>
                  <a:lnTo>
                    <a:pt x="1173734" y="2810002"/>
                  </a:lnTo>
                  <a:lnTo>
                    <a:pt x="1173734" y="2999359"/>
                  </a:lnTo>
                  <a:close/>
                  <a:moveTo>
                    <a:pt x="1173734" y="2729103"/>
                  </a:moveTo>
                  <a:lnTo>
                    <a:pt x="1018032" y="2729103"/>
                  </a:lnTo>
                  <a:lnTo>
                    <a:pt x="1018032" y="2560828"/>
                  </a:lnTo>
                  <a:lnTo>
                    <a:pt x="1173734" y="2560828"/>
                  </a:lnTo>
                  <a:lnTo>
                    <a:pt x="1173734" y="2728976"/>
                  </a:lnTo>
                  <a:close/>
                  <a:moveTo>
                    <a:pt x="1173734" y="2479929"/>
                  </a:moveTo>
                  <a:lnTo>
                    <a:pt x="1018032" y="2479929"/>
                  </a:lnTo>
                  <a:lnTo>
                    <a:pt x="1018032" y="2298065"/>
                  </a:lnTo>
                  <a:lnTo>
                    <a:pt x="1173734" y="2298065"/>
                  </a:lnTo>
                  <a:lnTo>
                    <a:pt x="1173734" y="2479929"/>
                  </a:lnTo>
                  <a:close/>
                  <a:moveTo>
                    <a:pt x="1173734" y="2223389"/>
                  </a:moveTo>
                  <a:lnTo>
                    <a:pt x="1018032" y="2223389"/>
                  </a:lnTo>
                  <a:lnTo>
                    <a:pt x="1018032" y="2047621"/>
                  </a:lnTo>
                  <a:lnTo>
                    <a:pt x="1173734" y="2047621"/>
                  </a:lnTo>
                  <a:lnTo>
                    <a:pt x="1173734" y="2223262"/>
                  </a:lnTo>
                  <a:close/>
                  <a:moveTo>
                    <a:pt x="1173734" y="1974215"/>
                  </a:moveTo>
                  <a:lnTo>
                    <a:pt x="1018032" y="1974215"/>
                  </a:lnTo>
                  <a:lnTo>
                    <a:pt x="1018032" y="1792351"/>
                  </a:lnTo>
                  <a:lnTo>
                    <a:pt x="1173734" y="1792351"/>
                  </a:lnTo>
                  <a:lnTo>
                    <a:pt x="1173734" y="1974215"/>
                  </a:lnTo>
                  <a:close/>
                  <a:moveTo>
                    <a:pt x="1173734" y="1711452"/>
                  </a:moveTo>
                  <a:lnTo>
                    <a:pt x="1018032" y="1711452"/>
                  </a:lnTo>
                  <a:lnTo>
                    <a:pt x="1018032" y="1535811"/>
                  </a:lnTo>
                  <a:lnTo>
                    <a:pt x="1173734" y="1535811"/>
                  </a:lnTo>
                  <a:lnTo>
                    <a:pt x="1173734" y="1711452"/>
                  </a:lnTo>
                  <a:close/>
                  <a:moveTo>
                    <a:pt x="1173734" y="1461135"/>
                  </a:moveTo>
                  <a:lnTo>
                    <a:pt x="1018032" y="1461135"/>
                  </a:lnTo>
                  <a:lnTo>
                    <a:pt x="1018032" y="1272921"/>
                  </a:lnTo>
                  <a:lnTo>
                    <a:pt x="1173734" y="1272921"/>
                  </a:lnTo>
                  <a:lnTo>
                    <a:pt x="1173734" y="1461008"/>
                  </a:lnTo>
                  <a:close/>
                  <a:moveTo>
                    <a:pt x="1173734" y="1211961"/>
                  </a:moveTo>
                  <a:lnTo>
                    <a:pt x="1018032" y="1211961"/>
                  </a:lnTo>
                  <a:lnTo>
                    <a:pt x="1018032" y="1023874"/>
                  </a:lnTo>
                  <a:lnTo>
                    <a:pt x="1173734" y="1023874"/>
                  </a:lnTo>
                  <a:lnTo>
                    <a:pt x="1173734" y="1211961"/>
                  </a:lnTo>
                  <a:close/>
                  <a:moveTo>
                    <a:pt x="1173734" y="955421"/>
                  </a:moveTo>
                  <a:lnTo>
                    <a:pt x="1018032" y="955421"/>
                  </a:lnTo>
                  <a:lnTo>
                    <a:pt x="1018032" y="768477"/>
                  </a:lnTo>
                  <a:lnTo>
                    <a:pt x="1173734" y="768477"/>
                  </a:lnTo>
                  <a:lnTo>
                    <a:pt x="1173734" y="955294"/>
                  </a:lnTo>
                  <a:close/>
                </a:path>
              </a:pathLst>
            </a:custGeom>
            <a:solidFill>
              <a:srgbClr val="000000"/>
            </a:solidFill>
          </p:spPr>
        </p:sp>
      </p:grpSp>
      <p:grpSp>
        <p:nvGrpSpPr>
          <p:cNvPr id="54" name="Group 54"/>
          <p:cNvGrpSpPr/>
          <p:nvPr/>
        </p:nvGrpSpPr>
        <p:grpSpPr>
          <a:xfrm>
            <a:off x="9216720" y="8797680"/>
            <a:ext cx="6374700" cy="147420"/>
            <a:chOff x="0" y="0"/>
            <a:chExt cx="8499600" cy="196560"/>
          </a:xfrm>
        </p:grpSpPr>
        <p:sp>
          <p:nvSpPr>
            <p:cNvPr id="55" name="Freeform 55"/>
            <p:cNvSpPr/>
            <p:nvPr/>
          </p:nvSpPr>
          <p:spPr>
            <a:xfrm>
              <a:off x="0" y="0"/>
              <a:ext cx="8499602" cy="196596"/>
            </a:xfrm>
            <a:custGeom>
              <a:avLst/>
              <a:gdLst/>
              <a:ahLst/>
              <a:cxnLst/>
              <a:rect l="l" t="t" r="r" b="b"/>
              <a:pathLst>
                <a:path w="8499602" h="196596">
                  <a:moveTo>
                    <a:pt x="8499602" y="196596"/>
                  </a:moveTo>
                  <a:lnTo>
                    <a:pt x="0" y="196596"/>
                  </a:lnTo>
                  <a:lnTo>
                    <a:pt x="0" y="0"/>
                  </a:lnTo>
                  <a:lnTo>
                    <a:pt x="8499602" y="0"/>
                  </a:lnTo>
                  <a:lnTo>
                    <a:pt x="8499602" y="196596"/>
                  </a:lnTo>
                </a:path>
              </a:pathLst>
            </a:custGeom>
            <a:solidFill>
              <a:srgbClr val="000000"/>
            </a:solidFill>
          </p:spPr>
        </p:sp>
      </p:grpSp>
      <p:grpSp>
        <p:nvGrpSpPr>
          <p:cNvPr id="56" name="Group 56"/>
          <p:cNvGrpSpPr/>
          <p:nvPr/>
        </p:nvGrpSpPr>
        <p:grpSpPr>
          <a:xfrm>
            <a:off x="9571500" y="5464800"/>
            <a:ext cx="139320" cy="510840"/>
            <a:chOff x="0" y="0"/>
            <a:chExt cx="185760" cy="681120"/>
          </a:xfrm>
        </p:grpSpPr>
        <p:sp>
          <p:nvSpPr>
            <p:cNvPr id="57" name="Freeform 57"/>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58" name="Group 58"/>
          <p:cNvGrpSpPr/>
          <p:nvPr/>
        </p:nvGrpSpPr>
        <p:grpSpPr>
          <a:xfrm>
            <a:off x="9822600" y="5464800"/>
            <a:ext cx="127440" cy="510840"/>
            <a:chOff x="0" y="0"/>
            <a:chExt cx="169920" cy="681120"/>
          </a:xfrm>
        </p:grpSpPr>
        <p:sp>
          <p:nvSpPr>
            <p:cNvPr id="59" name="Freeform 59"/>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60" name="Group 60"/>
          <p:cNvGrpSpPr/>
          <p:nvPr/>
        </p:nvGrpSpPr>
        <p:grpSpPr>
          <a:xfrm>
            <a:off x="10053720" y="5464800"/>
            <a:ext cx="144180" cy="510840"/>
            <a:chOff x="0" y="0"/>
            <a:chExt cx="192240" cy="681120"/>
          </a:xfrm>
        </p:grpSpPr>
        <p:sp>
          <p:nvSpPr>
            <p:cNvPr id="61" name="Freeform 61"/>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62" name="Group 62"/>
          <p:cNvGrpSpPr/>
          <p:nvPr/>
        </p:nvGrpSpPr>
        <p:grpSpPr>
          <a:xfrm>
            <a:off x="10308600" y="5464800"/>
            <a:ext cx="145260" cy="510840"/>
            <a:chOff x="0" y="0"/>
            <a:chExt cx="193680" cy="681120"/>
          </a:xfrm>
        </p:grpSpPr>
        <p:sp>
          <p:nvSpPr>
            <p:cNvPr id="63" name="Freeform 63"/>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64" name="Group 64"/>
          <p:cNvGrpSpPr/>
          <p:nvPr/>
        </p:nvGrpSpPr>
        <p:grpSpPr>
          <a:xfrm>
            <a:off x="9323640" y="6094980"/>
            <a:ext cx="139320" cy="510840"/>
            <a:chOff x="0" y="0"/>
            <a:chExt cx="185760" cy="681120"/>
          </a:xfrm>
        </p:grpSpPr>
        <p:sp>
          <p:nvSpPr>
            <p:cNvPr id="65" name="Freeform 65"/>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66" name="Group 66"/>
          <p:cNvGrpSpPr/>
          <p:nvPr/>
        </p:nvGrpSpPr>
        <p:grpSpPr>
          <a:xfrm>
            <a:off x="9571500" y="6094980"/>
            <a:ext cx="139320" cy="510840"/>
            <a:chOff x="0" y="0"/>
            <a:chExt cx="185760" cy="681120"/>
          </a:xfrm>
        </p:grpSpPr>
        <p:sp>
          <p:nvSpPr>
            <p:cNvPr id="67" name="Freeform 67"/>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68" name="Group 68"/>
          <p:cNvGrpSpPr/>
          <p:nvPr/>
        </p:nvGrpSpPr>
        <p:grpSpPr>
          <a:xfrm>
            <a:off x="10053720" y="6094980"/>
            <a:ext cx="144180" cy="510840"/>
            <a:chOff x="0" y="0"/>
            <a:chExt cx="192240" cy="681120"/>
          </a:xfrm>
        </p:grpSpPr>
        <p:sp>
          <p:nvSpPr>
            <p:cNvPr id="69" name="Freeform 69"/>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70" name="Group 70"/>
          <p:cNvGrpSpPr/>
          <p:nvPr/>
        </p:nvGrpSpPr>
        <p:grpSpPr>
          <a:xfrm>
            <a:off x="9323640" y="6720840"/>
            <a:ext cx="139320" cy="510840"/>
            <a:chOff x="0" y="0"/>
            <a:chExt cx="185760" cy="681120"/>
          </a:xfrm>
        </p:grpSpPr>
        <p:sp>
          <p:nvSpPr>
            <p:cNvPr id="71" name="Freeform 71"/>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72" name="Group 72"/>
          <p:cNvGrpSpPr/>
          <p:nvPr/>
        </p:nvGrpSpPr>
        <p:grpSpPr>
          <a:xfrm>
            <a:off x="9571500" y="6720840"/>
            <a:ext cx="139320" cy="510840"/>
            <a:chOff x="0" y="0"/>
            <a:chExt cx="185760" cy="681120"/>
          </a:xfrm>
        </p:grpSpPr>
        <p:sp>
          <p:nvSpPr>
            <p:cNvPr id="73" name="Freeform 73"/>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74" name="Group 74"/>
          <p:cNvGrpSpPr/>
          <p:nvPr/>
        </p:nvGrpSpPr>
        <p:grpSpPr>
          <a:xfrm>
            <a:off x="9822600" y="6720840"/>
            <a:ext cx="127440" cy="510840"/>
            <a:chOff x="0" y="0"/>
            <a:chExt cx="169920" cy="681120"/>
          </a:xfrm>
        </p:grpSpPr>
        <p:sp>
          <p:nvSpPr>
            <p:cNvPr id="75" name="Freeform 75"/>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76" name="Group 76"/>
          <p:cNvGrpSpPr/>
          <p:nvPr/>
        </p:nvGrpSpPr>
        <p:grpSpPr>
          <a:xfrm>
            <a:off x="10053720" y="6720840"/>
            <a:ext cx="144180" cy="510840"/>
            <a:chOff x="0" y="0"/>
            <a:chExt cx="192240" cy="681120"/>
          </a:xfrm>
        </p:grpSpPr>
        <p:sp>
          <p:nvSpPr>
            <p:cNvPr id="77" name="Freeform 77"/>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78" name="Group 78"/>
          <p:cNvGrpSpPr/>
          <p:nvPr/>
        </p:nvGrpSpPr>
        <p:grpSpPr>
          <a:xfrm>
            <a:off x="10308600" y="6720840"/>
            <a:ext cx="145260" cy="510840"/>
            <a:chOff x="0" y="0"/>
            <a:chExt cx="193680" cy="681120"/>
          </a:xfrm>
        </p:grpSpPr>
        <p:sp>
          <p:nvSpPr>
            <p:cNvPr id="79" name="Freeform 79"/>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80" name="Group 80"/>
          <p:cNvGrpSpPr/>
          <p:nvPr/>
        </p:nvGrpSpPr>
        <p:grpSpPr>
          <a:xfrm>
            <a:off x="9323640" y="7344000"/>
            <a:ext cx="139320" cy="530820"/>
            <a:chOff x="0" y="0"/>
            <a:chExt cx="185760" cy="707760"/>
          </a:xfrm>
        </p:grpSpPr>
        <p:sp>
          <p:nvSpPr>
            <p:cNvPr id="81" name="Freeform 81"/>
            <p:cNvSpPr/>
            <p:nvPr/>
          </p:nvSpPr>
          <p:spPr>
            <a:xfrm>
              <a:off x="0" y="0"/>
              <a:ext cx="185801" cy="707771"/>
            </a:xfrm>
            <a:custGeom>
              <a:avLst/>
              <a:gdLst/>
              <a:ahLst/>
              <a:cxnLst/>
              <a:rect l="l" t="t" r="r" b="b"/>
              <a:pathLst>
                <a:path w="185801" h="707771">
                  <a:moveTo>
                    <a:pt x="185801" y="0"/>
                  </a:moveTo>
                  <a:lnTo>
                    <a:pt x="0" y="0"/>
                  </a:lnTo>
                  <a:lnTo>
                    <a:pt x="0" y="707771"/>
                  </a:lnTo>
                  <a:lnTo>
                    <a:pt x="185801" y="707771"/>
                  </a:lnTo>
                  <a:lnTo>
                    <a:pt x="185801" y="0"/>
                  </a:lnTo>
                </a:path>
              </a:pathLst>
            </a:custGeom>
            <a:solidFill>
              <a:srgbClr val="FFFFFF"/>
            </a:solidFill>
          </p:spPr>
        </p:sp>
      </p:grpSp>
      <p:grpSp>
        <p:nvGrpSpPr>
          <p:cNvPr id="82" name="Group 82"/>
          <p:cNvGrpSpPr/>
          <p:nvPr/>
        </p:nvGrpSpPr>
        <p:grpSpPr>
          <a:xfrm>
            <a:off x="9822600" y="7344000"/>
            <a:ext cx="127440" cy="530820"/>
            <a:chOff x="0" y="0"/>
            <a:chExt cx="169920" cy="707760"/>
          </a:xfrm>
        </p:grpSpPr>
        <p:sp>
          <p:nvSpPr>
            <p:cNvPr id="83" name="Freeform 83"/>
            <p:cNvSpPr/>
            <p:nvPr/>
          </p:nvSpPr>
          <p:spPr>
            <a:xfrm>
              <a:off x="0" y="0"/>
              <a:ext cx="169926" cy="707771"/>
            </a:xfrm>
            <a:custGeom>
              <a:avLst/>
              <a:gdLst/>
              <a:ahLst/>
              <a:cxnLst/>
              <a:rect l="l" t="t" r="r" b="b"/>
              <a:pathLst>
                <a:path w="169926" h="707771">
                  <a:moveTo>
                    <a:pt x="169926" y="0"/>
                  </a:moveTo>
                  <a:lnTo>
                    <a:pt x="0" y="0"/>
                  </a:lnTo>
                  <a:lnTo>
                    <a:pt x="0" y="707771"/>
                  </a:lnTo>
                  <a:lnTo>
                    <a:pt x="169926" y="707771"/>
                  </a:lnTo>
                  <a:lnTo>
                    <a:pt x="169926" y="0"/>
                  </a:lnTo>
                </a:path>
              </a:pathLst>
            </a:custGeom>
            <a:solidFill>
              <a:srgbClr val="FFFFFF"/>
            </a:solidFill>
          </p:spPr>
        </p:sp>
      </p:grpSp>
      <p:grpSp>
        <p:nvGrpSpPr>
          <p:cNvPr id="84" name="Group 84"/>
          <p:cNvGrpSpPr/>
          <p:nvPr/>
        </p:nvGrpSpPr>
        <p:grpSpPr>
          <a:xfrm>
            <a:off x="10053720" y="7344000"/>
            <a:ext cx="144180" cy="530820"/>
            <a:chOff x="0" y="0"/>
            <a:chExt cx="192240" cy="707760"/>
          </a:xfrm>
        </p:grpSpPr>
        <p:sp>
          <p:nvSpPr>
            <p:cNvPr id="85" name="Freeform 85"/>
            <p:cNvSpPr/>
            <p:nvPr/>
          </p:nvSpPr>
          <p:spPr>
            <a:xfrm>
              <a:off x="0" y="0"/>
              <a:ext cx="192278" cy="707771"/>
            </a:xfrm>
            <a:custGeom>
              <a:avLst/>
              <a:gdLst/>
              <a:ahLst/>
              <a:cxnLst/>
              <a:rect l="l" t="t" r="r" b="b"/>
              <a:pathLst>
                <a:path w="192278" h="707771">
                  <a:moveTo>
                    <a:pt x="192278" y="0"/>
                  </a:moveTo>
                  <a:lnTo>
                    <a:pt x="0" y="0"/>
                  </a:lnTo>
                  <a:lnTo>
                    <a:pt x="0" y="707771"/>
                  </a:lnTo>
                  <a:lnTo>
                    <a:pt x="192278" y="707771"/>
                  </a:lnTo>
                  <a:lnTo>
                    <a:pt x="192278" y="0"/>
                  </a:lnTo>
                </a:path>
              </a:pathLst>
            </a:custGeom>
            <a:solidFill>
              <a:srgbClr val="FFFFFF"/>
            </a:solidFill>
          </p:spPr>
        </p:sp>
      </p:grpSp>
      <p:grpSp>
        <p:nvGrpSpPr>
          <p:cNvPr id="86" name="Group 86"/>
          <p:cNvGrpSpPr/>
          <p:nvPr/>
        </p:nvGrpSpPr>
        <p:grpSpPr>
          <a:xfrm>
            <a:off x="10308600" y="7344000"/>
            <a:ext cx="145260" cy="530820"/>
            <a:chOff x="0" y="0"/>
            <a:chExt cx="193680" cy="707760"/>
          </a:xfrm>
        </p:grpSpPr>
        <p:sp>
          <p:nvSpPr>
            <p:cNvPr id="87" name="Freeform 87"/>
            <p:cNvSpPr/>
            <p:nvPr/>
          </p:nvSpPr>
          <p:spPr>
            <a:xfrm>
              <a:off x="0" y="0"/>
              <a:ext cx="193675" cy="707771"/>
            </a:xfrm>
            <a:custGeom>
              <a:avLst/>
              <a:gdLst/>
              <a:ahLst/>
              <a:cxnLst/>
              <a:rect l="l" t="t" r="r" b="b"/>
              <a:pathLst>
                <a:path w="193675" h="707771">
                  <a:moveTo>
                    <a:pt x="193675" y="0"/>
                  </a:moveTo>
                  <a:lnTo>
                    <a:pt x="0" y="0"/>
                  </a:lnTo>
                  <a:lnTo>
                    <a:pt x="0" y="707771"/>
                  </a:lnTo>
                  <a:lnTo>
                    <a:pt x="193675" y="707771"/>
                  </a:lnTo>
                  <a:lnTo>
                    <a:pt x="193675" y="0"/>
                  </a:lnTo>
                </a:path>
              </a:pathLst>
            </a:custGeom>
            <a:solidFill>
              <a:srgbClr val="FFFFFF"/>
            </a:solidFill>
          </p:spPr>
        </p:sp>
      </p:grpSp>
      <p:grpSp>
        <p:nvGrpSpPr>
          <p:cNvPr id="88" name="Group 88"/>
          <p:cNvGrpSpPr/>
          <p:nvPr/>
        </p:nvGrpSpPr>
        <p:grpSpPr>
          <a:xfrm>
            <a:off x="9323640" y="7978500"/>
            <a:ext cx="139320" cy="522720"/>
            <a:chOff x="0" y="0"/>
            <a:chExt cx="185760" cy="696960"/>
          </a:xfrm>
        </p:grpSpPr>
        <p:sp>
          <p:nvSpPr>
            <p:cNvPr id="89" name="Freeform 89"/>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90" name="Group 90"/>
          <p:cNvGrpSpPr/>
          <p:nvPr/>
        </p:nvGrpSpPr>
        <p:grpSpPr>
          <a:xfrm>
            <a:off x="9571500" y="7978500"/>
            <a:ext cx="139320" cy="522720"/>
            <a:chOff x="0" y="0"/>
            <a:chExt cx="185760" cy="696960"/>
          </a:xfrm>
        </p:grpSpPr>
        <p:sp>
          <p:nvSpPr>
            <p:cNvPr id="91" name="Freeform 91"/>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92" name="Group 92"/>
          <p:cNvGrpSpPr/>
          <p:nvPr/>
        </p:nvGrpSpPr>
        <p:grpSpPr>
          <a:xfrm>
            <a:off x="9822600" y="7978500"/>
            <a:ext cx="127440" cy="522720"/>
            <a:chOff x="0" y="0"/>
            <a:chExt cx="169920" cy="696960"/>
          </a:xfrm>
        </p:grpSpPr>
        <p:sp>
          <p:nvSpPr>
            <p:cNvPr id="93" name="Freeform 93"/>
            <p:cNvSpPr/>
            <p:nvPr/>
          </p:nvSpPr>
          <p:spPr>
            <a:xfrm>
              <a:off x="0" y="0"/>
              <a:ext cx="169926" cy="696976"/>
            </a:xfrm>
            <a:custGeom>
              <a:avLst/>
              <a:gdLst/>
              <a:ahLst/>
              <a:cxnLst/>
              <a:rect l="l" t="t" r="r" b="b"/>
              <a:pathLst>
                <a:path w="169926" h="696976">
                  <a:moveTo>
                    <a:pt x="169926" y="0"/>
                  </a:moveTo>
                  <a:lnTo>
                    <a:pt x="0" y="0"/>
                  </a:lnTo>
                  <a:lnTo>
                    <a:pt x="0" y="696976"/>
                  </a:lnTo>
                  <a:lnTo>
                    <a:pt x="169926" y="696976"/>
                  </a:lnTo>
                  <a:lnTo>
                    <a:pt x="169926" y="0"/>
                  </a:lnTo>
                </a:path>
              </a:pathLst>
            </a:custGeom>
            <a:solidFill>
              <a:srgbClr val="FFFFFF"/>
            </a:solidFill>
          </p:spPr>
        </p:sp>
      </p:grpSp>
      <p:grpSp>
        <p:nvGrpSpPr>
          <p:cNvPr id="94" name="Group 94"/>
          <p:cNvGrpSpPr/>
          <p:nvPr/>
        </p:nvGrpSpPr>
        <p:grpSpPr>
          <a:xfrm>
            <a:off x="10308600" y="7978500"/>
            <a:ext cx="145260" cy="522720"/>
            <a:chOff x="0" y="0"/>
            <a:chExt cx="193680" cy="696960"/>
          </a:xfrm>
        </p:grpSpPr>
        <p:sp>
          <p:nvSpPr>
            <p:cNvPr id="95" name="Freeform 95"/>
            <p:cNvSpPr/>
            <p:nvPr/>
          </p:nvSpPr>
          <p:spPr>
            <a:xfrm>
              <a:off x="0" y="0"/>
              <a:ext cx="193675" cy="696976"/>
            </a:xfrm>
            <a:custGeom>
              <a:avLst/>
              <a:gdLst/>
              <a:ahLst/>
              <a:cxnLst/>
              <a:rect l="l" t="t" r="r" b="b"/>
              <a:pathLst>
                <a:path w="193675" h="696976">
                  <a:moveTo>
                    <a:pt x="193675" y="0"/>
                  </a:moveTo>
                  <a:lnTo>
                    <a:pt x="0" y="0"/>
                  </a:lnTo>
                  <a:lnTo>
                    <a:pt x="0" y="696976"/>
                  </a:lnTo>
                  <a:lnTo>
                    <a:pt x="193675" y="696976"/>
                  </a:lnTo>
                  <a:lnTo>
                    <a:pt x="193675" y="0"/>
                  </a:lnTo>
                </a:path>
              </a:pathLst>
            </a:custGeom>
            <a:solidFill>
              <a:srgbClr val="FFFFFF"/>
            </a:solidFill>
          </p:spPr>
        </p:sp>
      </p:grpSp>
      <p:grpSp>
        <p:nvGrpSpPr>
          <p:cNvPr id="96" name="Group 96"/>
          <p:cNvGrpSpPr/>
          <p:nvPr/>
        </p:nvGrpSpPr>
        <p:grpSpPr>
          <a:xfrm>
            <a:off x="12251520" y="5159160"/>
            <a:ext cx="820260" cy="86940"/>
            <a:chOff x="0" y="0"/>
            <a:chExt cx="1093680" cy="115920"/>
          </a:xfrm>
        </p:grpSpPr>
        <p:sp>
          <p:nvSpPr>
            <p:cNvPr id="97" name="Freeform 97"/>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98" name="Group 98"/>
          <p:cNvGrpSpPr/>
          <p:nvPr/>
        </p:nvGrpSpPr>
        <p:grpSpPr>
          <a:xfrm>
            <a:off x="12251520" y="5324400"/>
            <a:ext cx="820260" cy="82080"/>
            <a:chOff x="0" y="0"/>
            <a:chExt cx="1093680" cy="109440"/>
          </a:xfrm>
        </p:grpSpPr>
        <p:sp>
          <p:nvSpPr>
            <p:cNvPr id="99" name="Freeform 99"/>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00" name="Group 100"/>
          <p:cNvGrpSpPr/>
          <p:nvPr/>
        </p:nvGrpSpPr>
        <p:grpSpPr>
          <a:xfrm>
            <a:off x="12251520" y="5485320"/>
            <a:ext cx="820260" cy="86940"/>
            <a:chOff x="0" y="0"/>
            <a:chExt cx="1093680" cy="115920"/>
          </a:xfrm>
        </p:grpSpPr>
        <p:sp>
          <p:nvSpPr>
            <p:cNvPr id="101" name="Freeform 101"/>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102" name="Group 102"/>
          <p:cNvGrpSpPr/>
          <p:nvPr/>
        </p:nvGrpSpPr>
        <p:grpSpPr>
          <a:xfrm>
            <a:off x="12251520" y="5654340"/>
            <a:ext cx="820260" cy="78840"/>
            <a:chOff x="0" y="0"/>
            <a:chExt cx="1093680" cy="105120"/>
          </a:xfrm>
        </p:grpSpPr>
        <p:sp>
          <p:nvSpPr>
            <p:cNvPr id="103" name="Freeform 103"/>
            <p:cNvSpPr/>
            <p:nvPr/>
          </p:nvSpPr>
          <p:spPr>
            <a:xfrm>
              <a:off x="0" y="0"/>
              <a:ext cx="1093724" cy="105156"/>
            </a:xfrm>
            <a:custGeom>
              <a:avLst/>
              <a:gdLst/>
              <a:ahLst/>
              <a:cxnLst/>
              <a:rect l="l" t="t" r="r" b="b"/>
              <a:pathLst>
                <a:path w="1093724" h="105156">
                  <a:moveTo>
                    <a:pt x="1093724" y="0"/>
                  </a:moveTo>
                  <a:lnTo>
                    <a:pt x="0" y="0"/>
                  </a:lnTo>
                  <a:lnTo>
                    <a:pt x="0" y="105156"/>
                  </a:lnTo>
                  <a:lnTo>
                    <a:pt x="1093724" y="105156"/>
                  </a:lnTo>
                  <a:lnTo>
                    <a:pt x="1093724" y="0"/>
                  </a:lnTo>
                </a:path>
              </a:pathLst>
            </a:custGeom>
            <a:solidFill>
              <a:srgbClr val="FFFFFF"/>
            </a:solidFill>
          </p:spPr>
        </p:sp>
      </p:grpSp>
      <p:grpSp>
        <p:nvGrpSpPr>
          <p:cNvPr id="104" name="Group 104"/>
          <p:cNvGrpSpPr/>
          <p:nvPr/>
        </p:nvGrpSpPr>
        <p:grpSpPr>
          <a:xfrm>
            <a:off x="12251520" y="5810400"/>
            <a:ext cx="820260" cy="98820"/>
            <a:chOff x="0" y="0"/>
            <a:chExt cx="1093680" cy="131760"/>
          </a:xfrm>
        </p:grpSpPr>
        <p:sp>
          <p:nvSpPr>
            <p:cNvPr id="105" name="Freeform 105"/>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106" name="Group 106"/>
          <p:cNvGrpSpPr/>
          <p:nvPr/>
        </p:nvGrpSpPr>
        <p:grpSpPr>
          <a:xfrm>
            <a:off x="12251520" y="5975640"/>
            <a:ext cx="820260" cy="82080"/>
            <a:chOff x="0" y="0"/>
            <a:chExt cx="1093680" cy="109440"/>
          </a:xfrm>
        </p:grpSpPr>
        <p:sp>
          <p:nvSpPr>
            <p:cNvPr id="107" name="Freeform 107"/>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08" name="Group 108"/>
          <p:cNvGrpSpPr/>
          <p:nvPr/>
        </p:nvGrpSpPr>
        <p:grpSpPr>
          <a:xfrm>
            <a:off x="12251520" y="6139800"/>
            <a:ext cx="820260" cy="90720"/>
            <a:chOff x="0" y="0"/>
            <a:chExt cx="1093680" cy="120960"/>
          </a:xfrm>
        </p:grpSpPr>
        <p:sp>
          <p:nvSpPr>
            <p:cNvPr id="109" name="Freeform 109"/>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110" name="Group 110"/>
          <p:cNvGrpSpPr/>
          <p:nvPr/>
        </p:nvGrpSpPr>
        <p:grpSpPr>
          <a:xfrm>
            <a:off x="12251520" y="6309360"/>
            <a:ext cx="820260" cy="82080"/>
            <a:chOff x="0" y="0"/>
            <a:chExt cx="1093680" cy="109440"/>
          </a:xfrm>
        </p:grpSpPr>
        <p:sp>
          <p:nvSpPr>
            <p:cNvPr id="111" name="Freeform 111"/>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12" name="Group 112"/>
          <p:cNvGrpSpPr/>
          <p:nvPr/>
        </p:nvGrpSpPr>
        <p:grpSpPr>
          <a:xfrm>
            <a:off x="12251520" y="6638760"/>
            <a:ext cx="820260" cy="82080"/>
            <a:chOff x="0" y="0"/>
            <a:chExt cx="1093680" cy="109440"/>
          </a:xfrm>
        </p:grpSpPr>
        <p:sp>
          <p:nvSpPr>
            <p:cNvPr id="113" name="Freeform 113"/>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14" name="Group 114"/>
          <p:cNvGrpSpPr/>
          <p:nvPr/>
        </p:nvGrpSpPr>
        <p:grpSpPr>
          <a:xfrm>
            <a:off x="12251520" y="6794820"/>
            <a:ext cx="820260" cy="91800"/>
            <a:chOff x="0" y="0"/>
            <a:chExt cx="1093680" cy="122400"/>
          </a:xfrm>
        </p:grpSpPr>
        <p:sp>
          <p:nvSpPr>
            <p:cNvPr id="115" name="Freeform 115"/>
            <p:cNvSpPr/>
            <p:nvPr/>
          </p:nvSpPr>
          <p:spPr>
            <a:xfrm>
              <a:off x="0" y="0"/>
              <a:ext cx="1093724" cy="122428"/>
            </a:xfrm>
            <a:custGeom>
              <a:avLst/>
              <a:gdLst/>
              <a:ahLst/>
              <a:cxnLst/>
              <a:rect l="l" t="t" r="r" b="b"/>
              <a:pathLst>
                <a:path w="1093724" h="122428">
                  <a:moveTo>
                    <a:pt x="1093724" y="0"/>
                  </a:moveTo>
                  <a:lnTo>
                    <a:pt x="0" y="0"/>
                  </a:lnTo>
                  <a:lnTo>
                    <a:pt x="0" y="122428"/>
                  </a:lnTo>
                  <a:lnTo>
                    <a:pt x="1093724" y="122428"/>
                  </a:lnTo>
                  <a:lnTo>
                    <a:pt x="1093724" y="0"/>
                  </a:lnTo>
                </a:path>
              </a:pathLst>
            </a:custGeom>
            <a:solidFill>
              <a:srgbClr val="FFFFFF"/>
            </a:solidFill>
          </p:spPr>
        </p:sp>
      </p:grpSp>
      <p:grpSp>
        <p:nvGrpSpPr>
          <p:cNvPr id="116" name="Group 116"/>
          <p:cNvGrpSpPr/>
          <p:nvPr/>
        </p:nvGrpSpPr>
        <p:grpSpPr>
          <a:xfrm>
            <a:off x="12251520" y="6963840"/>
            <a:ext cx="820260" cy="83160"/>
            <a:chOff x="0" y="0"/>
            <a:chExt cx="1093680" cy="110880"/>
          </a:xfrm>
        </p:grpSpPr>
        <p:sp>
          <p:nvSpPr>
            <p:cNvPr id="117" name="Freeform 117"/>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118" name="Group 118"/>
          <p:cNvGrpSpPr/>
          <p:nvPr/>
        </p:nvGrpSpPr>
        <p:grpSpPr>
          <a:xfrm>
            <a:off x="12251520" y="7124760"/>
            <a:ext cx="820260" cy="86940"/>
            <a:chOff x="0" y="0"/>
            <a:chExt cx="1093680" cy="115920"/>
          </a:xfrm>
        </p:grpSpPr>
        <p:sp>
          <p:nvSpPr>
            <p:cNvPr id="119" name="Freeform 119"/>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120" name="Group 120"/>
          <p:cNvGrpSpPr/>
          <p:nvPr/>
        </p:nvGrpSpPr>
        <p:grpSpPr>
          <a:xfrm>
            <a:off x="12251520" y="7290000"/>
            <a:ext cx="820260" cy="82080"/>
            <a:chOff x="0" y="0"/>
            <a:chExt cx="1093680" cy="109440"/>
          </a:xfrm>
        </p:grpSpPr>
        <p:sp>
          <p:nvSpPr>
            <p:cNvPr id="121" name="Freeform 121"/>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22" name="Group 122"/>
          <p:cNvGrpSpPr/>
          <p:nvPr/>
        </p:nvGrpSpPr>
        <p:grpSpPr>
          <a:xfrm>
            <a:off x="12251520" y="7454700"/>
            <a:ext cx="820260" cy="90720"/>
            <a:chOff x="0" y="0"/>
            <a:chExt cx="1093680" cy="120960"/>
          </a:xfrm>
        </p:grpSpPr>
        <p:sp>
          <p:nvSpPr>
            <p:cNvPr id="123" name="Freeform 123"/>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124" name="Group 124"/>
          <p:cNvGrpSpPr/>
          <p:nvPr/>
        </p:nvGrpSpPr>
        <p:grpSpPr>
          <a:xfrm>
            <a:off x="12251520" y="7623720"/>
            <a:ext cx="820260" cy="82080"/>
            <a:chOff x="0" y="0"/>
            <a:chExt cx="1093680" cy="109440"/>
          </a:xfrm>
        </p:grpSpPr>
        <p:sp>
          <p:nvSpPr>
            <p:cNvPr id="125" name="Freeform 125"/>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126" name="Group 126"/>
          <p:cNvGrpSpPr/>
          <p:nvPr/>
        </p:nvGrpSpPr>
        <p:grpSpPr>
          <a:xfrm>
            <a:off x="12251520" y="7776000"/>
            <a:ext cx="820260" cy="98820"/>
            <a:chOff x="0" y="0"/>
            <a:chExt cx="1093680" cy="131760"/>
          </a:xfrm>
        </p:grpSpPr>
        <p:sp>
          <p:nvSpPr>
            <p:cNvPr id="127" name="Freeform 127"/>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128" name="Group 128"/>
          <p:cNvGrpSpPr/>
          <p:nvPr/>
        </p:nvGrpSpPr>
        <p:grpSpPr>
          <a:xfrm>
            <a:off x="12251520" y="8109180"/>
            <a:ext cx="820260" cy="86940"/>
            <a:chOff x="0" y="0"/>
            <a:chExt cx="1093680" cy="115920"/>
          </a:xfrm>
        </p:grpSpPr>
        <p:sp>
          <p:nvSpPr>
            <p:cNvPr id="129" name="Freeform 129"/>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130" name="Group 130"/>
          <p:cNvGrpSpPr/>
          <p:nvPr/>
        </p:nvGrpSpPr>
        <p:grpSpPr>
          <a:xfrm>
            <a:off x="12251520" y="8278200"/>
            <a:ext cx="820260" cy="83160"/>
            <a:chOff x="0" y="0"/>
            <a:chExt cx="1093680" cy="110880"/>
          </a:xfrm>
        </p:grpSpPr>
        <p:sp>
          <p:nvSpPr>
            <p:cNvPr id="131" name="Freeform 131"/>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132" name="Group 132"/>
          <p:cNvGrpSpPr/>
          <p:nvPr/>
        </p:nvGrpSpPr>
        <p:grpSpPr>
          <a:xfrm>
            <a:off x="12251520" y="8439120"/>
            <a:ext cx="820260" cy="86940"/>
            <a:chOff x="0" y="0"/>
            <a:chExt cx="1093680" cy="115920"/>
          </a:xfrm>
        </p:grpSpPr>
        <p:sp>
          <p:nvSpPr>
            <p:cNvPr id="133" name="Freeform 133"/>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134" name="Group 134"/>
          <p:cNvGrpSpPr/>
          <p:nvPr/>
        </p:nvGrpSpPr>
        <p:grpSpPr>
          <a:xfrm>
            <a:off x="14717160" y="7101000"/>
            <a:ext cx="329940" cy="82080"/>
            <a:chOff x="0" y="0"/>
            <a:chExt cx="439920" cy="109440"/>
          </a:xfrm>
        </p:grpSpPr>
        <p:sp>
          <p:nvSpPr>
            <p:cNvPr id="135" name="Freeform 135"/>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136" name="Group 136"/>
          <p:cNvGrpSpPr/>
          <p:nvPr/>
        </p:nvGrpSpPr>
        <p:grpSpPr>
          <a:xfrm>
            <a:off x="15179400" y="7101000"/>
            <a:ext cx="308340" cy="82080"/>
            <a:chOff x="0" y="0"/>
            <a:chExt cx="411120" cy="109440"/>
          </a:xfrm>
        </p:grpSpPr>
        <p:sp>
          <p:nvSpPr>
            <p:cNvPr id="137" name="Freeform 137"/>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138" name="Group 138"/>
          <p:cNvGrpSpPr/>
          <p:nvPr/>
        </p:nvGrpSpPr>
        <p:grpSpPr>
          <a:xfrm>
            <a:off x="14717160" y="7318620"/>
            <a:ext cx="329940" cy="86940"/>
            <a:chOff x="0" y="0"/>
            <a:chExt cx="439920" cy="115920"/>
          </a:xfrm>
        </p:grpSpPr>
        <p:sp>
          <p:nvSpPr>
            <p:cNvPr id="139" name="Freeform 139"/>
            <p:cNvSpPr/>
            <p:nvPr/>
          </p:nvSpPr>
          <p:spPr>
            <a:xfrm>
              <a:off x="0" y="0"/>
              <a:ext cx="439928" cy="115951"/>
            </a:xfrm>
            <a:custGeom>
              <a:avLst/>
              <a:gdLst/>
              <a:ahLst/>
              <a:cxnLst/>
              <a:rect l="l" t="t" r="r" b="b"/>
              <a:pathLst>
                <a:path w="439928" h="115951">
                  <a:moveTo>
                    <a:pt x="439928" y="0"/>
                  </a:moveTo>
                  <a:lnTo>
                    <a:pt x="0" y="0"/>
                  </a:lnTo>
                  <a:lnTo>
                    <a:pt x="0" y="115951"/>
                  </a:lnTo>
                  <a:lnTo>
                    <a:pt x="439928" y="115951"/>
                  </a:lnTo>
                  <a:lnTo>
                    <a:pt x="439928" y="0"/>
                  </a:lnTo>
                </a:path>
              </a:pathLst>
            </a:custGeom>
            <a:solidFill>
              <a:srgbClr val="FFFFFF"/>
            </a:solidFill>
          </p:spPr>
        </p:sp>
      </p:grpSp>
      <p:grpSp>
        <p:nvGrpSpPr>
          <p:cNvPr id="140" name="Group 140"/>
          <p:cNvGrpSpPr/>
          <p:nvPr/>
        </p:nvGrpSpPr>
        <p:grpSpPr>
          <a:xfrm>
            <a:off x="15179400" y="7318620"/>
            <a:ext cx="308340" cy="86940"/>
            <a:chOff x="0" y="0"/>
            <a:chExt cx="411120" cy="115920"/>
          </a:xfrm>
        </p:grpSpPr>
        <p:sp>
          <p:nvSpPr>
            <p:cNvPr id="141" name="Freeform 141"/>
            <p:cNvSpPr/>
            <p:nvPr/>
          </p:nvSpPr>
          <p:spPr>
            <a:xfrm>
              <a:off x="0" y="0"/>
              <a:ext cx="411099" cy="115951"/>
            </a:xfrm>
            <a:custGeom>
              <a:avLst/>
              <a:gdLst/>
              <a:ahLst/>
              <a:cxnLst/>
              <a:rect l="l" t="t" r="r" b="b"/>
              <a:pathLst>
                <a:path w="411099" h="115951">
                  <a:moveTo>
                    <a:pt x="0" y="0"/>
                  </a:moveTo>
                  <a:lnTo>
                    <a:pt x="0" y="115951"/>
                  </a:lnTo>
                  <a:lnTo>
                    <a:pt x="411099" y="115951"/>
                  </a:lnTo>
                  <a:lnTo>
                    <a:pt x="411099" y="0"/>
                  </a:lnTo>
                  <a:lnTo>
                    <a:pt x="0" y="0"/>
                  </a:lnTo>
                </a:path>
              </a:pathLst>
            </a:custGeom>
            <a:solidFill>
              <a:srgbClr val="FFFFFF"/>
            </a:solidFill>
          </p:spPr>
        </p:sp>
      </p:grpSp>
      <p:grpSp>
        <p:nvGrpSpPr>
          <p:cNvPr id="142" name="Group 142"/>
          <p:cNvGrpSpPr/>
          <p:nvPr/>
        </p:nvGrpSpPr>
        <p:grpSpPr>
          <a:xfrm>
            <a:off x="14717160" y="7541640"/>
            <a:ext cx="329940" cy="82080"/>
            <a:chOff x="0" y="0"/>
            <a:chExt cx="439920" cy="109440"/>
          </a:xfrm>
        </p:grpSpPr>
        <p:sp>
          <p:nvSpPr>
            <p:cNvPr id="143" name="Freeform 143"/>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144" name="Group 144"/>
          <p:cNvGrpSpPr/>
          <p:nvPr/>
        </p:nvGrpSpPr>
        <p:grpSpPr>
          <a:xfrm>
            <a:off x="15179400" y="7541640"/>
            <a:ext cx="308340" cy="82080"/>
            <a:chOff x="0" y="0"/>
            <a:chExt cx="411120" cy="109440"/>
          </a:xfrm>
        </p:grpSpPr>
        <p:sp>
          <p:nvSpPr>
            <p:cNvPr id="145" name="Freeform 145"/>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146" name="Group 146"/>
          <p:cNvGrpSpPr/>
          <p:nvPr/>
        </p:nvGrpSpPr>
        <p:grpSpPr>
          <a:xfrm>
            <a:off x="14717160" y="7755480"/>
            <a:ext cx="329940" cy="82080"/>
            <a:chOff x="0" y="0"/>
            <a:chExt cx="439920" cy="109440"/>
          </a:xfrm>
        </p:grpSpPr>
        <p:sp>
          <p:nvSpPr>
            <p:cNvPr id="147" name="Freeform 147"/>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148" name="Group 148"/>
          <p:cNvGrpSpPr/>
          <p:nvPr/>
        </p:nvGrpSpPr>
        <p:grpSpPr>
          <a:xfrm>
            <a:off x="15179400" y="7755480"/>
            <a:ext cx="308340" cy="82080"/>
            <a:chOff x="0" y="0"/>
            <a:chExt cx="411120" cy="109440"/>
          </a:xfrm>
        </p:grpSpPr>
        <p:sp>
          <p:nvSpPr>
            <p:cNvPr id="149" name="Freeform 149"/>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150" name="Group 150"/>
          <p:cNvGrpSpPr/>
          <p:nvPr/>
        </p:nvGrpSpPr>
        <p:grpSpPr>
          <a:xfrm>
            <a:off x="15179400" y="7973640"/>
            <a:ext cx="308340" cy="82080"/>
            <a:chOff x="0" y="0"/>
            <a:chExt cx="411120" cy="109440"/>
          </a:xfrm>
        </p:grpSpPr>
        <p:sp>
          <p:nvSpPr>
            <p:cNvPr id="151" name="Freeform 151"/>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152" name="Group 152"/>
          <p:cNvGrpSpPr/>
          <p:nvPr/>
        </p:nvGrpSpPr>
        <p:grpSpPr>
          <a:xfrm>
            <a:off x="14717160" y="7973640"/>
            <a:ext cx="329940" cy="82080"/>
            <a:chOff x="0" y="0"/>
            <a:chExt cx="439920" cy="109440"/>
          </a:xfrm>
        </p:grpSpPr>
        <p:sp>
          <p:nvSpPr>
            <p:cNvPr id="153" name="Freeform 153"/>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154" name="Group 154"/>
          <p:cNvGrpSpPr/>
          <p:nvPr/>
        </p:nvGrpSpPr>
        <p:grpSpPr>
          <a:xfrm>
            <a:off x="14717160" y="8192880"/>
            <a:ext cx="329940" cy="85860"/>
            <a:chOff x="0" y="0"/>
            <a:chExt cx="439920" cy="114480"/>
          </a:xfrm>
        </p:grpSpPr>
        <p:sp>
          <p:nvSpPr>
            <p:cNvPr id="155" name="Freeform 155"/>
            <p:cNvSpPr/>
            <p:nvPr/>
          </p:nvSpPr>
          <p:spPr>
            <a:xfrm>
              <a:off x="0" y="0"/>
              <a:ext cx="439928" cy="114427"/>
            </a:xfrm>
            <a:custGeom>
              <a:avLst/>
              <a:gdLst/>
              <a:ahLst/>
              <a:cxnLst/>
              <a:rect l="l" t="t" r="r" b="b"/>
              <a:pathLst>
                <a:path w="439928" h="114427">
                  <a:moveTo>
                    <a:pt x="439928" y="0"/>
                  </a:moveTo>
                  <a:lnTo>
                    <a:pt x="0" y="0"/>
                  </a:lnTo>
                  <a:lnTo>
                    <a:pt x="0" y="114427"/>
                  </a:lnTo>
                  <a:lnTo>
                    <a:pt x="439928" y="114427"/>
                  </a:lnTo>
                  <a:lnTo>
                    <a:pt x="439928" y="0"/>
                  </a:lnTo>
                </a:path>
              </a:pathLst>
            </a:custGeom>
            <a:solidFill>
              <a:srgbClr val="FFFFFF"/>
            </a:solidFill>
          </p:spPr>
        </p:sp>
      </p:grpSp>
      <p:grpSp>
        <p:nvGrpSpPr>
          <p:cNvPr id="156" name="Group 156"/>
          <p:cNvGrpSpPr/>
          <p:nvPr/>
        </p:nvGrpSpPr>
        <p:grpSpPr>
          <a:xfrm>
            <a:off x="15179400" y="8192880"/>
            <a:ext cx="308340" cy="85860"/>
            <a:chOff x="0" y="0"/>
            <a:chExt cx="411120" cy="114480"/>
          </a:xfrm>
        </p:grpSpPr>
        <p:sp>
          <p:nvSpPr>
            <p:cNvPr id="157" name="Freeform 157"/>
            <p:cNvSpPr/>
            <p:nvPr/>
          </p:nvSpPr>
          <p:spPr>
            <a:xfrm>
              <a:off x="0" y="0"/>
              <a:ext cx="411099" cy="114427"/>
            </a:xfrm>
            <a:custGeom>
              <a:avLst/>
              <a:gdLst/>
              <a:ahLst/>
              <a:cxnLst/>
              <a:rect l="l" t="t" r="r" b="b"/>
              <a:pathLst>
                <a:path w="411099" h="114427">
                  <a:moveTo>
                    <a:pt x="0" y="0"/>
                  </a:moveTo>
                  <a:lnTo>
                    <a:pt x="0" y="114427"/>
                  </a:lnTo>
                  <a:lnTo>
                    <a:pt x="411099" y="114427"/>
                  </a:lnTo>
                  <a:lnTo>
                    <a:pt x="411099" y="0"/>
                  </a:lnTo>
                  <a:lnTo>
                    <a:pt x="0" y="0"/>
                  </a:lnTo>
                </a:path>
              </a:pathLst>
            </a:custGeom>
            <a:solidFill>
              <a:srgbClr val="FFFFFF"/>
            </a:solidFill>
          </p:spPr>
        </p:sp>
      </p:grpSp>
      <p:grpSp>
        <p:nvGrpSpPr>
          <p:cNvPr id="158" name="Group 158"/>
          <p:cNvGrpSpPr/>
          <p:nvPr/>
        </p:nvGrpSpPr>
        <p:grpSpPr>
          <a:xfrm>
            <a:off x="14717160" y="8415360"/>
            <a:ext cx="329940" cy="82080"/>
            <a:chOff x="0" y="0"/>
            <a:chExt cx="439920" cy="109440"/>
          </a:xfrm>
        </p:grpSpPr>
        <p:sp>
          <p:nvSpPr>
            <p:cNvPr id="159" name="Freeform 159"/>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160" name="Group 160"/>
          <p:cNvGrpSpPr/>
          <p:nvPr/>
        </p:nvGrpSpPr>
        <p:grpSpPr>
          <a:xfrm>
            <a:off x="15179400" y="8415360"/>
            <a:ext cx="308340" cy="82080"/>
            <a:chOff x="0" y="0"/>
            <a:chExt cx="411120" cy="109440"/>
          </a:xfrm>
        </p:grpSpPr>
        <p:sp>
          <p:nvSpPr>
            <p:cNvPr id="161" name="Freeform 161"/>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sp>
        <p:nvSpPr>
          <p:cNvPr id="162" name="TextBox 162"/>
          <p:cNvSpPr txBox="1"/>
          <p:nvPr/>
        </p:nvSpPr>
        <p:spPr>
          <a:xfrm>
            <a:off x="2143076" y="2643170"/>
            <a:ext cx="1885404" cy="1143008"/>
          </a:xfrm>
          <a:prstGeom prst="rect">
            <a:avLst/>
          </a:prstGeom>
        </p:spPr>
        <p:txBody>
          <a:bodyPr wrap="square" lIns="0" tIns="0" rIns="0" bIns="0" rtlCol="0" anchor="t">
            <a:spAutoFit/>
          </a:bodyPr>
          <a:lstStyle/>
          <a:p>
            <a:pPr algn="r" rtl="1">
              <a:lnSpc>
                <a:spcPts val="8855"/>
              </a:lnSpc>
            </a:pPr>
            <a:r>
              <a:rPr lang="en-US" sz="6149" spc="-1" dirty="0">
                <a:solidFill>
                  <a:srgbClr val="000000"/>
                </a:solidFill>
                <a:latin typeface="Source Sans Pro Bold"/>
              </a:rPr>
              <a:t>86%</a:t>
            </a:r>
          </a:p>
        </p:txBody>
      </p:sp>
      <p:grpSp>
        <p:nvGrpSpPr>
          <p:cNvPr id="163" name="Group 163"/>
          <p:cNvGrpSpPr/>
          <p:nvPr/>
        </p:nvGrpSpPr>
        <p:grpSpPr>
          <a:xfrm rot="-5400000">
            <a:off x="1454220" y="2823660"/>
            <a:ext cx="817020" cy="586980"/>
            <a:chOff x="0" y="0"/>
            <a:chExt cx="1089360" cy="782640"/>
          </a:xfrm>
        </p:grpSpPr>
        <p:sp>
          <p:nvSpPr>
            <p:cNvPr id="164" name="Freeform 164"/>
            <p:cNvSpPr/>
            <p:nvPr/>
          </p:nvSpPr>
          <p:spPr>
            <a:xfrm>
              <a:off x="0" y="0"/>
              <a:ext cx="1089406" cy="782701"/>
            </a:xfrm>
            <a:custGeom>
              <a:avLst/>
              <a:gdLst/>
              <a:ahLst/>
              <a:cxnLst/>
              <a:rect l="l" t="t" r="r" b="b"/>
              <a:pathLst>
                <a:path w="1089406" h="782701">
                  <a:moveTo>
                    <a:pt x="1089406" y="381635"/>
                  </a:moveTo>
                  <a:lnTo>
                    <a:pt x="814959" y="0"/>
                  </a:lnTo>
                  <a:lnTo>
                    <a:pt x="814959" y="243713"/>
                  </a:lnTo>
                  <a:lnTo>
                    <a:pt x="0" y="243713"/>
                  </a:lnTo>
                  <a:lnTo>
                    <a:pt x="0" y="538861"/>
                  </a:lnTo>
                  <a:lnTo>
                    <a:pt x="814959" y="538861"/>
                  </a:lnTo>
                  <a:lnTo>
                    <a:pt x="814959" y="782701"/>
                  </a:lnTo>
                  <a:lnTo>
                    <a:pt x="1089406" y="381635"/>
                  </a:lnTo>
                </a:path>
              </a:pathLst>
            </a:custGeom>
            <a:solidFill>
              <a:srgbClr val="135268"/>
            </a:solidFill>
          </p:spPr>
        </p:sp>
      </p:grpSp>
      <p:sp>
        <p:nvSpPr>
          <p:cNvPr id="165" name="TextBox 165"/>
          <p:cNvSpPr txBox="1"/>
          <p:nvPr/>
        </p:nvSpPr>
        <p:spPr>
          <a:xfrm>
            <a:off x="4836960" y="2512290"/>
            <a:ext cx="12907260" cy="1613519"/>
          </a:xfrm>
          <a:prstGeom prst="rect">
            <a:avLst/>
          </a:prstGeom>
        </p:spPr>
        <p:txBody>
          <a:bodyPr lIns="0" tIns="0" rIns="0" bIns="0" rtlCol="0" anchor="t">
            <a:spAutoFit/>
          </a:bodyPr>
          <a:lstStyle/>
          <a:p>
            <a:pPr algn="r" rtl="1">
              <a:lnSpc>
                <a:spcPct val="150000"/>
              </a:lnSpc>
            </a:pPr>
            <a:r>
              <a:rPr lang="fa-IR" sz="1799" spc="25" dirty="0">
                <a:solidFill>
                  <a:srgbClr val="000000"/>
                </a:solidFill>
                <a:latin typeface="Montserrat Bold"/>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n-US" sz="1799" spc="25" dirty="0">
              <a:solidFill>
                <a:srgbClr val="000000"/>
              </a:solidFill>
              <a:latin typeface="Montserrat"/>
            </a:endParaRPr>
          </a:p>
        </p:txBody>
      </p:sp>
      <p:sp>
        <p:nvSpPr>
          <p:cNvPr id="166" name="TextBox 166"/>
          <p:cNvSpPr txBox="1"/>
          <p:nvPr/>
        </p:nvSpPr>
        <p:spPr>
          <a:xfrm>
            <a:off x="1301040" y="424065"/>
            <a:ext cx="11133900" cy="795089"/>
          </a:xfrm>
          <a:prstGeom prst="rect">
            <a:avLst/>
          </a:prstGeom>
        </p:spPr>
        <p:txBody>
          <a:bodyPr lIns="0" tIns="0" rIns="0" bIns="0" rtlCol="0" anchor="t">
            <a:spAutoFit/>
          </a:bodyPr>
          <a:lstStyle/>
          <a:p>
            <a:pPr algn="r" rtl="1">
              <a:lnSpc>
                <a:spcPts val="6239"/>
              </a:lnSpc>
            </a:pPr>
            <a:r>
              <a:rPr lang="fa-IR" sz="5199" spc="75" dirty="0">
                <a:solidFill>
                  <a:srgbClr val="262626"/>
                </a:solidFill>
                <a:latin typeface="Montserrat Bold"/>
              </a:rPr>
              <a:t>ارائه عالی</a:t>
            </a:r>
            <a:endParaRPr lang="en-US" sz="5199" spc="75" dirty="0">
              <a:solidFill>
                <a:srgbClr val="262626"/>
              </a:solidFill>
              <a:latin typeface="Montserrat Bo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20" name="Group 20"/>
          <p:cNvGrpSpPr/>
          <p:nvPr/>
        </p:nvGrpSpPr>
        <p:grpSpPr>
          <a:xfrm>
            <a:off x="3394440" y="5867640"/>
            <a:ext cx="237060" cy="237060"/>
            <a:chOff x="0" y="0"/>
            <a:chExt cx="316080" cy="316080"/>
          </a:xfrm>
        </p:grpSpPr>
        <p:sp>
          <p:nvSpPr>
            <p:cNvPr id="21" name="Freeform 21"/>
            <p:cNvSpPr/>
            <p:nvPr/>
          </p:nvSpPr>
          <p:spPr>
            <a:xfrm>
              <a:off x="0" y="0"/>
              <a:ext cx="316103" cy="316103"/>
            </a:xfrm>
            <a:custGeom>
              <a:avLst/>
              <a:gdLst/>
              <a:ahLst/>
              <a:cxnLst/>
              <a:rect l="l" t="t" r="r" b="b"/>
              <a:pathLst>
                <a:path w="316103" h="316103">
                  <a:moveTo>
                    <a:pt x="316103" y="316103"/>
                  </a:moveTo>
                  <a:lnTo>
                    <a:pt x="316103" y="0"/>
                  </a:lnTo>
                  <a:lnTo>
                    <a:pt x="0" y="0"/>
                  </a:lnTo>
                  <a:lnTo>
                    <a:pt x="0" y="316103"/>
                  </a:lnTo>
                  <a:lnTo>
                    <a:pt x="316103" y="316103"/>
                  </a:lnTo>
                </a:path>
              </a:pathLst>
            </a:custGeom>
            <a:solidFill>
              <a:srgbClr val="D9D9D9"/>
            </a:solidFill>
          </p:spPr>
        </p:sp>
      </p:grpSp>
      <p:grpSp>
        <p:nvGrpSpPr>
          <p:cNvPr id="22" name="Group 22"/>
          <p:cNvGrpSpPr/>
          <p:nvPr/>
        </p:nvGrpSpPr>
        <p:grpSpPr>
          <a:xfrm>
            <a:off x="3670920" y="5867640"/>
            <a:ext cx="257040" cy="237060"/>
            <a:chOff x="0" y="0"/>
            <a:chExt cx="342720" cy="316080"/>
          </a:xfrm>
        </p:grpSpPr>
        <p:sp>
          <p:nvSpPr>
            <p:cNvPr id="23" name="Freeform 23"/>
            <p:cNvSpPr/>
            <p:nvPr/>
          </p:nvSpPr>
          <p:spPr>
            <a:xfrm>
              <a:off x="0" y="0"/>
              <a:ext cx="342773" cy="316103"/>
            </a:xfrm>
            <a:custGeom>
              <a:avLst/>
              <a:gdLst/>
              <a:ahLst/>
              <a:cxnLst/>
              <a:rect l="l" t="t" r="r" b="b"/>
              <a:pathLst>
                <a:path w="342773" h="316103">
                  <a:moveTo>
                    <a:pt x="0" y="316103"/>
                  </a:moveTo>
                  <a:lnTo>
                    <a:pt x="342773" y="316103"/>
                  </a:lnTo>
                  <a:lnTo>
                    <a:pt x="342773" y="0"/>
                  </a:lnTo>
                  <a:lnTo>
                    <a:pt x="0" y="0"/>
                  </a:lnTo>
                  <a:lnTo>
                    <a:pt x="0" y="316103"/>
                  </a:lnTo>
                </a:path>
              </a:pathLst>
            </a:custGeom>
            <a:solidFill>
              <a:srgbClr val="D9D9D9"/>
            </a:solidFill>
          </p:spPr>
        </p:sp>
      </p:grpSp>
      <p:grpSp>
        <p:nvGrpSpPr>
          <p:cNvPr id="24" name="Group 24"/>
          <p:cNvGrpSpPr/>
          <p:nvPr/>
        </p:nvGrpSpPr>
        <p:grpSpPr>
          <a:xfrm>
            <a:off x="3394440" y="6143580"/>
            <a:ext cx="237060" cy="247860"/>
            <a:chOff x="0" y="0"/>
            <a:chExt cx="316080" cy="330480"/>
          </a:xfrm>
        </p:grpSpPr>
        <p:sp>
          <p:nvSpPr>
            <p:cNvPr id="25" name="Freeform 25"/>
            <p:cNvSpPr/>
            <p:nvPr/>
          </p:nvSpPr>
          <p:spPr>
            <a:xfrm>
              <a:off x="0" y="0"/>
              <a:ext cx="316103" cy="330454"/>
            </a:xfrm>
            <a:custGeom>
              <a:avLst/>
              <a:gdLst/>
              <a:ahLst/>
              <a:cxnLst/>
              <a:rect l="l" t="t" r="r" b="b"/>
              <a:pathLst>
                <a:path w="316103" h="330454">
                  <a:moveTo>
                    <a:pt x="316103" y="0"/>
                  </a:moveTo>
                  <a:lnTo>
                    <a:pt x="0" y="0"/>
                  </a:lnTo>
                  <a:lnTo>
                    <a:pt x="0" y="330454"/>
                  </a:lnTo>
                  <a:lnTo>
                    <a:pt x="316103" y="330454"/>
                  </a:lnTo>
                  <a:lnTo>
                    <a:pt x="316103" y="0"/>
                  </a:lnTo>
                </a:path>
              </a:pathLst>
            </a:custGeom>
            <a:solidFill>
              <a:srgbClr val="D9D9D9"/>
            </a:solidFill>
          </p:spPr>
        </p:sp>
      </p:grpSp>
      <p:grpSp>
        <p:nvGrpSpPr>
          <p:cNvPr id="26" name="Group 26"/>
          <p:cNvGrpSpPr/>
          <p:nvPr/>
        </p:nvGrpSpPr>
        <p:grpSpPr>
          <a:xfrm>
            <a:off x="3670920" y="6143580"/>
            <a:ext cx="257040" cy="247860"/>
            <a:chOff x="0" y="0"/>
            <a:chExt cx="342720" cy="330480"/>
          </a:xfrm>
        </p:grpSpPr>
        <p:sp>
          <p:nvSpPr>
            <p:cNvPr id="27" name="Freeform 27"/>
            <p:cNvSpPr/>
            <p:nvPr/>
          </p:nvSpPr>
          <p:spPr>
            <a:xfrm>
              <a:off x="0" y="0"/>
              <a:ext cx="342773" cy="330454"/>
            </a:xfrm>
            <a:custGeom>
              <a:avLst/>
              <a:gdLst/>
              <a:ahLst/>
              <a:cxnLst/>
              <a:rect l="l" t="t" r="r" b="b"/>
              <a:pathLst>
                <a:path w="342773" h="330454">
                  <a:moveTo>
                    <a:pt x="0" y="0"/>
                  </a:moveTo>
                  <a:lnTo>
                    <a:pt x="0" y="330454"/>
                  </a:lnTo>
                  <a:lnTo>
                    <a:pt x="342773" y="330454"/>
                  </a:lnTo>
                  <a:lnTo>
                    <a:pt x="342773" y="0"/>
                  </a:lnTo>
                  <a:lnTo>
                    <a:pt x="0" y="0"/>
                  </a:lnTo>
                </a:path>
              </a:pathLst>
            </a:custGeom>
            <a:solidFill>
              <a:srgbClr val="D9D9D9"/>
            </a:solidFill>
          </p:spPr>
        </p:sp>
      </p:grpSp>
      <p:grpSp>
        <p:nvGrpSpPr>
          <p:cNvPr id="28" name="Group 28"/>
          <p:cNvGrpSpPr/>
          <p:nvPr/>
        </p:nvGrpSpPr>
        <p:grpSpPr>
          <a:xfrm>
            <a:off x="2828790" y="6054210"/>
            <a:ext cx="86940" cy="1327860"/>
            <a:chOff x="0" y="0"/>
            <a:chExt cx="115920" cy="1770480"/>
          </a:xfrm>
        </p:grpSpPr>
        <p:sp>
          <p:nvSpPr>
            <p:cNvPr id="29" name="Freeform 29"/>
            <p:cNvSpPr/>
            <p:nvPr/>
          </p:nvSpPr>
          <p:spPr>
            <a:xfrm>
              <a:off x="0" y="57150"/>
              <a:ext cx="115824" cy="1656080"/>
            </a:xfrm>
            <a:custGeom>
              <a:avLst/>
              <a:gdLst/>
              <a:ahLst/>
              <a:cxnLst/>
              <a:rect l="l" t="t" r="r" b="b"/>
              <a:pathLst>
                <a:path w="115824" h="1656080">
                  <a:moveTo>
                    <a:pt x="0" y="1656080"/>
                  </a:moveTo>
                  <a:lnTo>
                    <a:pt x="1397" y="0"/>
                  </a:lnTo>
                  <a:lnTo>
                    <a:pt x="115824" y="127"/>
                  </a:lnTo>
                  <a:lnTo>
                    <a:pt x="114427" y="1656080"/>
                  </a:lnTo>
                  <a:close/>
                </a:path>
              </a:pathLst>
            </a:custGeom>
            <a:solidFill>
              <a:srgbClr val="0070C0"/>
            </a:solidFill>
          </p:spPr>
        </p:sp>
      </p:grpSp>
      <p:grpSp>
        <p:nvGrpSpPr>
          <p:cNvPr id="30" name="Group 30"/>
          <p:cNvGrpSpPr/>
          <p:nvPr/>
        </p:nvGrpSpPr>
        <p:grpSpPr>
          <a:xfrm>
            <a:off x="4396950" y="6055290"/>
            <a:ext cx="86400" cy="1326240"/>
            <a:chOff x="0" y="0"/>
            <a:chExt cx="115200" cy="1768320"/>
          </a:xfrm>
        </p:grpSpPr>
        <p:sp>
          <p:nvSpPr>
            <p:cNvPr id="31" name="Freeform 31"/>
            <p:cNvSpPr/>
            <p:nvPr/>
          </p:nvSpPr>
          <p:spPr>
            <a:xfrm>
              <a:off x="0" y="57277"/>
              <a:ext cx="115189" cy="1653794"/>
            </a:xfrm>
            <a:custGeom>
              <a:avLst/>
              <a:gdLst/>
              <a:ahLst/>
              <a:cxnLst/>
              <a:rect l="l" t="t" r="r" b="b"/>
              <a:pathLst>
                <a:path w="115189" h="1653794">
                  <a:moveTo>
                    <a:pt x="114427" y="0"/>
                  </a:moveTo>
                  <a:lnTo>
                    <a:pt x="115189" y="1653794"/>
                  </a:lnTo>
                  <a:lnTo>
                    <a:pt x="762" y="1653794"/>
                  </a:lnTo>
                  <a:lnTo>
                    <a:pt x="0" y="0"/>
                  </a:lnTo>
                  <a:close/>
                </a:path>
              </a:pathLst>
            </a:custGeom>
            <a:solidFill>
              <a:srgbClr val="0070C0"/>
            </a:solidFill>
          </p:spPr>
        </p:sp>
      </p:grpSp>
      <p:grpSp>
        <p:nvGrpSpPr>
          <p:cNvPr id="32" name="Group 32"/>
          <p:cNvGrpSpPr/>
          <p:nvPr/>
        </p:nvGrpSpPr>
        <p:grpSpPr>
          <a:xfrm>
            <a:off x="2518290" y="5326830"/>
            <a:ext cx="2272860" cy="814860"/>
            <a:chOff x="0" y="0"/>
            <a:chExt cx="3030480" cy="1086480"/>
          </a:xfrm>
        </p:grpSpPr>
        <p:sp>
          <p:nvSpPr>
            <p:cNvPr id="33" name="Freeform 33"/>
            <p:cNvSpPr/>
            <p:nvPr/>
          </p:nvSpPr>
          <p:spPr>
            <a:xfrm>
              <a:off x="-4699" y="-3175"/>
              <a:ext cx="3039872" cy="1089660"/>
            </a:xfrm>
            <a:custGeom>
              <a:avLst/>
              <a:gdLst/>
              <a:ahLst/>
              <a:cxnLst/>
              <a:rect l="l" t="t" r="r" b="b"/>
              <a:pathLst>
                <a:path w="3039872" h="1089660">
                  <a:moveTo>
                    <a:pt x="2566670" y="975233"/>
                  </a:moveTo>
                  <a:lnTo>
                    <a:pt x="2977896" y="975233"/>
                  </a:lnTo>
                  <a:lnTo>
                    <a:pt x="2977896" y="1032510"/>
                  </a:lnTo>
                  <a:lnTo>
                    <a:pt x="2945638" y="1079754"/>
                  </a:lnTo>
                  <a:lnTo>
                    <a:pt x="2384425" y="697230"/>
                  </a:lnTo>
                  <a:cubicBezTo>
                    <a:pt x="2368804" y="686562"/>
                    <a:pt x="2359406" y="668909"/>
                    <a:pt x="2359406" y="649986"/>
                  </a:cubicBezTo>
                  <a:lnTo>
                    <a:pt x="2359406" y="143891"/>
                  </a:lnTo>
                  <a:lnTo>
                    <a:pt x="2416683" y="143891"/>
                  </a:lnTo>
                  <a:lnTo>
                    <a:pt x="2416683" y="201168"/>
                  </a:lnTo>
                  <a:lnTo>
                    <a:pt x="2171192" y="201168"/>
                  </a:lnTo>
                  <a:lnTo>
                    <a:pt x="2171192" y="143891"/>
                  </a:lnTo>
                  <a:lnTo>
                    <a:pt x="2228469" y="143891"/>
                  </a:lnTo>
                  <a:lnTo>
                    <a:pt x="2228469" y="486410"/>
                  </a:lnTo>
                  <a:cubicBezTo>
                    <a:pt x="2228469" y="507365"/>
                    <a:pt x="2216912" y="526669"/>
                    <a:pt x="2198497" y="536702"/>
                  </a:cubicBezTo>
                  <a:cubicBezTo>
                    <a:pt x="2180082" y="546735"/>
                    <a:pt x="2157603" y="545846"/>
                    <a:pt x="2139950" y="534289"/>
                  </a:cubicBezTo>
                  <a:lnTo>
                    <a:pt x="1485646" y="108331"/>
                  </a:lnTo>
                  <a:lnTo>
                    <a:pt x="1516888" y="60325"/>
                  </a:lnTo>
                  <a:lnTo>
                    <a:pt x="1548638" y="107950"/>
                  </a:lnTo>
                  <a:lnTo>
                    <a:pt x="93726" y="1080008"/>
                  </a:lnTo>
                  <a:lnTo>
                    <a:pt x="61976" y="1032383"/>
                  </a:lnTo>
                  <a:lnTo>
                    <a:pt x="61976" y="975233"/>
                  </a:lnTo>
                  <a:lnTo>
                    <a:pt x="476758" y="975233"/>
                  </a:lnTo>
                  <a:lnTo>
                    <a:pt x="476758" y="1089660"/>
                  </a:lnTo>
                  <a:lnTo>
                    <a:pt x="61976" y="1089660"/>
                  </a:lnTo>
                  <a:cubicBezTo>
                    <a:pt x="36703" y="1089660"/>
                    <a:pt x="14478" y="1073150"/>
                    <a:pt x="7239" y="1049020"/>
                  </a:cubicBezTo>
                  <a:cubicBezTo>
                    <a:pt x="0" y="1024890"/>
                    <a:pt x="9144" y="998855"/>
                    <a:pt x="30099" y="984758"/>
                  </a:cubicBezTo>
                  <a:lnTo>
                    <a:pt x="1485011" y="12827"/>
                  </a:lnTo>
                  <a:cubicBezTo>
                    <a:pt x="1504061" y="127"/>
                    <a:pt x="1528826" y="0"/>
                    <a:pt x="1548003" y="12446"/>
                  </a:cubicBezTo>
                  <a:lnTo>
                    <a:pt x="2202307" y="438531"/>
                  </a:lnTo>
                  <a:lnTo>
                    <a:pt x="2171065" y="486537"/>
                  </a:lnTo>
                  <a:lnTo>
                    <a:pt x="2113788" y="486537"/>
                  </a:lnTo>
                  <a:lnTo>
                    <a:pt x="2113788" y="143891"/>
                  </a:lnTo>
                  <a:cubicBezTo>
                    <a:pt x="2113788" y="112268"/>
                    <a:pt x="2139442" y="86614"/>
                    <a:pt x="2171065" y="86614"/>
                  </a:cubicBezTo>
                  <a:lnTo>
                    <a:pt x="2416556" y="86614"/>
                  </a:lnTo>
                  <a:cubicBezTo>
                    <a:pt x="2448179" y="86614"/>
                    <a:pt x="2473833" y="112268"/>
                    <a:pt x="2473833" y="143891"/>
                  </a:cubicBezTo>
                  <a:lnTo>
                    <a:pt x="2473833" y="649859"/>
                  </a:lnTo>
                  <a:lnTo>
                    <a:pt x="2416556" y="649859"/>
                  </a:lnTo>
                  <a:lnTo>
                    <a:pt x="2448814" y="602615"/>
                  </a:lnTo>
                  <a:lnTo>
                    <a:pt x="3010027" y="985139"/>
                  </a:lnTo>
                  <a:cubicBezTo>
                    <a:pt x="3030728" y="999236"/>
                    <a:pt x="3039872" y="1025271"/>
                    <a:pt x="3032506" y="1049274"/>
                  </a:cubicBezTo>
                  <a:cubicBezTo>
                    <a:pt x="3025140" y="1073277"/>
                    <a:pt x="3002915" y="1089660"/>
                    <a:pt x="2977769" y="1089660"/>
                  </a:cubicBezTo>
                  <a:lnTo>
                    <a:pt x="2566670" y="1089660"/>
                  </a:lnTo>
                  <a:close/>
                </a:path>
              </a:pathLst>
            </a:custGeom>
            <a:solidFill>
              <a:srgbClr val="0070C0"/>
            </a:solidFill>
          </p:spPr>
        </p:sp>
      </p:grpSp>
      <p:grpSp>
        <p:nvGrpSpPr>
          <p:cNvPr id="34" name="Group 34"/>
          <p:cNvGrpSpPr/>
          <p:nvPr/>
        </p:nvGrpSpPr>
        <p:grpSpPr>
          <a:xfrm>
            <a:off x="3225150" y="5505570"/>
            <a:ext cx="870480" cy="348840"/>
            <a:chOff x="0" y="0"/>
            <a:chExt cx="1160640" cy="465120"/>
          </a:xfrm>
        </p:grpSpPr>
        <p:sp>
          <p:nvSpPr>
            <p:cNvPr id="35" name="Freeform 35"/>
            <p:cNvSpPr/>
            <p:nvPr/>
          </p:nvSpPr>
          <p:spPr>
            <a:xfrm>
              <a:off x="26670" y="-3302"/>
              <a:ext cx="1108837" cy="458597"/>
            </a:xfrm>
            <a:custGeom>
              <a:avLst/>
              <a:gdLst/>
              <a:ahLst/>
              <a:cxnLst/>
              <a:rect l="l" t="t" r="r" b="b"/>
              <a:pathLst>
                <a:path w="1108837" h="458597">
                  <a:moveTo>
                    <a:pt x="0" y="345821"/>
                  </a:moveTo>
                  <a:lnTo>
                    <a:pt x="527812" y="12192"/>
                  </a:lnTo>
                  <a:cubicBezTo>
                    <a:pt x="546989" y="0"/>
                    <a:pt x="571627" y="381"/>
                    <a:pt x="590423" y="13208"/>
                  </a:cubicBezTo>
                  <a:lnTo>
                    <a:pt x="1108837" y="363728"/>
                  </a:lnTo>
                  <a:lnTo>
                    <a:pt x="1044702" y="458597"/>
                  </a:lnTo>
                  <a:lnTo>
                    <a:pt x="526415" y="107950"/>
                  </a:lnTo>
                  <a:lnTo>
                    <a:pt x="558546" y="60579"/>
                  </a:lnTo>
                  <a:lnTo>
                    <a:pt x="589153" y="108966"/>
                  </a:lnTo>
                  <a:lnTo>
                    <a:pt x="61214" y="442595"/>
                  </a:lnTo>
                  <a:close/>
                </a:path>
              </a:pathLst>
            </a:custGeom>
            <a:solidFill>
              <a:srgbClr val="0070C0"/>
            </a:solidFill>
          </p:spPr>
        </p:sp>
      </p:grpSp>
      <p:grpSp>
        <p:nvGrpSpPr>
          <p:cNvPr id="36" name="Group 36"/>
          <p:cNvGrpSpPr/>
          <p:nvPr/>
        </p:nvGrpSpPr>
        <p:grpSpPr>
          <a:xfrm>
            <a:off x="2510730" y="7480890"/>
            <a:ext cx="2270700" cy="86400"/>
            <a:chOff x="0" y="0"/>
            <a:chExt cx="3027600" cy="115200"/>
          </a:xfrm>
        </p:grpSpPr>
        <p:sp>
          <p:nvSpPr>
            <p:cNvPr id="37" name="Freeform 37"/>
            <p:cNvSpPr/>
            <p:nvPr/>
          </p:nvSpPr>
          <p:spPr>
            <a:xfrm>
              <a:off x="57277" y="0"/>
              <a:ext cx="2913126" cy="115189"/>
            </a:xfrm>
            <a:custGeom>
              <a:avLst/>
              <a:gdLst/>
              <a:ahLst/>
              <a:cxnLst/>
              <a:rect l="l" t="t" r="r" b="b"/>
              <a:pathLst>
                <a:path w="2913126" h="115189">
                  <a:moveTo>
                    <a:pt x="0" y="0"/>
                  </a:moveTo>
                  <a:lnTo>
                    <a:pt x="2913126" y="762"/>
                  </a:lnTo>
                  <a:lnTo>
                    <a:pt x="2913126" y="115189"/>
                  </a:lnTo>
                  <a:lnTo>
                    <a:pt x="0" y="114427"/>
                  </a:lnTo>
                  <a:close/>
                </a:path>
              </a:pathLst>
            </a:custGeom>
            <a:solidFill>
              <a:srgbClr val="0070C0"/>
            </a:solidFill>
          </p:spPr>
        </p:sp>
      </p:grpSp>
      <p:grpSp>
        <p:nvGrpSpPr>
          <p:cNvPr id="38" name="Group 38"/>
          <p:cNvGrpSpPr/>
          <p:nvPr/>
        </p:nvGrpSpPr>
        <p:grpSpPr>
          <a:xfrm>
            <a:off x="3085830" y="7295130"/>
            <a:ext cx="1131300" cy="86940"/>
            <a:chOff x="0" y="0"/>
            <a:chExt cx="1508400" cy="115920"/>
          </a:xfrm>
        </p:grpSpPr>
        <p:sp>
          <p:nvSpPr>
            <p:cNvPr id="39" name="Freeform 39"/>
            <p:cNvSpPr/>
            <p:nvPr/>
          </p:nvSpPr>
          <p:spPr>
            <a:xfrm>
              <a:off x="57150" y="0"/>
              <a:ext cx="1394079" cy="115824"/>
            </a:xfrm>
            <a:custGeom>
              <a:avLst/>
              <a:gdLst/>
              <a:ahLst/>
              <a:cxnLst/>
              <a:rect l="l" t="t" r="r" b="b"/>
              <a:pathLst>
                <a:path w="1394079" h="115824">
                  <a:moveTo>
                    <a:pt x="127" y="0"/>
                  </a:moveTo>
                  <a:lnTo>
                    <a:pt x="1394079" y="1397"/>
                  </a:lnTo>
                  <a:lnTo>
                    <a:pt x="1393952" y="115824"/>
                  </a:lnTo>
                  <a:lnTo>
                    <a:pt x="0" y="114427"/>
                  </a:lnTo>
                  <a:close/>
                </a:path>
              </a:pathLst>
            </a:custGeom>
            <a:solidFill>
              <a:srgbClr val="0070C0"/>
            </a:solidFill>
          </p:spPr>
        </p:sp>
      </p:grpSp>
      <p:grpSp>
        <p:nvGrpSpPr>
          <p:cNvPr id="40" name="Group 40"/>
          <p:cNvGrpSpPr/>
          <p:nvPr/>
        </p:nvGrpSpPr>
        <p:grpSpPr>
          <a:xfrm>
            <a:off x="6514830" y="4908870"/>
            <a:ext cx="86400" cy="2472120"/>
            <a:chOff x="0" y="0"/>
            <a:chExt cx="115200" cy="3296160"/>
          </a:xfrm>
        </p:grpSpPr>
        <p:sp>
          <p:nvSpPr>
            <p:cNvPr id="41" name="Freeform 41"/>
            <p:cNvSpPr/>
            <p:nvPr/>
          </p:nvSpPr>
          <p:spPr>
            <a:xfrm>
              <a:off x="0" y="57277"/>
              <a:ext cx="115189" cy="3181731"/>
            </a:xfrm>
            <a:custGeom>
              <a:avLst/>
              <a:gdLst/>
              <a:ahLst/>
              <a:cxnLst/>
              <a:rect l="l" t="t" r="r" b="b"/>
              <a:pathLst>
                <a:path w="115189" h="3181731">
                  <a:moveTo>
                    <a:pt x="0" y="3181604"/>
                  </a:moveTo>
                  <a:lnTo>
                    <a:pt x="762" y="0"/>
                  </a:lnTo>
                  <a:lnTo>
                    <a:pt x="115189" y="0"/>
                  </a:lnTo>
                  <a:lnTo>
                    <a:pt x="114427" y="3181731"/>
                  </a:lnTo>
                  <a:close/>
                </a:path>
              </a:pathLst>
            </a:custGeom>
            <a:solidFill>
              <a:srgbClr val="0070C0"/>
            </a:solidFill>
          </p:spPr>
        </p:sp>
      </p:grpSp>
      <p:grpSp>
        <p:nvGrpSpPr>
          <p:cNvPr id="42" name="Group 42"/>
          <p:cNvGrpSpPr/>
          <p:nvPr/>
        </p:nvGrpSpPr>
        <p:grpSpPr>
          <a:xfrm>
            <a:off x="8082990" y="4909950"/>
            <a:ext cx="86400" cy="2472120"/>
            <a:chOff x="0" y="0"/>
            <a:chExt cx="115200" cy="3296160"/>
          </a:xfrm>
        </p:grpSpPr>
        <p:sp>
          <p:nvSpPr>
            <p:cNvPr id="43" name="Freeform 43"/>
            <p:cNvSpPr/>
            <p:nvPr/>
          </p:nvSpPr>
          <p:spPr>
            <a:xfrm>
              <a:off x="0" y="57277"/>
              <a:ext cx="115189" cy="3181731"/>
            </a:xfrm>
            <a:custGeom>
              <a:avLst/>
              <a:gdLst/>
              <a:ahLst/>
              <a:cxnLst/>
              <a:rect l="l" t="t" r="r" b="b"/>
              <a:pathLst>
                <a:path w="115189" h="3181731">
                  <a:moveTo>
                    <a:pt x="114427" y="0"/>
                  </a:moveTo>
                  <a:lnTo>
                    <a:pt x="115189" y="3181731"/>
                  </a:lnTo>
                  <a:lnTo>
                    <a:pt x="762" y="3181731"/>
                  </a:lnTo>
                  <a:lnTo>
                    <a:pt x="0" y="0"/>
                  </a:lnTo>
                  <a:close/>
                </a:path>
              </a:pathLst>
            </a:custGeom>
            <a:solidFill>
              <a:srgbClr val="0070C0"/>
            </a:solidFill>
          </p:spPr>
        </p:sp>
      </p:grpSp>
      <p:grpSp>
        <p:nvGrpSpPr>
          <p:cNvPr id="44" name="Group 44"/>
          <p:cNvGrpSpPr/>
          <p:nvPr/>
        </p:nvGrpSpPr>
        <p:grpSpPr>
          <a:xfrm>
            <a:off x="6203250" y="4193370"/>
            <a:ext cx="2273940" cy="814860"/>
            <a:chOff x="0" y="0"/>
            <a:chExt cx="3031920" cy="1086480"/>
          </a:xfrm>
        </p:grpSpPr>
        <p:sp>
          <p:nvSpPr>
            <p:cNvPr id="45" name="Freeform 45"/>
            <p:cNvSpPr/>
            <p:nvPr/>
          </p:nvSpPr>
          <p:spPr>
            <a:xfrm>
              <a:off x="-4699" y="-3175"/>
              <a:ext cx="3041396" cy="1089660"/>
            </a:xfrm>
            <a:custGeom>
              <a:avLst/>
              <a:gdLst/>
              <a:ahLst/>
              <a:cxnLst/>
              <a:rect l="l" t="t" r="r" b="b"/>
              <a:pathLst>
                <a:path w="3041396" h="1089660">
                  <a:moveTo>
                    <a:pt x="2567940" y="975233"/>
                  </a:moveTo>
                  <a:lnTo>
                    <a:pt x="2979420" y="975233"/>
                  </a:lnTo>
                  <a:lnTo>
                    <a:pt x="2979420" y="1032510"/>
                  </a:lnTo>
                  <a:lnTo>
                    <a:pt x="2947162" y="1079754"/>
                  </a:lnTo>
                  <a:lnTo>
                    <a:pt x="2385695" y="697230"/>
                  </a:lnTo>
                  <a:cubicBezTo>
                    <a:pt x="2370074" y="686562"/>
                    <a:pt x="2360676" y="668909"/>
                    <a:pt x="2360676" y="649986"/>
                  </a:cubicBezTo>
                  <a:lnTo>
                    <a:pt x="2360676" y="143891"/>
                  </a:lnTo>
                  <a:lnTo>
                    <a:pt x="2417953" y="143891"/>
                  </a:lnTo>
                  <a:lnTo>
                    <a:pt x="2417953" y="201168"/>
                  </a:lnTo>
                  <a:lnTo>
                    <a:pt x="2172208" y="201168"/>
                  </a:lnTo>
                  <a:lnTo>
                    <a:pt x="2172208" y="143891"/>
                  </a:lnTo>
                  <a:lnTo>
                    <a:pt x="2229485" y="143891"/>
                  </a:lnTo>
                  <a:lnTo>
                    <a:pt x="2229485" y="486410"/>
                  </a:lnTo>
                  <a:cubicBezTo>
                    <a:pt x="2229485" y="507365"/>
                    <a:pt x="2217928" y="526669"/>
                    <a:pt x="2199513" y="536702"/>
                  </a:cubicBezTo>
                  <a:cubicBezTo>
                    <a:pt x="2181098" y="546735"/>
                    <a:pt x="2158619" y="545846"/>
                    <a:pt x="2140966" y="534416"/>
                  </a:cubicBezTo>
                  <a:lnTo>
                    <a:pt x="1486408" y="108331"/>
                  </a:lnTo>
                  <a:lnTo>
                    <a:pt x="1517650" y="60325"/>
                  </a:lnTo>
                  <a:lnTo>
                    <a:pt x="1549400" y="107950"/>
                  </a:lnTo>
                  <a:lnTo>
                    <a:pt x="93726" y="1080008"/>
                  </a:lnTo>
                  <a:lnTo>
                    <a:pt x="61976" y="1032383"/>
                  </a:lnTo>
                  <a:lnTo>
                    <a:pt x="61976" y="975233"/>
                  </a:lnTo>
                  <a:lnTo>
                    <a:pt x="477012" y="975233"/>
                  </a:lnTo>
                  <a:lnTo>
                    <a:pt x="477012" y="1089660"/>
                  </a:lnTo>
                  <a:lnTo>
                    <a:pt x="61976" y="1089660"/>
                  </a:lnTo>
                  <a:cubicBezTo>
                    <a:pt x="36703" y="1089660"/>
                    <a:pt x="14478" y="1073150"/>
                    <a:pt x="7239" y="1049020"/>
                  </a:cubicBezTo>
                  <a:cubicBezTo>
                    <a:pt x="0" y="1024890"/>
                    <a:pt x="9144" y="998855"/>
                    <a:pt x="30099" y="984758"/>
                  </a:cubicBezTo>
                  <a:lnTo>
                    <a:pt x="1485773" y="12827"/>
                  </a:lnTo>
                  <a:cubicBezTo>
                    <a:pt x="1504823" y="127"/>
                    <a:pt x="1529588" y="0"/>
                    <a:pt x="1548765" y="12446"/>
                  </a:cubicBezTo>
                  <a:lnTo>
                    <a:pt x="2203450" y="438531"/>
                  </a:lnTo>
                  <a:lnTo>
                    <a:pt x="2172208" y="486537"/>
                  </a:lnTo>
                  <a:lnTo>
                    <a:pt x="2114931" y="486537"/>
                  </a:lnTo>
                  <a:lnTo>
                    <a:pt x="2114931" y="143891"/>
                  </a:lnTo>
                  <a:cubicBezTo>
                    <a:pt x="2114931" y="112268"/>
                    <a:pt x="2140585" y="86614"/>
                    <a:pt x="2172208" y="86614"/>
                  </a:cubicBezTo>
                  <a:lnTo>
                    <a:pt x="2417826" y="86614"/>
                  </a:lnTo>
                  <a:cubicBezTo>
                    <a:pt x="2449449" y="86614"/>
                    <a:pt x="2475103" y="112268"/>
                    <a:pt x="2475103" y="143891"/>
                  </a:cubicBezTo>
                  <a:lnTo>
                    <a:pt x="2475103" y="649859"/>
                  </a:lnTo>
                  <a:lnTo>
                    <a:pt x="2417826" y="649859"/>
                  </a:lnTo>
                  <a:lnTo>
                    <a:pt x="2450084" y="602615"/>
                  </a:lnTo>
                  <a:lnTo>
                    <a:pt x="3011551" y="985139"/>
                  </a:lnTo>
                  <a:cubicBezTo>
                    <a:pt x="3032252" y="999236"/>
                    <a:pt x="3041396" y="1025271"/>
                    <a:pt x="3034030" y="1049274"/>
                  </a:cubicBezTo>
                  <a:cubicBezTo>
                    <a:pt x="3026664" y="1073277"/>
                    <a:pt x="3004439" y="1089660"/>
                    <a:pt x="2979293" y="1089660"/>
                  </a:cubicBezTo>
                  <a:lnTo>
                    <a:pt x="2567813" y="1089660"/>
                  </a:lnTo>
                  <a:close/>
                </a:path>
              </a:pathLst>
            </a:custGeom>
            <a:solidFill>
              <a:srgbClr val="0070C0"/>
            </a:solidFill>
          </p:spPr>
        </p:sp>
      </p:grpSp>
      <p:grpSp>
        <p:nvGrpSpPr>
          <p:cNvPr id="46" name="Group 46"/>
          <p:cNvGrpSpPr/>
          <p:nvPr/>
        </p:nvGrpSpPr>
        <p:grpSpPr>
          <a:xfrm>
            <a:off x="6911190" y="4373190"/>
            <a:ext cx="869940" cy="348300"/>
            <a:chOff x="0" y="0"/>
            <a:chExt cx="1159920" cy="464400"/>
          </a:xfrm>
        </p:grpSpPr>
        <p:sp>
          <p:nvSpPr>
            <p:cNvPr id="47" name="Freeform 47"/>
            <p:cNvSpPr/>
            <p:nvPr/>
          </p:nvSpPr>
          <p:spPr>
            <a:xfrm>
              <a:off x="26670" y="-3175"/>
              <a:ext cx="1108075" cy="457708"/>
            </a:xfrm>
            <a:custGeom>
              <a:avLst/>
              <a:gdLst/>
              <a:ahLst/>
              <a:cxnLst/>
              <a:rect l="l" t="t" r="r" b="b"/>
              <a:pathLst>
                <a:path w="1108075" h="457708">
                  <a:moveTo>
                    <a:pt x="0" y="344932"/>
                  </a:moveTo>
                  <a:lnTo>
                    <a:pt x="527558" y="12065"/>
                  </a:lnTo>
                  <a:cubicBezTo>
                    <a:pt x="546735" y="0"/>
                    <a:pt x="571373" y="381"/>
                    <a:pt x="590169" y="13081"/>
                  </a:cubicBezTo>
                  <a:lnTo>
                    <a:pt x="1108075" y="362966"/>
                  </a:lnTo>
                  <a:lnTo>
                    <a:pt x="1043940" y="457708"/>
                  </a:lnTo>
                  <a:lnTo>
                    <a:pt x="526034" y="107823"/>
                  </a:lnTo>
                  <a:lnTo>
                    <a:pt x="558038" y="60452"/>
                  </a:lnTo>
                  <a:lnTo>
                    <a:pt x="588645" y="108839"/>
                  </a:lnTo>
                  <a:lnTo>
                    <a:pt x="61087" y="441833"/>
                  </a:lnTo>
                  <a:close/>
                </a:path>
              </a:pathLst>
            </a:custGeom>
            <a:solidFill>
              <a:srgbClr val="0070C0"/>
            </a:solidFill>
          </p:spPr>
        </p:sp>
      </p:grpSp>
      <p:grpSp>
        <p:nvGrpSpPr>
          <p:cNvPr id="48" name="Group 48"/>
          <p:cNvGrpSpPr/>
          <p:nvPr/>
        </p:nvGrpSpPr>
        <p:grpSpPr>
          <a:xfrm>
            <a:off x="6195690" y="7480890"/>
            <a:ext cx="2271780" cy="86400"/>
            <a:chOff x="0" y="0"/>
            <a:chExt cx="3029040" cy="115200"/>
          </a:xfrm>
        </p:grpSpPr>
        <p:sp>
          <p:nvSpPr>
            <p:cNvPr id="49" name="Freeform 49"/>
            <p:cNvSpPr/>
            <p:nvPr/>
          </p:nvSpPr>
          <p:spPr>
            <a:xfrm>
              <a:off x="57277" y="0"/>
              <a:ext cx="2914523" cy="115189"/>
            </a:xfrm>
            <a:custGeom>
              <a:avLst/>
              <a:gdLst/>
              <a:ahLst/>
              <a:cxnLst/>
              <a:rect l="l" t="t" r="r" b="b"/>
              <a:pathLst>
                <a:path w="2914523" h="115189">
                  <a:moveTo>
                    <a:pt x="0" y="0"/>
                  </a:moveTo>
                  <a:lnTo>
                    <a:pt x="2914523" y="762"/>
                  </a:lnTo>
                  <a:lnTo>
                    <a:pt x="2914523" y="115189"/>
                  </a:lnTo>
                  <a:lnTo>
                    <a:pt x="0" y="114427"/>
                  </a:lnTo>
                  <a:close/>
                </a:path>
              </a:pathLst>
            </a:custGeom>
            <a:solidFill>
              <a:srgbClr val="0070C0"/>
            </a:solidFill>
          </p:spPr>
        </p:sp>
      </p:grpSp>
      <p:grpSp>
        <p:nvGrpSpPr>
          <p:cNvPr id="50" name="Group 50"/>
          <p:cNvGrpSpPr/>
          <p:nvPr/>
        </p:nvGrpSpPr>
        <p:grpSpPr>
          <a:xfrm>
            <a:off x="6772410" y="7296210"/>
            <a:ext cx="1130220" cy="86400"/>
            <a:chOff x="0" y="0"/>
            <a:chExt cx="1506960" cy="115200"/>
          </a:xfrm>
        </p:grpSpPr>
        <p:sp>
          <p:nvSpPr>
            <p:cNvPr id="51" name="Freeform 51"/>
            <p:cNvSpPr/>
            <p:nvPr/>
          </p:nvSpPr>
          <p:spPr>
            <a:xfrm>
              <a:off x="57150" y="0"/>
              <a:ext cx="1392555" cy="115189"/>
            </a:xfrm>
            <a:custGeom>
              <a:avLst/>
              <a:gdLst/>
              <a:ahLst/>
              <a:cxnLst/>
              <a:rect l="l" t="t" r="r" b="b"/>
              <a:pathLst>
                <a:path w="1392555" h="115189">
                  <a:moveTo>
                    <a:pt x="127" y="0"/>
                  </a:moveTo>
                  <a:lnTo>
                    <a:pt x="1392555" y="762"/>
                  </a:lnTo>
                  <a:lnTo>
                    <a:pt x="1392555" y="115189"/>
                  </a:lnTo>
                  <a:lnTo>
                    <a:pt x="0" y="114427"/>
                  </a:lnTo>
                  <a:close/>
                </a:path>
              </a:pathLst>
            </a:custGeom>
            <a:solidFill>
              <a:srgbClr val="0070C0"/>
            </a:solidFill>
          </p:spPr>
        </p:sp>
      </p:grpSp>
      <p:grpSp>
        <p:nvGrpSpPr>
          <p:cNvPr id="52" name="Group 52"/>
          <p:cNvGrpSpPr/>
          <p:nvPr/>
        </p:nvGrpSpPr>
        <p:grpSpPr>
          <a:xfrm>
            <a:off x="7080480" y="5638680"/>
            <a:ext cx="235980" cy="237060"/>
            <a:chOff x="0" y="0"/>
            <a:chExt cx="314640" cy="316080"/>
          </a:xfrm>
        </p:grpSpPr>
        <p:sp>
          <p:nvSpPr>
            <p:cNvPr id="53" name="Freeform 53"/>
            <p:cNvSpPr/>
            <p:nvPr/>
          </p:nvSpPr>
          <p:spPr>
            <a:xfrm>
              <a:off x="0" y="0"/>
              <a:ext cx="314579" cy="316103"/>
            </a:xfrm>
            <a:custGeom>
              <a:avLst/>
              <a:gdLst/>
              <a:ahLst/>
              <a:cxnLst/>
              <a:rect l="l" t="t" r="r" b="b"/>
              <a:pathLst>
                <a:path w="314579" h="316103">
                  <a:moveTo>
                    <a:pt x="314579" y="316103"/>
                  </a:moveTo>
                  <a:lnTo>
                    <a:pt x="314579" y="0"/>
                  </a:lnTo>
                  <a:lnTo>
                    <a:pt x="0" y="0"/>
                  </a:lnTo>
                  <a:lnTo>
                    <a:pt x="0" y="316103"/>
                  </a:lnTo>
                  <a:lnTo>
                    <a:pt x="314579" y="316103"/>
                  </a:lnTo>
                </a:path>
              </a:pathLst>
            </a:custGeom>
            <a:solidFill>
              <a:srgbClr val="D9D9D9"/>
            </a:solidFill>
          </p:spPr>
        </p:sp>
      </p:grpSp>
      <p:grpSp>
        <p:nvGrpSpPr>
          <p:cNvPr id="54" name="Group 54"/>
          <p:cNvGrpSpPr/>
          <p:nvPr/>
        </p:nvGrpSpPr>
        <p:grpSpPr>
          <a:xfrm>
            <a:off x="7355880" y="5638680"/>
            <a:ext cx="257040" cy="237060"/>
            <a:chOff x="0" y="0"/>
            <a:chExt cx="342720" cy="316080"/>
          </a:xfrm>
        </p:grpSpPr>
        <p:sp>
          <p:nvSpPr>
            <p:cNvPr id="55" name="Freeform 55"/>
            <p:cNvSpPr/>
            <p:nvPr/>
          </p:nvSpPr>
          <p:spPr>
            <a:xfrm>
              <a:off x="0" y="0"/>
              <a:ext cx="342773" cy="316103"/>
            </a:xfrm>
            <a:custGeom>
              <a:avLst/>
              <a:gdLst/>
              <a:ahLst/>
              <a:cxnLst/>
              <a:rect l="l" t="t" r="r" b="b"/>
              <a:pathLst>
                <a:path w="342773" h="316103">
                  <a:moveTo>
                    <a:pt x="0" y="316103"/>
                  </a:moveTo>
                  <a:lnTo>
                    <a:pt x="342773" y="316103"/>
                  </a:lnTo>
                  <a:lnTo>
                    <a:pt x="342773" y="0"/>
                  </a:lnTo>
                  <a:lnTo>
                    <a:pt x="0" y="0"/>
                  </a:lnTo>
                  <a:lnTo>
                    <a:pt x="0" y="316103"/>
                  </a:lnTo>
                </a:path>
              </a:pathLst>
            </a:custGeom>
            <a:solidFill>
              <a:srgbClr val="D9D9D9"/>
            </a:solidFill>
          </p:spPr>
        </p:sp>
      </p:grpSp>
      <p:grpSp>
        <p:nvGrpSpPr>
          <p:cNvPr id="56" name="Group 56"/>
          <p:cNvGrpSpPr/>
          <p:nvPr/>
        </p:nvGrpSpPr>
        <p:grpSpPr>
          <a:xfrm>
            <a:off x="7080480" y="5915160"/>
            <a:ext cx="235980" cy="247860"/>
            <a:chOff x="0" y="0"/>
            <a:chExt cx="314640" cy="330480"/>
          </a:xfrm>
        </p:grpSpPr>
        <p:sp>
          <p:nvSpPr>
            <p:cNvPr id="57" name="Freeform 57"/>
            <p:cNvSpPr/>
            <p:nvPr/>
          </p:nvSpPr>
          <p:spPr>
            <a:xfrm>
              <a:off x="0" y="0"/>
              <a:ext cx="314579" cy="330454"/>
            </a:xfrm>
            <a:custGeom>
              <a:avLst/>
              <a:gdLst/>
              <a:ahLst/>
              <a:cxnLst/>
              <a:rect l="l" t="t" r="r" b="b"/>
              <a:pathLst>
                <a:path w="314579" h="330454">
                  <a:moveTo>
                    <a:pt x="314579" y="0"/>
                  </a:moveTo>
                  <a:lnTo>
                    <a:pt x="0" y="0"/>
                  </a:lnTo>
                  <a:lnTo>
                    <a:pt x="0" y="330454"/>
                  </a:lnTo>
                  <a:lnTo>
                    <a:pt x="314579" y="330454"/>
                  </a:lnTo>
                  <a:lnTo>
                    <a:pt x="314579" y="0"/>
                  </a:lnTo>
                </a:path>
              </a:pathLst>
            </a:custGeom>
            <a:solidFill>
              <a:srgbClr val="D9D9D9"/>
            </a:solidFill>
          </p:spPr>
        </p:sp>
      </p:grpSp>
      <p:grpSp>
        <p:nvGrpSpPr>
          <p:cNvPr id="58" name="Group 58"/>
          <p:cNvGrpSpPr/>
          <p:nvPr/>
        </p:nvGrpSpPr>
        <p:grpSpPr>
          <a:xfrm>
            <a:off x="7355880" y="5915160"/>
            <a:ext cx="257040" cy="247860"/>
            <a:chOff x="0" y="0"/>
            <a:chExt cx="342720" cy="330480"/>
          </a:xfrm>
        </p:grpSpPr>
        <p:sp>
          <p:nvSpPr>
            <p:cNvPr id="59" name="Freeform 59"/>
            <p:cNvSpPr/>
            <p:nvPr/>
          </p:nvSpPr>
          <p:spPr>
            <a:xfrm>
              <a:off x="0" y="0"/>
              <a:ext cx="342773" cy="330454"/>
            </a:xfrm>
            <a:custGeom>
              <a:avLst/>
              <a:gdLst/>
              <a:ahLst/>
              <a:cxnLst/>
              <a:rect l="l" t="t" r="r" b="b"/>
              <a:pathLst>
                <a:path w="342773" h="330454">
                  <a:moveTo>
                    <a:pt x="0" y="0"/>
                  </a:moveTo>
                  <a:lnTo>
                    <a:pt x="0" y="330454"/>
                  </a:lnTo>
                  <a:lnTo>
                    <a:pt x="342773" y="330454"/>
                  </a:lnTo>
                  <a:lnTo>
                    <a:pt x="342773" y="0"/>
                  </a:lnTo>
                  <a:lnTo>
                    <a:pt x="0" y="0"/>
                  </a:lnTo>
                </a:path>
              </a:pathLst>
            </a:custGeom>
            <a:solidFill>
              <a:srgbClr val="D9D9D9"/>
            </a:solidFill>
          </p:spPr>
        </p:sp>
      </p:grpSp>
      <p:grpSp>
        <p:nvGrpSpPr>
          <p:cNvPr id="60" name="Group 60"/>
          <p:cNvGrpSpPr/>
          <p:nvPr/>
        </p:nvGrpSpPr>
        <p:grpSpPr>
          <a:xfrm>
            <a:off x="7080480" y="5077080"/>
            <a:ext cx="235980" cy="237060"/>
            <a:chOff x="0" y="0"/>
            <a:chExt cx="314640" cy="316080"/>
          </a:xfrm>
        </p:grpSpPr>
        <p:sp>
          <p:nvSpPr>
            <p:cNvPr id="61" name="Freeform 61"/>
            <p:cNvSpPr/>
            <p:nvPr/>
          </p:nvSpPr>
          <p:spPr>
            <a:xfrm>
              <a:off x="0" y="0"/>
              <a:ext cx="314579" cy="316103"/>
            </a:xfrm>
            <a:custGeom>
              <a:avLst/>
              <a:gdLst/>
              <a:ahLst/>
              <a:cxnLst/>
              <a:rect l="l" t="t" r="r" b="b"/>
              <a:pathLst>
                <a:path w="314579" h="316103">
                  <a:moveTo>
                    <a:pt x="314579" y="316103"/>
                  </a:moveTo>
                  <a:lnTo>
                    <a:pt x="314579" y="0"/>
                  </a:lnTo>
                  <a:lnTo>
                    <a:pt x="0" y="0"/>
                  </a:lnTo>
                  <a:lnTo>
                    <a:pt x="0" y="316103"/>
                  </a:lnTo>
                  <a:lnTo>
                    <a:pt x="314579" y="316103"/>
                  </a:lnTo>
                </a:path>
              </a:pathLst>
            </a:custGeom>
            <a:solidFill>
              <a:srgbClr val="D9D9D9"/>
            </a:solidFill>
          </p:spPr>
        </p:sp>
      </p:grpSp>
      <p:grpSp>
        <p:nvGrpSpPr>
          <p:cNvPr id="62" name="Group 62"/>
          <p:cNvGrpSpPr/>
          <p:nvPr/>
        </p:nvGrpSpPr>
        <p:grpSpPr>
          <a:xfrm>
            <a:off x="7355880" y="5077080"/>
            <a:ext cx="257040" cy="237060"/>
            <a:chOff x="0" y="0"/>
            <a:chExt cx="342720" cy="316080"/>
          </a:xfrm>
        </p:grpSpPr>
        <p:sp>
          <p:nvSpPr>
            <p:cNvPr id="63" name="Freeform 63"/>
            <p:cNvSpPr/>
            <p:nvPr/>
          </p:nvSpPr>
          <p:spPr>
            <a:xfrm>
              <a:off x="0" y="0"/>
              <a:ext cx="342773" cy="316103"/>
            </a:xfrm>
            <a:custGeom>
              <a:avLst/>
              <a:gdLst/>
              <a:ahLst/>
              <a:cxnLst/>
              <a:rect l="l" t="t" r="r" b="b"/>
              <a:pathLst>
                <a:path w="342773" h="316103">
                  <a:moveTo>
                    <a:pt x="0" y="316103"/>
                  </a:moveTo>
                  <a:lnTo>
                    <a:pt x="342773" y="316103"/>
                  </a:lnTo>
                  <a:lnTo>
                    <a:pt x="342773" y="0"/>
                  </a:lnTo>
                  <a:lnTo>
                    <a:pt x="0" y="0"/>
                  </a:lnTo>
                  <a:lnTo>
                    <a:pt x="0" y="316103"/>
                  </a:lnTo>
                </a:path>
              </a:pathLst>
            </a:custGeom>
            <a:solidFill>
              <a:srgbClr val="D9D9D9"/>
            </a:solidFill>
          </p:spPr>
        </p:sp>
      </p:grpSp>
      <p:grpSp>
        <p:nvGrpSpPr>
          <p:cNvPr id="64" name="Group 64"/>
          <p:cNvGrpSpPr/>
          <p:nvPr/>
        </p:nvGrpSpPr>
        <p:grpSpPr>
          <a:xfrm>
            <a:off x="7080480" y="5353020"/>
            <a:ext cx="235980" cy="246240"/>
            <a:chOff x="0" y="0"/>
            <a:chExt cx="314640" cy="328320"/>
          </a:xfrm>
        </p:grpSpPr>
        <p:sp>
          <p:nvSpPr>
            <p:cNvPr id="65" name="Freeform 65"/>
            <p:cNvSpPr/>
            <p:nvPr/>
          </p:nvSpPr>
          <p:spPr>
            <a:xfrm>
              <a:off x="0" y="0"/>
              <a:ext cx="314579" cy="328295"/>
            </a:xfrm>
            <a:custGeom>
              <a:avLst/>
              <a:gdLst/>
              <a:ahLst/>
              <a:cxnLst/>
              <a:rect l="l" t="t" r="r" b="b"/>
              <a:pathLst>
                <a:path w="314579" h="328295">
                  <a:moveTo>
                    <a:pt x="314579" y="0"/>
                  </a:moveTo>
                  <a:lnTo>
                    <a:pt x="0" y="0"/>
                  </a:lnTo>
                  <a:lnTo>
                    <a:pt x="0" y="328295"/>
                  </a:lnTo>
                  <a:lnTo>
                    <a:pt x="314579" y="328295"/>
                  </a:lnTo>
                  <a:lnTo>
                    <a:pt x="314579" y="0"/>
                  </a:lnTo>
                </a:path>
              </a:pathLst>
            </a:custGeom>
            <a:solidFill>
              <a:srgbClr val="D9D9D9"/>
            </a:solidFill>
          </p:spPr>
        </p:sp>
      </p:grpSp>
      <p:grpSp>
        <p:nvGrpSpPr>
          <p:cNvPr id="66" name="Group 66"/>
          <p:cNvGrpSpPr/>
          <p:nvPr/>
        </p:nvGrpSpPr>
        <p:grpSpPr>
          <a:xfrm>
            <a:off x="7355880" y="5353020"/>
            <a:ext cx="257040" cy="246240"/>
            <a:chOff x="0" y="0"/>
            <a:chExt cx="342720" cy="328320"/>
          </a:xfrm>
        </p:grpSpPr>
        <p:sp>
          <p:nvSpPr>
            <p:cNvPr id="67" name="Freeform 67"/>
            <p:cNvSpPr/>
            <p:nvPr/>
          </p:nvSpPr>
          <p:spPr>
            <a:xfrm>
              <a:off x="0" y="0"/>
              <a:ext cx="342773" cy="328295"/>
            </a:xfrm>
            <a:custGeom>
              <a:avLst/>
              <a:gdLst/>
              <a:ahLst/>
              <a:cxnLst/>
              <a:rect l="l" t="t" r="r" b="b"/>
              <a:pathLst>
                <a:path w="342773" h="328295">
                  <a:moveTo>
                    <a:pt x="0" y="0"/>
                  </a:moveTo>
                  <a:lnTo>
                    <a:pt x="0" y="328295"/>
                  </a:lnTo>
                  <a:lnTo>
                    <a:pt x="342773" y="328295"/>
                  </a:lnTo>
                  <a:lnTo>
                    <a:pt x="342773" y="0"/>
                  </a:lnTo>
                  <a:lnTo>
                    <a:pt x="0" y="0"/>
                  </a:lnTo>
                </a:path>
              </a:pathLst>
            </a:custGeom>
            <a:solidFill>
              <a:srgbClr val="D9D9D9"/>
            </a:solidFill>
          </p:spPr>
        </p:sp>
      </p:grpSp>
      <p:grpSp>
        <p:nvGrpSpPr>
          <p:cNvPr id="68" name="Group 68"/>
          <p:cNvGrpSpPr/>
          <p:nvPr/>
        </p:nvGrpSpPr>
        <p:grpSpPr>
          <a:xfrm>
            <a:off x="13860990" y="2518290"/>
            <a:ext cx="86400" cy="4863780"/>
            <a:chOff x="0" y="0"/>
            <a:chExt cx="115200" cy="6485040"/>
          </a:xfrm>
        </p:grpSpPr>
        <p:sp>
          <p:nvSpPr>
            <p:cNvPr id="69" name="Freeform 69"/>
            <p:cNvSpPr/>
            <p:nvPr/>
          </p:nvSpPr>
          <p:spPr>
            <a:xfrm>
              <a:off x="0" y="57277"/>
              <a:ext cx="115189" cy="6370574"/>
            </a:xfrm>
            <a:custGeom>
              <a:avLst/>
              <a:gdLst/>
              <a:ahLst/>
              <a:cxnLst/>
              <a:rect l="l" t="t" r="r" b="b"/>
              <a:pathLst>
                <a:path w="115189" h="6370574">
                  <a:moveTo>
                    <a:pt x="0" y="6370574"/>
                  </a:moveTo>
                  <a:lnTo>
                    <a:pt x="762" y="0"/>
                  </a:lnTo>
                  <a:lnTo>
                    <a:pt x="115189" y="0"/>
                  </a:lnTo>
                  <a:lnTo>
                    <a:pt x="114427" y="6370574"/>
                  </a:lnTo>
                  <a:close/>
                </a:path>
              </a:pathLst>
            </a:custGeom>
            <a:solidFill>
              <a:srgbClr val="0070C0"/>
            </a:solidFill>
          </p:spPr>
        </p:sp>
      </p:grpSp>
      <p:grpSp>
        <p:nvGrpSpPr>
          <p:cNvPr id="70" name="Group 70"/>
          <p:cNvGrpSpPr/>
          <p:nvPr/>
        </p:nvGrpSpPr>
        <p:grpSpPr>
          <a:xfrm>
            <a:off x="15429150" y="2518290"/>
            <a:ext cx="86400" cy="4863780"/>
            <a:chOff x="0" y="0"/>
            <a:chExt cx="115200" cy="6485040"/>
          </a:xfrm>
        </p:grpSpPr>
        <p:sp>
          <p:nvSpPr>
            <p:cNvPr id="71" name="Freeform 71"/>
            <p:cNvSpPr/>
            <p:nvPr/>
          </p:nvSpPr>
          <p:spPr>
            <a:xfrm>
              <a:off x="0" y="57277"/>
              <a:ext cx="115189" cy="6370574"/>
            </a:xfrm>
            <a:custGeom>
              <a:avLst/>
              <a:gdLst/>
              <a:ahLst/>
              <a:cxnLst/>
              <a:rect l="l" t="t" r="r" b="b"/>
              <a:pathLst>
                <a:path w="115189" h="6370574">
                  <a:moveTo>
                    <a:pt x="114427" y="0"/>
                  </a:moveTo>
                  <a:lnTo>
                    <a:pt x="115189" y="6370574"/>
                  </a:lnTo>
                  <a:lnTo>
                    <a:pt x="762" y="6370574"/>
                  </a:lnTo>
                  <a:lnTo>
                    <a:pt x="0" y="0"/>
                  </a:lnTo>
                  <a:close/>
                </a:path>
              </a:pathLst>
            </a:custGeom>
            <a:solidFill>
              <a:srgbClr val="0070C0"/>
            </a:solidFill>
          </p:spPr>
        </p:sp>
      </p:grpSp>
      <p:grpSp>
        <p:nvGrpSpPr>
          <p:cNvPr id="72" name="Group 72"/>
          <p:cNvGrpSpPr/>
          <p:nvPr/>
        </p:nvGrpSpPr>
        <p:grpSpPr>
          <a:xfrm>
            <a:off x="13440870" y="1789290"/>
            <a:ext cx="2492100" cy="814860"/>
            <a:chOff x="0" y="0"/>
            <a:chExt cx="3322800" cy="1086480"/>
          </a:xfrm>
        </p:grpSpPr>
        <p:sp>
          <p:nvSpPr>
            <p:cNvPr id="73" name="Freeform 73"/>
            <p:cNvSpPr/>
            <p:nvPr/>
          </p:nvSpPr>
          <p:spPr>
            <a:xfrm>
              <a:off x="-4699" y="-2794"/>
              <a:ext cx="3332226" cy="1089279"/>
            </a:xfrm>
            <a:custGeom>
              <a:avLst/>
              <a:gdLst/>
              <a:ahLst/>
              <a:cxnLst/>
              <a:rect l="l" t="t" r="r" b="b"/>
              <a:pathLst>
                <a:path w="3332226" h="1089279">
                  <a:moveTo>
                    <a:pt x="2817749" y="974852"/>
                  </a:moveTo>
                  <a:lnTo>
                    <a:pt x="3270250" y="974852"/>
                  </a:lnTo>
                  <a:lnTo>
                    <a:pt x="3270250" y="1032129"/>
                  </a:lnTo>
                  <a:lnTo>
                    <a:pt x="3240151" y="1080770"/>
                  </a:lnTo>
                  <a:lnTo>
                    <a:pt x="2622677" y="698246"/>
                  </a:lnTo>
                  <a:cubicBezTo>
                    <a:pt x="2605786" y="687832"/>
                    <a:pt x="2595626" y="669417"/>
                    <a:pt x="2595626" y="649605"/>
                  </a:cubicBezTo>
                  <a:lnTo>
                    <a:pt x="2595626" y="143510"/>
                  </a:lnTo>
                  <a:lnTo>
                    <a:pt x="2652903" y="143510"/>
                  </a:lnTo>
                  <a:lnTo>
                    <a:pt x="2652903" y="200787"/>
                  </a:lnTo>
                  <a:lnTo>
                    <a:pt x="2382647" y="200787"/>
                  </a:lnTo>
                  <a:lnTo>
                    <a:pt x="2382647" y="143510"/>
                  </a:lnTo>
                  <a:lnTo>
                    <a:pt x="2439924" y="143510"/>
                  </a:lnTo>
                  <a:lnTo>
                    <a:pt x="2439924" y="486029"/>
                  </a:lnTo>
                  <a:cubicBezTo>
                    <a:pt x="2439924" y="506603"/>
                    <a:pt x="2428875" y="525526"/>
                    <a:pt x="2411095" y="535813"/>
                  </a:cubicBezTo>
                  <a:cubicBezTo>
                    <a:pt x="2393315" y="546100"/>
                    <a:pt x="2371344" y="545846"/>
                    <a:pt x="2353564" y="535305"/>
                  </a:cubicBezTo>
                  <a:lnTo>
                    <a:pt x="1633601" y="109347"/>
                  </a:lnTo>
                  <a:lnTo>
                    <a:pt x="1662811" y="60071"/>
                  </a:lnTo>
                  <a:lnTo>
                    <a:pt x="1692529" y="108966"/>
                  </a:lnTo>
                  <a:lnTo>
                    <a:pt x="91694" y="1081024"/>
                  </a:lnTo>
                  <a:lnTo>
                    <a:pt x="61976" y="1032002"/>
                  </a:lnTo>
                  <a:lnTo>
                    <a:pt x="61976" y="974852"/>
                  </a:lnTo>
                  <a:lnTo>
                    <a:pt x="518414" y="974852"/>
                  </a:lnTo>
                  <a:lnTo>
                    <a:pt x="518414" y="1089279"/>
                  </a:lnTo>
                  <a:lnTo>
                    <a:pt x="61976" y="1089279"/>
                  </a:lnTo>
                  <a:cubicBezTo>
                    <a:pt x="36322" y="1089279"/>
                    <a:pt x="13716" y="1072134"/>
                    <a:pt x="6858" y="1047496"/>
                  </a:cubicBezTo>
                  <a:cubicBezTo>
                    <a:pt x="0" y="1022858"/>
                    <a:pt x="10287" y="996442"/>
                    <a:pt x="32258" y="983107"/>
                  </a:cubicBezTo>
                  <a:lnTo>
                    <a:pt x="1632966" y="11049"/>
                  </a:lnTo>
                  <a:cubicBezTo>
                    <a:pt x="1651000" y="127"/>
                    <a:pt x="1673606" y="0"/>
                    <a:pt x="1691767" y="10668"/>
                  </a:cubicBezTo>
                  <a:lnTo>
                    <a:pt x="2411730" y="436753"/>
                  </a:lnTo>
                  <a:lnTo>
                    <a:pt x="2382520" y="486029"/>
                  </a:lnTo>
                  <a:lnTo>
                    <a:pt x="2325243" y="486029"/>
                  </a:lnTo>
                  <a:lnTo>
                    <a:pt x="2325243" y="143510"/>
                  </a:lnTo>
                  <a:cubicBezTo>
                    <a:pt x="2325243" y="111887"/>
                    <a:pt x="2350897" y="86233"/>
                    <a:pt x="2382520" y="86233"/>
                  </a:cubicBezTo>
                  <a:lnTo>
                    <a:pt x="2652649" y="86233"/>
                  </a:lnTo>
                  <a:cubicBezTo>
                    <a:pt x="2684272" y="86233"/>
                    <a:pt x="2709926" y="111887"/>
                    <a:pt x="2709926" y="143510"/>
                  </a:cubicBezTo>
                  <a:lnTo>
                    <a:pt x="2709926" y="649478"/>
                  </a:lnTo>
                  <a:lnTo>
                    <a:pt x="2652649" y="649478"/>
                  </a:lnTo>
                  <a:lnTo>
                    <a:pt x="2682748" y="600837"/>
                  </a:lnTo>
                  <a:lnTo>
                    <a:pt x="3300349" y="983361"/>
                  </a:lnTo>
                  <a:cubicBezTo>
                    <a:pt x="3322066" y="996823"/>
                    <a:pt x="3332226" y="1023112"/>
                    <a:pt x="3325241" y="1047750"/>
                  </a:cubicBezTo>
                  <a:cubicBezTo>
                    <a:pt x="3318256" y="1072388"/>
                    <a:pt x="3295777" y="1089279"/>
                    <a:pt x="3270250" y="1089279"/>
                  </a:cubicBezTo>
                  <a:lnTo>
                    <a:pt x="2817749" y="1089279"/>
                  </a:lnTo>
                  <a:close/>
                </a:path>
              </a:pathLst>
            </a:custGeom>
            <a:solidFill>
              <a:srgbClr val="0070C0"/>
            </a:solidFill>
          </p:spPr>
        </p:sp>
      </p:grpSp>
      <p:grpSp>
        <p:nvGrpSpPr>
          <p:cNvPr id="74" name="Group 74"/>
          <p:cNvGrpSpPr/>
          <p:nvPr/>
        </p:nvGrpSpPr>
        <p:grpSpPr>
          <a:xfrm>
            <a:off x="14218470" y="1969110"/>
            <a:ext cx="948240" cy="348300"/>
            <a:chOff x="0" y="0"/>
            <a:chExt cx="1264320" cy="464400"/>
          </a:xfrm>
        </p:grpSpPr>
        <p:sp>
          <p:nvSpPr>
            <p:cNvPr id="75" name="Freeform 75"/>
            <p:cNvSpPr/>
            <p:nvPr/>
          </p:nvSpPr>
          <p:spPr>
            <a:xfrm>
              <a:off x="28702" y="-2794"/>
              <a:ext cx="1208278" cy="458724"/>
            </a:xfrm>
            <a:custGeom>
              <a:avLst/>
              <a:gdLst/>
              <a:ahLst/>
              <a:cxnLst/>
              <a:rect l="l" t="t" r="r" b="b"/>
              <a:pathLst>
                <a:path w="1208278" h="458724">
                  <a:moveTo>
                    <a:pt x="0" y="343408"/>
                  </a:moveTo>
                  <a:lnTo>
                    <a:pt x="580263" y="10414"/>
                  </a:lnTo>
                  <a:cubicBezTo>
                    <a:pt x="598424" y="0"/>
                    <a:pt x="620903" y="381"/>
                    <a:pt x="638683" y="11303"/>
                  </a:cubicBezTo>
                  <a:lnTo>
                    <a:pt x="1208278" y="361188"/>
                  </a:lnTo>
                  <a:lnTo>
                    <a:pt x="1148461" y="458724"/>
                  </a:lnTo>
                  <a:lnTo>
                    <a:pt x="578739" y="108839"/>
                  </a:lnTo>
                  <a:lnTo>
                    <a:pt x="608711" y="60071"/>
                  </a:lnTo>
                  <a:lnTo>
                    <a:pt x="637159" y="109728"/>
                  </a:lnTo>
                  <a:lnTo>
                    <a:pt x="57023" y="442595"/>
                  </a:lnTo>
                  <a:close/>
                </a:path>
              </a:pathLst>
            </a:custGeom>
            <a:solidFill>
              <a:srgbClr val="0070C0"/>
            </a:solidFill>
          </p:spPr>
        </p:sp>
      </p:grpSp>
      <p:grpSp>
        <p:nvGrpSpPr>
          <p:cNvPr id="76" name="Group 76"/>
          <p:cNvGrpSpPr/>
          <p:nvPr/>
        </p:nvGrpSpPr>
        <p:grpSpPr>
          <a:xfrm>
            <a:off x="13433850" y="7480890"/>
            <a:ext cx="2489940" cy="86400"/>
            <a:chOff x="0" y="0"/>
            <a:chExt cx="3319920" cy="115200"/>
          </a:xfrm>
        </p:grpSpPr>
        <p:sp>
          <p:nvSpPr>
            <p:cNvPr id="77" name="Freeform 77"/>
            <p:cNvSpPr/>
            <p:nvPr/>
          </p:nvSpPr>
          <p:spPr>
            <a:xfrm>
              <a:off x="57277" y="0"/>
              <a:ext cx="3205353" cy="115189"/>
            </a:xfrm>
            <a:custGeom>
              <a:avLst/>
              <a:gdLst/>
              <a:ahLst/>
              <a:cxnLst/>
              <a:rect l="l" t="t" r="r" b="b"/>
              <a:pathLst>
                <a:path w="3205353" h="115189">
                  <a:moveTo>
                    <a:pt x="0" y="0"/>
                  </a:moveTo>
                  <a:lnTo>
                    <a:pt x="3205353" y="762"/>
                  </a:lnTo>
                  <a:lnTo>
                    <a:pt x="3205353" y="115189"/>
                  </a:lnTo>
                  <a:lnTo>
                    <a:pt x="0" y="114427"/>
                  </a:lnTo>
                  <a:close/>
                </a:path>
              </a:pathLst>
            </a:custGeom>
            <a:solidFill>
              <a:srgbClr val="0070C0"/>
            </a:solidFill>
          </p:spPr>
        </p:sp>
      </p:grpSp>
      <p:grpSp>
        <p:nvGrpSpPr>
          <p:cNvPr id="78" name="Group 78"/>
          <p:cNvGrpSpPr/>
          <p:nvPr/>
        </p:nvGrpSpPr>
        <p:grpSpPr>
          <a:xfrm>
            <a:off x="14066190" y="7296210"/>
            <a:ext cx="1236060" cy="86400"/>
            <a:chOff x="0" y="0"/>
            <a:chExt cx="1648080" cy="115200"/>
          </a:xfrm>
        </p:grpSpPr>
        <p:sp>
          <p:nvSpPr>
            <p:cNvPr id="79" name="Freeform 79"/>
            <p:cNvSpPr/>
            <p:nvPr/>
          </p:nvSpPr>
          <p:spPr>
            <a:xfrm>
              <a:off x="57150" y="0"/>
              <a:ext cx="1533779" cy="115189"/>
            </a:xfrm>
            <a:custGeom>
              <a:avLst/>
              <a:gdLst/>
              <a:ahLst/>
              <a:cxnLst/>
              <a:rect l="l" t="t" r="r" b="b"/>
              <a:pathLst>
                <a:path w="1533779" h="115189">
                  <a:moveTo>
                    <a:pt x="127" y="0"/>
                  </a:moveTo>
                  <a:lnTo>
                    <a:pt x="1533779" y="762"/>
                  </a:lnTo>
                  <a:lnTo>
                    <a:pt x="1533779" y="115189"/>
                  </a:lnTo>
                  <a:lnTo>
                    <a:pt x="0" y="114427"/>
                  </a:lnTo>
                  <a:close/>
                </a:path>
              </a:pathLst>
            </a:custGeom>
            <a:solidFill>
              <a:srgbClr val="0070C0"/>
            </a:solidFill>
          </p:spPr>
        </p:sp>
      </p:grpSp>
      <p:grpSp>
        <p:nvGrpSpPr>
          <p:cNvPr id="80" name="Group 80"/>
          <p:cNvGrpSpPr/>
          <p:nvPr/>
        </p:nvGrpSpPr>
        <p:grpSpPr>
          <a:xfrm>
            <a:off x="10092870" y="3845610"/>
            <a:ext cx="86400" cy="3534840"/>
            <a:chOff x="0" y="0"/>
            <a:chExt cx="115200" cy="4713120"/>
          </a:xfrm>
        </p:grpSpPr>
        <p:sp>
          <p:nvSpPr>
            <p:cNvPr id="81" name="Freeform 81"/>
            <p:cNvSpPr/>
            <p:nvPr/>
          </p:nvSpPr>
          <p:spPr>
            <a:xfrm>
              <a:off x="0" y="57277"/>
              <a:ext cx="115189" cy="4598670"/>
            </a:xfrm>
            <a:custGeom>
              <a:avLst/>
              <a:gdLst/>
              <a:ahLst/>
              <a:cxnLst/>
              <a:rect l="l" t="t" r="r" b="b"/>
              <a:pathLst>
                <a:path w="115189" h="4598670">
                  <a:moveTo>
                    <a:pt x="0" y="4598543"/>
                  </a:moveTo>
                  <a:lnTo>
                    <a:pt x="762" y="0"/>
                  </a:lnTo>
                  <a:lnTo>
                    <a:pt x="115189" y="0"/>
                  </a:lnTo>
                  <a:lnTo>
                    <a:pt x="114427" y="4598670"/>
                  </a:lnTo>
                  <a:close/>
                </a:path>
              </a:pathLst>
            </a:custGeom>
            <a:solidFill>
              <a:srgbClr val="0070C0"/>
            </a:solidFill>
          </p:spPr>
        </p:sp>
      </p:grpSp>
      <p:grpSp>
        <p:nvGrpSpPr>
          <p:cNvPr id="82" name="Group 82"/>
          <p:cNvGrpSpPr/>
          <p:nvPr/>
        </p:nvGrpSpPr>
        <p:grpSpPr>
          <a:xfrm>
            <a:off x="11662110" y="3846690"/>
            <a:ext cx="86400" cy="3534840"/>
            <a:chOff x="0" y="0"/>
            <a:chExt cx="115200" cy="4713120"/>
          </a:xfrm>
        </p:grpSpPr>
        <p:sp>
          <p:nvSpPr>
            <p:cNvPr id="83" name="Freeform 83"/>
            <p:cNvSpPr/>
            <p:nvPr/>
          </p:nvSpPr>
          <p:spPr>
            <a:xfrm>
              <a:off x="0" y="57277"/>
              <a:ext cx="115189" cy="4598670"/>
            </a:xfrm>
            <a:custGeom>
              <a:avLst/>
              <a:gdLst/>
              <a:ahLst/>
              <a:cxnLst/>
              <a:rect l="l" t="t" r="r" b="b"/>
              <a:pathLst>
                <a:path w="115189" h="4598670">
                  <a:moveTo>
                    <a:pt x="114427" y="0"/>
                  </a:moveTo>
                  <a:lnTo>
                    <a:pt x="115189" y="4598670"/>
                  </a:lnTo>
                  <a:lnTo>
                    <a:pt x="762" y="4598670"/>
                  </a:lnTo>
                  <a:lnTo>
                    <a:pt x="0" y="0"/>
                  </a:lnTo>
                  <a:close/>
                </a:path>
              </a:pathLst>
            </a:custGeom>
            <a:solidFill>
              <a:srgbClr val="0070C0"/>
            </a:solidFill>
          </p:spPr>
        </p:sp>
      </p:grpSp>
      <p:grpSp>
        <p:nvGrpSpPr>
          <p:cNvPr id="84" name="Group 84"/>
          <p:cNvGrpSpPr/>
          <p:nvPr/>
        </p:nvGrpSpPr>
        <p:grpSpPr>
          <a:xfrm>
            <a:off x="9672750" y="3118230"/>
            <a:ext cx="2493180" cy="814860"/>
            <a:chOff x="0" y="0"/>
            <a:chExt cx="3324240" cy="1086480"/>
          </a:xfrm>
        </p:grpSpPr>
        <p:sp>
          <p:nvSpPr>
            <p:cNvPr id="85" name="Freeform 85"/>
            <p:cNvSpPr/>
            <p:nvPr/>
          </p:nvSpPr>
          <p:spPr>
            <a:xfrm>
              <a:off x="-4699" y="-2794"/>
              <a:ext cx="3333623" cy="1089279"/>
            </a:xfrm>
            <a:custGeom>
              <a:avLst/>
              <a:gdLst/>
              <a:ahLst/>
              <a:cxnLst/>
              <a:rect l="l" t="t" r="r" b="b"/>
              <a:pathLst>
                <a:path w="3333623" h="1089279">
                  <a:moveTo>
                    <a:pt x="2819019" y="974852"/>
                  </a:moveTo>
                  <a:lnTo>
                    <a:pt x="3271647" y="974852"/>
                  </a:lnTo>
                  <a:lnTo>
                    <a:pt x="3271647" y="1032129"/>
                  </a:lnTo>
                  <a:lnTo>
                    <a:pt x="3241548" y="1080770"/>
                  </a:lnTo>
                  <a:lnTo>
                    <a:pt x="2623820" y="698246"/>
                  </a:lnTo>
                  <a:cubicBezTo>
                    <a:pt x="2606929" y="687832"/>
                    <a:pt x="2596769" y="669417"/>
                    <a:pt x="2596769" y="649605"/>
                  </a:cubicBezTo>
                  <a:lnTo>
                    <a:pt x="2596769" y="143510"/>
                  </a:lnTo>
                  <a:lnTo>
                    <a:pt x="2654046" y="143510"/>
                  </a:lnTo>
                  <a:lnTo>
                    <a:pt x="2654046" y="200787"/>
                  </a:lnTo>
                  <a:lnTo>
                    <a:pt x="2383663" y="200787"/>
                  </a:lnTo>
                  <a:lnTo>
                    <a:pt x="2383663" y="143510"/>
                  </a:lnTo>
                  <a:lnTo>
                    <a:pt x="2440940" y="143510"/>
                  </a:lnTo>
                  <a:lnTo>
                    <a:pt x="2440940" y="486029"/>
                  </a:lnTo>
                  <a:cubicBezTo>
                    <a:pt x="2440940" y="506603"/>
                    <a:pt x="2429891" y="525526"/>
                    <a:pt x="2412111" y="535813"/>
                  </a:cubicBezTo>
                  <a:cubicBezTo>
                    <a:pt x="2394331" y="546100"/>
                    <a:pt x="2372360" y="545846"/>
                    <a:pt x="2354580" y="535305"/>
                  </a:cubicBezTo>
                  <a:lnTo>
                    <a:pt x="1634236" y="109347"/>
                  </a:lnTo>
                  <a:lnTo>
                    <a:pt x="1663319" y="60071"/>
                  </a:lnTo>
                  <a:lnTo>
                    <a:pt x="1693037" y="108966"/>
                  </a:lnTo>
                  <a:lnTo>
                    <a:pt x="91694" y="1081024"/>
                  </a:lnTo>
                  <a:lnTo>
                    <a:pt x="61976" y="1032002"/>
                  </a:lnTo>
                  <a:lnTo>
                    <a:pt x="61976" y="974852"/>
                  </a:lnTo>
                  <a:lnTo>
                    <a:pt x="518541" y="974852"/>
                  </a:lnTo>
                  <a:lnTo>
                    <a:pt x="518541" y="1089279"/>
                  </a:lnTo>
                  <a:lnTo>
                    <a:pt x="61976" y="1089279"/>
                  </a:lnTo>
                  <a:cubicBezTo>
                    <a:pt x="36322" y="1089279"/>
                    <a:pt x="13716" y="1072134"/>
                    <a:pt x="6858" y="1047496"/>
                  </a:cubicBezTo>
                  <a:cubicBezTo>
                    <a:pt x="0" y="1022858"/>
                    <a:pt x="10287" y="996442"/>
                    <a:pt x="32258" y="983107"/>
                  </a:cubicBezTo>
                  <a:lnTo>
                    <a:pt x="1633728" y="11049"/>
                  </a:lnTo>
                  <a:cubicBezTo>
                    <a:pt x="1651762" y="127"/>
                    <a:pt x="1674368" y="0"/>
                    <a:pt x="1692529" y="10668"/>
                  </a:cubicBezTo>
                  <a:lnTo>
                    <a:pt x="2412746" y="436753"/>
                  </a:lnTo>
                  <a:lnTo>
                    <a:pt x="2383663" y="486029"/>
                  </a:lnTo>
                  <a:lnTo>
                    <a:pt x="2326386" y="486029"/>
                  </a:lnTo>
                  <a:lnTo>
                    <a:pt x="2326386" y="143510"/>
                  </a:lnTo>
                  <a:cubicBezTo>
                    <a:pt x="2326386" y="111887"/>
                    <a:pt x="2352040" y="86233"/>
                    <a:pt x="2383663" y="86233"/>
                  </a:cubicBezTo>
                  <a:lnTo>
                    <a:pt x="2653919" y="86233"/>
                  </a:lnTo>
                  <a:cubicBezTo>
                    <a:pt x="2685542" y="86233"/>
                    <a:pt x="2711196" y="111887"/>
                    <a:pt x="2711196" y="143510"/>
                  </a:cubicBezTo>
                  <a:lnTo>
                    <a:pt x="2711196" y="649478"/>
                  </a:lnTo>
                  <a:lnTo>
                    <a:pt x="2653919" y="649478"/>
                  </a:lnTo>
                  <a:lnTo>
                    <a:pt x="2684018" y="600837"/>
                  </a:lnTo>
                  <a:lnTo>
                    <a:pt x="3301746" y="983361"/>
                  </a:lnTo>
                  <a:cubicBezTo>
                    <a:pt x="3323463" y="996823"/>
                    <a:pt x="3333623" y="1023112"/>
                    <a:pt x="3326638" y="1047750"/>
                  </a:cubicBezTo>
                  <a:cubicBezTo>
                    <a:pt x="3319653" y="1072388"/>
                    <a:pt x="3297174" y="1089279"/>
                    <a:pt x="3271520" y="1089279"/>
                  </a:cubicBezTo>
                  <a:lnTo>
                    <a:pt x="2819019" y="1089279"/>
                  </a:lnTo>
                  <a:close/>
                </a:path>
              </a:pathLst>
            </a:custGeom>
            <a:solidFill>
              <a:srgbClr val="0070C0"/>
            </a:solidFill>
          </p:spPr>
        </p:sp>
      </p:grpSp>
      <p:grpSp>
        <p:nvGrpSpPr>
          <p:cNvPr id="86" name="Group 86"/>
          <p:cNvGrpSpPr/>
          <p:nvPr/>
        </p:nvGrpSpPr>
        <p:grpSpPr>
          <a:xfrm>
            <a:off x="10450890" y="3298050"/>
            <a:ext cx="948780" cy="348300"/>
            <a:chOff x="0" y="0"/>
            <a:chExt cx="1265040" cy="464400"/>
          </a:xfrm>
        </p:grpSpPr>
        <p:sp>
          <p:nvSpPr>
            <p:cNvPr id="87" name="Freeform 87"/>
            <p:cNvSpPr/>
            <p:nvPr/>
          </p:nvSpPr>
          <p:spPr>
            <a:xfrm>
              <a:off x="28702" y="-2794"/>
              <a:ext cx="1209040" cy="458724"/>
            </a:xfrm>
            <a:custGeom>
              <a:avLst/>
              <a:gdLst/>
              <a:ahLst/>
              <a:cxnLst/>
              <a:rect l="l" t="t" r="r" b="b"/>
              <a:pathLst>
                <a:path w="1209040" h="458724">
                  <a:moveTo>
                    <a:pt x="0" y="343281"/>
                  </a:moveTo>
                  <a:lnTo>
                    <a:pt x="580644" y="10414"/>
                  </a:lnTo>
                  <a:cubicBezTo>
                    <a:pt x="598805" y="0"/>
                    <a:pt x="621157" y="381"/>
                    <a:pt x="639064" y="11303"/>
                  </a:cubicBezTo>
                  <a:lnTo>
                    <a:pt x="1209040" y="361188"/>
                  </a:lnTo>
                  <a:lnTo>
                    <a:pt x="1149096" y="458724"/>
                  </a:lnTo>
                  <a:lnTo>
                    <a:pt x="579120" y="108839"/>
                  </a:lnTo>
                  <a:lnTo>
                    <a:pt x="609092" y="60071"/>
                  </a:lnTo>
                  <a:lnTo>
                    <a:pt x="637540" y="109728"/>
                  </a:lnTo>
                  <a:lnTo>
                    <a:pt x="57023" y="442595"/>
                  </a:lnTo>
                  <a:close/>
                </a:path>
              </a:pathLst>
            </a:custGeom>
            <a:solidFill>
              <a:srgbClr val="0070C0"/>
            </a:solidFill>
          </p:spPr>
        </p:sp>
      </p:grpSp>
      <p:grpSp>
        <p:nvGrpSpPr>
          <p:cNvPr id="88" name="Group 88"/>
          <p:cNvGrpSpPr/>
          <p:nvPr/>
        </p:nvGrpSpPr>
        <p:grpSpPr>
          <a:xfrm>
            <a:off x="9665190" y="7480890"/>
            <a:ext cx="2491020" cy="86400"/>
            <a:chOff x="0" y="0"/>
            <a:chExt cx="3321360" cy="115200"/>
          </a:xfrm>
        </p:grpSpPr>
        <p:sp>
          <p:nvSpPr>
            <p:cNvPr id="89" name="Freeform 89"/>
            <p:cNvSpPr/>
            <p:nvPr/>
          </p:nvSpPr>
          <p:spPr>
            <a:xfrm>
              <a:off x="57277" y="0"/>
              <a:ext cx="3206877" cy="115189"/>
            </a:xfrm>
            <a:custGeom>
              <a:avLst/>
              <a:gdLst/>
              <a:ahLst/>
              <a:cxnLst/>
              <a:rect l="l" t="t" r="r" b="b"/>
              <a:pathLst>
                <a:path w="3206877" h="115189">
                  <a:moveTo>
                    <a:pt x="0" y="0"/>
                  </a:moveTo>
                  <a:lnTo>
                    <a:pt x="3206877" y="762"/>
                  </a:lnTo>
                  <a:lnTo>
                    <a:pt x="3206877" y="115189"/>
                  </a:lnTo>
                  <a:lnTo>
                    <a:pt x="0" y="114427"/>
                  </a:lnTo>
                  <a:close/>
                </a:path>
              </a:pathLst>
            </a:custGeom>
            <a:solidFill>
              <a:srgbClr val="0070C0"/>
            </a:solidFill>
          </p:spPr>
        </p:sp>
      </p:grpSp>
      <p:grpSp>
        <p:nvGrpSpPr>
          <p:cNvPr id="90" name="Group 90"/>
          <p:cNvGrpSpPr/>
          <p:nvPr/>
        </p:nvGrpSpPr>
        <p:grpSpPr>
          <a:xfrm>
            <a:off x="10297530" y="7296210"/>
            <a:ext cx="1236060" cy="86400"/>
            <a:chOff x="0" y="0"/>
            <a:chExt cx="1648080" cy="115200"/>
          </a:xfrm>
        </p:grpSpPr>
        <p:sp>
          <p:nvSpPr>
            <p:cNvPr id="91" name="Freeform 91"/>
            <p:cNvSpPr/>
            <p:nvPr/>
          </p:nvSpPr>
          <p:spPr>
            <a:xfrm>
              <a:off x="57150" y="0"/>
              <a:ext cx="1533779" cy="115189"/>
            </a:xfrm>
            <a:custGeom>
              <a:avLst/>
              <a:gdLst/>
              <a:ahLst/>
              <a:cxnLst/>
              <a:rect l="l" t="t" r="r" b="b"/>
              <a:pathLst>
                <a:path w="1533779" h="115189">
                  <a:moveTo>
                    <a:pt x="127" y="0"/>
                  </a:moveTo>
                  <a:lnTo>
                    <a:pt x="1533779" y="762"/>
                  </a:lnTo>
                  <a:lnTo>
                    <a:pt x="1533779" y="115189"/>
                  </a:lnTo>
                  <a:lnTo>
                    <a:pt x="0" y="114427"/>
                  </a:lnTo>
                  <a:close/>
                </a:path>
              </a:pathLst>
            </a:custGeom>
            <a:solidFill>
              <a:srgbClr val="0070C0"/>
            </a:solidFill>
          </p:spPr>
        </p:sp>
      </p:grpSp>
      <p:grpSp>
        <p:nvGrpSpPr>
          <p:cNvPr id="92" name="Group 92"/>
          <p:cNvGrpSpPr/>
          <p:nvPr/>
        </p:nvGrpSpPr>
        <p:grpSpPr>
          <a:xfrm>
            <a:off x="10647720" y="5136480"/>
            <a:ext cx="259740" cy="237060"/>
            <a:chOff x="0" y="0"/>
            <a:chExt cx="346320" cy="316080"/>
          </a:xfrm>
        </p:grpSpPr>
        <p:sp>
          <p:nvSpPr>
            <p:cNvPr id="93" name="Freeform 93"/>
            <p:cNvSpPr/>
            <p:nvPr/>
          </p:nvSpPr>
          <p:spPr>
            <a:xfrm>
              <a:off x="0" y="0"/>
              <a:ext cx="346329" cy="316103"/>
            </a:xfrm>
            <a:custGeom>
              <a:avLst/>
              <a:gdLst/>
              <a:ahLst/>
              <a:cxnLst/>
              <a:rect l="l" t="t" r="r" b="b"/>
              <a:pathLst>
                <a:path w="346329" h="316103">
                  <a:moveTo>
                    <a:pt x="346329" y="316103"/>
                  </a:moveTo>
                  <a:lnTo>
                    <a:pt x="346329" y="0"/>
                  </a:lnTo>
                  <a:lnTo>
                    <a:pt x="0" y="0"/>
                  </a:lnTo>
                  <a:lnTo>
                    <a:pt x="0" y="316103"/>
                  </a:lnTo>
                  <a:lnTo>
                    <a:pt x="346329" y="316103"/>
                  </a:lnTo>
                </a:path>
              </a:pathLst>
            </a:custGeom>
            <a:solidFill>
              <a:srgbClr val="D9D9D9"/>
            </a:solidFill>
          </p:spPr>
        </p:sp>
      </p:grpSp>
      <p:grpSp>
        <p:nvGrpSpPr>
          <p:cNvPr id="94" name="Group 94"/>
          <p:cNvGrpSpPr/>
          <p:nvPr/>
        </p:nvGrpSpPr>
        <p:grpSpPr>
          <a:xfrm>
            <a:off x="10922580" y="5136480"/>
            <a:ext cx="283500" cy="237060"/>
            <a:chOff x="0" y="0"/>
            <a:chExt cx="378000" cy="316080"/>
          </a:xfrm>
        </p:grpSpPr>
        <p:sp>
          <p:nvSpPr>
            <p:cNvPr id="95" name="Freeform 95"/>
            <p:cNvSpPr/>
            <p:nvPr/>
          </p:nvSpPr>
          <p:spPr>
            <a:xfrm>
              <a:off x="0" y="0"/>
              <a:ext cx="377952" cy="316103"/>
            </a:xfrm>
            <a:custGeom>
              <a:avLst/>
              <a:gdLst/>
              <a:ahLst/>
              <a:cxnLst/>
              <a:rect l="l" t="t" r="r" b="b"/>
              <a:pathLst>
                <a:path w="377952" h="316103">
                  <a:moveTo>
                    <a:pt x="0" y="316103"/>
                  </a:moveTo>
                  <a:lnTo>
                    <a:pt x="377952" y="316103"/>
                  </a:lnTo>
                  <a:lnTo>
                    <a:pt x="377952" y="0"/>
                  </a:lnTo>
                  <a:lnTo>
                    <a:pt x="0" y="0"/>
                  </a:lnTo>
                  <a:lnTo>
                    <a:pt x="0" y="316103"/>
                  </a:lnTo>
                </a:path>
              </a:pathLst>
            </a:custGeom>
            <a:solidFill>
              <a:srgbClr val="D9D9D9"/>
            </a:solidFill>
          </p:spPr>
        </p:sp>
      </p:grpSp>
      <p:grpSp>
        <p:nvGrpSpPr>
          <p:cNvPr id="96" name="Group 96"/>
          <p:cNvGrpSpPr/>
          <p:nvPr/>
        </p:nvGrpSpPr>
        <p:grpSpPr>
          <a:xfrm>
            <a:off x="10647720" y="5412420"/>
            <a:ext cx="259740" cy="246240"/>
            <a:chOff x="0" y="0"/>
            <a:chExt cx="346320" cy="328320"/>
          </a:xfrm>
        </p:grpSpPr>
        <p:sp>
          <p:nvSpPr>
            <p:cNvPr id="97" name="Freeform 97"/>
            <p:cNvSpPr/>
            <p:nvPr/>
          </p:nvSpPr>
          <p:spPr>
            <a:xfrm>
              <a:off x="0" y="0"/>
              <a:ext cx="346329" cy="328295"/>
            </a:xfrm>
            <a:custGeom>
              <a:avLst/>
              <a:gdLst/>
              <a:ahLst/>
              <a:cxnLst/>
              <a:rect l="l" t="t" r="r" b="b"/>
              <a:pathLst>
                <a:path w="346329" h="328295">
                  <a:moveTo>
                    <a:pt x="346329" y="0"/>
                  </a:moveTo>
                  <a:lnTo>
                    <a:pt x="0" y="0"/>
                  </a:lnTo>
                  <a:lnTo>
                    <a:pt x="0" y="328295"/>
                  </a:lnTo>
                  <a:lnTo>
                    <a:pt x="346329" y="328295"/>
                  </a:lnTo>
                  <a:lnTo>
                    <a:pt x="346329" y="0"/>
                  </a:lnTo>
                </a:path>
              </a:pathLst>
            </a:custGeom>
            <a:solidFill>
              <a:srgbClr val="D9D9D9"/>
            </a:solidFill>
          </p:spPr>
        </p:sp>
      </p:grpSp>
      <p:grpSp>
        <p:nvGrpSpPr>
          <p:cNvPr id="98" name="Group 98"/>
          <p:cNvGrpSpPr/>
          <p:nvPr/>
        </p:nvGrpSpPr>
        <p:grpSpPr>
          <a:xfrm>
            <a:off x="10922580" y="5412420"/>
            <a:ext cx="283500" cy="246240"/>
            <a:chOff x="0" y="0"/>
            <a:chExt cx="378000" cy="328320"/>
          </a:xfrm>
        </p:grpSpPr>
        <p:sp>
          <p:nvSpPr>
            <p:cNvPr id="99" name="Freeform 99"/>
            <p:cNvSpPr/>
            <p:nvPr/>
          </p:nvSpPr>
          <p:spPr>
            <a:xfrm>
              <a:off x="0" y="0"/>
              <a:ext cx="377952" cy="328295"/>
            </a:xfrm>
            <a:custGeom>
              <a:avLst/>
              <a:gdLst/>
              <a:ahLst/>
              <a:cxnLst/>
              <a:rect l="l" t="t" r="r" b="b"/>
              <a:pathLst>
                <a:path w="377952" h="328295">
                  <a:moveTo>
                    <a:pt x="0" y="0"/>
                  </a:moveTo>
                  <a:lnTo>
                    <a:pt x="0" y="328295"/>
                  </a:lnTo>
                  <a:lnTo>
                    <a:pt x="377952" y="328295"/>
                  </a:lnTo>
                  <a:lnTo>
                    <a:pt x="377952" y="0"/>
                  </a:lnTo>
                  <a:lnTo>
                    <a:pt x="0" y="0"/>
                  </a:lnTo>
                </a:path>
              </a:pathLst>
            </a:custGeom>
            <a:solidFill>
              <a:srgbClr val="D9D9D9"/>
            </a:solidFill>
          </p:spPr>
        </p:sp>
      </p:grpSp>
      <p:grpSp>
        <p:nvGrpSpPr>
          <p:cNvPr id="100" name="Group 100"/>
          <p:cNvGrpSpPr/>
          <p:nvPr/>
        </p:nvGrpSpPr>
        <p:grpSpPr>
          <a:xfrm>
            <a:off x="10647720" y="4001940"/>
            <a:ext cx="259740" cy="237060"/>
            <a:chOff x="0" y="0"/>
            <a:chExt cx="346320" cy="316080"/>
          </a:xfrm>
        </p:grpSpPr>
        <p:sp>
          <p:nvSpPr>
            <p:cNvPr id="101" name="Freeform 101"/>
            <p:cNvSpPr/>
            <p:nvPr/>
          </p:nvSpPr>
          <p:spPr>
            <a:xfrm>
              <a:off x="0" y="0"/>
              <a:ext cx="346329" cy="316103"/>
            </a:xfrm>
            <a:custGeom>
              <a:avLst/>
              <a:gdLst/>
              <a:ahLst/>
              <a:cxnLst/>
              <a:rect l="l" t="t" r="r" b="b"/>
              <a:pathLst>
                <a:path w="346329" h="316103">
                  <a:moveTo>
                    <a:pt x="346329" y="316103"/>
                  </a:moveTo>
                  <a:lnTo>
                    <a:pt x="346329" y="0"/>
                  </a:lnTo>
                  <a:lnTo>
                    <a:pt x="0" y="0"/>
                  </a:lnTo>
                  <a:lnTo>
                    <a:pt x="0" y="316103"/>
                  </a:lnTo>
                  <a:lnTo>
                    <a:pt x="346329" y="316103"/>
                  </a:lnTo>
                </a:path>
              </a:pathLst>
            </a:custGeom>
            <a:solidFill>
              <a:srgbClr val="D9D9D9"/>
            </a:solidFill>
          </p:spPr>
        </p:sp>
      </p:grpSp>
      <p:grpSp>
        <p:nvGrpSpPr>
          <p:cNvPr id="102" name="Group 102"/>
          <p:cNvGrpSpPr/>
          <p:nvPr/>
        </p:nvGrpSpPr>
        <p:grpSpPr>
          <a:xfrm>
            <a:off x="10922580" y="4001940"/>
            <a:ext cx="283500" cy="237060"/>
            <a:chOff x="0" y="0"/>
            <a:chExt cx="378000" cy="316080"/>
          </a:xfrm>
        </p:grpSpPr>
        <p:sp>
          <p:nvSpPr>
            <p:cNvPr id="103" name="Freeform 103"/>
            <p:cNvSpPr/>
            <p:nvPr/>
          </p:nvSpPr>
          <p:spPr>
            <a:xfrm>
              <a:off x="0" y="0"/>
              <a:ext cx="377952" cy="316103"/>
            </a:xfrm>
            <a:custGeom>
              <a:avLst/>
              <a:gdLst/>
              <a:ahLst/>
              <a:cxnLst/>
              <a:rect l="l" t="t" r="r" b="b"/>
              <a:pathLst>
                <a:path w="377952" h="316103">
                  <a:moveTo>
                    <a:pt x="0" y="316103"/>
                  </a:moveTo>
                  <a:lnTo>
                    <a:pt x="377952" y="316103"/>
                  </a:lnTo>
                  <a:lnTo>
                    <a:pt x="377952" y="0"/>
                  </a:lnTo>
                  <a:lnTo>
                    <a:pt x="0" y="0"/>
                  </a:lnTo>
                  <a:lnTo>
                    <a:pt x="0" y="316103"/>
                  </a:lnTo>
                </a:path>
              </a:pathLst>
            </a:custGeom>
            <a:solidFill>
              <a:srgbClr val="D9D9D9"/>
            </a:solidFill>
          </p:spPr>
        </p:sp>
      </p:grpSp>
      <p:grpSp>
        <p:nvGrpSpPr>
          <p:cNvPr id="104" name="Group 104"/>
          <p:cNvGrpSpPr/>
          <p:nvPr/>
        </p:nvGrpSpPr>
        <p:grpSpPr>
          <a:xfrm>
            <a:off x="10647720" y="4277880"/>
            <a:ext cx="259740" cy="247860"/>
            <a:chOff x="0" y="0"/>
            <a:chExt cx="346320" cy="330480"/>
          </a:xfrm>
        </p:grpSpPr>
        <p:sp>
          <p:nvSpPr>
            <p:cNvPr id="105" name="Freeform 105"/>
            <p:cNvSpPr/>
            <p:nvPr/>
          </p:nvSpPr>
          <p:spPr>
            <a:xfrm>
              <a:off x="0" y="0"/>
              <a:ext cx="346329" cy="330454"/>
            </a:xfrm>
            <a:custGeom>
              <a:avLst/>
              <a:gdLst/>
              <a:ahLst/>
              <a:cxnLst/>
              <a:rect l="l" t="t" r="r" b="b"/>
              <a:pathLst>
                <a:path w="346329" h="330454">
                  <a:moveTo>
                    <a:pt x="346329" y="0"/>
                  </a:moveTo>
                  <a:lnTo>
                    <a:pt x="0" y="0"/>
                  </a:lnTo>
                  <a:lnTo>
                    <a:pt x="0" y="330454"/>
                  </a:lnTo>
                  <a:lnTo>
                    <a:pt x="346329" y="330454"/>
                  </a:lnTo>
                  <a:lnTo>
                    <a:pt x="346329" y="0"/>
                  </a:lnTo>
                </a:path>
              </a:pathLst>
            </a:custGeom>
            <a:solidFill>
              <a:srgbClr val="D9D9D9"/>
            </a:solidFill>
          </p:spPr>
        </p:sp>
      </p:grpSp>
      <p:grpSp>
        <p:nvGrpSpPr>
          <p:cNvPr id="106" name="Group 106"/>
          <p:cNvGrpSpPr/>
          <p:nvPr/>
        </p:nvGrpSpPr>
        <p:grpSpPr>
          <a:xfrm>
            <a:off x="10922580" y="4277880"/>
            <a:ext cx="283500" cy="247860"/>
            <a:chOff x="0" y="0"/>
            <a:chExt cx="378000" cy="330480"/>
          </a:xfrm>
        </p:grpSpPr>
        <p:sp>
          <p:nvSpPr>
            <p:cNvPr id="107" name="Freeform 107"/>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08" name="Group 108"/>
          <p:cNvGrpSpPr/>
          <p:nvPr/>
        </p:nvGrpSpPr>
        <p:grpSpPr>
          <a:xfrm>
            <a:off x="10647720" y="4564620"/>
            <a:ext cx="259740" cy="235980"/>
            <a:chOff x="0" y="0"/>
            <a:chExt cx="346320" cy="314640"/>
          </a:xfrm>
        </p:grpSpPr>
        <p:sp>
          <p:nvSpPr>
            <p:cNvPr id="109" name="Freeform 109"/>
            <p:cNvSpPr/>
            <p:nvPr/>
          </p:nvSpPr>
          <p:spPr>
            <a:xfrm>
              <a:off x="0" y="0"/>
              <a:ext cx="346329" cy="314579"/>
            </a:xfrm>
            <a:custGeom>
              <a:avLst/>
              <a:gdLst/>
              <a:ahLst/>
              <a:cxnLst/>
              <a:rect l="l" t="t" r="r" b="b"/>
              <a:pathLst>
                <a:path w="346329" h="314579">
                  <a:moveTo>
                    <a:pt x="346329" y="314579"/>
                  </a:moveTo>
                  <a:lnTo>
                    <a:pt x="346329" y="0"/>
                  </a:lnTo>
                  <a:lnTo>
                    <a:pt x="0" y="0"/>
                  </a:lnTo>
                  <a:lnTo>
                    <a:pt x="0" y="314579"/>
                  </a:lnTo>
                  <a:lnTo>
                    <a:pt x="346329" y="314579"/>
                  </a:lnTo>
                </a:path>
              </a:pathLst>
            </a:custGeom>
            <a:solidFill>
              <a:srgbClr val="D9D9D9"/>
            </a:solidFill>
          </p:spPr>
        </p:sp>
      </p:grpSp>
      <p:grpSp>
        <p:nvGrpSpPr>
          <p:cNvPr id="110" name="Group 110"/>
          <p:cNvGrpSpPr/>
          <p:nvPr/>
        </p:nvGrpSpPr>
        <p:grpSpPr>
          <a:xfrm>
            <a:off x="10922580" y="4564620"/>
            <a:ext cx="283500" cy="235980"/>
            <a:chOff x="0" y="0"/>
            <a:chExt cx="378000" cy="314640"/>
          </a:xfrm>
        </p:grpSpPr>
        <p:sp>
          <p:nvSpPr>
            <p:cNvPr id="111" name="Freeform 111"/>
            <p:cNvSpPr/>
            <p:nvPr/>
          </p:nvSpPr>
          <p:spPr>
            <a:xfrm>
              <a:off x="0" y="0"/>
              <a:ext cx="377952" cy="314579"/>
            </a:xfrm>
            <a:custGeom>
              <a:avLst/>
              <a:gdLst/>
              <a:ahLst/>
              <a:cxnLst/>
              <a:rect l="l" t="t" r="r" b="b"/>
              <a:pathLst>
                <a:path w="377952" h="314579">
                  <a:moveTo>
                    <a:pt x="0" y="314579"/>
                  </a:moveTo>
                  <a:lnTo>
                    <a:pt x="377952" y="314579"/>
                  </a:lnTo>
                  <a:lnTo>
                    <a:pt x="377952" y="0"/>
                  </a:lnTo>
                  <a:lnTo>
                    <a:pt x="0" y="0"/>
                  </a:lnTo>
                  <a:lnTo>
                    <a:pt x="0" y="314579"/>
                  </a:lnTo>
                </a:path>
              </a:pathLst>
            </a:custGeom>
            <a:solidFill>
              <a:srgbClr val="D9D9D9"/>
            </a:solidFill>
          </p:spPr>
        </p:sp>
      </p:grpSp>
      <p:grpSp>
        <p:nvGrpSpPr>
          <p:cNvPr id="112" name="Group 112"/>
          <p:cNvGrpSpPr/>
          <p:nvPr/>
        </p:nvGrpSpPr>
        <p:grpSpPr>
          <a:xfrm>
            <a:off x="10647720" y="4840020"/>
            <a:ext cx="259740" cy="247860"/>
            <a:chOff x="0" y="0"/>
            <a:chExt cx="346320" cy="330480"/>
          </a:xfrm>
        </p:grpSpPr>
        <p:sp>
          <p:nvSpPr>
            <p:cNvPr id="113" name="Freeform 113"/>
            <p:cNvSpPr/>
            <p:nvPr/>
          </p:nvSpPr>
          <p:spPr>
            <a:xfrm>
              <a:off x="0" y="0"/>
              <a:ext cx="346329" cy="330454"/>
            </a:xfrm>
            <a:custGeom>
              <a:avLst/>
              <a:gdLst/>
              <a:ahLst/>
              <a:cxnLst/>
              <a:rect l="l" t="t" r="r" b="b"/>
              <a:pathLst>
                <a:path w="346329" h="330454">
                  <a:moveTo>
                    <a:pt x="346329" y="0"/>
                  </a:moveTo>
                  <a:lnTo>
                    <a:pt x="0" y="0"/>
                  </a:lnTo>
                  <a:lnTo>
                    <a:pt x="0" y="330454"/>
                  </a:lnTo>
                  <a:lnTo>
                    <a:pt x="346329" y="330454"/>
                  </a:lnTo>
                  <a:lnTo>
                    <a:pt x="346329" y="0"/>
                  </a:lnTo>
                </a:path>
              </a:pathLst>
            </a:custGeom>
            <a:solidFill>
              <a:srgbClr val="D9D9D9"/>
            </a:solidFill>
          </p:spPr>
        </p:sp>
      </p:grpSp>
      <p:grpSp>
        <p:nvGrpSpPr>
          <p:cNvPr id="114" name="Group 114"/>
          <p:cNvGrpSpPr/>
          <p:nvPr/>
        </p:nvGrpSpPr>
        <p:grpSpPr>
          <a:xfrm>
            <a:off x="10922580" y="4840020"/>
            <a:ext cx="283500" cy="247860"/>
            <a:chOff x="0" y="0"/>
            <a:chExt cx="378000" cy="330480"/>
          </a:xfrm>
        </p:grpSpPr>
        <p:sp>
          <p:nvSpPr>
            <p:cNvPr id="115" name="Freeform 115"/>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16" name="Group 116"/>
          <p:cNvGrpSpPr/>
          <p:nvPr/>
        </p:nvGrpSpPr>
        <p:grpSpPr>
          <a:xfrm>
            <a:off x="14414760" y="5523120"/>
            <a:ext cx="260820" cy="235980"/>
            <a:chOff x="0" y="0"/>
            <a:chExt cx="347760" cy="314640"/>
          </a:xfrm>
        </p:grpSpPr>
        <p:sp>
          <p:nvSpPr>
            <p:cNvPr id="117" name="Freeform 117"/>
            <p:cNvSpPr/>
            <p:nvPr/>
          </p:nvSpPr>
          <p:spPr>
            <a:xfrm>
              <a:off x="0" y="0"/>
              <a:ext cx="347726" cy="314579"/>
            </a:xfrm>
            <a:custGeom>
              <a:avLst/>
              <a:gdLst/>
              <a:ahLst/>
              <a:cxnLst/>
              <a:rect l="l" t="t" r="r" b="b"/>
              <a:pathLst>
                <a:path w="347726" h="314579">
                  <a:moveTo>
                    <a:pt x="347726" y="314579"/>
                  </a:moveTo>
                  <a:lnTo>
                    <a:pt x="347726" y="0"/>
                  </a:lnTo>
                  <a:lnTo>
                    <a:pt x="0" y="0"/>
                  </a:lnTo>
                  <a:lnTo>
                    <a:pt x="0" y="314579"/>
                  </a:lnTo>
                  <a:lnTo>
                    <a:pt x="347726" y="314579"/>
                  </a:lnTo>
                </a:path>
              </a:pathLst>
            </a:custGeom>
            <a:solidFill>
              <a:srgbClr val="D9D9D9"/>
            </a:solidFill>
          </p:spPr>
        </p:sp>
      </p:grpSp>
      <p:grpSp>
        <p:nvGrpSpPr>
          <p:cNvPr id="118" name="Group 118"/>
          <p:cNvGrpSpPr/>
          <p:nvPr/>
        </p:nvGrpSpPr>
        <p:grpSpPr>
          <a:xfrm>
            <a:off x="14690160" y="5523120"/>
            <a:ext cx="283500" cy="235980"/>
            <a:chOff x="0" y="0"/>
            <a:chExt cx="378000" cy="314640"/>
          </a:xfrm>
        </p:grpSpPr>
        <p:sp>
          <p:nvSpPr>
            <p:cNvPr id="119" name="Freeform 119"/>
            <p:cNvSpPr/>
            <p:nvPr/>
          </p:nvSpPr>
          <p:spPr>
            <a:xfrm>
              <a:off x="0" y="0"/>
              <a:ext cx="377952" cy="314579"/>
            </a:xfrm>
            <a:custGeom>
              <a:avLst/>
              <a:gdLst/>
              <a:ahLst/>
              <a:cxnLst/>
              <a:rect l="l" t="t" r="r" b="b"/>
              <a:pathLst>
                <a:path w="377952" h="314579">
                  <a:moveTo>
                    <a:pt x="0" y="314579"/>
                  </a:moveTo>
                  <a:lnTo>
                    <a:pt x="377952" y="314579"/>
                  </a:lnTo>
                  <a:lnTo>
                    <a:pt x="377952" y="0"/>
                  </a:lnTo>
                  <a:lnTo>
                    <a:pt x="0" y="0"/>
                  </a:lnTo>
                  <a:lnTo>
                    <a:pt x="0" y="314579"/>
                  </a:lnTo>
                </a:path>
              </a:pathLst>
            </a:custGeom>
            <a:solidFill>
              <a:srgbClr val="D9D9D9"/>
            </a:solidFill>
          </p:spPr>
        </p:sp>
      </p:grpSp>
      <p:grpSp>
        <p:nvGrpSpPr>
          <p:cNvPr id="120" name="Group 120"/>
          <p:cNvGrpSpPr/>
          <p:nvPr/>
        </p:nvGrpSpPr>
        <p:grpSpPr>
          <a:xfrm>
            <a:off x="14414760" y="5799600"/>
            <a:ext cx="260820" cy="246240"/>
            <a:chOff x="0" y="0"/>
            <a:chExt cx="347760" cy="328320"/>
          </a:xfrm>
        </p:grpSpPr>
        <p:sp>
          <p:nvSpPr>
            <p:cNvPr id="121" name="Freeform 121"/>
            <p:cNvSpPr/>
            <p:nvPr/>
          </p:nvSpPr>
          <p:spPr>
            <a:xfrm>
              <a:off x="0" y="0"/>
              <a:ext cx="347726" cy="328295"/>
            </a:xfrm>
            <a:custGeom>
              <a:avLst/>
              <a:gdLst/>
              <a:ahLst/>
              <a:cxnLst/>
              <a:rect l="l" t="t" r="r" b="b"/>
              <a:pathLst>
                <a:path w="347726" h="328295">
                  <a:moveTo>
                    <a:pt x="347726" y="0"/>
                  </a:moveTo>
                  <a:lnTo>
                    <a:pt x="0" y="0"/>
                  </a:lnTo>
                  <a:lnTo>
                    <a:pt x="0" y="328295"/>
                  </a:lnTo>
                  <a:lnTo>
                    <a:pt x="347726" y="328295"/>
                  </a:lnTo>
                  <a:lnTo>
                    <a:pt x="347726" y="0"/>
                  </a:lnTo>
                </a:path>
              </a:pathLst>
            </a:custGeom>
            <a:solidFill>
              <a:srgbClr val="D9D9D9"/>
            </a:solidFill>
          </p:spPr>
        </p:sp>
      </p:grpSp>
      <p:grpSp>
        <p:nvGrpSpPr>
          <p:cNvPr id="122" name="Group 122"/>
          <p:cNvGrpSpPr/>
          <p:nvPr/>
        </p:nvGrpSpPr>
        <p:grpSpPr>
          <a:xfrm>
            <a:off x="14690160" y="5799600"/>
            <a:ext cx="283500" cy="246240"/>
            <a:chOff x="0" y="0"/>
            <a:chExt cx="378000" cy="328320"/>
          </a:xfrm>
        </p:grpSpPr>
        <p:sp>
          <p:nvSpPr>
            <p:cNvPr id="123" name="Freeform 123"/>
            <p:cNvSpPr/>
            <p:nvPr/>
          </p:nvSpPr>
          <p:spPr>
            <a:xfrm>
              <a:off x="0" y="0"/>
              <a:ext cx="377952" cy="328295"/>
            </a:xfrm>
            <a:custGeom>
              <a:avLst/>
              <a:gdLst/>
              <a:ahLst/>
              <a:cxnLst/>
              <a:rect l="l" t="t" r="r" b="b"/>
              <a:pathLst>
                <a:path w="377952" h="328295">
                  <a:moveTo>
                    <a:pt x="0" y="0"/>
                  </a:moveTo>
                  <a:lnTo>
                    <a:pt x="0" y="328295"/>
                  </a:lnTo>
                  <a:lnTo>
                    <a:pt x="377952" y="328295"/>
                  </a:lnTo>
                  <a:lnTo>
                    <a:pt x="377952" y="0"/>
                  </a:lnTo>
                  <a:lnTo>
                    <a:pt x="0" y="0"/>
                  </a:lnTo>
                </a:path>
              </a:pathLst>
            </a:custGeom>
            <a:solidFill>
              <a:srgbClr val="D9D9D9"/>
            </a:solidFill>
          </p:spPr>
        </p:sp>
      </p:grpSp>
      <p:grpSp>
        <p:nvGrpSpPr>
          <p:cNvPr id="124" name="Group 124"/>
          <p:cNvGrpSpPr/>
          <p:nvPr/>
        </p:nvGrpSpPr>
        <p:grpSpPr>
          <a:xfrm>
            <a:off x="14414760" y="2674080"/>
            <a:ext cx="260820" cy="235980"/>
            <a:chOff x="0" y="0"/>
            <a:chExt cx="347760" cy="314640"/>
          </a:xfrm>
        </p:grpSpPr>
        <p:sp>
          <p:nvSpPr>
            <p:cNvPr id="125" name="Freeform 125"/>
            <p:cNvSpPr/>
            <p:nvPr/>
          </p:nvSpPr>
          <p:spPr>
            <a:xfrm>
              <a:off x="0" y="0"/>
              <a:ext cx="347726" cy="314579"/>
            </a:xfrm>
            <a:custGeom>
              <a:avLst/>
              <a:gdLst/>
              <a:ahLst/>
              <a:cxnLst/>
              <a:rect l="l" t="t" r="r" b="b"/>
              <a:pathLst>
                <a:path w="347726" h="314579">
                  <a:moveTo>
                    <a:pt x="347726" y="314579"/>
                  </a:moveTo>
                  <a:lnTo>
                    <a:pt x="347726" y="0"/>
                  </a:lnTo>
                  <a:lnTo>
                    <a:pt x="0" y="0"/>
                  </a:lnTo>
                  <a:lnTo>
                    <a:pt x="0" y="314579"/>
                  </a:lnTo>
                  <a:lnTo>
                    <a:pt x="347726" y="314579"/>
                  </a:lnTo>
                </a:path>
              </a:pathLst>
            </a:custGeom>
            <a:solidFill>
              <a:srgbClr val="D9D9D9"/>
            </a:solidFill>
          </p:spPr>
        </p:sp>
      </p:grpSp>
      <p:grpSp>
        <p:nvGrpSpPr>
          <p:cNvPr id="126" name="Group 126"/>
          <p:cNvGrpSpPr/>
          <p:nvPr/>
        </p:nvGrpSpPr>
        <p:grpSpPr>
          <a:xfrm>
            <a:off x="14690160" y="2674080"/>
            <a:ext cx="283500" cy="235980"/>
            <a:chOff x="0" y="0"/>
            <a:chExt cx="378000" cy="314640"/>
          </a:xfrm>
        </p:grpSpPr>
        <p:sp>
          <p:nvSpPr>
            <p:cNvPr id="127" name="Freeform 127"/>
            <p:cNvSpPr/>
            <p:nvPr/>
          </p:nvSpPr>
          <p:spPr>
            <a:xfrm>
              <a:off x="0" y="0"/>
              <a:ext cx="377952" cy="314579"/>
            </a:xfrm>
            <a:custGeom>
              <a:avLst/>
              <a:gdLst/>
              <a:ahLst/>
              <a:cxnLst/>
              <a:rect l="l" t="t" r="r" b="b"/>
              <a:pathLst>
                <a:path w="377952" h="314579">
                  <a:moveTo>
                    <a:pt x="0" y="314579"/>
                  </a:moveTo>
                  <a:lnTo>
                    <a:pt x="377952" y="314579"/>
                  </a:lnTo>
                  <a:lnTo>
                    <a:pt x="377952" y="0"/>
                  </a:lnTo>
                  <a:lnTo>
                    <a:pt x="0" y="0"/>
                  </a:lnTo>
                  <a:lnTo>
                    <a:pt x="0" y="314579"/>
                  </a:lnTo>
                </a:path>
              </a:pathLst>
            </a:custGeom>
            <a:solidFill>
              <a:srgbClr val="D9D9D9"/>
            </a:solidFill>
          </p:spPr>
        </p:sp>
      </p:grpSp>
      <p:grpSp>
        <p:nvGrpSpPr>
          <p:cNvPr id="128" name="Group 128"/>
          <p:cNvGrpSpPr/>
          <p:nvPr/>
        </p:nvGrpSpPr>
        <p:grpSpPr>
          <a:xfrm>
            <a:off x="14414760" y="2948940"/>
            <a:ext cx="260820" cy="247860"/>
            <a:chOff x="0" y="0"/>
            <a:chExt cx="347760" cy="330480"/>
          </a:xfrm>
        </p:grpSpPr>
        <p:sp>
          <p:nvSpPr>
            <p:cNvPr id="129" name="Freeform 129"/>
            <p:cNvSpPr/>
            <p:nvPr/>
          </p:nvSpPr>
          <p:spPr>
            <a:xfrm>
              <a:off x="0" y="0"/>
              <a:ext cx="347726" cy="330454"/>
            </a:xfrm>
            <a:custGeom>
              <a:avLst/>
              <a:gdLst/>
              <a:ahLst/>
              <a:cxnLst/>
              <a:rect l="l" t="t" r="r" b="b"/>
              <a:pathLst>
                <a:path w="347726" h="330454">
                  <a:moveTo>
                    <a:pt x="347726" y="0"/>
                  </a:moveTo>
                  <a:lnTo>
                    <a:pt x="0" y="0"/>
                  </a:lnTo>
                  <a:lnTo>
                    <a:pt x="0" y="330454"/>
                  </a:lnTo>
                  <a:lnTo>
                    <a:pt x="347726" y="330454"/>
                  </a:lnTo>
                  <a:lnTo>
                    <a:pt x="347726" y="0"/>
                  </a:lnTo>
                </a:path>
              </a:pathLst>
            </a:custGeom>
            <a:solidFill>
              <a:srgbClr val="D9D9D9"/>
            </a:solidFill>
          </p:spPr>
        </p:sp>
      </p:grpSp>
      <p:grpSp>
        <p:nvGrpSpPr>
          <p:cNvPr id="130" name="Group 130"/>
          <p:cNvGrpSpPr/>
          <p:nvPr/>
        </p:nvGrpSpPr>
        <p:grpSpPr>
          <a:xfrm>
            <a:off x="14690160" y="2948940"/>
            <a:ext cx="283500" cy="247860"/>
            <a:chOff x="0" y="0"/>
            <a:chExt cx="378000" cy="330480"/>
          </a:xfrm>
        </p:grpSpPr>
        <p:sp>
          <p:nvSpPr>
            <p:cNvPr id="131" name="Freeform 131"/>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32" name="Group 132"/>
          <p:cNvGrpSpPr/>
          <p:nvPr/>
        </p:nvGrpSpPr>
        <p:grpSpPr>
          <a:xfrm>
            <a:off x="14414760" y="3236220"/>
            <a:ext cx="260820" cy="235980"/>
            <a:chOff x="0" y="0"/>
            <a:chExt cx="347760" cy="314640"/>
          </a:xfrm>
        </p:grpSpPr>
        <p:sp>
          <p:nvSpPr>
            <p:cNvPr id="133" name="Freeform 133"/>
            <p:cNvSpPr/>
            <p:nvPr/>
          </p:nvSpPr>
          <p:spPr>
            <a:xfrm>
              <a:off x="0" y="0"/>
              <a:ext cx="347726" cy="314579"/>
            </a:xfrm>
            <a:custGeom>
              <a:avLst/>
              <a:gdLst/>
              <a:ahLst/>
              <a:cxnLst/>
              <a:rect l="l" t="t" r="r" b="b"/>
              <a:pathLst>
                <a:path w="347726" h="314579">
                  <a:moveTo>
                    <a:pt x="347726" y="314579"/>
                  </a:moveTo>
                  <a:lnTo>
                    <a:pt x="347726" y="0"/>
                  </a:lnTo>
                  <a:lnTo>
                    <a:pt x="0" y="0"/>
                  </a:lnTo>
                  <a:lnTo>
                    <a:pt x="0" y="314579"/>
                  </a:lnTo>
                  <a:lnTo>
                    <a:pt x="347726" y="314579"/>
                  </a:lnTo>
                </a:path>
              </a:pathLst>
            </a:custGeom>
            <a:solidFill>
              <a:srgbClr val="D9D9D9"/>
            </a:solidFill>
          </p:spPr>
        </p:sp>
      </p:grpSp>
      <p:grpSp>
        <p:nvGrpSpPr>
          <p:cNvPr id="134" name="Group 134"/>
          <p:cNvGrpSpPr/>
          <p:nvPr/>
        </p:nvGrpSpPr>
        <p:grpSpPr>
          <a:xfrm>
            <a:off x="14690160" y="3236220"/>
            <a:ext cx="283500" cy="235980"/>
            <a:chOff x="0" y="0"/>
            <a:chExt cx="378000" cy="314640"/>
          </a:xfrm>
        </p:grpSpPr>
        <p:sp>
          <p:nvSpPr>
            <p:cNvPr id="135" name="Freeform 135"/>
            <p:cNvSpPr/>
            <p:nvPr/>
          </p:nvSpPr>
          <p:spPr>
            <a:xfrm>
              <a:off x="0" y="0"/>
              <a:ext cx="377952" cy="314579"/>
            </a:xfrm>
            <a:custGeom>
              <a:avLst/>
              <a:gdLst/>
              <a:ahLst/>
              <a:cxnLst/>
              <a:rect l="l" t="t" r="r" b="b"/>
              <a:pathLst>
                <a:path w="377952" h="314579">
                  <a:moveTo>
                    <a:pt x="0" y="314579"/>
                  </a:moveTo>
                  <a:lnTo>
                    <a:pt x="377952" y="314579"/>
                  </a:lnTo>
                  <a:lnTo>
                    <a:pt x="377952" y="0"/>
                  </a:lnTo>
                  <a:lnTo>
                    <a:pt x="0" y="0"/>
                  </a:lnTo>
                  <a:lnTo>
                    <a:pt x="0" y="314579"/>
                  </a:lnTo>
                </a:path>
              </a:pathLst>
            </a:custGeom>
            <a:solidFill>
              <a:srgbClr val="D9D9D9"/>
            </a:solidFill>
          </p:spPr>
        </p:sp>
      </p:grpSp>
      <p:grpSp>
        <p:nvGrpSpPr>
          <p:cNvPr id="136" name="Group 136"/>
          <p:cNvGrpSpPr/>
          <p:nvPr/>
        </p:nvGrpSpPr>
        <p:grpSpPr>
          <a:xfrm>
            <a:off x="14414760" y="5226660"/>
            <a:ext cx="260820" cy="247860"/>
            <a:chOff x="0" y="0"/>
            <a:chExt cx="347760" cy="330480"/>
          </a:xfrm>
        </p:grpSpPr>
        <p:sp>
          <p:nvSpPr>
            <p:cNvPr id="137" name="Freeform 137"/>
            <p:cNvSpPr/>
            <p:nvPr/>
          </p:nvSpPr>
          <p:spPr>
            <a:xfrm>
              <a:off x="0" y="0"/>
              <a:ext cx="347726" cy="330454"/>
            </a:xfrm>
            <a:custGeom>
              <a:avLst/>
              <a:gdLst/>
              <a:ahLst/>
              <a:cxnLst/>
              <a:rect l="l" t="t" r="r" b="b"/>
              <a:pathLst>
                <a:path w="347726" h="330454">
                  <a:moveTo>
                    <a:pt x="347726" y="0"/>
                  </a:moveTo>
                  <a:lnTo>
                    <a:pt x="0" y="0"/>
                  </a:lnTo>
                  <a:lnTo>
                    <a:pt x="0" y="330454"/>
                  </a:lnTo>
                  <a:lnTo>
                    <a:pt x="347726" y="330454"/>
                  </a:lnTo>
                  <a:lnTo>
                    <a:pt x="347726" y="0"/>
                  </a:lnTo>
                </a:path>
              </a:pathLst>
            </a:custGeom>
            <a:solidFill>
              <a:srgbClr val="D9D9D9"/>
            </a:solidFill>
          </p:spPr>
        </p:sp>
      </p:grpSp>
      <p:grpSp>
        <p:nvGrpSpPr>
          <p:cNvPr id="138" name="Group 138"/>
          <p:cNvGrpSpPr/>
          <p:nvPr/>
        </p:nvGrpSpPr>
        <p:grpSpPr>
          <a:xfrm>
            <a:off x="14690160" y="5226660"/>
            <a:ext cx="283500" cy="247860"/>
            <a:chOff x="0" y="0"/>
            <a:chExt cx="378000" cy="330480"/>
          </a:xfrm>
        </p:grpSpPr>
        <p:sp>
          <p:nvSpPr>
            <p:cNvPr id="139" name="Freeform 139"/>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40" name="Group 140"/>
          <p:cNvGrpSpPr/>
          <p:nvPr/>
        </p:nvGrpSpPr>
        <p:grpSpPr>
          <a:xfrm>
            <a:off x="14414760" y="3807540"/>
            <a:ext cx="260820" cy="237060"/>
            <a:chOff x="0" y="0"/>
            <a:chExt cx="347760" cy="316080"/>
          </a:xfrm>
        </p:grpSpPr>
        <p:sp>
          <p:nvSpPr>
            <p:cNvPr id="141" name="Freeform 141"/>
            <p:cNvSpPr/>
            <p:nvPr/>
          </p:nvSpPr>
          <p:spPr>
            <a:xfrm>
              <a:off x="0" y="0"/>
              <a:ext cx="347726" cy="316103"/>
            </a:xfrm>
            <a:custGeom>
              <a:avLst/>
              <a:gdLst/>
              <a:ahLst/>
              <a:cxnLst/>
              <a:rect l="l" t="t" r="r" b="b"/>
              <a:pathLst>
                <a:path w="347726" h="316103">
                  <a:moveTo>
                    <a:pt x="347726" y="316103"/>
                  </a:moveTo>
                  <a:lnTo>
                    <a:pt x="347726" y="0"/>
                  </a:lnTo>
                  <a:lnTo>
                    <a:pt x="0" y="0"/>
                  </a:lnTo>
                  <a:lnTo>
                    <a:pt x="0" y="316103"/>
                  </a:lnTo>
                  <a:lnTo>
                    <a:pt x="347726" y="316103"/>
                  </a:lnTo>
                </a:path>
              </a:pathLst>
            </a:custGeom>
            <a:solidFill>
              <a:srgbClr val="D9D9D9"/>
            </a:solidFill>
          </p:spPr>
        </p:sp>
      </p:grpSp>
      <p:grpSp>
        <p:nvGrpSpPr>
          <p:cNvPr id="142" name="Group 142"/>
          <p:cNvGrpSpPr/>
          <p:nvPr/>
        </p:nvGrpSpPr>
        <p:grpSpPr>
          <a:xfrm>
            <a:off x="14690160" y="3807540"/>
            <a:ext cx="283500" cy="237060"/>
            <a:chOff x="0" y="0"/>
            <a:chExt cx="378000" cy="316080"/>
          </a:xfrm>
        </p:grpSpPr>
        <p:sp>
          <p:nvSpPr>
            <p:cNvPr id="143" name="Freeform 143"/>
            <p:cNvSpPr/>
            <p:nvPr/>
          </p:nvSpPr>
          <p:spPr>
            <a:xfrm>
              <a:off x="0" y="0"/>
              <a:ext cx="377952" cy="316103"/>
            </a:xfrm>
            <a:custGeom>
              <a:avLst/>
              <a:gdLst/>
              <a:ahLst/>
              <a:cxnLst/>
              <a:rect l="l" t="t" r="r" b="b"/>
              <a:pathLst>
                <a:path w="377952" h="316103">
                  <a:moveTo>
                    <a:pt x="0" y="316103"/>
                  </a:moveTo>
                  <a:lnTo>
                    <a:pt x="377952" y="316103"/>
                  </a:lnTo>
                  <a:lnTo>
                    <a:pt x="377952" y="0"/>
                  </a:lnTo>
                  <a:lnTo>
                    <a:pt x="0" y="0"/>
                  </a:lnTo>
                  <a:lnTo>
                    <a:pt x="0" y="316103"/>
                  </a:lnTo>
                </a:path>
              </a:pathLst>
            </a:custGeom>
            <a:solidFill>
              <a:srgbClr val="D9D9D9"/>
            </a:solidFill>
          </p:spPr>
        </p:sp>
      </p:grpSp>
      <p:grpSp>
        <p:nvGrpSpPr>
          <p:cNvPr id="144" name="Group 144"/>
          <p:cNvGrpSpPr/>
          <p:nvPr/>
        </p:nvGrpSpPr>
        <p:grpSpPr>
          <a:xfrm>
            <a:off x="14414760" y="4084020"/>
            <a:ext cx="260820" cy="247860"/>
            <a:chOff x="0" y="0"/>
            <a:chExt cx="347760" cy="330480"/>
          </a:xfrm>
        </p:grpSpPr>
        <p:sp>
          <p:nvSpPr>
            <p:cNvPr id="145" name="Freeform 145"/>
            <p:cNvSpPr/>
            <p:nvPr/>
          </p:nvSpPr>
          <p:spPr>
            <a:xfrm>
              <a:off x="0" y="0"/>
              <a:ext cx="347726" cy="330454"/>
            </a:xfrm>
            <a:custGeom>
              <a:avLst/>
              <a:gdLst/>
              <a:ahLst/>
              <a:cxnLst/>
              <a:rect l="l" t="t" r="r" b="b"/>
              <a:pathLst>
                <a:path w="347726" h="330454">
                  <a:moveTo>
                    <a:pt x="347726" y="0"/>
                  </a:moveTo>
                  <a:lnTo>
                    <a:pt x="0" y="0"/>
                  </a:lnTo>
                  <a:lnTo>
                    <a:pt x="0" y="330454"/>
                  </a:lnTo>
                  <a:lnTo>
                    <a:pt x="347726" y="330454"/>
                  </a:lnTo>
                  <a:lnTo>
                    <a:pt x="347726" y="0"/>
                  </a:lnTo>
                </a:path>
              </a:pathLst>
            </a:custGeom>
            <a:solidFill>
              <a:srgbClr val="D9D9D9"/>
            </a:solidFill>
          </p:spPr>
        </p:sp>
      </p:grpSp>
      <p:grpSp>
        <p:nvGrpSpPr>
          <p:cNvPr id="146" name="Group 146"/>
          <p:cNvGrpSpPr/>
          <p:nvPr/>
        </p:nvGrpSpPr>
        <p:grpSpPr>
          <a:xfrm>
            <a:off x="14690160" y="4084020"/>
            <a:ext cx="283500" cy="247860"/>
            <a:chOff x="0" y="0"/>
            <a:chExt cx="378000" cy="330480"/>
          </a:xfrm>
        </p:grpSpPr>
        <p:sp>
          <p:nvSpPr>
            <p:cNvPr id="147" name="Freeform 147"/>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48" name="Group 148"/>
          <p:cNvGrpSpPr/>
          <p:nvPr/>
        </p:nvGrpSpPr>
        <p:grpSpPr>
          <a:xfrm>
            <a:off x="14414760" y="3512160"/>
            <a:ext cx="260820" cy="246240"/>
            <a:chOff x="0" y="0"/>
            <a:chExt cx="347760" cy="328320"/>
          </a:xfrm>
        </p:grpSpPr>
        <p:sp>
          <p:nvSpPr>
            <p:cNvPr id="149" name="Freeform 149"/>
            <p:cNvSpPr/>
            <p:nvPr/>
          </p:nvSpPr>
          <p:spPr>
            <a:xfrm>
              <a:off x="0" y="0"/>
              <a:ext cx="347726" cy="328295"/>
            </a:xfrm>
            <a:custGeom>
              <a:avLst/>
              <a:gdLst/>
              <a:ahLst/>
              <a:cxnLst/>
              <a:rect l="l" t="t" r="r" b="b"/>
              <a:pathLst>
                <a:path w="347726" h="328295">
                  <a:moveTo>
                    <a:pt x="347726" y="0"/>
                  </a:moveTo>
                  <a:lnTo>
                    <a:pt x="0" y="0"/>
                  </a:lnTo>
                  <a:lnTo>
                    <a:pt x="0" y="328295"/>
                  </a:lnTo>
                  <a:lnTo>
                    <a:pt x="347726" y="328295"/>
                  </a:lnTo>
                  <a:lnTo>
                    <a:pt x="347726" y="0"/>
                  </a:lnTo>
                </a:path>
              </a:pathLst>
            </a:custGeom>
            <a:solidFill>
              <a:srgbClr val="D9D9D9"/>
            </a:solidFill>
          </p:spPr>
        </p:sp>
      </p:grpSp>
      <p:grpSp>
        <p:nvGrpSpPr>
          <p:cNvPr id="150" name="Group 150"/>
          <p:cNvGrpSpPr/>
          <p:nvPr/>
        </p:nvGrpSpPr>
        <p:grpSpPr>
          <a:xfrm>
            <a:off x="14690160" y="3512160"/>
            <a:ext cx="283500" cy="246240"/>
            <a:chOff x="0" y="0"/>
            <a:chExt cx="378000" cy="328320"/>
          </a:xfrm>
        </p:grpSpPr>
        <p:sp>
          <p:nvSpPr>
            <p:cNvPr id="151" name="Freeform 151"/>
            <p:cNvSpPr/>
            <p:nvPr/>
          </p:nvSpPr>
          <p:spPr>
            <a:xfrm>
              <a:off x="0" y="0"/>
              <a:ext cx="377952" cy="328295"/>
            </a:xfrm>
            <a:custGeom>
              <a:avLst/>
              <a:gdLst/>
              <a:ahLst/>
              <a:cxnLst/>
              <a:rect l="l" t="t" r="r" b="b"/>
              <a:pathLst>
                <a:path w="377952" h="328295">
                  <a:moveTo>
                    <a:pt x="0" y="0"/>
                  </a:moveTo>
                  <a:lnTo>
                    <a:pt x="0" y="328295"/>
                  </a:lnTo>
                  <a:lnTo>
                    <a:pt x="377952" y="328295"/>
                  </a:lnTo>
                  <a:lnTo>
                    <a:pt x="377952" y="0"/>
                  </a:lnTo>
                  <a:lnTo>
                    <a:pt x="0" y="0"/>
                  </a:lnTo>
                </a:path>
              </a:pathLst>
            </a:custGeom>
            <a:solidFill>
              <a:srgbClr val="D9D9D9"/>
            </a:solidFill>
          </p:spPr>
        </p:sp>
      </p:grpSp>
      <p:grpSp>
        <p:nvGrpSpPr>
          <p:cNvPr id="152" name="Group 152"/>
          <p:cNvGrpSpPr/>
          <p:nvPr/>
        </p:nvGrpSpPr>
        <p:grpSpPr>
          <a:xfrm>
            <a:off x="14414760" y="4659120"/>
            <a:ext cx="260820" cy="235980"/>
            <a:chOff x="0" y="0"/>
            <a:chExt cx="347760" cy="314640"/>
          </a:xfrm>
        </p:grpSpPr>
        <p:sp>
          <p:nvSpPr>
            <p:cNvPr id="153" name="Freeform 153"/>
            <p:cNvSpPr/>
            <p:nvPr/>
          </p:nvSpPr>
          <p:spPr>
            <a:xfrm>
              <a:off x="0" y="0"/>
              <a:ext cx="347726" cy="314579"/>
            </a:xfrm>
            <a:custGeom>
              <a:avLst/>
              <a:gdLst/>
              <a:ahLst/>
              <a:cxnLst/>
              <a:rect l="l" t="t" r="r" b="b"/>
              <a:pathLst>
                <a:path w="347726" h="314579">
                  <a:moveTo>
                    <a:pt x="347726" y="314579"/>
                  </a:moveTo>
                  <a:lnTo>
                    <a:pt x="347726" y="0"/>
                  </a:lnTo>
                  <a:lnTo>
                    <a:pt x="0" y="0"/>
                  </a:lnTo>
                  <a:lnTo>
                    <a:pt x="0" y="314579"/>
                  </a:lnTo>
                  <a:lnTo>
                    <a:pt x="347726" y="314579"/>
                  </a:lnTo>
                </a:path>
              </a:pathLst>
            </a:custGeom>
            <a:solidFill>
              <a:srgbClr val="D9D9D9"/>
            </a:solidFill>
          </p:spPr>
        </p:sp>
      </p:grpSp>
      <p:grpSp>
        <p:nvGrpSpPr>
          <p:cNvPr id="154" name="Group 154"/>
          <p:cNvGrpSpPr/>
          <p:nvPr/>
        </p:nvGrpSpPr>
        <p:grpSpPr>
          <a:xfrm>
            <a:off x="14690160" y="4659120"/>
            <a:ext cx="283500" cy="235980"/>
            <a:chOff x="0" y="0"/>
            <a:chExt cx="378000" cy="314640"/>
          </a:xfrm>
        </p:grpSpPr>
        <p:sp>
          <p:nvSpPr>
            <p:cNvPr id="155" name="Freeform 155"/>
            <p:cNvSpPr/>
            <p:nvPr/>
          </p:nvSpPr>
          <p:spPr>
            <a:xfrm>
              <a:off x="0" y="0"/>
              <a:ext cx="377952" cy="314579"/>
            </a:xfrm>
            <a:custGeom>
              <a:avLst/>
              <a:gdLst/>
              <a:ahLst/>
              <a:cxnLst/>
              <a:rect l="l" t="t" r="r" b="b"/>
              <a:pathLst>
                <a:path w="377952" h="314579">
                  <a:moveTo>
                    <a:pt x="0" y="314579"/>
                  </a:moveTo>
                  <a:lnTo>
                    <a:pt x="377952" y="314579"/>
                  </a:lnTo>
                  <a:lnTo>
                    <a:pt x="377952" y="0"/>
                  </a:lnTo>
                  <a:lnTo>
                    <a:pt x="0" y="0"/>
                  </a:lnTo>
                  <a:lnTo>
                    <a:pt x="0" y="314579"/>
                  </a:lnTo>
                </a:path>
              </a:pathLst>
            </a:custGeom>
            <a:solidFill>
              <a:srgbClr val="D9D9D9"/>
            </a:solidFill>
          </p:spPr>
        </p:sp>
      </p:grpSp>
      <p:grpSp>
        <p:nvGrpSpPr>
          <p:cNvPr id="156" name="Group 156"/>
          <p:cNvGrpSpPr/>
          <p:nvPr/>
        </p:nvGrpSpPr>
        <p:grpSpPr>
          <a:xfrm>
            <a:off x="14414760" y="4933980"/>
            <a:ext cx="260820" cy="247860"/>
            <a:chOff x="0" y="0"/>
            <a:chExt cx="347760" cy="330480"/>
          </a:xfrm>
        </p:grpSpPr>
        <p:sp>
          <p:nvSpPr>
            <p:cNvPr id="157" name="Freeform 157"/>
            <p:cNvSpPr/>
            <p:nvPr/>
          </p:nvSpPr>
          <p:spPr>
            <a:xfrm>
              <a:off x="0" y="0"/>
              <a:ext cx="347726" cy="330454"/>
            </a:xfrm>
            <a:custGeom>
              <a:avLst/>
              <a:gdLst/>
              <a:ahLst/>
              <a:cxnLst/>
              <a:rect l="l" t="t" r="r" b="b"/>
              <a:pathLst>
                <a:path w="347726" h="330454">
                  <a:moveTo>
                    <a:pt x="347726" y="0"/>
                  </a:moveTo>
                  <a:lnTo>
                    <a:pt x="0" y="0"/>
                  </a:lnTo>
                  <a:lnTo>
                    <a:pt x="0" y="330454"/>
                  </a:lnTo>
                  <a:lnTo>
                    <a:pt x="347726" y="330454"/>
                  </a:lnTo>
                  <a:lnTo>
                    <a:pt x="347726" y="0"/>
                  </a:lnTo>
                </a:path>
              </a:pathLst>
            </a:custGeom>
            <a:solidFill>
              <a:srgbClr val="D9D9D9"/>
            </a:solidFill>
          </p:spPr>
        </p:sp>
      </p:grpSp>
      <p:grpSp>
        <p:nvGrpSpPr>
          <p:cNvPr id="158" name="Group 158"/>
          <p:cNvGrpSpPr/>
          <p:nvPr/>
        </p:nvGrpSpPr>
        <p:grpSpPr>
          <a:xfrm>
            <a:off x="14690160" y="4933980"/>
            <a:ext cx="283500" cy="247860"/>
            <a:chOff x="0" y="0"/>
            <a:chExt cx="378000" cy="330480"/>
          </a:xfrm>
        </p:grpSpPr>
        <p:sp>
          <p:nvSpPr>
            <p:cNvPr id="159" name="Freeform 159"/>
            <p:cNvSpPr/>
            <p:nvPr/>
          </p:nvSpPr>
          <p:spPr>
            <a:xfrm>
              <a:off x="0" y="0"/>
              <a:ext cx="377952" cy="330454"/>
            </a:xfrm>
            <a:custGeom>
              <a:avLst/>
              <a:gdLst/>
              <a:ahLst/>
              <a:cxnLst/>
              <a:rect l="l" t="t" r="r" b="b"/>
              <a:pathLst>
                <a:path w="377952" h="330454">
                  <a:moveTo>
                    <a:pt x="0" y="0"/>
                  </a:moveTo>
                  <a:lnTo>
                    <a:pt x="0" y="330454"/>
                  </a:lnTo>
                  <a:lnTo>
                    <a:pt x="377952" y="330454"/>
                  </a:lnTo>
                  <a:lnTo>
                    <a:pt x="377952" y="0"/>
                  </a:lnTo>
                  <a:lnTo>
                    <a:pt x="0" y="0"/>
                  </a:lnTo>
                </a:path>
              </a:pathLst>
            </a:custGeom>
            <a:solidFill>
              <a:srgbClr val="D9D9D9"/>
            </a:solidFill>
          </p:spPr>
        </p:sp>
      </p:grpSp>
      <p:grpSp>
        <p:nvGrpSpPr>
          <p:cNvPr id="160" name="Group 160"/>
          <p:cNvGrpSpPr/>
          <p:nvPr/>
        </p:nvGrpSpPr>
        <p:grpSpPr>
          <a:xfrm>
            <a:off x="14414760" y="4362660"/>
            <a:ext cx="260820" cy="246240"/>
            <a:chOff x="0" y="0"/>
            <a:chExt cx="347760" cy="328320"/>
          </a:xfrm>
        </p:grpSpPr>
        <p:sp>
          <p:nvSpPr>
            <p:cNvPr id="161" name="Freeform 161"/>
            <p:cNvSpPr/>
            <p:nvPr/>
          </p:nvSpPr>
          <p:spPr>
            <a:xfrm>
              <a:off x="0" y="0"/>
              <a:ext cx="347726" cy="328295"/>
            </a:xfrm>
            <a:custGeom>
              <a:avLst/>
              <a:gdLst/>
              <a:ahLst/>
              <a:cxnLst/>
              <a:rect l="l" t="t" r="r" b="b"/>
              <a:pathLst>
                <a:path w="347726" h="328295">
                  <a:moveTo>
                    <a:pt x="347726" y="0"/>
                  </a:moveTo>
                  <a:lnTo>
                    <a:pt x="0" y="0"/>
                  </a:lnTo>
                  <a:lnTo>
                    <a:pt x="0" y="328295"/>
                  </a:lnTo>
                  <a:lnTo>
                    <a:pt x="347726" y="328295"/>
                  </a:lnTo>
                  <a:lnTo>
                    <a:pt x="347726" y="0"/>
                  </a:lnTo>
                </a:path>
              </a:pathLst>
            </a:custGeom>
            <a:solidFill>
              <a:srgbClr val="D9D9D9"/>
            </a:solidFill>
          </p:spPr>
        </p:sp>
      </p:grpSp>
      <p:grpSp>
        <p:nvGrpSpPr>
          <p:cNvPr id="162" name="Group 162"/>
          <p:cNvGrpSpPr/>
          <p:nvPr/>
        </p:nvGrpSpPr>
        <p:grpSpPr>
          <a:xfrm>
            <a:off x="14690160" y="4362660"/>
            <a:ext cx="283500" cy="246240"/>
            <a:chOff x="0" y="0"/>
            <a:chExt cx="378000" cy="328320"/>
          </a:xfrm>
        </p:grpSpPr>
        <p:sp>
          <p:nvSpPr>
            <p:cNvPr id="163" name="Freeform 163"/>
            <p:cNvSpPr/>
            <p:nvPr/>
          </p:nvSpPr>
          <p:spPr>
            <a:xfrm>
              <a:off x="0" y="0"/>
              <a:ext cx="377952" cy="328295"/>
            </a:xfrm>
            <a:custGeom>
              <a:avLst/>
              <a:gdLst/>
              <a:ahLst/>
              <a:cxnLst/>
              <a:rect l="l" t="t" r="r" b="b"/>
              <a:pathLst>
                <a:path w="377952" h="328295">
                  <a:moveTo>
                    <a:pt x="0" y="0"/>
                  </a:moveTo>
                  <a:lnTo>
                    <a:pt x="0" y="328295"/>
                  </a:lnTo>
                  <a:lnTo>
                    <a:pt x="377952" y="328295"/>
                  </a:lnTo>
                  <a:lnTo>
                    <a:pt x="377952" y="0"/>
                  </a:lnTo>
                  <a:lnTo>
                    <a:pt x="0" y="0"/>
                  </a:lnTo>
                </a:path>
              </a:pathLst>
            </a:custGeom>
            <a:solidFill>
              <a:srgbClr val="D9D9D9"/>
            </a:solidFill>
          </p:spPr>
        </p:sp>
      </p:grpSp>
      <p:sp>
        <p:nvSpPr>
          <p:cNvPr id="164" name="TextBox 164"/>
          <p:cNvSpPr txBox="1"/>
          <p:nvPr/>
        </p:nvSpPr>
        <p:spPr>
          <a:xfrm>
            <a:off x="5718240" y="8322690"/>
            <a:ext cx="3242340" cy="246221"/>
          </a:xfrm>
          <a:prstGeom prst="rect">
            <a:avLst/>
          </a:prstGeom>
        </p:spPr>
        <p:txBody>
          <a:bodyPr lIns="0" tIns="0" rIns="0" bIns="0" rtlCol="0" anchor="t">
            <a:spAutoFit/>
          </a:bodyPr>
          <a:lstStyle/>
          <a:p>
            <a:pPr algn="ctr" rtl="1"/>
            <a:r>
              <a:rPr lang="ar-SA" sz="1600" dirty="0">
                <a:cs typeface="B Nazanin" pitchFamily="2" charset="-78"/>
              </a:rPr>
              <a:t>اسلاید متنی را برای پاور خود تنظیم کنید</a:t>
            </a:r>
            <a:endParaRPr lang="en-US" sz="1600" dirty="0">
              <a:cs typeface="B Nazanin" pitchFamily="2" charset="-78"/>
            </a:endParaRPr>
          </a:p>
        </p:txBody>
      </p:sp>
      <p:sp>
        <p:nvSpPr>
          <p:cNvPr id="165" name="TextBox 165"/>
          <p:cNvSpPr txBox="1"/>
          <p:nvPr/>
        </p:nvSpPr>
        <p:spPr>
          <a:xfrm>
            <a:off x="3151620" y="6537060"/>
            <a:ext cx="1043460" cy="333375"/>
          </a:xfrm>
          <a:prstGeom prst="rect">
            <a:avLst/>
          </a:prstGeom>
        </p:spPr>
        <p:txBody>
          <a:bodyPr lIns="0" tIns="0" rIns="0" bIns="0" rtlCol="0" anchor="t">
            <a:spAutoFit/>
          </a:bodyPr>
          <a:lstStyle/>
          <a:p>
            <a:pPr algn="ctr" rtl="1">
              <a:lnSpc>
                <a:spcPts val="2639"/>
              </a:lnSpc>
            </a:pPr>
            <a:r>
              <a:rPr lang="en-US" sz="2199" spc="-1">
                <a:solidFill>
                  <a:srgbClr val="000000"/>
                </a:solidFill>
                <a:latin typeface="Source Sans Pro Bold"/>
                <a:cs typeface="B Nazanin" pitchFamily="2" charset="-78"/>
              </a:rPr>
              <a:t>2015</a:t>
            </a:r>
          </a:p>
        </p:txBody>
      </p:sp>
      <p:sp>
        <p:nvSpPr>
          <p:cNvPr id="166" name="TextBox 166"/>
          <p:cNvSpPr txBox="1"/>
          <p:nvPr/>
        </p:nvSpPr>
        <p:spPr>
          <a:xfrm>
            <a:off x="6361380" y="7569540"/>
            <a:ext cx="2028960" cy="561975"/>
          </a:xfrm>
          <a:prstGeom prst="rect">
            <a:avLst/>
          </a:prstGeom>
        </p:spPr>
        <p:txBody>
          <a:bodyPr lIns="0" tIns="0" rIns="0" bIns="0" rtlCol="0" anchor="t">
            <a:spAutoFit/>
          </a:bodyPr>
          <a:lstStyle/>
          <a:p>
            <a:pPr algn="ctr" rtl="1">
              <a:lnSpc>
                <a:spcPts val="4439"/>
              </a:lnSpc>
            </a:pPr>
            <a:r>
              <a:rPr lang="en-US" sz="3699" spc="-1">
                <a:solidFill>
                  <a:srgbClr val="000000"/>
                </a:solidFill>
                <a:latin typeface="Source Sans Pro Bold"/>
                <a:cs typeface="B Nazanin" pitchFamily="2" charset="-78"/>
              </a:rPr>
              <a:t>320M</a:t>
            </a:r>
          </a:p>
        </p:txBody>
      </p:sp>
      <p:sp>
        <p:nvSpPr>
          <p:cNvPr id="167" name="TextBox 167"/>
          <p:cNvSpPr txBox="1"/>
          <p:nvPr/>
        </p:nvSpPr>
        <p:spPr>
          <a:xfrm>
            <a:off x="6834420" y="6491700"/>
            <a:ext cx="1043460" cy="333375"/>
          </a:xfrm>
          <a:prstGeom prst="rect">
            <a:avLst/>
          </a:prstGeom>
        </p:spPr>
        <p:txBody>
          <a:bodyPr lIns="0" tIns="0" rIns="0" bIns="0" rtlCol="0" anchor="t">
            <a:spAutoFit/>
          </a:bodyPr>
          <a:lstStyle/>
          <a:p>
            <a:pPr algn="ctr" rtl="1">
              <a:lnSpc>
                <a:spcPts val="2639"/>
              </a:lnSpc>
            </a:pPr>
            <a:r>
              <a:rPr lang="en-US" sz="2199" spc="-1">
                <a:solidFill>
                  <a:srgbClr val="000000"/>
                </a:solidFill>
                <a:latin typeface="Source Sans Pro Bold"/>
                <a:cs typeface="B Nazanin" pitchFamily="2" charset="-78"/>
              </a:rPr>
              <a:t>2016</a:t>
            </a:r>
          </a:p>
        </p:txBody>
      </p:sp>
      <p:sp>
        <p:nvSpPr>
          <p:cNvPr id="168" name="TextBox 168"/>
          <p:cNvSpPr txBox="1"/>
          <p:nvPr/>
        </p:nvSpPr>
        <p:spPr>
          <a:xfrm>
            <a:off x="14172480" y="6526260"/>
            <a:ext cx="1043460" cy="333375"/>
          </a:xfrm>
          <a:prstGeom prst="rect">
            <a:avLst/>
          </a:prstGeom>
        </p:spPr>
        <p:txBody>
          <a:bodyPr lIns="0" tIns="0" rIns="0" bIns="0" rtlCol="0" anchor="t">
            <a:spAutoFit/>
          </a:bodyPr>
          <a:lstStyle/>
          <a:p>
            <a:pPr algn="ctr" rtl="1">
              <a:lnSpc>
                <a:spcPts val="2639"/>
              </a:lnSpc>
            </a:pPr>
            <a:r>
              <a:rPr lang="en-US" sz="2199" spc="-1">
                <a:solidFill>
                  <a:srgbClr val="000000"/>
                </a:solidFill>
                <a:latin typeface="Source Sans Pro Bold"/>
                <a:cs typeface="B Nazanin" pitchFamily="2" charset="-78"/>
              </a:rPr>
              <a:t>2018</a:t>
            </a:r>
          </a:p>
        </p:txBody>
      </p:sp>
      <p:sp>
        <p:nvSpPr>
          <p:cNvPr id="169" name="TextBox 169"/>
          <p:cNvSpPr txBox="1"/>
          <p:nvPr/>
        </p:nvSpPr>
        <p:spPr>
          <a:xfrm>
            <a:off x="9302220" y="8322690"/>
            <a:ext cx="3241260" cy="246221"/>
          </a:xfrm>
          <a:prstGeom prst="rect">
            <a:avLst/>
          </a:prstGeom>
        </p:spPr>
        <p:txBody>
          <a:bodyPr lIns="0" tIns="0" rIns="0" bIns="0" rtlCol="0" anchor="t">
            <a:spAutoFit/>
          </a:bodyPr>
          <a:lstStyle/>
          <a:p>
            <a:pPr algn="ctr" rtl="1"/>
            <a:r>
              <a:rPr lang="ar-SA" sz="1600" dirty="0">
                <a:cs typeface="B Nazanin" pitchFamily="2" charset="-78"/>
              </a:rPr>
              <a:t>اسلاید متنی را برای پاور خود تنظیم کنید</a:t>
            </a:r>
            <a:endParaRPr lang="en-US" sz="1600" dirty="0">
              <a:cs typeface="B Nazanin" pitchFamily="2" charset="-78"/>
            </a:endParaRPr>
          </a:p>
        </p:txBody>
      </p:sp>
      <p:sp>
        <p:nvSpPr>
          <p:cNvPr id="170" name="TextBox 170"/>
          <p:cNvSpPr txBox="1"/>
          <p:nvPr/>
        </p:nvSpPr>
        <p:spPr>
          <a:xfrm>
            <a:off x="9944820" y="7569540"/>
            <a:ext cx="2028960" cy="561975"/>
          </a:xfrm>
          <a:prstGeom prst="rect">
            <a:avLst/>
          </a:prstGeom>
        </p:spPr>
        <p:txBody>
          <a:bodyPr lIns="0" tIns="0" rIns="0" bIns="0" rtlCol="0" anchor="t">
            <a:spAutoFit/>
          </a:bodyPr>
          <a:lstStyle/>
          <a:p>
            <a:pPr algn="ctr" rtl="1">
              <a:lnSpc>
                <a:spcPts val="4439"/>
              </a:lnSpc>
            </a:pPr>
            <a:r>
              <a:rPr lang="en-US" sz="3699" spc="-1">
                <a:solidFill>
                  <a:srgbClr val="000000"/>
                </a:solidFill>
                <a:latin typeface="Source Sans Pro Bold"/>
                <a:cs typeface="B Nazanin" pitchFamily="2" charset="-78"/>
              </a:rPr>
              <a:t>480M</a:t>
            </a:r>
          </a:p>
        </p:txBody>
      </p:sp>
      <p:sp>
        <p:nvSpPr>
          <p:cNvPr id="171" name="TextBox 171"/>
          <p:cNvSpPr txBox="1"/>
          <p:nvPr/>
        </p:nvSpPr>
        <p:spPr>
          <a:xfrm>
            <a:off x="13055220" y="8322690"/>
            <a:ext cx="3241260" cy="246221"/>
          </a:xfrm>
          <a:prstGeom prst="rect">
            <a:avLst/>
          </a:prstGeom>
        </p:spPr>
        <p:txBody>
          <a:bodyPr lIns="0" tIns="0" rIns="0" bIns="0" rtlCol="0" anchor="t">
            <a:spAutoFit/>
          </a:bodyPr>
          <a:lstStyle/>
          <a:p>
            <a:pPr algn="ctr" rtl="1"/>
            <a:r>
              <a:rPr lang="ar-SA" sz="1600" dirty="0">
                <a:cs typeface="B Nazanin" pitchFamily="2" charset="-78"/>
              </a:rPr>
              <a:t>اسلاید متنی را برای پاور خود تنظیم کنید</a:t>
            </a:r>
            <a:endParaRPr lang="en-US" sz="1600" dirty="0">
              <a:cs typeface="B Nazanin" pitchFamily="2" charset="-78"/>
            </a:endParaRPr>
          </a:p>
        </p:txBody>
      </p:sp>
      <p:sp>
        <p:nvSpPr>
          <p:cNvPr id="172" name="TextBox 172"/>
          <p:cNvSpPr txBox="1"/>
          <p:nvPr/>
        </p:nvSpPr>
        <p:spPr>
          <a:xfrm>
            <a:off x="13696740" y="7569540"/>
            <a:ext cx="2028960" cy="561975"/>
          </a:xfrm>
          <a:prstGeom prst="rect">
            <a:avLst/>
          </a:prstGeom>
        </p:spPr>
        <p:txBody>
          <a:bodyPr lIns="0" tIns="0" rIns="0" bIns="0" rtlCol="0" anchor="t">
            <a:spAutoFit/>
          </a:bodyPr>
          <a:lstStyle/>
          <a:p>
            <a:pPr algn="ctr" rtl="1">
              <a:lnSpc>
                <a:spcPts val="4439"/>
              </a:lnSpc>
            </a:pPr>
            <a:r>
              <a:rPr lang="en-US" sz="3699" spc="-1">
                <a:solidFill>
                  <a:srgbClr val="000000"/>
                </a:solidFill>
                <a:latin typeface="Source Sans Pro Bold"/>
                <a:cs typeface="B Nazanin" pitchFamily="2" charset="-78"/>
              </a:rPr>
              <a:t>590M</a:t>
            </a:r>
          </a:p>
        </p:txBody>
      </p:sp>
      <p:sp>
        <p:nvSpPr>
          <p:cNvPr id="173" name="TextBox 173"/>
          <p:cNvSpPr txBox="1"/>
          <p:nvPr/>
        </p:nvSpPr>
        <p:spPr>
          <a:xfrm>
            <a:off x="2016540" y="8322690"/>
            <a:ext cx="3241260" cy="246221"/>
          </a:xfrm>
          <a:prstGeom prst="rect">
            <a:avLst/>
          </a:prstGeom>
        </p:spPr>
        <p:txBody>
          <a:bodyPr lIns="0" tIns="0" rIns="0" bIns="0" rtlCol="0" anchor="t">
            <a:spAutoFit/>
          </a:bodyPr>
          <a:lstStyle/>
          <a:p>
            <a:pPr algn="ctr" rtl="1"/>
            <a:r>
              <a:rPr lang="ar-SA" sz="1600" dirty="0">
                <a:cs typeface="B Nazanin" pitchFamily="2" charset="-78"/>
              </a:rPr>
              <a:t>اسلاید متنی را برای پاور خود تنظیم کنید</a:t>
            </a:r>
            <a:endParaRPr lang="en-US" sz="1600" dirty="0">
              <a:cs typeface="B Nazanin" pitchFamily="2" charset="-78"/>
            </a:endParaRPr>
          </a:p>
        </p:txBody>
      </p:sp>
      <p:sp>
        <p:nvSpPr>
          <p:cNvPr id="174" name="TextBox 174"/>
          <p:cNvSpPr txBox="1"/>
          <p:nvPr/>
        </p:nvSpPr>
        <p:spPr>
          <a:xfrm>
            <a:off x="2659680" y="7569540"/>
            <a:ext cx="2028960" cy="561975"/>
          </a:xfrm>
          <a:prstGeom prst="rect">
            <a:avLst/>
          </a:prstGeom>
        </p:spPr>
        <p:txBody>
          <a:bodyPr lIns="0" tIns="0" rIns="0" bIns="0" rtlCol="0" anchor="t">
            <a:spAutoFit/>
          </a:bodyPr>
          <a:lstStyle/>
          <a:p>
            <a:pPr algn="ctr" rtl="1">
              <a:lnSpc>
                <a:spcPts val="4439"/>
              </a:lnSpc>
            </a:pPr>
            <a:r>
              <a:rPr lang="en-US" sz="3699" spc="-1">
                <a:solidFill>
                  <a:srgbClr val="000000"/>
                </a:solidFill>
                <a:latin typeface="Source Sans Pro Bold"/>
                <a:cs typeface="B Nazanin" pitchFamily="2" charset="-78"/>
              </a:rPr>
              <a:t>230M</a:t>
            </a:r>
          </a:p>
        </p:txBody>
      </p:sp>
      <p:sp>
        <p:nvSpPr>
          <p:cNvPr id="175" name="TextBox 175"/>
          <p:cNvSpPr txBox="1"/>
          <p:nvPr/>
        </p:nvSpPr>
        <p:spPr>
          <a:xfrm>
            <a:off x="10388160" y="6526260"/>
            <a:ext cx="1043460" cy="333375"/>
          </a:xfrm>
          <a:prstGeom prst="rect">
            <a:avLst/>
          </a:prstGeom>
        </p:spPr>
        <p:txBody>
          <a:bodyPr lIns="0" tIns="0" rIns="0" bIns="0" rtlCol="0" anchor="t">
            <a:spAutoFit/>
          </a:bodyPr>
          <a:lstStyle/>
          <a:p>
            <a:pPr algn="ctr" rtl="1">
              <a:lnSpc>
                <a:spcPts val="2639"/>
              </a:lnSpc>
            </a:pPr>
            <a:r>
              <a:rPr lang="en-US" sz="2199" spc="-1">
                <a:solidFill>
                  <a:srgbClr val="000000"/>
                </a:solidFill>
                <a:latin typeface="Source Sans Pro Bold"/>
                <a:cs typeface="B Nazanin" pitchFamily="2" charset="-78"/>
              </a:rPr>
              <a:t>2017</a:t>
            </a:r>
          </a:p>
        </p:txBody>
      </p:sp>
      <p:sp>
        <p:nvSpPr>
          <p:cNvPr id="176" name="TextBox 176"/>
          <p:cNvSpPr txBox="1"/>
          <p:nvPr/>
        </p:nvSpPr>
        <p:spPr>
          <a:xfrm>
            <a:off x="1301040" y="424065"/>
            <a:ext cx="11133900" cy="795089"/>
          </a:xfrm>
          <a:prstGeom prst="rect">
            <a:avLst/>
          </a:prstGeom>
        </p:spPr>
        <p:txBody>
          <a:bodyPr lIns="0" tIns="0" rIns="0" bIns="0" rtlCol="0" anchor="t">
            <a:spAutoFit/>
          </a:bodyPr>
          <a:lstStyle/>
          <a:p>
            <a:pPr algn="ctr" rtl="1">
              <a:lnSpc>
                <a:spcPts val="6239"/>
              </a:lnSpc>
            </a:pPr>
            <a:r>
              <a:rPr lang="fa-IR" sz="5199" spc="75" dirty="0">
                <a:solidFill>
                  <a:srgbClr val="262626"/>
                </a:solidFill>
                <a:latin typeface="Montserrat Bold"/>
                <a:cs typeface="B Nazanin" pitchFamily="2" charset="-78"/>
              </a:rPr>
              <a:t>ارائه عالی</a:t>
            </a:r>
            <a:endParaRPr lang="en-US" sz="5199" spc="7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0" y="1009530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16831260" y="8563320"/>
            <a:ext cx="1221480" cy="1551420"/>
            <a:chOff x="0" y="0"/>
            <a:chExt cx="1628640" cy="2068560"/>
          </a:xfrm>
        </p:grpSpPr>
        <p:sp>
          <p:nvSpPr>
            <p:cNvPr id="9" name="Freeform 9"/>
            <p:cNvSpPr/>
            <p:nvPr/>
          </p:nvSpPr>
          <p:spPr>
            <a:xfrm>
              <a:off x="-127" y="0"/>
              <a:ext cx="1628902" cy="2068703"/>
            </a:xfrm>
            <a:custGeom>
              <a:avLst/>
              <a:gdLst/>
              <a:ahLst/>
              <a:cxnLst/>
              <a:rect l="l" t="t" r="r" b="b"/>
              <a:pathLst>
                <a:path w="1628902" h="2068703">
                  <a:moveTo>
                    <a:pt x="1628775" y="2017268"/>
                  </a:moveTo>
                  <a:cubicBezTo>
                    <a:pt x="1628775" y="2032508"/>
                    <a:pt x="1628775" y="2049526"/>
                    <a:pt x="1628775" y="2068576"/>
                  </a:cubicBezTo>
                  <a:cubicBezTo>
                    <a:pt x="1581150" y="2068576"/>
                    <a:pt x="1533652" y="2068576"/>
                    <a:pt x="1482217" y="2068576"/>
                  </a:cubicBezTo>
                  <a:cubicBezTo>
                    <a:pt x="1482217" y="2053336"/>
                    <a:pt x="1482217" y="2040001"/>
                    <a:pt x="1482217" y="2024888"/>
                  </a:cubicBezTo>
                  <a:cubicBezTo>
                    <a:pt x="1482217" y="1751076"/>
                    <a:pt x="1482217" y="1475486"/>
                    <a:pt x="1482217" y="1201674"/>
                  </a:cubicBezTo>
                  <a:cubicBezTo>
                    <a:pt x="1482217" y="1175004"/>
                    <a:pt x="1474597" y="1161796"/>
                    <a:pt x="1449832" y="1150366"/>
                  </a:cubicBezTo>
                  <a:cubicBezTo>
                    <a:pt x="1312799" y="1089533"/>
                    <a:pt x="1175893" y="1026795"/>
                    <a:pt x="1038860" y="964057"/>
                  </a:cubicBezTo>
                  <a:cubicBezTo>
                    <a:pt x="1029335" y="960247"/>
                    <a:pt x="1017905" y="956437"/>
                    <a:pt x="1002665" y="952627"/>
                  </a:cubicBezTo>
                  <a:cubicBezTo>
                    <a:pt x="1002665" y="1325245"/>
                    <a:pt x="1002665" y="1695958"/>
                    <a:pt x="1002665" y="2068703"/>
                  </a:cubicBezTo>
                  <a:cubicBezTo>
                    <a:pt x="667766" y="2068703"/>
                    <a:pt x="334899" y="2068703"/>
                    <a:pt x="0" y="2068703"/>
                  </a:cubicBezTo>
                  <a:cubicBezTo>
                    <a:pt x="0" y="2049653"/>
                    <a:pt x="0" y="2032635"/>
                    <a:pt x="0" y="2011680"/>
                  </a:cubicBezTo>
                  <a:cubicBezTo>
                    <a:pt x="17145" y="2009775"/>
                    <a:pt x="30480" y="2009775"/>
                    <a:pt x="51308" y="2007870"/>
                  </a:cubicBezTo>
                  <a:cubicBezTo>
                    <a:pt x="51308" y="1990725"/>
                    <a:pt x="51308" y="1973707"/>
                    <a:pt x="51308" y="1956562"/>
                  </a:cubicBezTo>
                  <a:cubicBezTo>
                    <a:pt x="51308" y="1433703"/>
                    <a:pt x="53213" y="908939"/>
                    <a:pt x="51308" y="386080"/>
                  </a:cubicBezTo>
                  <a:cubicBezTo>
                    <a:pt x="51308" y="332867"/>
                    <a:pt x="60833" y="289179"/>
                    <a:pt x="97028" y="249174"/>
                  </a:cubicBezTo>
                  <a:cubicBezTo>
                    <a:pt x="165608" y="174879"/>
                    <a:pt x="230378" y="96901"/>
                    <a:pt x="295021" y="19050"/>
                  </a:cubicBezTo>
                  <a:cubicBezTo>
                    <a:pt x="308356" y="3810"/>
                    <a:pt x="317881" y="0"/>
                    <a:pt x="335026" y="9525"/>
                  </a:cubicBezTo>
                  <a:cubicBezTo>
                    <a:pt x="502412" y="91313"/>
                    <a:pt x="671830" y="171069"/>
                    <a:pt x="839216" y="250952"/>
                  </a:cubicBezTo>
                  <a:cubicBezTo>
                    <a:pt x="858266" y="258572"/>
                    <a:pt x="865886" y="271907"/>
                    <a:pt x="865886" y="294640"/>
                  </a:cubicBezTo>
                  <a:cubicBezTo>
                    <a:pt x="862076" y="359283"/>
                    <a:pt x="865886" y="423926"/>
                    <a:pt x="863981" y="488569"/>
                  </a:cubicBezTo>
                  <a:cubicBezTo>
                    <a:pt x="862076" y="517144"/>
                    <a:pt x="869696" y="532257"/>
                    <a:pt x="898271" y="545592"/>
                  </a:cubicBezTo>
                  <a:cubicBezTo>
                    <a:pt x="995172" y="589407"/>
                    <a:pt x="1092200" y="635000"/>
                    <a:pt x="1187323" y="684403"/>
                  </a:cubicBezTo>
                  <a:cubicBezTo>
                    <a:pt x="1198753" y="690118"/>
                    <a:pt x="1210183" y="707263"/>
                    <a:pt x="1210183" y="720471"/>
                  </a:cubicBezTo>
                  <a:cubicBezTo>
                    <a:pt x="1213993" y="771779"/>
                    <a:pt x="1213993" y="824992"/>
                    <a:pt x="1210183" y="876427"/>
                  </a:cubicBezTo>
                  <a:cubicBezTo>
                    <a:pt x="1210183" y="908685"/>
                    <a:pt x="1217803" y="925830"/>
                    <a:pt x="1250188" y="939165"/>
                  </a:cubicBezTo>
                  <a:cubicBezTo>
                    <a:pt x="1356741" y="984758"/>
                    <a:pt x="1459484" y="1034288"/>
                    <a:pt x="1564132" y="1079881"/>
                  </a:cubicBezTo>
                  <a:cubicBezTo>
                    <a:pt x="1585087" y="1089406"/>
                    <a:pt x="1590802" y="1098931"/>
                    <a:pt x="1590802" y="1119759"/>
                  </a:cubicBezTo>
                  <a:cubicBezTo>
                    <a:pt x="1590802" y="1340358"/>
                    <a:pt x="1588897" y="1560830"/>
                    <a:pt x="1588897" y="1781429"/>
                  </a:cubicBezTo>
                  <a:cubicBezTo>
                    <a:pt x="1588897" y="1847977"/>
                    <a:pt x="1588897" y="1914525"/>
                    <a:pt x="1592707" y="1981073"/>
                  </a:cubicBezTo>
                  <a:cubicBezTo>
                    <a:pt x="1592707" y="1994408"/>
                    <a:pt x="1607947" y="2005838"/>
                    <a:pt x="1617472" y="2017141"/>
                  </a:cubicBezTo>
                  <a:cubicBezTo>
                    <a:pt x="1621282" y="2017141"/>
                    <a:pt x="1625092" y="2017141"/>
                    <a:pt x="1628902" y="2017141"/>
                  </a:cubicBezTo>
                  <a:close/>
                  <a:moveTo>
                    <a:pt x="310388" y="2009521"/>
                  </a:moveTo>
                  <a:cubicBezTo>
                    <a:pt x="329438" y="2009521"/>
                    <a:pt x="342773" y="2007616"/>
                    <a:pt x="356108" y="2009521"/>
                  </a:cubicBezTo>
                  <a:cubicBezTo>
                    <a:pt x="394208" y="2015236"/>
                    <a:pt x="401828" y="1999996"/>
                    <a:pt x="401828" y="1963928"/>
                  </a:cubicBezTo>
                  <a:cubicBezTo>
                    <a:pt x="401828" y="1785239"/>
                    <a:pt x="405638" y="1606550"/>
                    <a:pt x="405638" y="1427734"/>
                  </a:cubicBezTo>
                  <a:cubicBezTo>
                    <a:pt x="405638" y="1209040"/>
                    <a:pt x="401828" y="990473"/>
                    <a:pt x="401828" y="769874"/>
                  </a:cubicBezTo>
                  <a:cubicBezTo>
                    <a:pt x="401828" y="750824"/>
                    <a:pt x="411353" y="726186"/>
                    <a:pt x="424688" y="709041"/>
                  </a:cubicBezTo>
                  <a:cubicBezTo>
                    <a:pt x="495046" y="623443"/>
                    <a:pt x="567436" y="541782"/>
                    <a:pt x="637794" y="454279"/>
                  </a:cubicBezTo>
                  <a:cubicBezTo>
                    <a:pt x="656844" y="433324"/>
                    <a:pt x="670179" y="433324"/>
                    <a:pt x="692912" y="444754"/>
                  </a:cubicBezTo>
                  <a:cubicBezTo>
                    <a:pt x="717677" y="458089"/>
                    <a:pt x="744220" y="469519"/>
                    <a:pt x="776605" y="484632"/>
                  </a:cubicBezTo>
                  <a:cubicBezTo>
                    <a:pt x="776605" y="435229"/>
                    <a:pt x="774700" y="393319"/>
                    <a:pt x="776605" y="351536"/>
                  </a:cubicBezTo>
                  <a:cubicBezTo>
                    <a:pt x="776605" y="328676"/>
                    <a:pt x="770890" y="315468"/>
                    <a:pt x="748030" y="304038"/>
                  </a:cubicBezTo>
                  <a:cubicBezTo>
                    <a:pt x="620522" y="245110"/>
                    <a:pt x="494919" y="184277"/>
                    <a:pt x="367538" y="123444"/>
                  </a:cubicBezTo>
                  <a:cubicBezTo>
                    <a:pt x="350393" y="113919"/>
                    <a:pt x="333248" y="106299"/>
                    <a:pt x="310515" y="96774"/>
                  </a:cubicBezTo>
                  <a:cubicBezTo>
                    <a:pt x="310515" y="735584"/>
                    <a:pt x="310515" y="1368679"/>
                    <a:pt x="310515" y="2009394"/>
                  </a:cubicBezTo>
                  <a:close/>
                  <a:moveTo>
                    <a:pt x="660273" y="528574"/>
                  </a:moveTo>
                  <a:cubicBezTo>
                    <a:pt x="660273" y="1024763"/>
                    <a:pt x="660273" y="1515364"/>
                    <a:pt x="660273" y="2007743"/>
                  </a:cubicBezTo>
                  <a:cubicBezTo>
                    <a:pt x="690753" y="2007743"/>
                    <a:pt x="715391" y="2007743"/>
                    <a:pt x="745871" y="2007743"/>
                  </a:cubicBezTo>
                  <a:cubicBezTo>
                    <a:pt x="745871" y="1986788"/>
                    <a:pt x="745871" y="1967865"/>
                    <a:pt x="745871" y="1948815"/>
                  </a:cubicBezTo>
                  <a:cubicBezTo>
                    <a:pt x="745871" y="1678813"/>
                    <a:pt x="745871" y="1406906"/>
                    <a:pt x="745871" y="1135126"/>
                  </a:cubicBezTo>
                  <a:cubicBezTo>
                    <a:pt x="745871" y="1117981"/>
                    <a:pt x="751586" y="1097153"/>
                    <a:pt x="763016" y="1085723"/>
                  </a:cubicBezTo>
                  <a:cubicBezTo>
                    <a:pt x="837184" y="1003935"/>
                    <a:pt x="913384" y="925957"/>
                    <a:pt x="991362" y="848106"/>
                  </a:cubicBezTo>
                  <a:cubicBezTo>
                    <a:pt x="998982" y="840486"/>
                    <a:pt x="1019937" y="836676"/>
                    <a:pt x="1031367" y="840486"/>
                  </a:cubicBezTo>
                  <a:cubicBezTo>
                    <a:pt x="1061847" y="850011"/>
                    <a:pt x="1090295" y="865251"/>
                    <a:pt x="1124585" y="882269"/>
                  </a:cubicBezTo>
                  <a:cubicBezTo>
                    <a:pt x="1124585" y="844296"/>
                    <a:pt x="1122680" y="813816"/>
                    <a:pt x="1124585" y="783463"/>
                  </a:cubicBezTo>
                  <a:cubicBezTo>
                    <a:pt x="1128395" y="754888"/>
                    <a:pt x="1115060" y="743585"/>
                    <a:pt x="1092200" y="732155"/>
                  </a:cubicBezTo>
                  <a:cubicBezTo>
                    <a:pt x="993267" y="686562"/>
                    <a:pt x="896239" y="638937"/>
                    <a:pt x="797306" y="593344"/>
                  </a:cubicBezTo>
                  <a:cubicBezTo>
                    <a:pt x="753491" y="570484"/>
                    <a:pt x="709803" y="551561"/>
                    <a:pt x="660273" y="528701"/>
                  </a:cubicBezTo>
                  <a:close/>
                </a:path>
              </a:pathLst>
            </a:custGeom>
            <a:solidFill>
              <a:srgbClr val="0070C0"/>
            </a:solidFill>
          </p:spPr>
        </p:sp>
      </p:grpSp>
      <p:grpSp>
        <p:nvGrpSpPr>
          <p:cNvPr id="10" name="Group 10"/>
          <p:cNvGrpSpPr/>
          <p:nvPr/>
        </p:nvGrpSpPr>
        <p:grpSpPr>
          <a:xfrm>
            <a:off x="17667180" y="9405180"/>
            <a:ext cx="220860" cy="184680"/>
            <a:chOff x="0" y="0"/>
            <a:chExt cx="294480" cy="246240"/>
          </a:xfrm>
        </p:grpSpPr>
        <p:sp>
          <p:nvSpPr>
            <p:cNvPr id="11" name="Freeform 11"/>
            <p:cNvSpPr/>
            <p:nvPr/>
          </p:nvSpPr>
          <p:spPr>
            <a:xfrm>
              <a:off x="0" y="0"/>
              <a:ext cx="294386" cy="246253"/>
            </a:xfrm>
            <a:custGeom>
              <a:avLst/>
              <a:gdLst/>
              <a:ahLst/>
              <a:cxnLst/>
              <a:rect l="l" t="t" r="r" b="b"/>
              <a:pathLst>
                <a:path w="294386" h="246253">
                  <a:moveTo>
                    <a:pt x="290703" y="246253"/>
                  </a:moveTo>
                  <a:cubicBezTo>
                    <a:pt x="195707" y="215900"/>
                    <a:pt x="104521" y="189357"/>
                    <a:pt x="13335" y="159131"/>
                  </a:cubicBezTo>
                  <a:cubicBezTo>
                    <a:pt x="7620" y="157226"/>
                    <a:pt x="0" y="147701"/>
                    <a:pt x="0" y="140208"/>
                  </a:cubicBezTo>
                  <a:cubicBezTo>
                    <a:pt x="0" y="96647"/>
                    <a:pt x="0" y="51181"/>
                    <a:pt x="0" y="0"/>
                  </a:cubicBezTo>
                  <a:cubicBezTo>
                    <a:pt x="43688" y="18923"/>
                    <a:pt x="81661" y="35941"/>
                    <a:pt x="119634" y="53086"/>
                  </a:cubicBezTo>
                  <a:cubicBezTo>
                    <a:pt x="169037" y="73914"/>
                    <a:pt x="216535" y="96647"/>
                    <a:pt x="264033" y="119380"/>
                  </a:cubicBezTo>
                  <a:cubicBezTo>
                    <a:pt x="283083" y="127000"/>
                    <a:pt x="294386" y="138303"/>
                    <a:pt x="292481" y="162941"/>
                  </a:cubicBezTo>
                  <a:cubicBezTo>
                    <a:pt x="288671" y="187579"/>
                    <a:pt x="290576" y="214122"/>
                    <a:pt x="290576" y="246253"/>
                  </a:cubicBezTo>
                  <a:close/>
                </a:path>
              </a:pathLst>
            </a:custGeom>
            <a:solidFill>
              <a:srgbClr val="0070C0"/>
            </a:solidFill>
          </p:spPr>
        </p:sp>
      </p:grpSp>
      <p:grpSp>
        <p:nvGrpSpPr>
          <p:cNvPr id="12" name="Group 12"/>
          <p:cNvGrpSpPr/>
          <p:nvPr/>
        </p:nvGrpSpPr>
        <p:grpSpPr>
          <a:xfrm>
            <a:off x="17668260" y="10022400"/>
            <a:ext cx="214920" cy="92340"/>
            <a:chOff x="0" y="0"/>
            <a:chExt cx="286560" cy="123120"/>
          </a:xfrm>
        </p:grpSpPr>
        <p:sp>
          <p:nvSpPr>
            <p:cNvPr id="13" name="Freeform 13"/>
            <p:cNvSpPr/>
            <p:nvPr/>
          </p:nvSpPr>
          <p:spPr>
            <a:xfrm>
              <a:off x="0" y="0"/>
              <a:ext cx="286512" cy="123063"/>
            </a:xfrm>
            <a:custGeom>
              <a:avLst/>
              <a:gdLst/>
              <a:ahLst/>
              <a:cxnLst/>
              <a:rect l="l" t="t" r="r" b="b"/>
              <a:pathLst>
                <a:path w="286512" h="123063">
                  <a:moveTo>
                    <a:pt x="286512" y="0"/>
                  </a:moveTo>
                  <a:cubicBezTo>
                    <a:pt x="286512" y="43561"/>
                    <a:pt x="286512" y="81407"/>
                    <a:pt x="286512" y="123063"/>
                  </a:cubicBezTo>
                  <a:cubicBezTo>
                    <a:pt x="191008" y="123063"/>
                    <a:pt x="97409" y="123063"/>
                    <a:pt x="0" y="123063"/>
                  </a:cubicBezTo>
                  <a:cubicBezTo>
                    <a:pt x="0" y="81407"/>
                    <a:pt x="0" y="41656"/>
                    <a:pt x="0" y="0"/>
                  </a:cubicBezTo>
                  <a:cubicBezTo>
                    <a:pt x="95504" y="0"/>
                    <a:pt x="191008" y="0"/>
                    <a:pt x="286512" y="0"/>
                  </a:cubicBezTo>
                  <a:close/>
                </a:path>
              </a:pathLst>
            </a:custGeom>
            <a:solidFill>
              <a:srgbClr val="0070C0"/>
            </a:solidFill>
          </p:spPr>
        </p:sp>
      </p:grpSp>
      <p:grpSp>
        <p:nvGrpSpPr>
          <p:cNvPr id="14" name="Group 14"/>
          <p:cNvGrpSpPr/>
          <p:nvPr/>
        </p:nvGrpSpPr>
        <p:grpSpPr>
          <a:xfrm>
            <a:off x="17667180" y="9620100"/>
            <a:ext cx="219240" cy="136080"/>
            <a:chOff x="0" y="0"/>
            <a:chExt cx="292320" cy="181440"/>
          </a:xfrm>
        </p:grpSpPr>
        <p:sp>
          <p:nvSpPr>
            <p:cNvPr id="15" name="Freeform 15"/>
            <p:cNvSpPr/>
            <p:nvPr/>
          </p:nvSpPr>
          <p:spPr>
            <a:xfrm>
              <a:off x="0" y="0"/>
              <a:ext cx="292227" cy="181610"/>
            </a:xfrm>
            <a:custGeom>
              <a:avLst/>
              <a:gdLst/>
              <a:ahLst/>
              <a:cxnLst/>
              <a:rect l="l" t="t" r="r" b="b"/>
              <a:pathLst>
                <a:path w="292227" h="181610">
                  <a:moveTo>
                    <a:pt x="290449" y="181483"/>
                  </a:moveTo>
                  <a:cubicBezTo>
                    <a:pt x="199390" y="171958"/>
                    <a:pt x="110109" y="162433"/>
                    <a:pt x="22860" y="150876"/>
                  </a:cubicBezTo>
                  <a:cubicBezTo>
                    <a:pt x="13335" y="150876"/>
                    <a:pt x="2032" y="135636"/>
                    <a:pt x="2032" y="128016"/>
                  </a:cubicBezTo>
                  <a:cubicBezTo>
                    <a:pt x="0" y="87884"/>
                    <a:pt x="1905" y="45847"/>
                    <a:pt x="1905" y="0"/>
                  </a:cubicBezTo>
                  <a:cubicBezTo>
                    <a:pt x="36068" y="9525"/>
                    <a:pt x="66421" y="15240"/>
                    <a:pt x="96774" y="24892"/>
                  </a:cubicBezTo>
                  <a:cubicBezTo>
                    <a:pt x="151765" y="38227"/>
                    <a:pt x="206883" y="55499"/>
                    <a:pt x="261874" y="68834"/>
                  </a:cubicBezTo>
                  <a:cubicBezTo>
                    <a:pt x="286512" y="74549"/>
                    <a:pt x="292227" y="84074"/>
                    <a:pt x="290322" y="107061"/>
                  </a:cubicBezTo>
                  <a:cubicBezTo>
                    <a:pt x="288417" y="131953"/>
                    <a:pt x="290322" y="154813"/>
                    <a:pt x="290322" y="181610"/>
                  </a:cubicBezTo>
                  <a:close/>
                </a:path>
              </a:pathLst>
            </a:custGeom>
            <a:solidFill>
              <a:srgbClr val="0070C0"/>
            </a:solidFill>
          </p:spPr>
        </p:sp>
      </p:grpSp>
      <p:grpSp>
        <p:nvGrpSpPr>
          <p:cNvPr id="16" name="Group 16"/>
          <p:cNvGrpSpPr/>
          <p:nvPr/>
        </p:nvGrpSpPr>
        <p:grpSpPr>
          <a:xfrm>
            <a:off x="17667180" y="9825840"/>
            <a:ext cx="216540" cy="95580"/>
            <a:chOff x="0" y="0"/>
            <a:chExt cx="288720" cy="127440"/>
          </a:xfrm>
        </p:grpSpPr>
        <p:sp>
          <p:nvSpPr>
            <p:cNvPr id="17" name="Freeform 17"/>
            <p:cNvSpPr/>
            <p:nvPr/>
          </p:nvSpPr>
          <p:spPr>
            <a:xfrm>
              <a:off x="0" y="0"/>
              <a:ext cx="288671" cy="127508"/>
            </a:xfrm>
            <a:custGeom>
              <a:avLst/>
              <a:gdLst/>
              <a:ahLst/>
              <a:cxnLst/>
              <a:rect l="l" t="t" r="r" b="b"/>
              <a:pathLst>
                <a:path w="288671" h="127508">
                  <a:moveTo>
                    <a:pt x="288671" y="22860"/>
                  </a:moveTo>
                  <a:cubicBezTo>
                    <a:pt x="288671" y="59055"/>
                    <a:pt x="288671" y="91313"/>
                    <a:pt x="288671" y="127508"/>
                  </a:cubicBezTo>
                  <a:cubicBezTo>
                    <a:pt x="193675" y="127508"/>
                    <a:pt x="98679" y="127508"/>
                    <a:pt x="1905" y="127508"/>
                  </a:cubicBezTo>
                  <a:cubicBezTo>
                    <a:pt x="1905" y="91313"/>
                    <a:pt x="0" y="55118"/>
                    <a:pt x="1905" y="19050"/>
                  </a:cubicBezTo>
                  <a:cubicBezTo>
                    <a:pt x="1905" y="11430"/>
                    <a:pt x="15240" y="0"/>
                    <a:pt x="22733" y="0"/>
                  </a:cubicBezTo>
                  <a:cubicBezTo>
                    <a:pt x="112014" y="5715"/>
                    <a:pt x="199390" y="15240"/>
                    <a:pt x="288671" y="22860"/>
                  </a:cubicBezTo>
                  <a:close/>
                </a:path>
              </a:pathLst>
            </a:custGeom>
            <a:solidFill>
              <a:srgbClr val="0070C0"/>
            </a:solidFill>
          </p:spPr>
        </p:sp>
      </p:grpSp>
      <p:grpSp>
        <p:nvGrpSpPr>
          <p:cNvPr id="18" name="Group 18"/>
          <p:cNvGrpSpPr/>
          <p:nvPr/>
        </p:nvGrpSpPr>
        <p:grpSpPr>
          <a:xfrm rot="5400000">
            <a:off x="16928460" y="149580"/>
            <a:ext cx="1209600" cy="1221480"/>
            <a:chOff x="0" y="0"/>
            <a:chExt cx="1612800" cy="1628640"/>
          </a:xfrm>
        </p:grpSpPr>
        <p:sp>
          <p:nvSpPr>
            <p:cNvPr id="19" name="Freeform 19"/>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20" name="Group 20"/>
          <p:cNvGrpSpPr/>
          <p:nvPr/>
        </p:nvGrpSpPr>
        <p:grpSpPr>
          <a:xfrm>
            <a:off x="9431910" y="4107510"/>
            <a:ext cx="2602800" cy="2986200"/>
            <a:chOff x="0" y="0"/>
            <a:chExt cx="3470400" cy="3981600"/>
          </a:xfrm>
        </p:grpSpPr>
        <p:sp>
          <p:nvSpPr>
            <p:cNvPr id="21" name="Freeform 21"/>
            <p:cNvSpPr/>
            <p:nvPr/>
          </p:nvSpPr>
          <p:spPr>
            <a:xfrm>
              <a:off x="127" y="-2540"/>
              <a:ext cx="3470275" cy="3986784"/>
            </a:xfrm>
            <a:custGeom>
              <a:avLst/>
              <a:gdLst/>
              <a:ahLst/>
              <a:cxnLst/>
              <a:rect l="l" t="t" r="r" b="b"/>
              <a:pathLst>
                <a:path w="3470275" h="3986784">
                  <a:moveTo>
                    <a:pt x="3355848" y="2964942"/>
                  </a:moveTo>
                  <a:lnTo>
                    <a:pt x="3355848" y="1034542"/>
                  </a:lnTo>
                  <a:lnTo>
                    <a:pt x="3413125" y="1034542"/>
                  </a:lnTo>
                  <a:lnTo>
                    <a:pt x="3384423" y="1084072"/>
                  </a:lnTo>
                  <a:lnTo>
                    <a:pt x="1704721" y="109347"/>
                  </a:lnTo>
                  <a:lnTo>
                    <a:pt x="1733423" y="59817"/>
                  </a:lnTo>
                  <a:lnTo>
                    <a:pt x="1762252" y="109347"/>
                  </a:lnTo>
                  <a:lnTo>
                    <a:pt x="85852" y="1084072"/>
                  </a:lnTo>
                  <a:lnTo>
                    <a:pt x="57023" y="1034542"/>
                  </a:lnTo>
                  <a:lnTo>
                    <a:pt x="114300" y="1034542"/>
                  </a:lnTo>
                  <a:lnTo>
                    <a:pt x="114300" y="2964942"/>
                  </a:lnTo>
                  <a:lnTo>
                    <a:pt x="57150" y="2964942"/>
                  </a:lnTo>
                  <a:lnTo>
                    <a:pt x="85598" y="2915285"/>
                  </a:lnTo>
                  <a:lnTo>
                    <a:pt x="1761998" y="3877310"/>
                  </a:lnTo>
                  <a:lnTo>
                    <a:pt x="1733423" y="3926840"/>
                  </a:lnTo>
                  <a:lnTo>
                    <a:pt x="1704975" y="3877183"/>
                  </a:lnTo>
                  <a:lnTo>
                    <a:pt x="3384550" y="2915158"/>
                  </a:lnTo>
                  <a:lnTo>
                    <a:pt x="3412998" y="2964815"/>
                  </a:lnTo>
                  <a:lnTo>
                    <a:pt x="3355721" y="2964815"/>
                  </a:lnTo>
                  <a:moveTo>
                    <a:pt x="3470148" y="2964815"/>
                  </a:moveTo>
                  <a:cubicBezTo>
                    <a:pt x="3470148" y="2985389"/>
                    <a:pt x="3459226" y="3004312"/>
                    <a:pt x="3441319" y="3014472"/>
                  </a:cubicBezTo>
                  <a:lnTo>
                    <a:pt x="1761998" y="3976624"/>
                  </a:lnTo>
                  <a:cubicBezTo>
                    <a:pt x="1744345" y="3986784"/>
                    <a:pt x="1722628" y="3986657"/>
                    <a:pt x="1705102" y="3976624"/>
                  </a:cubicBezTo>
                  <a:lnTo>
                    <a:pt x="28702" y="3014599"/>
                  </a:lnTo>
                  <a:cubicBezTo>
                    <a:pt x="10922" y="3004439"/>
                    <a:pt x="0" y="2985516"/>
                    <a:pt x="0" y="2964942"/>
                  </a:cubicBezTo>
                  <a:lnTo>
                    <a:pt x="0" y="1034542"/>
                  </a:lnTo>
                  <a:cubicBezTo>
                    <a:pt x="0" y="1014095"/>
                    <a:pt x="10795" y="995299"/>
                    <a:pt x="28448" y="985012"/>
                  </a:cubicBezTo>
                  <a:lnTo>
                    <a:pt x="1704721" y="10287"/>
                  </a:lnTo>
                  <a:cubicBezTo>
                    <a:pt x="1722501" y="0"/>
                    <a:pt x="1744472" y="0"/>
                    <a:pt x="1762252" y="10287"/>
                  </a:cubicBezTo>
                  <a:lnTo>
                    <a:pt x="3441827" y="985012"/>
                  </a:lnTo>
                  <a:cubicBezTo>
                    <a:pt x="3459480" y="995299"/>
                    <a:pt x="3470275" y="1014095"/>
                    <a:pt x="3470275" y="1034542"/>
                  </a:cubicBezTo>
                  <a:lnTo>
                    <a:pt x="3470275" y="2964942"/>
                  </a:lnTo>
                  <a:close/>
                </a:path>
              </a:pathLst>
            </a:custGeom>
            <a:solidFill>
              <a:srgbClr val="0070C0"/>
            </a:solidFill>
          </p:spPr>
        </p:sp>
      </p:grpSp>
      <p:grpSp>
        <p:nvGrpSpPr>
          <p:cNvPr id="22" name="Group 22"/>
          <p:cNvGrpSpPr/>
          <p:nvPr/>
        </p:nvGrpSpPr>
        <p:grpSpPr>
          <a:xfrm>
            <a:off x="5528790" y="4107510"/>
            <a:ext cx="2593080" cy="2986200"/>
            <a:chOff x="0" y="0"/>
            <a:chExt cx="3457440" cy="3981600"/>
          </a:xfrm>
        </p:grpSpPr>
        <p:sp>
          <p:nvSpPr>
            <p:cNvPr id="23" name="Freeform 23"/>
            <p:cNvSpPr/>
            <p:nvPr/>
          </p:nvSpPr>
          <p:spPr>
            <a:xfrm>
              <a:off x="0" y="-2540"/>
              <a:ext cx="3457448" cy="3986657"/>
            </a:xfrm>
            <a:custGeom>
              <a:avLst/>
              <a:gdLst/>
              <a:ahLst/>
              <a:cxnLst/>
              <a:rect l="l" t="t" r="r" b="b"/>
              <a:pathLst>
                <a:path w="3457448" h="3986657">
                  <a:moveTo>
                    <a:pt x="3343021" y="2964942"/>
                  </a:moveTo>
                  <a:lnTo>
                    <a:pt x="3343021" y="1034542"/>
                  </a:lnTo>
                  <a:lnTo>
                    <a:pt x="3400298" y="1034542"/>
                  </a:lnTo>
                  <a:lnTo>
                    <a:pt x="3371469" y="1084072"/>
                  </a:lnTo>
                  <a:lnTo>
                    <a:pt x="1695196" y="109220"/>
                  </a:lnTo>
                  <a:lnTo>
                    <a:pt x="1724025" y="59690"/>
                  </a:lnTo>
                  <a:lnTo>
                    <a:pt x="1752981" y="109093"/>
                  </a:lnTo>
                  <a:lnTo>
                    <a:pt x="86106" y="1083945"/>
                  </a:lnTo>
                  <a:lnTo>
                    <a:pt x="57277" y="1034542"/>
                  </a:lnTo>
                  <a:lnTo>
                    <a:pt x="114427" y="1034542"/>
                  </a:lnTo>
                  <a:lnTo>
                    <a:pt x="114427" y="2964942"/>
                  </a:lnTo>
                  <a:lnTo>
                    <a:pt x="57277" y="2964942"/>
                  </a:lnTo>
                  <a:lnTo>
                    <a:pt x="85852" y="2915412"/>
                  </a:lnTo>
                  <a:lnTo>
                    <a:pt x="1752600" y="3877310"/>
                  </a:lnTo>
                  <a:lnTo>
                    <a:pt x="1724025" y="3926840"/>
                  </a:lnTo>
                  <a:lnTo>
                    <a:pt x="1695577" y="3877183"/>
                  </a:lnTo>
                  <a:lnTo>
                    <a:pt x="3371850" y="2915158"/>
                  </a:lnTo>
                  <a:lnTo>
                    <a:pt x="3400298" y="2964815"/>
                  </a:lnTo>
                  <a:lnTo>
                    <a:pt x="3343021" y="2964815"/>
                  </a:lnTo>
                  <a:moveTo>
                    <a:pt x="3457448" y="2964815"/>
                  </a:moveTo>
                  <a:cubicBezTo>
                    <a:pt x="3457448" y="2985262"/>
                    <a:pt x="3446526" y="3004312"/>
                    <a:pt x="3428746" y="3014472"/>
                  </a:cubicBezTo>
                  <a:lnTo>
                    <a:pt x="1752473" y="3976497"/>
                  </a:lnTo>
                  <a:cubicBezTo>
                    <a:pt x="1734820" y="3986657"/>
                    <a:pt x="1712976" y="3986657"/>
                    <a:pt x="1695323" y="3976370"/>
                  </a:cubicBezTo>
                  <a:lnTo>
                    <a:pt x="28575" y="3014472"/>
                  </a:lnTo>
                  <a:cubicBezTo>
                    <a:pt x="10922" y="3004185"/>
                    <a:pt x="0" y="2985389"/>
                    <a:pt x="0" y="2964942"/>
                  </a:cubicBezTo>
                  <a:lnTo>
                    <a:pt x="0" y="1034542"/>
                  </a:lnTo>
                  <a:cubicBezTo>
                    <a:pt x="0" y="1014222"/>
                    <a:pt x="10795" y="995426"/>
                    <a:pt x="28321" y="985139"/>
                  </a:cubicBezTo>
                  <a:lnTo>
                    <a:pt x="1695069" y="10414"/>
                  </a:lnTo>
                  <a:cubicBezTo>
                    <a:pt x="1712849" y="0"/>
                    <a:pt x="1734947" y="0"/>
                    <a:pt x="1752727" y="10287"/>
                  </a:cubicBezTo>
                  <a:lnTo>
                    <a:pt x="3429000" y="985012"/>
                  </a:lnTo>
                  <a:cubicBezTo>
                    <a:pt x="3446653" y="995299"/>
                    <a:pt x="3457448" y="1014095"/>
                    <a:pt x="3457448" y="1034542"/>
                  </a:cubicBezTo>
                  <a:lnTo>
                    <a:pt x="3457448" y="2964942"/>
                  </a:lnTo>
                  <a:close/>
                </a:path>
              </a:pathLst>
            </a:custGeom>
            <a:solidFill>
              <a:srgbClr val="0070C0"/>
            </a:solidFill>
          </p:spPr>
        </p:sp>
      </p:grpSp>
      <p:grpSp>
        <p:nvGrpSpPr>
          <p:cNvPr id="24" name="Group 24"/>
          <p:cNvGrpSpPr/>
          <p:nvPr/>
        </p:nvGrpSpPr>
        <p:grpSpPr>
          <a:xfrm>
            <a:off x="7481430" y="1814130"/>
            <a:ext cx="2600640" cy="2988360"/>
            <a:chOff x="0" y="0"/>
            <a:chExt cx="3467520" cy="3984480"/>
          </a:xfrm>
        </p:grpSpPr>
        <p:sp>
          <p:nvSpPr>
            <p:cNvPr id="25" name="Freeform 25"/>
            <p:cNvSpPr/>
            <p:nvPr/>
          </p:nvSpPr>
          <p:spPr>
            <a:xfrm>
              <a:off x="0" y="-2540"/>
              <a:ext cx="3467481" cy="3989578"/>
            </a:xfrm>
            <a:custGeom>
              <a:avLst/>
              <a:gdLst/>
              <a:ahLst/>
              <a:cxnLst/>
              <a:rect l="l" t="t" r="r" b="b"/>
              <a:pathLst>
                <a:path w="3467481" h="3989578">
                  <a:moveTo>
                    <a:pt x="3353054" y="2964688"/>
                  </a:moveTo>
                  <a:lnTo>
                    <a:pt x="3353054" y="1034415"/>
                  </a:lnTo>
                  <a:lnTo>
                    <a:pt x="3410331" y="1034415"/>
                  </a:lnTo>
                  <a:lnTo>
                    <a:pt x="3381502" y="1083945"/>
                  </a:lnTo>
                  <a:lnTo>
                    <a:pt x="1704975" y="109220"/>
                  </a:lnTo>
                  <a:lnTo>
                    <a:pt x="1733804" y="59690"/>
                  </a:lnTo>
                  <a:lnTo>
                    <a:pt x="1762633" y="109220"/>
                  </a:lnTo>
                  <a:lnTo>
                    <a:pt x="85979" y="1083945"/>
                  </a:lnTo>
                  <a:lnTo>
                    <a:pt x="57150" y="1034415"/>
                  </a:lnTo>
                  <a:lnTo>
                    <a:pt x="114427" y="1034415"/>
                  </a:lnTo>
                  <a:lnTo>
                    <a:pt x="114427" y="2964688"/>
                  </a:lnTo>
                  <a:lnTo>
                    <a:pt x="57277" y="2964688"/>
                  </a:lnTo>
                  <a:lnTo>
                    <a:pt x="85852" y="2915031"/>
                  </a:lnTo>
                  <a:lnTo>
                    <a:pt x="1762379" y="3880104"/>
                  </a:lnTo>
                  <a:lnTo>
                    <a:pt x="1733804" y="3929761"/>
                  </a:lnTo>
                  <a:lnTo>
                    <a:pt x="1705229" y="3880104"/>
                  </a:lnTo>
                  <a:lnTo>
                    <a:pt x="3381756" y="2915031"/>
                  </a:lnTo>
                  <a:lnTo>
                    <a:pt x="3410331" y="2964688"/>
                  </a:lnTo>
                  <a:lnTo>
                    <a:pt x="3353054" y="2964688"/>
                  </a:lnTo>
                  <a:moveTo>
                    <a:pt x="3467481" y="2964688"/>
                  </a:moveTo>
                  <a:cubicBezTo>
                    <a:pt x="3467481" y="2985135"/>
                    <a:pt x="3456559" y="3004058"/>
                    <a:pt x="3438779" y="3014345"/>
                  </a:cubicBezTo>
                  <a:lnTo>
                    <a:pt x="1762379" y="3979418"/>
                  </a:lnTo>
                  <a:cubicBezTo>
                    <a:pt x="1744726" y="3989578"/>
                    <a:pt x="1722882" y="3989578"/>
                    <a:pt x="1705229" y="3979418"/>
                  </a:cubicBezTo>
                  <a:lnTo>
                    <a:pt x="28702" y="3014218"/>
                  </a:lnTo>
                  <a:cubicBezTo>
                    <a:pt x="10922" y="3004058"/>
                    <a:pt x="0" y="2985135"/>
                    <a:pt x="0" y="2964561"/>
                  </a:cubicBezTo>
                  <a:lnTo>
                    <a:pt x="0" y="1034415"/>
                  </a:lnTo>
                  <a:cubicBezTo>
                    <a:pt x="0" y="1013968"/>
                    <a:pt x="10795" y="995172"/>
                    <a:pt x="28448" y="984885"/>
                  </a:cubicBezTo>
                  <a:lnTo>
                    <a:pt x="1704975" y="10287"/>
                  </a:lnTo>
                  <a:cubicBezTo>
                    <a:pt x="1722755" y="0"/>
                    <a:pt x="1744726" y="0"/>
                    <a:pt x="1762506" y="10287"/>
                  </a:cubicBezTo>
                  <a:lnTo>
                    <a:pt x="3439033" y="984885"/>
                  </a:lnTo>
                  <a:cubicBezTo>
                    <a:pt x="3456686" y="995172"/>
                    <a:pt x="3467481" y="1013968"/>
                    <a:pt x="3467481" y="1034415"/>
                  </a:cubicBezTo>
                  <a:lnTo>
                    <a:pt x="3467481" y="2964688"/>
                  </a:lnTo>
                  <a:close/>
                </a:path>
              </a:pathLst>
            </a:custGeom>
            <a:solidFill>
              <a:srgbClr val="0070C0"/>
            </a:solidFill>
          </p:spPr>
        </p:sp>
      </p:grpSp>
      <p:grpSp>
        <p:nvGrpSpPr>
          <p:cNvPr id="26" name="Group 26"/>
          <p:cNvGrpSpPr/>
          <p:nvPr/>
        </p:nvGrpSpPr>
        <p:grpSpPr>
          <a:xfrm>
            <a:off x="7481430" y="6331770"/>
            <a:ext cx="2600640" cy="2979180"/>
            <a:chOff x="0" y="0"/>
            <a:chExt cx="3467520" cy="3972240"/>
          </a:xfrm>
        </p:grpSpPr>
        <p:sp>
          <p:nvSpPr>
            <p:cNvPr id="27" name="Freeform 27"/>
            <p:cNvSpPr/>
            <p:nvPr/>
          </p:nvSpPr>
          <p:spPr>
            <a:xfrm>
              <a:off x="-127" y="-2540"/>
              <a:ext cx="3467735" cy="3977386"/>
            </a:xfrm>
            <a:custGeom>
              <a:avLst/>
              <a:gdLst/>
              <a:ahLst/>
              <a:cxnLst/>
              <a:rect l="l" t="t" r="r" b="b"/>
              <a:pathLst>
                <a:path w="3467735" h="3977386">
                  <a:moveTo>
                    <a:pt x="3353181" y="2952369"/>
                  </a:moveTo>
                  <a:lnTo>
                    <a:pt x="3353181" y="1025017"/>
                  </a:lnTo>
                  <a:lnTo>
                    <a:pt x="3410458" y="1025017"/>
                  </a:lnTo>
                  <a:lnTo>
                    <a:pt x="3381883" y="1074674"/>
                  </a:lnTo>
                  <a:lnTo>
                    <a:pt x="1705356" y="109474"/>
                  </a:lnTo>
                  <a:lnTo>
                    <a:pt x="1733931" y="59817"/>
                  </a:lnTo>
                  <a:lnTo>
                    <a:pt x="1762506" y="109474"/>
                  </a:lnTo>
                  <a:lnTo>
                    <a:pt x="85979" y="1074674"/>
                  </a:lnTo>
                  <a:lnTo>
                    <a:pt x="57404" y="1025017"/>
                  </a:lnTo>
                  <a:lnTo>
                    <a:pt x="114554" y="1025017"/>
                  </a:lnTo>
                  <a:lnTo>
                    <a:pt x="114554" y="2952369"/>
                  </a:lnTo>
                  <a:lnTo>
                    <a:pt x="57404" y="2952369"/>
                  </a:lnTo>
                  <a:lnTo>
                    <a:pt x="85979" y="2902712"/>
                  </a:lnTo>
                  <a:lnTo>
                    <a:pt x="1762506" y="3867912"/>
                  </a:lnTo>
                  <a:lnTo>
                    <a:pt x="1733931" y="3917569"/>
                  </a:lnTo>
                  <a:lnTo>
                    <a:pt x="1705356" y="3867912"/>
                  </a:lnTo>
                  <a:lnTo>
                    <a:pt x="3381883" y="2902712"/>
                  </a:lnTo>
                  <a:lnTo>
                    <a:pt x="3410458" y="2952369"/>
                  </a:lnTo>
                  <a:lnTo>
                    <a:pt x="3353181" y="2952369"/>
                  </a:lnTo>
                  <a:moveTo>
                    <a:pt x="3467608" y="2952369"/>
                  </a:moveTo>
                  <a:cubicBezTo>
                    <a:pt x="3467608" y="2972816"/>
                    <a:pt x="3456686" y="2991739"/>
                    <a:pt x="3438906" y="3002026"/>
                  </a:cubicBezTo>
                  <a:lnTo>
                    <a:pt x="1762379" y="3967226"/>
                  </a:lnTo>
                  <a:cubicBezTo>
                    <a:pt x="1744726" y="3977386"/>
                    <a:pt x="1722882" y="3977386"/>
                    <a:pt x="1705229" y="3967226"/>
                  </a:cubicBezTo>
                  <a:lnTo>
                    <a:pt x="28702" y="3002026"/>
                  </a:lnTo>
                  <a:cubicBezTo>
                    <a:pt x="10922" y="2991866"/>
                    <a:pt x="0" y="2972943"/>
                    <a:pt x="0" y="2952369"/>
                  </a:cubicBezTo>
                  <a:lnTo>
                    <a:pt x="0" y="1025017"/>
                  </a:lnTo>
                  <a:cubicBezTo>
                    <a:pt x="0" y="1004570"/>
                    <a:pt x="10922" y="985647"/>
                    <a:pt x="28702" y="975360"/>
                  </a:cubicBezTo>
                  <a:lnTo>
                    <a:pt x="1705356" y="10160"/>
                  </a:lnTo>
                  <a:cubicBezTo>
                    <a:pt x="1723009" y="0"/>
                    <a:pt x="1744853" y="0"/>
                    <a:pt x="1762506" y="10160"/>
                  </a:cubicBezTo>
                  <a:lnTo>
                    <a:pt x="3439033" y="975360"/>
                  </a:lnTo>
                  <a:cubicBezTo>
                    <a:pt x="3456813" y="985520"/>
                    <a:pt x="3467735" y="1004443"/>
                    <a:pt x="3467735" y="1025017"/>
                  </a:cubicBezTo>
                  <a:lnTo>
                    <a:pt x="3467735" y="2952369"/>
                  </a:lnTo>
                  <a:close/>
                </a:path>
              </a:pathLst>
            </a:custGeom>
            <a:solidFill>
              <a:srgbClr val="0070C0"/>
            </a:solidFill>
          </p:spPr>
        </p:sp>
      </p:grpSp>
      <p:grpSp>
        <p:nvGrpSpPr>
          <p:cNvPr id="28" name="Group 28"/>
          <p:cNvGrpSpPr/>
          <p:nvPr/>
        </p:nvGrpSpPr>
        <p:grpSpPr>
          <a:xfrm>
            <a:off x="8436960" y="2778300"/>
            <a:ext cx="930420" cy="328860"/>
            <a:chOff x="0" y="0"/>
            <a:chExt cx="1240560" cy="438480"/>
          </a:xfrm>
        </p:grpSpPr>
        <p:sp>
          <p:nvSpPr>
            <p:cNvPr id="29" name="Freeform 29"/>
            <p:cNvSpPr/>
            <p:nvPr/>
          </p:nvSpPr>
          <p:spPr>
            <a:xfrm>
              <a:off x="0" y="0"/>
              <a:ext cx="1240536" cy="438531"/>
            </a:xfrm>
            <a:custGeom>
              <a:avLst/>
              <a:gdLst/>
              <a:ahLst/>
              <a:cxnLst/>
              <a:rect l="l" t="t" r="r" b="b"/>
              <a:pathLst>
                <a:path w="1240536" h="438531">
                  <a:moveTo>
                    <a:pt x="0" y="438531"/>
                  </a:moveTo>
                  <a:cubicBezTo>
                    <a:pt x="15875" y="384683"/>
                    <a:pt x="65659" y="344805"/>
                    <a:pt x="125222" y="344805"/>
                  </a:cubicBezTo>
                  <a:cubicBezTo>
                    <a:pt x="153035" y="344805"/>
                    <a:pt x="176911" y="352806"/>
                    <a:pt x="196850" y="364744"/>
                  </a:cubicBezTo>
                  <a:cubicBezTo>
                    <a:pt x="196850" y="362712"/>
                    <a:pt x="196850" y="360807"/>
                    <a:pt x="196850" y="356743"/>
                  </a:cubicBezTo>
                  <a:cubicBezTo>
                    <a:pt x="196850" y="263017"/>
                    <a:pt x="274447" y="187325"/>
                    <a:pt x="367792" y="187325"/>
                  </a:cubicBezTo>
                  <a:cubicBezTo>
                    <a:pt x="377698" y="187325"/>
                    <a:pt x="387731" y="189357"/>
                    <a:pt x="397637" y="191262"/>
                  </a:cubicBezTo>
                  <a:cubicBezTo>
                    <a:pt x="421513" y="81661"/>
                    <a:pt x="518922" y="0"/>
                    <a:pt x="636143" y="0"/>
                  </a:cubicBezTo>
                  <a:cubicBezTo>
                    <a:pt x="759460" y="0"/>
                    <a:pt x="860806" y="87757"/>
                    <a:pt x="878713" y="203327"/>
                  </a:cubicBezTo>
                  <a:cubicBezTo>
                    <a:pt x="900557" y="193421"/>
                    <a:pt x="924433" y="187325"/>
                    <a:pt x="950341" y="187325"/>
                  </a:cubicBezTo>
                  <a:cubicBezTo>
                    <a:pt x="1041781" y="187325"/>
                    <a:pt x="1115314" y="259080"/>
                    <a:pt x="1121283" y="348742"/>
                  </a:cubicBezTo>
                  <a:cubicBezTo>
                    <a:pt x="1176909" y="350774"/>
                    <a:pt x="1224661" y="388620"/>
                    <a:pt x="1240536" y="438404"/>
                  </a:cubicBezTo>
                  <a:lnTo>
                    <a:pt x="0" y="438404"/>
                  </a:lnTo>
                  <a:close/>
                </a:path>
              </a:pathLst>
            </a:custGeom>
            <a:solidFill>
              <a:srgbClr val="0070C0"/>
            </a:solidFill>
          </p:spPr>
        </p:sp>
      </p:grpSp>
      <p:grpSp>
        <p:nvGrpSpPr>
          <p:cNvPr id="30" name="Group 30"/>
          <p:cNvGrpSpPr/>
          <p:nvPr/>
        </p:nvGrpSpPr>
        <p:grpSpPr>
          <a:xfrm>
            <a:off x="8356500" y="3139560"/>
            <a:ext cx="1079460" cy="395820"/>
            <a:chOff x="0" y="0"/>
            <a:chExt cx="1439280" cy="527760"/>
          </a:xfrm>
        </p:grpSpPr>
        <p:sp>
          <p:nvSpPr>
            <p:cNvPr id="31" name="Freeform 31"/>
            <p:cNvSpPr/>
            <p:nvPr/>
          </p:nvSpPr>
          <p:spPr>
            <a:xfrm>
              <a:off x="0" y="0"/>
              <a:ext cx="1439291" cy="527812"/>
            </a:xfrm>
            <a:custGeom>
              <a:avLst/>
              <a:gdLst/>
              <a:ahLst/>
              <a:cxnLst/>
              <a:rect l="l" t="t" r="r" b="b"/>
              <a:pathLst>
                <a:path w="1439291" h="527812">
                  <a:moveTo>
                    <a:pt x="473329" y="485902"/>
                  </a:moveTo>
                  <a:lnTo>
                    <a:pt x="0" y="0"/>
                  </a:lnTo>
                  <a:lnTo>
                    <a:pt x="1439291" y="0"/>
                  </a:lnTo>
                  <a:lnTo>
                    <a:pt x="972566" y="480060"/>
                  </a:lnTo>
                  <a:lnTo>
                    <a:pt x="745109" y="527812"/>
                  </a:lnTo>
                  <a:lnTo>
                    <a:pt x="473329" y="486029"/>
                  </a:lnTo>
                  <a:close/>
                </a:path>
              </a:pathLst>
            </a:custGeom>
            <a:solidFill>
              <a:srgbClr val="0070C0"/>
            </a:solidFill>
          </p:spPr>
        </p:sp>
      </p:grpSp>
      <p:grpSp>
        <p:nvGrpSpPr>
          <p:cNvPr id="32" name="Group 32"/>
          <p:cNvGrpSpPr/>
          <p:nvPr/>
        </p:nvGrpSpPr>
        <p:grpSpPr>
          <a:xfrm>
            <a:off x="9000720" y="3164940"/>
            <a:ext cx="368280" cy="298620"/>
            <a:chOff x="0" y="0"/>
            <a:chExt cx="491040" cy="398160"/>
          </a:xfrm>
        </p:grpSpPr>
        <p:sp>
          <p:nvSpPr>
            <p:cNvPr id="33" name="Freeform 33"/>
            <p:cNvSpPr/>
            <p:nvPr/>
          </p:nvSpPr>
          <p:spPr>
            <a:xfrm>
              <a:off x="0" y="0"/>
              <a:ext cx="490982" cy="398145"/>
            </a:xfrm>
            <a:custGeom>
              <a:avLst/>
              <a:gdLst/>
              <a:ahLst/>
              <a:cxnLst/>
              <a:rect l="l" t="t" r="r" b="b"/>
              <a:pathLst>
                <a:path w="490982" h="398145">
                  <a:moveTo>
                    <a:pt x="365506" y="0"/>
                  </a:moveTo>
                  <a:lnTo>
                    <a:pt x="490982" y="0"/>
                  </a:lnTo>
                  <a:lnTo>
                    <a:pt x="103759" y="392303"/>
                  </a:lnTo>
                  <a:lnTo>
                    <a:pt x="0" y="398145"/>
                  </a:lnTo>
                  <a:lnTo>
                    <a:pt x="365506" y="0"/>
                  </a:lnTo>
                  <a:close/>
                </a:path>
              </a:pathLst>
            </a:custGeom>
            <a:solidFill>
              <a:srgbClr val="0070C0"/>
            </a:solidFill>
          </p:spPr>
        </p:sp>
      </p:grpSp>
      <p:grpSp>
        <p:nvGrpSpPr>
          <p:cNvPr id="34" name="Group 34"/>
          <p:cNvGrpSpPr/>
          <p:nvPr/>
        </p:nvGrpSpPr>
        <p:grpSpPr>
          <a:xfrm>
            <a:off x="8238780" y="3202200"/>
            <a:ext cx="839700" cy="485460"/>
            <a:chOff x="0" y="0"/>
            <a:chExt cx="1119600" cy="647280"/>
          </a:xfrm>
        </p:grpSpPr>
        <p:sp>
          <p:nvSpPr>
            <p:cNvPr id="35" name="Freeform 35"/>
            <p:cNvSpPr/>
            <p:nvPr/>
          </p:nvSpPr>
          <p:spPr>
            <a:xfrm>
              <a:off x="0" y="0"/>
              <a:ext cx="1119505" cy="647192"/>
            </a:xfrm>
            <a:custGeom>
              <a:avLst/>
              <a:gdLst/>
              <a:ahLst/>
              <a:cxnLst/>
              <a:rect l="l" t="t" r="r" b="b"/>
              <a:pathLst>
                <a:path w="1119505" h="647192">
                  <a:moveTo>
                    <a:pt x="9906" y="37846"/>
                  </a:moveTo>
                  <a:cubicBezTo>
                    <a:pt x="0" y="61722"/>
                    <a:pt x="11938" y="89662"/>
                    <a:pt x="35814" y="99568"/>
                  </a:cubicBezTo>
                  <a:cubicBezTo>
                    <a:pt x="1048004" y="637286"/>
                    <a:pt x="1048004" y="637286"/>
                    <a:pt x="1048004" y="637286"/>
                  </a:cubicBezTo>
                  <a:cubicBezTo>
                    <a:pt x="1071880" y="647192"/>
                    <a:pt x="1099693" y="635254"/>
                    <a:pt x="1109599" y="611378"/>
                  </a:cubicBezTo>
                  <a:cubicBezTo>
                    <a:pt x="1119505" y="587502"/>
                    <a:pt x="1107567" y="559562"/>
                    <a:pt x="1083691" y="549656"/>
                  </a:cubicBezTo>
                  <a:cubicBezTo>
                    <a:pt x="71628" y="9906"/>
                    <a:pt x="71628" y="9906"/>
                    <a:pt x="71628" y="9906"/>
                  </a:cubicBezTo>
                  <a:cubicBezTo>
                    <a:pt x="47752" y="0"/>
                    <a:pt x="19939" y="11938"/>
                    <a:pt x="9906" y="37846"/>
                  </a:cubicBezTo>
                  <a:close/>
                </a:path>
              </a:pathLst>
            </a:custGeom>
            <a:solidFill>
              <a:srgbClr val="0070C0"/>
            </a:solidFill>
          </p:spPr>
        </p:sp>
      </p:grpSp>
      <p:grpSp>
        <p:nvGrpSpPr>
          <p:cNvPr id="36" name="Group 36"/>
          <p:cNvGrpSpPr/>
          <p:nvPr/>
        </p:nvGrpSpPr>
        <p:grpSpPr>
          <a:xfrm>
            <a:off x="8409960" y="3312360"/>
            <a:ext cx="326700" cy="473580"/>
            <a:chOff x="0" y="0"/>
            <a:chExt cx="435600" cy="631440"/>
          </a:xfrm>
        </p:grpSpPr>
        <p:sp>
          <p:nvSpPr>
            <p:cNvPr id="37" name="Freeform 37"/>
            <p:cNvSpPr/>
            <p:nvPr/>
          </p:nvSpPr>
          <p:spPr>
            <a:xfrm>
              <a:off x="0" y="0"/>
              <a:ext cx="435610" cy="631444"/>
            </a:xfrm>
            <a:custGeom>
              <a:avLst/>
              <a:gdLst/>
              <a:ahLst/>
              <a:cxnLst/>
              <a:rect l="l" t="t" r="r" b="b"/>
              <a:pathLst>
                <a:path w="435610" h="631444">
                  <a:moveTo>
                    <a:pt x="8001" y="65786"/>
                  </a:moveTo>
                  <a:cubicBezTo>
                    <a:pt x="51816" y="241046"/>
                    <a:pt x="93472" y="416306"/>
                    <a:pt x="137287" y="589661"/>
                  </a:cubicBezTo>
                  <a:cubicBezTo>
                    <a:pt x="145288" y="627507"/>
                    <a:pt x="199009" y="631444"/>
                    <a:pt x="216789" y="601599"/>
                  </a:cubicBezTo>
                  <a:cubicBezTo>
                    <a:pt x="288417" y="482092"/>
                    <a:pt x="358013" y="364617"/>
                    <a:pt x="429641" y="247015"/>
                  </a:cubicBezTo>
                  <a:cubicBezTo>
                    <a:pt x="433578" y="239014"/>
                    <a:pt x="435610" y="231140"/>
                    <a:pt x="435610" y="223139"/>
                  </a:cubicBezTo>
                  <a:cubicBezTo>
                    <a:pt x="435610" y="209169"/>
                    <a:pt x="429641" y="195199"/>
                    <a:pt x="413766" y="187325"/>
                  </a:cubicBezTo>
                  <a:cubicBezTo>
                    <a:pt x="300355" y="129413"/>
                    <a:pt x="186944" y="73660"/>
                    <a:pt x="73533" y="15875"/>
                  </a:cubicBezTo>
                  <a:cubicBezTo>
                    <a:pt x="39751" y="0"/>
                    <a:pt x="0" y="27940"/>
                    <a:pt x="8001" y="65786"/>
                  </a:cubicBezTo>
                  <a:close/>
                  <a:moveTo>
                    <a:pt x="105410" y="117475"/>
                  </a:moveTo>
                  <a:cubicBezTo>
                    <a:pt x="183007" y="157353"/>
                    <a:pt x="262509" y="197104"/>
                    <a:pt x="340106" y="234950"/>
                  </a:cubicBezTo>
                  <a:cubicBezTo>
                    <a:pt x="292354" y="316611"/>
                    <a:pt x="242697" y="400304"/>
                    <a:pt x="192913" y="481965"/>
                  </a:cubicBezTo>
                  <a:cubicBezTo>
                    <a:pt x="165100" y="360553"/>
                    <a:pt x="135255" y="239014"/>
                    <a:pt x="105410" y="117475"/>
                  </a:cubicBezTo>
                  <a:close/>
                </a:path>
              </a:pathLst>
            </a:custGeom>
            <a:solidFill>
              <a:srgbClr val="0070C0"/>
            </a:solidFill>
          </p:spPr>
        </p:sp>
      </p:grpSp>
      <p:grpSp>
        <p:nvGrpSpPr>
          <p:cNvPr id="38" name="Group 38"/>
          <p:cNvGrpSpPr/>
          <p:nvPr/>
        </p:nvGrpSpPr>
        <p:grpSpPr>
          <a:xfrm>
            <a:off x="8243100" y="3064500"/>
            <a:ext cx="61560" cy="210600"/>
            <a:chOff x="0" y="0"/>
            <a:chExt cx="82080" cy="280800"/>
          </a:xfrm>
        </p:grpSpPr>
        <p:sp>
          <p:nvSpPr>
            <p:cNvPr id="39" name="Freeform 39"/>
            <p:cNvSpPr/>
            <p:nvPr/>
          </p:nvSpPr>
          <p:spPr>
            <a:xfrm>
              <a:off x="0" y="0"/>
              <a:ext cx="82042" cy="280797"/>
            </a:xfrm>
            <a:custGeom>
              <a:avLst/>
              <a:gdLst/>
              <a:ahLst/>
              <a:cxnLst/>
              <a:rect l="l" t="t" r="r" b="b"/>
              <a:pathLst>
                <a:path w="82042" h="280797">
                  <a:moveTo>
                    <a:pt x="40005" y="280797"/>
                  </a:moveTo>
                  <a:cubicBezTo>
                    <a:pt x="64008" y="280797"/>
                    <a:pt x="82042" y="262890"/>
                    <a:pt x="82042" y="240919"/>
                  </a:cubicBezTo>
                  <a:cubicBezTo>
                    <a:pt x="82042" y="39751"/>
                    <a:pt x="82042" y="39751"/>
                    <a:pt x="82042" y="39751"/>
                  </a:cubicBezTo>
                  <a:cubicBezTo>
                    <a:pt x="82042" y="17907"/>
                    <a:pt x="64008" y="0"/>
                    <a:pt x="40005" y="0"/>
                  </a:cubicBezTo>
                  <a:cubicBezTo>
                    <a:pt x="18034" y="0"/>
                    <a:pt x="0" y="17907"/>
                    <a:pt x="0" y="39878"/>
                  </a:cubicBezTo>
                  <a:cubicBezTo>
                    <a:pt x="0" y="240919"/>
                    <a:pt x="0" y="240919"/>
                    <a:pt x="0" y="240919"/>
                  </a:cubicBezTo>
                  <a:cubicBezTo>
                    <a:pt x="0" y="262763"/>
                    <a:pt x="18034" y="280797"/>
                    <a:pt x="40005" y="280797"/>
                  </a:cubicBezTo>
                  <a:close/>
                </a:path>
              </a:pathLst>
            </a:custGeom>
            <a:solidFill>
              <a:srgbClr val="0070C0"/>
            </a:solidFill>
          </p:spPr>
        </p:sp>
      </p:grpSp>
      <p:grpSp>
        <p:nvGrpSpPr>
          <p:cNvPr id="40" name="Group 40"/>
          <p:cNvGrpSpPr/>
          <p:nvPr/>
        </p:nvGrpSpPr>
        <p:grpSpPr>
          <a:xfrm>
            <a:off x="8098920" y="3064500"/>
            <a:ext cx="205740" cy="59400"/>
            <a:chOff x="0" y="0"/>
            <a:chExt cx="274320" cy="79200"/>
          </a:xfrm>
        </p:grpSpPr>
        <p:sp>
          <p:nvSpPr>
            <p:cNvPr id="41" name="Freeform 41"/>
            <p:cNvSpPr/>
            <p:nvPr/>
          </p:nvSpPr>
          <p:spPr>
            <a:xfrm>
              <a:off x="0" y="0"/>
              <a:ext cx="274447" cy="79248"/>
            </a:xfrm>
            <a:custGeom>
              <a:avLst/>
              <a:gdLst/>
              <a:ahLst/>
              <a:cxnLst/>
              <a:rect l="l" t="t" r="r" b="b"/>
              <a:pathLst>
                <a:path w="274447" h="79248">
                  <a:moveTo>
                    <a:pt x="274320" y="39624"/>
                  </a:moveTo>
                  <a:cubicBezTo>
                    <a:pt x="274320" y="17780"/>
                    <a:pt x="256413" y="0"/>
                    <a:pt x="232537" y="0"/>
                  </a:cubicBezTo>
                  <a:cubicBezTo>
                    <a:pt x="41783" y="0"/>
                    <a:pt x="41783" y="0"/>
                    <a:pt x="41783" y="0"/>
                  </a:cubicBezTo>
                  <a:cubicBezTo>
                    <a:pt x="19939" y="0"/>
                    <a:pt x="0" y="17780"/>
                    <a:pt x="0" y="39624"/>
                  </a:cubicBezTo>
                  <a:cubicBezTo>
                    <a:pt x="0" y="61341"/>
                    <a:pt x="19939" y="79248"/>
                    <a:pt x="41783" y="79248"/>
                  </a:cubicBezTo>
                  <a:cubicBezTo>
                    <a:pt x="232664" y="79248"/>
                    <a:pt x="232664" y="79248"/>
                    <a:pt x="232664" y="79248"/>
                  </a:cubicBezTo>
                  <a:cubicBezTo>
                    <a:pt x="256540" y="79248"/>
                    <a:pt x="274447" y="61468"/>
                    <a:pt x="274447" y="39624"/>
                  </a:cubicBezTo>
                  <a:close/>
                </a:path>
              </a:pathLst>
            </a:custGeom>
            <a:solidFill>
              <a:srgbClr val="0070C0"/>
            </a:solidFill>
          </p:spPr>
        </p:sp>
      </p:grpSp>
      <p:grpSp>
        <p:nvGrpSpPr>
          <p:cNvPr id="42" name="Group 42"/>
          <p:cNvGrpSpPr/>
          <p:nvPr/>
        </p:nvGrpSpPr>
        <p:grpSpPr>
          <a:xfrm>
            <a:off x="8089200" y="3060180"/>
            <a:ext cx="146340" cy="70200"/>
            <a:chOff x="0" y="0"/>
            <a:chExt cx="195120" cy="93600"/>
          </a:xfrm>
        </p:grpSpPr>
        <p:sp>
          <p:nvSpPr>
            <p:cNvPr id="43" name="Freeform 43"/>
            <p:cNvSpPr/>
            <p:nvPr/>
          </p:nvSpPr>
          <p:spPr>
            <a:xfrm>
              <a:off x="0" y="0"/>
              <a:ext cx="195072" cy="93599"/>
            </a:xfrm>
            <a:custGeom>
              <a:avLst/>
              <a:gdLst/>
              <a:ahLst/>
              <a:cxnLst/>
              <a:rect l="l" t="t" r="r" b="b"/>
              <a:pathLst>
                <a:path w="195072" h="93599">
                  <a:moveTo>
                    <a:pt x="143383" y="45847"/>
                  </a:moveTo>
                  <a:cubicBezTo>
                    <a:pt x="143383" y="11938"/>
                    <a:pt x="195072" y="0"/>
                    <a:pt x="169291" y="0"/>
                  </a:cubicBezTo>
                  <a:cubicBezTo>
                    <a:pt x="47752" y="0"/>
                    <a:pt x="47752" y="0"/>
                    <a:pt x="47752" y="0"/>
                  </a:cubicBezTo>
                  <a:cubicBezTo>
                    <a:pt x="19939" y="0"/>
                    <a:pt x="0" y="19939"/>
                    <a:pt x="0" y="45847"/>
                  </a:cubicBezTo>
                  <a:cubicBezTo>
                    <a:pt x="0" y="71755"/>
                    <a:pt x="19939" y="93599"/>
                    <a:pt x="47752" y="93599"/>
                  </a:cubicBezTo>
                  <a:cubicBezTo>
                    <a:pt x="169164" y="93599"/>
                    <a:pt x="169164" y="93599"/>
                    <a:pt x="169164" y="93599"/>
                  </a:cubicBezTo>
                  <a:cubicBezTo>
                    <a:pt x="195072" y="93599"/>
                    <a:pt x="143256" y="79629"/>
                    <a:pt x="143256" y="45847"/>
                  </a:cubicBezTo>
                  <a:close/>
                </a:path>
              </a:pathLst>
            </a:custGeom>
            <a:solidFill>
              <a:srgbClr val="0070C0"/>
            </a:solidFill>
          </p:spPr>
        </p:sp>
      </p:grpSp>
      <p:grpSp>
        <p:nvGrpSpPr>
          <p:cNvPr id="44" name="Group 44"/>
          <p:cNvGrpSpPr/>
          <p:nvPr/>
        </p:nvGrpSpPr>
        <p:grpSpPr>
          <a:xfrm>
            <a:off x="8845740" y="3457080"/>
            <a:ext cx="387720" cy="381780"/>
            <a:chOff x="0" y="0"/>
            <a:chExt cx="516960" cy="509040"/>
          </a:xfrm>
        </p:grpSpPr>
        <p:sp>
          <p:nvSpPr>
            <p:cNvPr id="45" name="Freeform 45"/>
            <p:cNvSpPr/>
            <p:nvPr/>
          </p:nvSpPr>
          <p:spPr>
            <a:xfrm>
              <a:off x="0" y="0"/>
              <a:ext cx="0" cy="0"/>
            </a:xfrm>
            <a:custGeom>
              <a:avLst/>
              <a:gdLst/>
              <a:ahLst/>
              <a:cxnLst/>
              <a:rect l="l" t="t" r="r" b="b"/>
              <a:pathLst>
                <a:path/>
              </a:pathLst>
            </a:custGeom>
            <a:solidFill>
              <a:srgbClr val="0070C0"/>
            </a:solidFill>
          </p:spPr>
        </p:sp>
      </p:grpSp>
      <p:grpSp>
        <p:nvGrpSpPr>
          <p:cNvPr id="46" name="Group 46"/>
          <p:cNvGrpSpPr/>
          <p:nvPr/>
        </p:nvGrpSpPr>
        <p:grpSpPr>
          <a:xfrm>
            <a:off x="8893260" y="3487320"/>
            <a:ext cx="292140" cy="156600"/>
            <a:chOff x="0" y="0"/>
            <a:chExt cx="389520" cy="208800"/>
          </a:xfrm>
        </p:grpSpPr>
        <p:sp>
          <p:nvSpPr>
            <p:cNvPr id="47" name="Freeform 47"/>
            <p:cNvSpPr/>
            <p:nvPr/>
          </p:nvSpPr>
          <p:spPr>
            <a:xfrm>
              <a:off x="0" y="0"/>
              <a:ext cx="389509" cy="208788"/>
            </a:xfrm>
            <a:custGeom>
              <a:avLst/>
              <a:gdLst/>
              <a:ahLst/>
              <a:cxnLst/>
              <a:rect l="l" t="t" r="r" b="b"/>
              <a:pathLst>
                <a:path w="389509" h="208788">
                  <a:moveTo>
                    <a:pt x="194818" y="33782"/>
                  </a:moveTo>
                  <a:cubicBezTo>
                    <a:pt x="93345" y="33782"/>
                    <a:pt x="9906" y="109347"/>
                    <a:pt x="0" y="208788"/>
                  </a:cubicBezTo>
                  <a:cubicBezTo>
                    <a:pt x="0" y="202819"/>
                    <a:pt x="0" y="196850"/>
                    <a:pt x="0" y="190881"/>
                  </a:cubicBezTo>
                  <a:cubicBezTo>
                    <a:pt x="0" y="85471"/>
                    <a:pt x="87503" y="0"/>
                    <a:pt x="194818" y="0"/>
                  </a:cubicBezTo>
                  <a:cubicBezTo>
                    <a:pt x="302133" y="0"/>
                    <a:pt x="389509" y="85471"/>
                    <a:pt x="389509" y="190881"/>
                  </a:cubicBezTo>
                  <a:cubicBezTo>
                    <a:pt x="389509" y="196850"/>
                    <a:pt x="389509" y="202819"/>
                    <a:pt x="389509" y="208788"/>
                  </a:cubicBezTo>
                  <a:cubicBezTo>
                    <a:pt x="379603" y="109347"/>
                    <a:pt x="296164" y="33782"/>
                    <a:pt x="194691" y="33782"/>
                  </a:cubicBezTo>
                  <a:close/>
                </a:path>
              </a:pathLst>
            </a:custGeom>
            <a:solidFill>
              <a:srgbClr val="0070C0"/>
            </a:solidFill>
          </p:spPr>
        </p:sp>
      </p:grpSp>
      <p:grpSp>
        <p:nvGrpSpPr>
          <p:cNvPr id="48" name="Group 48"/>
          <p:cNvGrpSpPr/>
          <p:nvPr/>
        </p:nvGrpSpPr>
        <p:grpSpPr>
          <a:xfrm>
            <a:off x="8927820" y="3538080"/>
            <a:ext cx="223020" cy="220860"/>
            <a:chOff x="0" y="0"/>
            <a:chExt cx="297360" cy="294480"/>
          </a:xfrm>
        </p:grpSpPr>
        <p:sp>
          <p:nvSpPr>
            <p:cNvPr id="49" name="Freeform 49"/>
            <p:cNvSpPr/>
            <p:nvPr/>
          </p:nvSpPr>
          <p:spPr>
            <a:xfrm>
              <a:off x="0" y="0"/>
              <a:ext cx="0" cy="0"/>
            </a:xfrm>
            <a:custGeom>
              <a:avLst/>
              <a:gdLst/>
              <a:ahLst/>
              <a:cxnLst/>
              <a:rect l="l" t="t" r="r" b="b"/>
              <a:pathLst>
                <a:path/>
              </a:pathLst>
            </a:custGeom>
            <a:solidFill>
              <a:srgbClr val="0070C0"/>
            </a:solidFill>
          </p:spPr>
        </p:sp>
      </p:grpSp>
      <p:grpSp>
        <p:nvGrpSpPr>
          <p:cNvPr id="50" name="Group 50"/>
          <p:cNvGrpSpPr/>
          <p:nvPr/>
        </p:nvGrpSpPr>
        <p:grpSpPr>
          <a:xfrm>
            <a:off x="8940780" y="3538080"/>
            <a:ext cx="210060" cy="174420"/>
            <a:chOff x="0" y="0"/>
            <a:chExt cx="280080" cy="232560"/>
          </a:xfrm>
        </p:grpSpPr>
        <p:sp>
          <p:nvSpPr>
            <p:cNvPr id="51" name="Freeform 51"/>
            <p:cNvSpPr/>
            <p:nvPr/>
          </p:nvSpPr>
          <p:spPr>
            <a:xfrm>
              <a:off x="0" y="0"/>
              <a:ext cx="280035" cy="232537"/>
            </a:xfrm>
            <a:custGeom>
              <a:avLst/>
              <a:gdLst/>
              <a:ahLst/>
              <a:cxnLst/>
              <a:rect l="l" t="t" r="r" b="b"/>
              <a:pathLst>
                <a:path w="280035" h="232537">
                  <a:moveTo>
                    <a:pt x="270129" y="162941"/>
                  </a:moveTo>
                  <a:cubicBezTo>
                    <a:pt x="270129" y="81407"/>
                    <a:pt x="204597" y="15875"/>
                    <a:pt x="123190" y="15875"/>
                  </a:cubicBezTo>
                  <a:cubicBezTo>
                    <a:pt x="71501" y="15875"/>
                    <a:pt x="27813" y="39751"/>
                    <a:pt x="0" y="77470"/>
                  </a:cubicBezTo>
                  <a:cubicBezTo>
                    <a:pt x="25781" y="31750"/>
                    <a:pt x="75438" y="0"/>
                    <a:pt x="131064" y="0"/>
                  </a:cubicBezTo>
                  <a:cubicBezTo>
                    <a:pt x="214503" y="0"/>
                    <a:pt x="280035" y="65532"/>
                    <a:pt x="280035" y="147066"/>
                  </a:cubicBezTo>
                  <a:cubicBezTo>
                    <a:pt x="280035" y="178816"/>
                    <a:pt x="270129" y="208661"/>
                    <a:pt x="252222" y="232537"/>
                  </a:cubicBezTo>
                  <a:cubicBezTo>
                    <a:pt x="264160" y="210693"/>
                    <a:pt x="270129" y="186817"/>
                    <a:pt x="270129" y="162941"/>
                  </a:cubicBezTo>
                  <a:close/>
                </a:path>
              </a:pathLst>
            </a:custGeom>
            <a:solidFill>
              <a:srgbClr val="0070C0"/>
            </a:solidFill>
          </p:spPr>
        </p:sp>
      </p:grpSp>
      <p:grpSp>
        <p:nvGrpSpPr>
          <p:cNvPr id="52" name="Group 52"/>
          <p:cNvGrpSpPr/>
          <p:nvPr/>
        </p:nvGrpSpPr>
        <p:grpSpPr>
          <a:xfrm>
            <a:off x="8927820" y="3585600"/>
            <a:ext cx="210060" cy="173340"/>
            <a:chOff x="0" y="0"/>
            <a:chExt cx="280080" cy="231120"/>
          </a:xfrm>
        </p:grpSpPr>
        <p:sp>
          <p:nvSpPr>
            <p:cNvPr id="53" name="Freeform 53"/>
            <p:cNvSpPr/>
            <p:nvPr/>
          </p:nvSpPr>
          <p:spPr>
            <a:xfrm>
              <a:off x="0" y="0"/>
              <a:ext cx="280035" cy="231140"/>
            </a:xfrm>
            <a:custGeom>
              <a:avLst/>
              <a:gdLst/>
              <a:ahLst/>
              <a:cxnLst/>
              <a:rect l="l" t="t" r="r" b="b"/>
              <a:pathLst>
                <a:path w="280035" h="231140">
                  <a:moveTo>
                    <a:pt x="9906" y="69723"/>
                  </a:moveTo>
                  <a:cubicBezTo>
                    <a:pt x="9906" y="149479"/>
                    <a:pt x="75438" y="217170"/>
                    <a:pt x="158877" y="217170"/>
                  </a:cubicBezTo>
                  <a:cubicBezTo>
                    <a:pt x="208534" y="217170"/>
                    <a:pt x="252222" y="191262"/>
                    <a:pt x="280035" y="153416"/>
                  </a:cubicBezTo>
                  <a:cubicBezTo>
                    <a:pt x="254254" y="199263"/>
                    <a:pt x="204597" y="231140"/>
                    <a:pt x="148971" y="231140"/>
                  </a:cubicBezTo>
                  <a:cubicBezTo>
                    <a:pt x="67564" y="231140"/>
                    <a:pt x="0" y="165354"/>
                    <a:pt x="0" y="83693"/>
                  </a:cubicBezTo>
                  <a:cubicBezTo>
                    <a:pt x="0" y="51816"/>
                    <a:pt x="9906" y="23876"/>
                    <a:pt x="27813" y="0"/>
                  </a:cubicBezTo>
                  <a:cubicBezTo>
                    <a:pt x="15875" y="19939"/>
                    <a:pt x="9906" y="43815"/>
                    <a:pt x="9906" y="69723"/>
                  </a:cubicBezTo>
                  <a:close/>
                </a:path>
              </a:pathLst>
            </a:custGeom>
            <a:solidFill>
              <a:srgbClr val="0070C0"/>
            </a:solidFill>
          </p:spPr>
        </p:sp>
      </p:grpSp>
      <p:grpSp>
        <p:nvGrpSpPr>
          <p:cNvPr id="54" name="Group 54"/>
          <p:cNvGrpSpPr/>
          <p:nvPr/>
        </p:nvGrpSpPr>
        <p:grpSpPr>
          <a:xfrm>
            <a:off x="8999100" y="3609900"/>
            <a:ext cx="80460" cy="77760"/>
            <a:chOff x="0" y="0"/>
            <a:chExt cx="107280" cy="103680"/>
          </a:xfrm>
        </p:grpSpPr>
        <p:sp>
          <p:nvSpPr>
            <p:cNvPr id="55" name="Freeform 55"/>
            <p:cNvSpPr/>
            <p:nvPr/>
          </p:nvSpPr>
          <p:spPr>
            <a:xfrm>
              <a:off x="0" y="0"/>
              <a:ext cx="0" cy="0"/>
            </a:xfrm>
            <a:custGeom>
              <a:avLst/>
              <a:gdLst/>
              <a:ahLst/>
              <a:cxnLst/>
              <a:rect l="l" t="t" r="r" b="b"/>
              <a:pathLst>
                <a:path/>
              </a:pathLst>
            </a:custGeom>
            <a:solidFill>
              <a:srgbClr val="0070C0"/>
            </a:solidFill>
          </p:spPr>
        </p:sp>
      </p:grpSp>
      <p:grpSp>
        <p:nvGrpSpPr>
          <p:cNvPr id="56" name="Group 56"/>
          <p:cNvGrpSpPr/>
          <p:nvPr/>
        </p:nvGrpSpPr>
        <p:grpSpPr>
          <a:xfrm>
            <a:off x="9021240" y="3559140"/>
            <a:ext cx="35640" cy="34560"/>
            <a:chOff x="0" y="0"/>
            <a:chExt cx="47520" cy="46080"/>
          </a:xfrm>
        </p:grpSpPr>
        <p:sp>
          <p:nvSpPr>
            <p:cNvPr id="57" name="Freeform 57"/>
            <p:cNvSpPr/>
            <p:nvPr/>
          </p:nvSpPr>
          <p:spPr>
            <a:xfrm>
              <a:off x="0" y="0"/>
              <a:ext cx="0" cy="0"/>
            </a:xfrm>
            <a:custGeom>
              <a:avLst/>
              <a:gdLst/>
              <a:ahLst/>
              <a:cxnLst/>
              <a:rect l="l" t="t" r="r" b="b"/>
              <a:pathLst>
                <a:path/>
              </a:pathLst>
            </a:custGeom>
            <a:solidFill>
              <a:srgbClr val="0070C0"/>
            </a:solidFill>
          </p:spPr>
        </p:sp>
      </p:grpSp>
      <p:grpSp>
        <p:nvGrpSpPr>
          <p:cNvPr id="58" name="Group 58"/>
          <p:cNvGrpSpPr/>
          <p:nvPr/>
        </p:nvGrpSpPr>
        <p:grpSpPr>
          <a:xfrm>
            <a:off x="9021240" y="3703860"/>
            <a:ext cx="35640" cy="35640"/>
            <a:chOff x="0" y="0"/>
            <a:chExt cx="47520" cy="47520"/>
          </a:xfrm>
        </p:grpSpPr>
        <p:sp>
          <p:nvSpPr>
            <p:cNvPr id="59" name="Freeform 59"/>
            <p:cNvSpPr/>
            <p:nvPr/>
          </p:nvSpPr>
          <p:spPr>
            <a:xfrm>
              <a:off x="0" y="0"/>
              <a:ext cx="0" cy="0"/>
            </a:xfrm>
            <a:custGeom>
              <a:avLst/>
              <a:gdLst/>
              <a:ahLst/>
              <a:cxnLst/>
              <a:rect l="l" t="t" r="r" b="b"/>
              <a:pathLst>
                <a:path/>
              </a:pathLst>
            </a:custGeom>
            <a:solidFill>
              <a:srgbClr val="0070C0"/>
            </a:solidFill>
          </p:spPr>
        </p:sp>
      </p:grpSp>
      <p:grpSp>
        <p:nvGrpSpPr>
          <p:cNvPr id="60" name="Group 60"/>
          <p:cNvGrpSpPr/>
          <p:nvPr/>
        </p:nvGrpSpPr>
        <p:grpSpPr>
          <a:xfrm>
            <a:off x="8948340" y="3630420"/>
            <a:ext cx="35640" cy="35640"/>
            <a:chOff x="0" y="0"/>
            <a:chExt cx="47520" cy="47520"/>
          </a:xfrm>
        </p:grpSpPr>
        <p:sp>
          <p:nvSpPr>
            <p:cNvPr id="61" name="Freeform 61"/>
            <p:cNvSpPr/>
            <p:nvPr/>
          </p:nvSpPr>
          <p:spPr>
            <a:xfrm>
              <a:off x="0" y="0"/>
              <a:ext cx="0" cy="0"/>
            </a:xfrm>
            <a:custGeom>
              <a:avLst/>
              <a:gdLst/>
              <a:ahLst/>
              <a:cxnLst/>
              <a:rect l="l" t="t" r="r" b="b"/>
              <a:pathLst>
                <a:path/>
              </a:pathLst>
            </a:custGeom>
            <a:solidFill>
              <a:srgbClr val="0070C0"/>
            </a:solidFill>
          </p:spPr>
        </p:sp>
      </p:grpSp>
      <p:grpSp>
        <p:nvGrpSpPr>
          <p:cNvPr id="62" name="Group 62"/>
          <p:cNvGrpSpPr/>
          <p:nvPr/>
        </p:nvGrpSpPr>
        <p:grpSpPr>
          <a:xfrm>
            <a:off x="9094680" y="3630420"/>
            <a:ext cx="35640" cy="35640"/>
            <a:chOff x="0" y="0"/>
            <a:chExt cx="47520" cy="47520"/>
          </a:xfrm>
        </p:grpSpPr>
        <p:sp>
          <p:nvSpPr>
            <p:cNvPr id="63" name="Freeform 63"/>
            <p:cNvSpPr/>
            <p:nvPr/>
          </p:nvSpPr>
          <p:spPr>
            <a:xfrm>
              <a:off x="0" y="0"/>
              <a:ext cx="0" cy="0"/>
            </a:xfrm>
            <a:custGeom>
              <a:avLst/>
              <a:gdLst/>
              <a:ahLst/>
              <a:cxnLst/>
              <a:rect l="l" t="t" r="r" b="b"/>
              <a:pathLst>
                <a:path/>
              </a:pathLst>
            </a:custGeom>
            <a:solidFill>
              <a:srgbClr val="0070C0"/>
            </a:solidFill>
          </p:spPr>
        </p:sp>
      </p:grpSp>
      <p:grpSp>
        <p:nvGrpSpPr>
          <p:cNvPr id="64" name="Group 64"/>
          <p:cNvGrpSpPr/>
          <p:nvPr/>
        </p:nvGrpSpPr>
        <p:grpSpPr>
          <a:xfrm>
            <a:off x="9072000" y="3578580"/>
            <a:ext cx="38880" cy="38880"/>
            <a:chOff x="0" y="0"/>
            <a:chExt cx="51840" cy="51840"/>
          </a:xfrm>
        </p:grpSpPr>
        <p:sp>
          <p:nvSpPr>
            <p:cNvPr id="65" name="Freeform 65"/>
            <p:cNvSpPr/>
            <p:nvPr/>
          </p:nvSpPr>
          <p:spPr>
            <a:xfrm>
              <a:off x="0" y="0"/>
              <a:ext cx="51816" cy="51816"/>
            </a:xfrm>
            <a:custGeom>
              <a:avLst/>
              <a:gdLst/>
              <a:ahLst/>
              <a:cxnLst/>
              <a:rect l="l" t="t" r="r" b="b"/>
              <a:pathLst>
                <a:path w="51816" h="51816">
                  <a:moveTo>
                    <a:pt x="8001" y="8001"/>
                  </a:moveTo>
                  <a:cubicBezTo>
                    <a:pt x="0" y="17907"/>
                    <a:pt x="0" y="33909"/>
                    <a:pt x="8001" y="41910"/>
                  </a:cubicBezTo>
                  <a:cubicBezTo>
                    <a:pt x="17907" y="51816"/>
                    <a:pt x="33909" y="51816"/>
                    <a:pt x="41910" y="41910"/>
                  </a:cubicBezTo>
                  <a:cubicBezTo>
                    <a:pt x="51816" y="33909"/>
                    <a:pt x="51816" y="18034"/>
                    <a:pt x="41910" y="8001"/>
                  </a:cubicBezTo>
                  <a:cubicBezTo>
                    <a:pt x="33909" y="0"/>
                    <a:pt x="17907" y="0"/>
                    <a:pt x="8001" y="8001"/>
                  </a:cubicBezTo>
                  <a:close/>
                </a:path>
              </a:pathLst>
            </a:custGeom>
            <a:solidFill>
              <a:srgbClr val="0070C0"/>
            </a:solidFill>
          </p:spPr>
        </p:sp>
      </p:grpSp>
      <p:grpSp>
        <p:nvGrpSpPr>
          <p:cNvPr id="66" name="Group 66"/>
          <p:cNvGrpSpPr/>
          <p:nvPr/>
        </p:nvGrpSpPr>
        <p:grpSpPr>
          <a:xfrm>
            <a:off x="8967780" y="3680100"/>
            <a:ext cx="38880" cy="38880"/>
            <a:chOff x="0" y="0"/>
            <a:chExt cx="51840" cy="51840"/>
          </a:xfrm>
        </p:grpSpPr>
        <p:sp>
          <p:nvSpPr>
            <p:cNvPr id="67" name="Freeform 67"/>
            <p:cNvSpPr/>
            <p:nvPr/>
          </p:nvSpPr>
          <p:spPr>
            <a:xfrm>
              <a:off x="0" y="0"/>
              <a:ext cx="51816" cy="51816"/>
            </a:xfrm>
            <a:custGeom>
              <a:avLst/>
              <a:gdLst/>
              <a:ahLst/>
              <a:cxnLst/>
              <a:rect l="l" t="t" r="r" b="b"/>
              <a:pathLst>
                <a:path w="51816" h="51816">
                  <a:moveTo>
                    <a:pt x="9906" y="9906"/>
                  </a:moveTo>
                  <a:cubicBezTo>
                    <a:pt x="0" y="19939"/>
                    <a:pt x="0" y="33909"/>
                    <a:pt x="9906" y="43815"/>
                  </a:cubicBezTo>
                  <a:cubicBezTo>
                    <a:pt x="17907" y="51816"/>
                    <a:pt x="33782" y="51816"/>
                    <a:pt x="43815" y="43815"/>
                  </a:cubicBezTo>
                  <a:cubicBezTo>
                    <a:pt x="51816" y="33909"/>
                    <a:pt x="51816" y="19939"/>
                    <a:pt x="43815" y="9906"/>
                  </a:cubicBezTo>
                  <a:cubicBezTo>
                    <a:pt x="33909" y="0"/>
                    <a:pt x="17907" y="0"/>
                    <a:pt x="9906" y="9906"/>
                  </a:cubicBezTo>
                  <a:close/>
                </a:path>
              </a:pathLst>
            </a:custGeom>
            <a:solidFill>
              <a:srgbClr val="0070C0"/>
            </a:solidFill>
          </p:spPr>
        </p:sp>
      </p:grpSp>
      <p:grpSp>
        <p:nvGrpSpPr>
          <p:cNvPr id="68" name="Group 68"/>
          <p:cNvGrpSpPr/>
          <p:nvPr/>
        </p:nvGrpSpPr>
        <p:grpSpPr>
          <a:xfrm>
            <a:off x="8967780" y="3578580"/>
            <a:ext cx="38880" cy="38880"/>
            <a:chOff x="0" y="0"/>
            <a:chExt cx="51840" cy="51840"/>
          </a:xfrm>
        </p:grpSpPr>
        <p:sp>
          <p:nvSpPr>
            <p:cNvPr id="69" name="Freeform 69"/>
            <p:cNvSpPr/>
            <p:nvPr/>
          </p:nvSpPr>
          <p:spPr>
            <a:xfrm>
              <a:off x="0" y="0"/>
              <a:ext cx="51816" cy="51816"/>
            </a:xfrm>
            <a:custGeom>
              <a:avLst/>
              <a:gdLst/>
              <a:ahLst/>
              <a:cxnLst/>
              <a:rect l="l" t="t" r="r" b="b"/>
              <a:pathLst>
                <a:path w="51816" h="51816">
                  <a:moveTo>
                    <a:pt x="9906" y="41910"/>
                  </a:moveTo>
                  <a:cubicBezTo>
                    <a:pt x="17907" y="51816"/>
                    <a:pt x="33782" y="51816"/>
                    <a:pt x="43815" y="41910"/>
                  </a:cubicBezTo>
                  <a:cubicBezTo>
                    <a:pt x="51816" y="33909"/>
                    <a:pt x="51816" y="18034"/>
                    <a:pt x="43815" y="8001"/>
                  </a:cubicBezTo>
                  <a:cubicBezTo>
                    <a:pt x="33909" y="0"/>
                    <a:pt x="17907" y="0"/>
                    <a:pt x="9906" y="8001"/>
                  </a:cubicBezTo>
                  <a:cubicBezTo>
                    <a:pt x="0" y="17907"/>
                    <a:pt x="0" y="33909"/>
                    <a:pt x="9906" y="41910"/>
                  </a:cubicBezTo>
                  <a:close/>
                </a:path>
              </a:pathLst>
            </a:custGeom>
            <a:solidFill>
              <a:srgbClr val="0070C0"/>
            </a:solidFill>
          </p:spPr>
        </p:sp>
      </p:grpSp>
      <p:grpSp>
        <p:nvGrpSpPr>
          <p:cNvPr id="70" name="Group 70"/>
          <p:cNvGrpSpPr/>
          <p:nvPr/>
        </p:nvGrpSpPr>
        <p:grpSpPr>
          <a:xfrm>
            <a:off x="9072000" y="3680100"/>
            <a:ext cx="38880" cy="38880"/>
            <a:chOff x="0" y="0"/>
            <a:chExt cx="51840" cy="51840"/>
          </a:xfrm>
        </p:grpSpPr>
        <p:sp>
          <p:nvSpPr>
            <p:cNvPr id="71" name="Freeform 71"/>
            <p:cNvSpPr/>
            <p:nvPr/>
          </p:nvSpPr>
          <p:spPr>
            <a:xfrm>
              <a:off x="0" y="0"/>
              <a:ext cx="51816" cy="51816"/>
            </a:xfrm>
            <a:custGeom>
              <a:avLst/>
              <a:gdLst/>
              <a:ahLst/>
              <a:cxnLst/>
              <a:rect l="l" t="t" r="r" b="b"/>
              <a:pathLst>
                <a:path w="51816" h="51816">
                  <a:moveTo>
                    <a:pt x="8001" y="43815"/>
                  </a:moveTo>
                  <a:cubicBezTo>
                    <a:pt x="17907" y="51816"/>
                    <a:pt x="33909" y="51816"/>
                    <a:pt x="41910" y="43815"/>
                  </a:cubicBezTo>
                  <a:cubicBezTo>
                    <a:pt x="51816" y="33909"/>
                    <a:pt x="51816" y="19939"/>
                    <a:pt x="41910" y="9906"/>
                  </a:cubicBezTo>
                  <a:cubicBezTo>
                    <a:pt x="33909" y="0"/>
                    <a:pt x="17907" y="0"/>
                    <a:pt x="8001" y="9906"/>
                  </a:cubicBezTo>
                  <a:cubicBezTo>
                    <a:pt x="0" y="19939"/>
                    <a:pt x="0" y="33909"/>
                    <a:pt x="8001" y="43815"/>
                  </a:cubicBezTo>
                  <a:close/>
                </a:path>
              </a:pathLst>
            </a:custGeom>
            <a:solidFill>
              <a:srgbClr val="0070C0"/>
            </a:solidFill>
          </p:spPr>
        </p:sp>
      </p:grpSp>
      <p:grpSp>
        <p:nvGrpSpPr>
          <p:cNvPr id="72" name="Group 72"/>
          <p:cNvGrpSpPr/>
          <p:nvPr/>
        </p:nvGrpSpPr>
        <p:grpSpPr>
          <a:xfrm>
            <a:off x="8326260" y="3103380"/>
            <a:ext cx="1148040" cy="59400"/>
            <a:chOff x="0" y="0"/>
            <a:chExt cx="1530720" cy="79200"/>
          </a:xfrm>
        </p:grpSpPr>
        <p:sp>
          <p:nvSpPr>
            <p:cNvPr id="73" name="Freeform 73"/>
            <p:cNvSpPr/>
            <p:nvPr/>
          </p:nvSpPr>
          <p:spPr>
            <a:xfrm>
              <a:off x="0" y="0"/>
              <a:ext cx="1530731" cy="79248"/>
            </a:xfrm>
            <a:custGeom>
              <a:avLst/>
              <a:gdLst/>
              <a:ahLst/>
              <a:cxnLst/>
              <a:rect l="l" t="t" r="r" b="b"/>
              <a:pathLst>
                <a:path w="1530731" h="79248">
                  <a:moveTo>
                    <a:pt x="0" y="39624"/>
                  </a:moveTo>
                  <a:cubicBezTo>
                    <a:pt x="0" y="61341"/>
                    <a:pt x="17907" y="79248"/>
                    <a:pt x="39751" y="79248"/>
                  </a:cubicBezTo>
                  <a:cubicBezTo>
                    <a:pt x="1490980" y="79248"/>
                    <a:pt x="1490980" y="79248"/>
                    <a:pt x="1490980" y="79248"/>
                  </a:cubicBezTo>
                  <a:cubicBezTo>
                    <a:pt x="1512824" y="79248"/>
                    <a:pt x="1530731" y="61468"/>
                    <a:pt x="1530731" y="39624"/>
                  </a:cubicBezTo>
                  <a:cubicBezTo>
                    <a:pt x="1530731" y="17907"/>
                    <a:pt x="1512824" y="0"/>
                    <a:pt x="1490980" y="0"/>
                  </a:cubicBezTo>
                  <a:cubicBezTo>
                    <a:pt x="39751" y="0"/>
                    <a:pt x="39751" y="0"/>
                    <a:pt x="39751" y="0"/>
                  </a:cubicBezTo>
                  <a:cubicBezTo>
                    <a:pt x="17907" y="0"/>
                    <a:pt x="0" y="17780"/>
                    <a:pt x="0" y="39624"/>
                  </a:cubicBezTo>
                  <a:close/>
                </a:path>
              </a:pathLst>
            </a:custGeom>
            <a:solidFill>
              <a:srgbClr val="0070C0"/>
            </a:solidFill>
          </p:spPr>
        </p:sp>
      </p:grpSp>
      <p:grpSp>
        <p:nvGrpSpPr>
          <p:cNvPr id="74" name="Group 74"/>
          <p:cNvGrpSpPr/>
          <p:nvPr/>
        </p:nvGrpSpPr>
        <p:grpSpPr>
          <a:xfrm>
            <a:off x="6067440" y="5911380"/>
            <a:ext cx="356940" cy="288360"/>
            <a:chOff x="0" y="0"/>
            <a:chExt cx="475920" cy="384480"/>
          </a:xfrm>
        </p:grpSpPr>
        <p:sp>
          <p:nvSpPr>
            <p:cNvPr id="75" name="Freeform 7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0070C0"/>
            </a:solidFill>
          </p:spPr>
        </p:sp>
      </p:grpSp>
      <p:grpSp>
        <p:nvGrpSpPr>
          <p:cNvPr id="76" name="Group 76"/>
          <p:cNvGrpSpPr/>
          <p:nvPr/>
        </p:nvGrpSpPr>
        <p:grpSpPr>
          <a:xfrm>
            <a:off x="6067440" y="5961060"/>
            <a:ext cx="280800" cy="187920"/>
            <a:chOff x="0" y="0"/>
            <a:chExt cx="374400" cy="250560"/>
          </a:xfrm>
        </p:grpSpPr>
        <p:sp>
          <p:nvSpPr>
            <p:cNvPr id="77" name="Freeform 7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0070C0"/>
            </a:solidFill>
          </p:spPr>
        </p:sp>
      </p:grpSp>
      <p:grpSp>
        <p:nvGrpSpPr>
          <p:cNvPr id="78" name="Group 78"/>
          <p:cNvGrpSpPr/>
          <p:nvPr/>
        </p:nvGrpSpPr>
        <p:grpSpPr>
          <a:xfrm>
            <a:off x="6067440" y="5911380"/>
            <a:ext cx="356940" cy="50220"/>
            <a:chOff x="0" y="0"/>
            <a:chExt cx="475920" cy="66960"/>
          </a:xfrm>
        </p:grpSpPr>
        <p:sp>
          <p:nvSpPr>
            <p:cNvPr id="79" name="Freeform 7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0070C0"/>
            </a:solidFill>
          </p:spPr>
        </p:sp>
      </p:grpSp>
      <p:grpSp>
        <p:nvGrpSpPr>
          <p:cNvPr id="80" name="Group 80"/>
          <p:cNvGrpSpPr/>
          <p:nvPr/>
        </p:nvGrpSpPr>
        <p:grpSpPr>
          <a:xfrm>
            <a:off x="6067440" y="6149520"/>
            <a:ext cx="356940" cy="50220"/>
            <a:chOff x="0" y="0"/>
            <a:chExt cx="475920" cy="66960"/>
          </a:xfrm>
        </p:grpSpPr>
        <p:sp>
          <p:nvSpPr>
            <p:cNvPr id="81" name="Freeform 8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0070C0"/>
            </a:solidFill>
          </p:spPr>
        </p:sp>
      </p:grpSp>
      <p:grpSp>
        <p:nvGrpSpPr>
          <p:cNvPr id="82" name="Group 82"/>
          <p:cNvGrpSpPr/>
          <p:nvPr/>
        </p:nvGrpSpPr>
        <p:grpSpPr>
          <a:xfrm>
            <a:off x="6501060" y="5911380"/>
            <a:ext cx="659340" cy="288360"/>
            <a:chOff x="0" y="0"/>
            <a:chExt cx="879120" cy="384480"/>
          </a:xfrm>
        </p:grpSpPr>
        <p:sp>
          <p:nvSpPr>
            <p:cNvPr id="83" name="Freeform 8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0070C0"/>
            </a:solidFill>
          </p:spPr>
        </p:sp>
      </p:grpSp>
      <p:grpSp>
        <p:nvGrpSpPr>
          <p:cNvPr id="84" name="Group 84"/>
          <p:cNvGrpSpPr/>
          <p:nvPr/>
        </p:nvGrpSpPr>
        <p:grpSpPr>
          <a:xfrm>
            <a:off x="6577200" y="5961060"/>
            <a:ext cx="507060" cy="187920"/>
            <a:chOff x="0" y="0"/>
            <a:chExt cx="676080" cy="250560"/>
          </a:xfrm>
        </p:grpSpPr>
        <p:sp>
          <p:nvSpPr>
            <p:cNvPr id="85" name="Freeform 8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0070C0"/>
            </a:solidFill>
          </p:spPr>
        </p:sp>
      </p:grpSp>
      <p:grpSp>
        <p:nvGrpSpPr>
          <p:cNvPr id="86" name="Group 86"/>
          <p:cNvGrpSpPr/>
          <p:nvPr/>
        </p:nvGrpSpPr>
        <p:grpSpPr>
          <a:xfrm>
            <a:off x="6501060" y="5911380"/>
            <a:ext cx="659340" cy="50220"/>
            <a:chOff x="0" y="0"/>
            <a:chExt cx="879120" cy="66960"/>
          </a:xfrm>
        </p:grpSpPr>
        <p:sp>
          <p:nvSpPr>
            <p:cNvPr id="87" name="Freeform 8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0070C0"/>
            </a:solidFill>
          </p:spPr>
        </p:sp>
      </p:grpSp>
      <p:grpSp>
        <p:nvGrpSpPr>
          <p:cNvPr id="88" name="Group 88"/>
          <p:cNvGrpSpPr/>
          <p:nvPr/>
        </p:nvGrpSpPr>
        <p:grpSpPr>
          <a:xfrm>
            <a:off x="6501060" y="6149520"/>
            <a:ext cx="659340" cy="50220"/>
            <a:chOff x="0" y="0"/>
            <a:chExt cx="879120" cy="66960"/>
          </a:xfrm>
        </p:grpSpPr>
        <p:sp>
          <p:nvSpPr>
            <p:cNvPr id="89" name="Freeform 8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0070C0"/>
            </a:solidFill>
          </p:spPr>
        </p:sp>
      </p:grpSp>
      <p:grpSp>
        <p:nvGrpSpPr>
          <p:cNvPr id="90" name="Group 90"/>
          <p:cNvGrpSpPr/>
          <p:nvPr/>
        </p:nvGrpSpPr>
        <p:grpSpPr>
          <a:xfrm>
            <a:off x="7239240" y="5911380"/>
            <a:ext cx="340740" cy="288360"/>
            <a:chOff x="0" y="0"/>
            <a:chExt cx="454320" cy="384480"/>
          </a:xfrm>
        </p:grpSpPr>
        <p:sp>
          <p:nvSpPr>
            <p:cNvPr id="91" name="Freeform 9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0070C0"/>
            </a:solidFill>
          </p:spPr>
        </p:sp>
      </p:grpSp>
      <p:grpSp>
        <p:nvGrpSpPr>
          <p:cNvPr id="92" name="Group 92"/>
          <p:cNvGrpSpPr/>
          <p:nvPr/>
        </p:nvGrpSpPr>
        <p:grpSpPr>
          <a:xfrm>
            <a:off x="7315380" y="5961060"/>
            <a:ext cx="264060" cy="187920"/>
            <a:chOff x="0" y="0"/>
            <a:chExt cx="352080" cy="250560"/>
          </a:xfrm>
        </p:grpSpPr>
        <p:sp>
          <p:nvSpPr>
            <p:cNvPr id="93" name="Freeform 9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0070C0"/>
            </a:solidFill>
          </p:spPr>
        </p:sp>
      </p:grpSp>
      <p:grpSp>
        <p:nvGrpSpPr>
          <p:cNvPr id="94" name="Group 94"/>
          <p:cNvGrpSpPr/>
          <p:nvPr/>
        </p:nvGrpSpPr>
        <p:grpSpPr>
          <a:xfrm>
            <a:off x="7239240" y="5911380"/>
            <a:ext cx="340740" cy="50220"/>
            <a:chOff x="0" y="0"/>
            <a:chExt cx="454320" cy="66960"/>
          </a:xfrm>
        </p:grpSpPr>
        <p:sp>
          <p:nvSpPr>
            <p:cNvPr id="95" name="Freeform 9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0070C0"/>
            </a:solidFill>
          </p:spPr>
        </p:sp>
      </p:grpSp>
      <p:grpSp>
        <p:nvGrpSpPr>
          <p:cNvPr id="96" name="Group 96"/>
          <p:cNvGrpSpPr/>
          <p:nvPr/>
        </p:nvGrpSpPr>
        <p:grpSpPr>
          <a:xfrm>
            <a:off x="7239240" y="6149520"/>
            <a:ext cx="340740" cy="50220"/>
            <a:chOff x="0" y="0"/>
            <a:chExt cx="454320" cy="66960"/>
          </a:xfrm>
        </p:grpSpPr>
        <p:sp>
          <p:nvSpPr>
            <p:cNvPr id="97" name="Freeform 9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0070C0"/>
            </a:solidFill>
          </p:spPr>
        </p:sp>
      </p:grpSp>
      <p:grpSp>
        <p:nvGrpSpPr>
          <p:cNvPr id="98" name="Group 98"/>
          <p:cNvGrpSpPr/>
          <p:nvPr/>
        </p:nvGrpSpPr>
        <p:grpSpPr>
          <a:xfrm>
            <a:off x="6133860" y="5542020"/>
            <a:ext cx="657180" cy="290520"/>
            <a:chOff x="0" y="0"/>
            <a:chExt cx="876240" cy="387360"/>
          </a:xfrm>
        </p:grpSpPr>
        <p:sp>
          <p:nvSpPr>
            <p:cNvPr id="99" name="Freeform 99"/>
            <p:cNvSpPr/>
            <p:nvPr/>
          </p:nvSpPr>
          <p:spPr>
            <a:xfrm>
              <a:off x="0" y="0"/>
              <a:ext cx="876300" cy="387350"/>
            </a:xfrm>
            <a:custGeom>
              <a:avLst/>
              <a:gdLst/>
              <a:ahLst/>
              <a:cxnLst/>
              <a:rect l="l" t="t" r="r" b="b"/>
              <a:pathLst>
                <a:path w="876300" h="387350">
                  <a:moveTo>
                    <a:pt x="0" y="0"/>
                  </a:moveTo>
                  <a:lnTo>
                    <a:pt x="876300" y="0"/>
                  </a:lnTo>
                  <a:lnTo>
                    <a:pt x="876300" y="387350"/>
                  </a:lnTo>
                  <a:lnTo>
                    <a:pt x="0" y="387350"/>
                  </a:lnTo>
                  <a:close/>
                </a:path>
              </a:pathLst>
            </a:custGeom>
            <a:solidFill>
              <a:srgbClr val="0070C0"/>
            </a:solidFill>
          </p:spPr>
        </p:sp>
      </p:grpSp>
      <p:grpSp>
        <p:nvGrpSpPr>
          <p:cNvPr id="100" name="Group 100"/>
          <p:cNvGrpSpPr/>
          <p:nvPr/>
        </p:nvGrpSpPr>
        <p:grpSpPr>
          <a:xfrm>
            <a:off x="6207840" y="5592240"/>
            <a:ext cx="507060" cy="190620"/>
            <a:chOff x="0" y="0"/>
            <a:chExt cx="676080" cy="254160"/>
          </a:xfrm>
        </p:grpSpPr>
        <p:sp>
          <p:nvSpPr>
            <p:cNvPr id="101" name="Freeform 101"/>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0070C0"/>
            </a:solidFill>
          </p:spPr>
        </p:sp>
      </p:grpSp>
      <p:grpSp>
        <p:nvGrpSpPr>
          <p:cNvPr id="102" name="Group 102"/>
          <p:cNvGrpSpPr/>
          <p:nvPr/>
        </p:nvGrpSpPr>
        <p:grpSpPr>
          <a:xfrm>
            <a:off x="6133860" y="5542020"/>
            <a:ext cx="657180" cy="50220"/>
            <a:chOff x="0" y="0"/>
            <a:chExt cx="876240" cy="66960"/>
          </a:xfrm>
        </p:grpSpPr>
        <p:sp>
          <p:nvSpPr>
            <p:cNvPr id="103" name="Freeform 103"/>
            <p:cNvSpPr/>
            <p:nvPr/>
          </p:nvSpPr>
          <p:spPr>
            <a:xfrm>
              <a:off x="0" y="0"/>
              <a:ext cx="876300" cy="66929"/>
            </a:xfrm>
            <a:custGeom>
              <a:avLst/>
              <a:gdLst/>
              <a:ahLst/>
              <a:cxnLst/>
              <a:rect l="l" t="t" r="r" b="b"/>
              <a:pathLst>
                <a:path w="876300" h="66929">
                  <a:moveTo>
                    <a:pt x="774700" y="66929"/>
                  </a:moveTo>
                  <a:lnTo>
                    <a:pt x="98425" y="66929"/>
                  </a:lnTo>
                  <a:lnTo>
                    <a:pt x="0" y="0"/>
                  </a:lnTo>
                  <a:lnTo>
                    <a:pt x="876300" y="0"/>
                  </a:lnTo>
                  <a:lnTo>
                    <a:pt x="774700" y="66929"/>
                  </a:lnTo>
                  <a:close/>
                </a:path>
              </a:pathLst>
            </a:custGeom>
            <a:solidFill>
              <a:srgbClr val="0070C0"/>
            </a:solidFill>
          </p:spPr>
        </p:sp>
      </p:grpSp>
      <p:grpSp>
        <p:nvGrpSpPr>
          <p:cNvPr id="104" name="Group 104"/>
          <p:cNvGrpSpPr/>
          <p:nvPr/>
        </p:nvGrpSpPr>
        <p:grpSpPr>
          <a:xfrm>
            <a:off x="6133860" y="5782860"/>
            <a:ext cx="657180" cy="50220"/>
            <a:chOff x="0" y="0"/>
            <a:chExt cx="876240" cy="66960"/>
          </a:xfrm>
        </p:grpSpPr>
        <p:sp>
          <p:nvSpPr>
            <p:cNvPr id="105" name="Freeform 105"/>
            <p:cNvSpPr/>
            <p:nvPr/>
          </p:nvSpPr>
          <p:spPr>
            <a:xfrm>
              <a:off x="0" y="0"/>
              <a:ext cx="876300" cy="66929"/>
            </a:xfrm>
            <a:custGeom>
              <a:avLst/>
              <a:gdLst/>
              <a:ahLst/>
              <a:cxnLst/>
              <a:rect l="l" t="t" r="r" b="b"/>
              <a:pathLst>
                <a:path w="876300" h="66929">
                  <a:moveTo>
                    <a:pt x="98425" y="0"/>
                  </a:moveTo>
                  <a:lnTo>
                    <a:pt x="774700" y="0"/>
                  </a:lnTo>
                  <a:lnTo>
                    <a:pt x="876300" y="66929"/>
                  </a:lnTo>
                  <a:lnTo>
                    <a:pt x="0" y="66929"/>
                  </a:lnTo>
                  <a:lnTo>
                    <a:pt x="98425" y="0"/>
                  </a:lnTo>
                  <a:close/>
                </a:path>
              </a:pathLst>
            </a:custGeom>
            <a:solidFill>
              <a:srgbClr val="0070C0"/>
            </a:solidFill>
          </p:spPr>
        </p:sp>
      </p:grpSp>
      <p:grpSp>
        <p:nvGrpSpPr>
          <p:cNvPr id="106" name="Group 106"/>
          <p:cNvGrpSpPr/>
          <p:nvPr/>
        </p:nvGrpSpPr>
        <p:grpSpPr>
          <a:xfrm>
            <a:off x="6869880" y="5542020"/>
            <a:ext cx="659340" cy="290520"/>
            <a:chOff x="0" y="0"/>
            <a:chExt cx="879120" cy="387360"/>
          </a:xfrm>
        </p:grpSpPr>
        <p:sp>
          <p:nvSpPr>
            <p:cNvPr id="107" name="Freeform 107"/>
            <p:cNvSpPr/>
            <p:nvPr/>
          </p:nvSpPr>
          <p:spPr>
            <a:xfrm>
              <a:off x="0" y="0"/>
              <a:ext cx="879094" cy="387350"/>
            </a:xfrm>
            <a:custGeom>
              <a:avLst/>
              <a:gdLst/>
              <a:ahLst/>
              <a:cxnLst/>
              <a:rect l="l" t="t" r="r" b="b"/>
              <a:pathLst>
                <a:path w="879094" h="387350">
                  <a:moveTo>
                    <a:pt x="0" y="0"/>
                  </a:moveTo>
                  <a:lnTo>
                    <a:pt x="879094" y="0"/>
                  </a:lnTo>
                  <a:lnTo>
                    <a:pt x="879094" y="387350"/>
                  </a:lnTo>
                  <a:lnTo>
                    <a:pt x="0" y="387350"/>
                  </a:lnTo>
                  <a:close/>
                </a:path>
              </a:pathLst>
            </a:custGeom>
            <a:solidFill>
              <a:srgbClr val="0070C0"/>
            </a:solidFill>
          </p:spPr>
        </p:sp>
      </p:grpSp>
      <p:grpSp>
        <p:nvGrpSpPr>
          <p:cNvPr id="108" name="Group 108"/>
          <p:cNvGrpSpPr/>
          <p:nvPr/>
        </p:nvGrpSpPr>
        <p:grpSpPr>
          <a:xfrm>
            <a:off x="6946020" y="5592240"/>
            <a:ext cx="507060" cy="190620"/>
            <a:chOff x="0" y="0"/>
            <a:chExt cx="676080" cy="254160"/>
          </a:xfrm>
        </p:grpSpPr>
        <p:sp>
          <p:nvSpPr>
            <p:cNvPr id="109" name="Freeform 109"/>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0070C0"/>
            </a:solidFill>
          </p:spPr>
        </p:sp>
      </p:grpSp>
      <p:grpSp>
        <p:nvGrpSpPr>
          <p:cNvPr id="110" name="Group 110"/>
          <p:cNvGrpSpPr/>
          <p:nvPr/>
        </p:nvGrpSpPr>
        <p:grpSpPr>
          <a:xfrm>
            <a:off x="6869880" y="5542020"/>
            <a:ext cx="659340" cy="50220"/>
            <a:chOff x="0" y="0"/>
            <a:chExt cx="879120" cy="66960"/>
          </a:xfrm>
        </p:grpSpPr>
        <p:sp>
          <p:nvSpPr>
            <p:cNvPr id="111" name="Freeform 111"/>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0070C0"/>
            </a:solidFill>
          </p:spPr>
        </p:sp>
      </p:grpSp>
      <p:grpSp>
        <p:nvGrpSpPr>
          <p:cNvPr id="112" name="Group 112"/>
          <p:cNvGrpSpPr/>
          <p:nvPr/>
        </p:nvGrpSpPr>
        <p:grpSpPr>
          <a:xfrm>
            <a:off x="6869880" y="5782860"/>
            <a:ext cx="659340" cy="50220"/>
            <a:chOff x="0" y="0"/>
            <a:chExt cx="879120" cy="66960"/>
          </a:xfrm>
        </p:grpSpPr>
        <p:sp>
          <p:nvSpPr>
            <p:cNvPr id="113" name="Freeform 113"/>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0070C0"/>
            </a:solidFill>
          </p:spPr>
        </p:sp>
      </p:grpSp>
      <p:grpSp>
        <p:nvGrpSpPr>
          <p:cNvPr id="114" name="Group 114"/>
          <p:cNvGrpSpPr/>
          <p:nvPr/>
        </p:nvGrpSpPr>
        <p:grpSpPr>
          <a:xfrm>
            <a:off x="6067440" y="5175360"/>
            <a:ext cx="356940" cy="288360"/>
            <a:chOff x="0" y="0"/>
            <a:chExt cx="475920" cy="384480"/>
          </a:xfrm>
        </p:grpSpPr>
        <p:sp>
          <p:nvSpPr>
            <p:cNvPr id="115" name="Freeform 11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0070C0"/>
            </a:solidFill>
          </p:spPr>
        </p:sp>
      </p:grpSp>
      <p:grpSp>
        <p:nvGrpSpPr>
          <p:cNvPr id="116" name="Group 116"/>
          <p:cNvGrpSpPr/>
          <p:nvPr/>
        </p:nvGrpSpPr>
        <p:grpSpPr>
          <a:xfrm>
            <a:off x="6067440" y="5225580"/>
            <a:ext cx="280800" cy="187920"/>
            <a:chOff x="0" y="0"/>
            <a:chExt cx="374400" cy="250560"/>
          </a:xfrm>
        </p:grpSpPr>
        <p:sp>
          <p:nvSpPr>
            <p:cNvPr id="117" name="Freeform 11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0070C0"/>
            </a:solidFill>
          </p:spPr>
        </p:sp>
      </p:grpSp>
      <p:grpSp>
        <p:nvGrpSpPr>
          <p:cNvPr id="118" name="Group 118"/>
          <p:cNvGrpSpPr/>
          <p:nvPr/>
        </p:nvGrpSpPr>
        <p:grpSpPr>
          <a:xfrm>
            <a:off x="6067440" y="5175360"/>
            <a:ext cx="356940" cy="50220"/>
            <a:chOff x="0" y="0"/>
            <a:chExt cx="475920" cy="66960"/>
          </a:xfrm>
        </p:grpSpPr>
        <p:sp>
          <p:nvSpPr>
            <p:cNvPr id="119" name="Freeform 11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0070C0"/>
            </a:solidFill>
          </p:spPr>
        </p:sp>
      </p:grpSp>
      <p:grpSp>
        <p:nvGrpSpPr>
          <p:cNvPr id="120" name="Group 120"/>
          <p:cNvGrpSpPr/>
          <p:nvPr/>
        </p:nvGrpSpPr>
        <p:grpSpPr>
          <a:xfrm>
            <a:off x="6067440" y="5413500"/>
            <a:ext cx="356940" cy="50220"/>
            <a:chOff x="0" y="0"/>
            <a:chExt cx="475920" cy="66960"/>
          </a:xfrm>
        </p:grpSpPr>
        <p:sp>
          <p:nvSpPr>
            <p:cNvPr id="121" name="Freeform 12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0070C0"/>
            </a:solidFill>
          </p:spPr>
        </p:sp>
      </p:grpSp>
      <p:grpSp>
        <p:nvGrpSpPr>
          <p:cNvPr id="122" name="Group 122"/>
          <p:cNvGrpSpPr/>
          <p:nvPr/>
        </p:nvGrpSpPr>
        <p:grpSpPr>
          <a:xfrm>
            <a:off x="6501060" y="5175360"/>
            <a:ext cx="659340" cy="288360"/>
            <a:chOff x="0" y="0"/>
            <a:chExt cx="879120" cy="384480"/>
          </a:xfrm>
        </p:grpSpPr>
        <p:sp>
          <p:nvSpPr>
            <p:cNvPr id="123" name="Freeform 12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0070C0"/>
            </a:solidFill>
          </p:spPr>
        </p:sp>
      </p:grpSp>
      <p:grpSp>
        <p:nvGrpSpPr>
          <p:cNvPr id="124" name="Group 124"/>
          <p:cNvGrpSpPr/>
          <p:nvPr/>
        </p:nvGrpSpPr>
        <p:grpSpPr>
          <a:xfrm>
            <a:off x="6577200" y="5225580"/>
            <a:ext cx="507060" cy="187920"/>
            <a:chOff x="0" y="0"/>
            <a:chExt cx="676080" cy="250560"/>
          </a:xfrm>
        </p:grpSpPr>
        <p:sp>
          <p:nvSpPr>
            <p:cNvPr id="125" name="Freeform 12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0070C0"/>
            </a:solidFill>
          </p:spPr>
        </p:sp>
      </p:grpSp>
      <p:grpSp>
        <p:nvGrpSpPr>
          <p:cNvPr id="126" name="Group 126"/>
          <p:cNvGrpSpPr/>
          <p:nvPr/>
        </p:nvGrpSpPr>
        <p:grpSpPr>
          <a:xfrm>
            <a:off x="6501060" y="5175360"/>
            <a:ext cx="659340" cy="50220"/>
            <a:chOff x="0" y="0"/>
            <a:chExt cx="879120" cy="66960"/>
          </a:xfrm>
        </p:grpSpPr>
        <p:sp>
          <p:nvSpPr>
            <p:cNvPr id="127" name="Freeform 12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0070C0"/>
            </a:solidFill>
          </p:spPr>
        </p:sp>
      </p:grpSp>
      <p:grpSp>
        <p:nvGrpSpPr>
          <p:cNvPr id="128" name="Group 128"/>
          <p:cNvGrpSpPr/>
          <p:nvPr/>
        </p:nvGrpSpPr>
        <p:grpSpPr>
          <a:xfrm>
            <a:off x="6501060" y="5413500"/>
            <a:ext cx="659340" cy="50220"/>
            <a:chOff x="0" y="0"/>
            <a:chExt cx="879120" cy="66960"/>
          </a:xfrm>
        </p:grpSpPr>
        <p:sp>
          <p:nvSpPr>
            <p:cNvPr id="129" name="Freeform 12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0070C0"/>
            </a:solidFill>
          </p:spPr>
        </p:sp>
      </p:grpSp>
      <p:grpSp>
        <p:nvGrpSpPr>
          <p:cNvPr id="130" name="Group 130"/>
          <p:cNvGrpSpPr/>
          <p:nvPr/>
        </p:nvGrpSpPr>
        <p:grpSpPr>
          <a:xfrm>
            <a:off x="7239240" y="5175360"/>
            <a:ext cx="340740" cy="288360"/>
            <a:chOff x="0" y="0"/>
            <a:chExt cx="454320" cy="384480"/>
          </a:xfrm>
        </p:grpSpPr>
        <p:sp>
          <p:nvSpPr>
            <p:cNvPr id="131" name="Freeform 13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0070C0"/>
            </a:solidFill>
          </p:spPr>
        </p:sp>
      </p:grpSp>
      <p:grpSp>
        <p:nvGrpSpPr>
          <p:cNvPr id="132" name="Group 132"/>
          <p:cNvGrpSpPr/>
          <p:nvPr/>
        </p:nvGrpSpPr>
        <p:grpSpPr>
          <a:xfrm>
            <a:off x="7315380" y="5225580"/>
            <a:ext cx="264060" cy="187920"/>
            <a:chOff x="0" y="0"/>
            <a:chExt cx="352080" cy="250560"/>
          </a:xfrm>
        </p:grpSpPr>
        <p:sp>
          <p:nvSpPr>
            <p:cNvPr id="133" name="Freeform 13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0070C0"/>
            </a:solidFill>
          </p:spPr>
        </p:sp>
      </p:grpSp>
      <p:grpSp>
        <p:nvGrpSpPr>
          <p:cNvPr id="134" name="Group 134"/>
          <p:cNvGrpSpPr/>
          <p:nvPr/>
        </p:nvGrpSpPr>
        <p:grpSpPr>
          <a:xfrm>
            <a:off x="7239240" y="5175360"/>
            <a:ext cx="340740" cy="50220"/>
            <a:chOff x="0" y="0"/>
            <a:chExt cx="454320" cy="66960"/>
          </a:xfrm>
        </p:grpSpPr>
        <p:sp>
          <p:nvSpPr>
            <p:cNvPr id="135" name="Freeform 13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0070C0"/>
            </a:solidFill>
          </p:spPr>
        </p:sp>
      </p:grpSp>
      <p:grpSp>
        <p:nvGrpSpPr>
          <p:cNvPr id="136" name="Group 136"/>
          <p:cNvGrpSpPr/>
          <p:nvPr/>
        </p:nvGrpSpPr>
        <p:grpSpPr>
          <a:xfrm>
            <a:off x="7239240" y="5413500"/>
            <a:ext cx="340740" cy="50220"/>
            <a:chOff x="0" y="0"/>
            <a:chExt cx="454320" cy="66960"/>
          </a:xfrm>
        </p:grpSpPr>
        <p:sp>
          <p:nvSpPr>
            <p:cNvPr id="137" name="Freeform 13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0070C0"/>
            </a:solidFill>
          </p:spPr>
        </p:sp>
      </p:grpSp>
      <p:grpSp>
        <p:nvGrpSpPr>
          <p:cNvPr id="138" name="Group 138"/>
          <p:cNvGrpSpPr/>
          <p:nvPr/>
        </p:nvGrpSpPr>
        <p:grpSpPr>
          <a:xfrm>
            <a:off x="8671860" y="7781940"/>
            <a:ext cx="648000" cy="786780"/>
            <a:chOff x="0" y="0"/>
            <a:chExt cx="864000" cy="1049040"/>
          </a:xfrm>
        </p:grpSpPr>
        <p:sp>
          <p:nvSpPr>
            <p:cNvPr id="139" name="Freeform 139"/>
            <p:cNvSpPr/>
            <p:nvPr/>
          </p:nvSpPr>
          <p:spPr>
            <a:xfrm>
              <a:off x="0" y="0"/>
              <a:ext cx="864108" cy="1049020"/>
            </a:xfrm>
            <a:custGeom>
              <a:avLst/>
              <a:gdLst/>
              <a:ahLst/>
              <a:cxnLst/>
              <a:rect l="l" t="t" r="r" b="b"/>
              <a:pathLst>
                <a:path w="864108" h="1049020">
                  <a:moveTo>
                    <a:pt x="843915" y="20193"/>
                  </a:moveTo>
                  <a:cubicBezTo>
                    <a:pt x="864108" y="38481"/>
                    <a:pt x="864108" y="71501"/>
                    <a:pt x="843915" y="89789"/>
                  </a:cubicBezTo>
                  <a:cubicBezTo>
                    <a:pt x="89662" y="1030732"/>
                    <a:pt x="89662" y="1030732"/>
                    <a:pt x="89662" y="1030732"/>
                  </a:cubicBezTo>
                  <a:cubicBezTo>
                    <a:pt x="69469" y="1049020"/>
                    <a:pt x="38354" y="1049020"/>
                    <a:pt x="18288" y="1030732"/>
                  </a:cubicBezTo>
                  <a:cubicBezTo>
                    <a:pt x="0" y="1010539"/>
                    <a:pt x="0" y="979424"/>
                    <a:pt x="18288" y="959358"/>
                  </a:cubicBezTo>
                  <a:cubicBezTo>
                    <a:pt x="772414" y="20193"/>
                    <a:pt x="772414" y="20193"/>
                    <a:pt x="772414" y="20193"/>
                  </a:cubicBezTo>
                  <a:cubicBezTo>
                    <a:pt x="792607" y="0"/>
                    <a:pt x="823722" y="0"/>
                    <a:pt x="843915" y="20193"/>
                  </a:cubicBezTo>
                  <a:close/>
                </a:path>
              </a:pathLst>
            </a:custGeom>
            <a:solidFill>
              <a:srgbClr val="0070C0"/>
            </a:solidFill>
          </p:spPr>
        </p:sp>
      </p:grpSp>
      <p:grpSp>
        <p:nvGrpSpPr>
          <p:cNvPr id="140" name="Group 140"/>
          <p:cNvGrpSpPr/>
          <p:nvPr/>
        </p:nvGrpSpPr>
        <p:grpSpPr>
          <a:xfrm>
            <a:off x="9184320" y="7641540"/>
            <a:ext cx="137160" cy="219240"/>
            <a:chOff x="0" y="0"/>
            <a:chExt cx="182880" cy="292320"/>
          </a:xfrm>
        </p:grpSpPr>
        <p:sp>
          <p:nvSpPr>
            <p:cNvPr id="141" name="Freeform 141"/>
            <p:cNvSpPr/>
            <p:nvPr/>
          </p:nvSpPr>
          <p:spPr>
            <a:xfrm>
              <a:off x="0" y="0"/>
              <a:ext cx="182880" cy="292354"/>
            </a:xfrm>
            <a:custGeom>
              <a:avLst/>
              <a:gdLst/>
              <a:ahLst/>
              <a:cxnLst/>
              <a:rect l="l" t="t" r="r" b="b"/>
              <a:pathLst>
                <a:path w="182880" h="292354">
                  <a:moveTo>
                    <a:pt x="149606" y="281305"/>
                  </a:moveTo>
                  <a:cubicBezTo>
                    <a:pt x="129286"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0070C0"/>
            </a:solidFill>
          </p:spPr>
        </p:sp>
      </p:grpSp>
      <p:grpSp>
        <p:nvGrpSpPr>
          <p:cNvPr id="142" name="Group 142"/>
          <p:cNvGrpSpPr/>
          <p:nvPr/>
        </p:nvGrpSpPr>
        <p:grpSpPr>
          <a:xfrm>
            <a:off x="9184320" y="7582680"/>
            <a:ext cx="211680" cy="130140"/>
            <a:chOff x="0" y="0"/>
            <a:chExt cx="282240" cy="173520"/>
          </a:xfrm>
        </p:grpSpPr>
        <p:sp>
          <p:nvSpPr>
            <p:cNvPr id="143" name="Freeform 14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0070C0"/>
            </a:solidFill>
          </p:spPr>
        </p:sp>
      </p:grpSp>
      <p:grpSp>
        <p:nvGrpSpPr>
          <p:cNvPr id="144" name="Group 144"/>
          <p:cNvGrpSpPr/>
          <p:nvPr/>
        </p:nvGrpSpPr>
        <p:grpSpPr>
          <a:xfrm>
            <a:off x="8283600" y="7523820"/>
            <a:ext cx="1082700" cy="968760"/>
            <a:chOff x="0" y="0"/>
            <a:chExt cx="1443600" cy="1291680"/>
          </a:xfrm>
        </p:grpSpPr>
        <p:sp>
          <p:nvSpPr>
            <p:cNvPr id="145" name="Freeform 145"/>
            <p:cNvSpPr/>
            <p:nvPr/>
          </p:nvSpPr>
          <p:spPr>
            <a:xfrm>
              <a:off x="0" y="0"/>
              <a:ext cx="1443609" cy="1291717"/>
            </a:xfrm>
            <a:custGeom>
              <a:avLst/>
              <a:gdLst/>
              <a:ahLst/>
              <a:cxnLst/>
              <a:rect l="l" t="t" r="r" b="b"/>
              <a:pathLst>
                <a:path w="1443609" h="1291717">
                  <a:moveTo>
                    <a:pt x="1342898" y="906907"/>
                  </a:moveTo>
                  <a:cubicBezTo>
                    <a:pt x="1242187" y="1207389"/>
                    <a:pt x="771271" y="1291717"/>
                    <a:pt x="467233" y="1190879"/>
                  </a:cubicBezTo>
                  <a:cubicBezTo>
                    <a:pt x="164846" y="1091946"/>
                    <a:pt x="0" y="765810"/>
                    <a:pt x="100711" y="463550"/>
                  </a:cubicBezTo>
                  <a:cubicBezTo>
                    <a:pt x="201549" y="163068"/>
                    <a:pt x="529463" y="0"/>
                    <a:pt x="831723" y="98933"/>
                  </a:cubicBezTo>
                  <a:cubicBezTo>
                    <a:pt x="1133983" y="199644"/>
                    <a:pt x="1443609" y="604647"/>
                    <a:pt x="1342898" y="906907"/>
                  </a:cubicBezTo>
                  <a:close/>
                </a:path>
              </a:pathLst>
            </a:custGeom>
            <a:solidFill>
              <a:srgbClr val="0070C0"/>
            </a:solidFill>
          </p:spPr>
        </p:sp>
      </p:grpSp>
      <p:grpSp>
        <p:nvGrpSpPr>
          <p:cNvPr id="146" name="Group 146"/>
          <p:cNvGrpSpPr/>
          <p:nvPr/>
        </p:nvGrpSpPr>
        <p:grpSpPr>
          <a:xfrm>
            <a:off x="8383500" y="7806780"/>
            <a:ext cx="948780" cy="685260"/>
            <a:chOff x="0" y="0"/>
            <a:chExt cx="1265040" cy="913680"/>
          </a:xfrm>
        </p:grpSpPr>
        <p:sp>
          <p:nvSpPr>
            <p:cNvPr id="147" name="Freeform 147"/>
            <p:cNvSpPr/>
            <p:nvPr/>
          </p:nvSpPr>
          <p:spPr>
            <a:xfrm>
              <a:off x="0" y="0"/>
              <a:ext cx="1265047" cy="913638"/>
            </a:xfrm>
            <a:custGeom>
              <a:avLst/>
              <a:gdLst/>
              <a:ahLst/>
              <a:cxnLst/>
              <a:rect l="l" t="t" r="r" b="b"/>
              <a:pathLst>
                <a:path w="1265047" h="913638">
                  <a:moveTo>
                    <a:pt x="1067308" y="0"/>
                  </a:moveTo>
                  <a:cubicBezTo>
                    <a:pt x="1144143" y="135509"/>
                    <a:pt x="1177163" y="285623"/>
                    <a:pt x="1133221" y="415671"/>
                  </a:cubicBezTo>
                  <a:cubicBezTo>
                    <a:pt x="1032510" y="715899"/>
                    <a:pt x="560197" y="800100"/>
                    <a:pt x="258191" y="699389"/>
                  </a:cubicBezTo>
                  <a:cubicBezTo>
                    <a:pt x="153797" y="664718"/>
                    <a:pt x="65913" y="604266"/>
                    <a:pt x="0" y="527304"/>
                  </a:cubicBezTo>
                  <a:cubicBezTo>
                    <a:pt x="65913" y="657352"/>
                    <a:pt x="183134" y="763524"/>
                    <a:pt x="333248" y="812927"/>
                  </a:cubicBezTo>
                  <a:cubicBezTo>
                    <a:pt x="637159" y="913638"/>
                    <a:pt x="1107694" y="829437"/>
                    <a:pt x="1208278" y="529082"/>
                  </a:cubicBezTo>
                  <a:cubicBezTo>
                    <a:pt x="1265047" y="360680"/>
                    <a:pt x="1193673" y="161163"/>
                    <a:pt x="1067308" y="0"/>
                  </a:cubicBezTo>
                  <a:close/>
                </a:path>
              </a:pathLst>
            </a:custGeom>
            <a:solidFill>
              <a:srgbClr val="0070C0"/>
            </a:solidFill>
          </p:spPr>
        </p:sp>
      </p:grpSp>
      <p:grpSp>
        <p:nvGrpSpPr>
          <p:cNvPr id="148" name="Group 148"/>
          <p:cNvGrpSpPr/>
          <p:nvPr/>
        </p:nvGrpSpPr>
        <p:grpSpPr>
          <a:xfrm>
            <a:off x="8739360" y="7781940"/>
            <a:ext cx="648000" cy="786780"/>
            <a:chOff x="0" y="0"/>
            <a:chExt cx="864000" cy="1049040"/>
          </a:xfrm>
        </p:grpSpPr>
        <p:sp>
          <p:nvSpPr>
            <p:cNvPr id="149" name="Freeform 149"/>
            <p:cNvSpPr/>
            <p:nvPr/>
          </p:nvSpPr>
          <p:spPr>
            <a:xfrm>
              <a:off x="0" y="0"/>
              <a:ext cx="863981" cy="1049020"/>
            </a:xfrm>
            <a:custGeom>
              <a:avLst/>
              <a:gdLst/>
              <a:ahLst/>
              <a:cxnLst/>
              <a:rect l="l" t="t" r="r" b="b"/>
              <a:pathLst>
                <a:path w="863981" h="1049020">
                  <a:moveTo>
                    <a:pt x="845693" y="20193"/>
                  </a:moveTo>
                  <a:cubicBezTo>
                    <a:pt x="863981" y="38481"/>
                    <a:pt x="863981" y="71501"/>
                    <a:pt x="845693" y="89789"/>
                  </a:cubicBezTo>
                  <a:cubicBezTo>
                    <a:pt x="91567" y="1030732"/>
                    <a:pt x="91567" y="1030732"/>
                    <a:pt x="91567" y="1030732"/>
                  </a:cubicBezTo>
                  <a:cubicBezTo>
                    <a:pt x="71374" y="1049020"/>
                    <a:pt x="40259" y="1049020"/>
                    <a:pt x="20193" y="1030732"/>
                  </a:cubicBezTo>
                  <a:cubicBezTo>
                    <a:pt x="0" y="1010539"/>
                    <a:pt x="0" y="979424"/>
                    <a:pt x="20193" y="959358"/>
                  </a:cubicBezTo>
                  <a:cubicBezTo>
                    <a:pt x="774319" y="20193"/>
                    <a:pt x="774319" y="20193"/>
                    <a:pt x="774319" y="20193"/>
                  </a:cubicBezTo>
                  <a:cubicBezTo>
                    <a:pt x="794385" y="0"/>
                    <a:pt x="825500" y="0"/>
                    <a:pt x="845693" y="20193"/>
                  </a:cubicBezTo>
                  <a:close/>
                </a:path>
              </a:pathLst>
            </a:custGeom>
            <a:solidFill>
              <a:srgbClr val="0070C0"/>
            </a:solidFill>
          </p:spPr>
        </p:sp>
      </p:grpSp>
      <p:grpSp>
        <p:nvGrpSpPr>
          <p:cNvPr id="150" name="Group 150"/>
          <p:cNvGrpSpPr/>
          <p:nvPr/>
        </p:nvGrpSpPr>
        <p:grpSpPr>
          <a:xfrm>
            <a:off x="9253980" y="7641540"/>
            <a:ext cx="137160" cy="219240"/>
            <a:chOff x="0" y="0"/>
            <a:chExt cx="182880" cy="292320"/>
          </a:xfrm>
        </p:grpSpPr>
        <p:sp>
          <p:nvSpPr>
            <p:cNvPr id="151" name="Freeform 151"/>
            <p:cNvSpPr/>
            <p:nvPr/>
          </p:nvSpPr>
          <p:spPr>
            <a:xfrm>
              <a:off x="0" y="0"/>
              <a:ext cx="182880" cy="292354"/>
            </a:xfrm>
            <a:custGeom>
              <a:avLst/>
              <a:gdLst/>
              <a:ahLst/>
              <a:cxnLst/>
              <a:rect l="l" t="t" r="r" b="b"/>
              <a:pathLst>
                <a:path w="182880" h="292354">
                  <a:moveTo>
                    <a:pt x="149606" y="281305"/>
                  </a:moveTo>
                  <a:cubicBezTo>
                    <a:pt x="127381"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0070C0"/>
            </a:solidFill>
          </p:spPr>
        </p:sp>
      </p:grpSp>
      <p:grpSp>
        <p:nvGrpSpPr>
          <p:cNvPr id="152" name="Group 152"/>
          <p:cNvGrpSpPr/>
          <p:nvPr/>
        </p:nvGrpSpPr>
        <p:grpSpPr>
          <a:xfrm>
            <a:off x="9253980" y="7582680"/>
            <a:ext cx="211680" cy="130140"/>
            <a:chOff x="0" y="0"/>
            <a:chExt cx="282240" cy="173520"/>
          </a:xfrm>
        </p:grpSpPr>
        <p:sp>
          <p:nvSpPr>
            <p:cNvPr id="153" name="Freeform 15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0070C0"/>
            </a:solidFill>
          </p:spPr>
        </p:sp>
      </p:grpSp>
      <p:grpSp>
        <p:nvGrpSpPr>
          <p:cNvPr id="154" name="Group 154"/>
          <p:cNvGrpSpPr/>
          <p:nvPr/>
        </p:nvGrpSpPr>
        <p:grpSpPr>
          <a:xfrm>
            <a:off x="8485020" y="8388900"/>
            <a:ext cx="386100" cy="382860"/>
            <a:chOff x="0" y="0"/>
            <a:chExt cx="514800" cy="510480"/>
          </a:xfrm>
        </p:grpSpPr>
        <p:sp>
          <p:nvSpPr>
            <p:cNvPr id="155" name="Freeform 155"/>
            <p:cNvSpPr/>
            <p:nvPr/>
          </p:nvSpPr>
          <p:spPr>
            <a:xfrm>
              <a:off x="0" y="0"/>
              <a:ext cx="0" cy="0"/>
            </a:xfrm>
            <a:custGeom>
              <a:avLst/>
              <a:gdLst/>
              <a:ahLst/>
              <a:cxnLst/>
              <a:rect l="l" t="t" r="r" b="b"/>
              <a:pathLst>
                <a:path/>
              </a:pathLst>
            </a:custGeom>
            <a:solidFill>
              <a:srgbClr val="0070C0"/>
            </a:solidFill>
          </p:spPr>
        </p:sp>
      </p:grpSp>
      <p:grpSp>
        <p:nvGrpSpPr>
          <p:cNvPr id="156" name="Group 156"/>
          <p:cNvGrpSpPr/>
          <p:nvPr/>
        </p:nvGrpSpPr>
        <p:grpSpPr>
          <a:xfrm>
            <a:off x="8533080" y="8419680"/>
            <a:ext cx="292140" cy="156600"/>
            <a:chOff x="0" y="0"/>
            <a:chExt cx="389520" cy="208800"/>
          </a:xfrm>
        </p:grpSpPr>
        <p:sp>
          <p:nvSpPr>
            <p:cNvPr id="157" name="Freeform 157"/>
            <p:cNvSpPr/>
            <p:nvPr/>
          </p:nvSpPr>
          <p:spPr>
            <a:xfrm>
              <a:off x="0" y="0"/>
              <a:ext cx="389509" cy="208915"/>
            </a:xfrm>
            <a:custGeom>
              <a:avLst/>
              <a:gdLst/>
              <a:ahLst/>
              <a:cxnLst/>
              <a:rect l="l" t="t" r="r" b="b"/>
              <a:pathLst>
                <a:path w="389509" h="208915">
                  <a:moveTo>
                    <a:pt x="193802" y="33020"/>
                  </a:moveTo>
                  <a:cubicBezTo>
                    <a:pt x="296164" y="33020"/>
                    <a:pt x="378460" y="109982"/>
                    <a:pt x="387604" y="208915"/>
                  </a:cubicBezTo>
                  <a:cubicBezTo>
                    <a:pt x="387604" y="203454"/>
                    <a:pt x="389382" y="197866"/>
                    <a:pt x="389382" y="192405"/>
                  </a:cubicBezTo>
                  <a:cubicBezTo>
                    <a:pt x="389509" y="86106"/>
                    <a:pt x="301752" y="0"/>
                    <a:pt x="193802" y="0"/>
                  </a:cubicBezTo>
                  <a:cubicBezTo>
                    <a:pt x="85852" y="0"/>
                    <a:pt x="0" y="86106"/>
                    <a:pt x="0" y="192278"/>
                  </a:cubicBezTo>
                  <a:cubicBezTo>
                    <a:pt x="0" y="197739"/>
                    <a:pt x="0" y="203327"/>
                    <a:pt x="0" y="208788"/>
                  </a:cubicBezTo>
                  <a:cubicBezTo>
                    <a:pt x="9144" y="109855"/>
                    <a:pt x="93218" y="33020"/>
                    <a:pt x="193802" y="33020"/>
                  </a:cubicBezTo>
                  <a:close/>
                </a:path>
              </a:pathLst>
            </a:custGeom>
            <a:solidFill>
              <a:srgbClr val="0070C0"/>
            </a:solidFill>
          </p:spPr>
        </p:sp>
      </p:grpSp>
      <p:grpSp>
        <p:nvGrpSpPr>
          <p:cNvPr id="158" name="Group 158"/>
          <p:cNvGrpSpPr/>
          <p:nvPr/>
        </p:nvGrpSpPr>
        <p:grpSpPr>
          <a:xfrm>
            <a:off x="8566560" y="8470980"/>
            <a:ext cx="222480" cy="219240"/>
            <a:chOff x="0" y="0"/>
            <a:chExt cx="296640" cy="292320"/>
          </a:xfrm>
        </p:grpSpPr>
        <p:sp>
          <p:nvSpPr>
            <p:cNvPr id="159" name="Freeform 159"/>
            <p:cNvSpPr/>
            <p:nvPr/>
          </p:nvSpPr>
          <p:spPr>
            <a:xfrm>
              <a:off x="0" y="0"/>
              <a:ext cx="0" cy="0"/>
            </a:xfrm>
            <a:custGeom>
              <a:avLst/>
              <a:gdLst/>
              <a:ahLst/>
              <a:cxnLst/>
              <a:rect l="l" t="t" r="r" b="b"/>
              <a:pathLst>
                <a:path/>
              </a:pathLst>
            </a:custGeom>
            <a:solidFill>
              <a:srgbClr val="0070C0"/>
            </a:solidFill>
          </p:spPr>
        </p:sp>
      </p:grpSp>
      <p:grpSp>
        <p:nvGrpSpPr>
          <p:cNvPr id="160" name="Group 160"/>
          <p:cNvGrpSpPr/>
          <p:nvPr/>
        </p:nvGrpSpPr>
        <p:grpSpPr>
          <a:xfrm>
            <a:off x="8566560" y="8470980"/>
            <a:ext cx="208440" cy="172800"/>
            <a:chOff x="0" y="0"/>
            <a:chExt cx="277920" cy="230400"/>
          </a:xfrm>
        </p:grpSpPr>
        <p:sp>
          <p:nvSpPr>
            <p:cNvPr id="161" name="Freeform 161"/>
            <p:cNvSpPr/>
            <p:nvPr/>
          </p:nvSpPr>
          <p:spPr>
            <a:xfrm>
              <a:off x="0" y="0"/>
              <a:ext cx="277876" cy="230378"/>
            </a:xfrm>
            <a:custGeom>
              <a:avLst/>
              <a:gdLst/>
              <a:ahLst/>
              <a:cxnLst/>
              <a:rect l="l" t="t" r="r" b="b"/>
              <a:pathLst>
                <a:path w="277876" h="230378">
                  <a:moveTo>
                    <a:pt x="9144" y="160909"/>
                  </a:moveTo>
                  <a:cubicBezTo>
                    <a:pt x="9144" y="80518"/>
                    <a:pt x="74930" y="14605"/>
                    <a:pt x="157226" y="14605"/>
                  </a:cubicBezTo>
                  <a:cubicBezTo>
                    <a:pt x="206629" y="14605"/>
                    <a:pt x="252349" y="40259"/>
                    <a:pt x="277876" y="76835"/>
                  </a:cubicBezTo>
                  <a:cubicBezTo>
                    <a:pt x="254127" y="31115"/>
                    <a:pt x="204724" y="0"/>
                    <a:pt x="148082" y="0"/>
                  </a:cubicBezTo>
                  <a:cubicBezTo>
                    <a:pt x="65786" y="0"/>
                    <a:pt x="0" y="65786"/>
                    <a:pt x="0" y="146304"/>
                  </a:cubicBezTo>
                  <a:cubicBezTo>
                    <a:pt x="0" y="177419"/>
                    <a:pt x="9144" y="206629"/>
                    <a:pt x="27432" y="230378"/>
                  </a:cubicBezTo>
                  <a:cubicBezTo>
                    <a:pt x="14605" y="210312"/>
                    <a:pt x="9144" y="186563"/>
                    <a:pt x="9144" y="160909"/>
                  </a:cubicBezTo>
                  <a:close/>
                </a:path>
              </a:pathLst>
            </a:custGeom>
            <a:solidFill>
              <a:srgbClr val="0070C0"/>
            </a:solidFill>
          </p:spPr>
        </p:sp>
      </p:grpSp>
      <p:grpSp>
        <p:nvGrpSpPr>
          <p:cNvPr id="162" name="Group 162"/>
          <p:cNvGrpSpPr/>
          <p:nvPr/>
        </p:nvGrpSpPr>
        <p:grpSpPr>
          <a:xfrm>
            <a:off x="8581140" y="8517420"/>
            <a:ext cx="210060" cy="172800"/>
            <a:chOff x="0" y="0"/>
            <a:chExt cx="280080" cy="230400"/>
          </a:xfrm>
        </p:grpSpPr>
        <p:sp>
          <p:nvSpPr>
            <p:cNvPr id="163" name="Freeform 163"/>
            <p:cNvSpPr/>
            <p:nvPr/>
          </p:nvSpPr>
          <p:spPr>
            <a:xfrm>
              <a:off x="0" y="0"/>
              <a:ext cx="280035" cy="230378"/>
            </a:xfrm>
            <a:custGeom>
              <a:avLst/>
              <a:gdLst/>
              <a:ahLst/>
              <a:cxnLst/>
              <a:rect l="l" t="t" r="r" b="b"/>
              <a:pathLst>
                <a:path w="280035" h="230378">
                  <a:moveTo>
                    <a:pt x="269113" y="69469"/>
                  </a:moveTo>
                  <a:cubicBezTo>
                    <a:pt x="269113" y="149987"/>
                    <a:pt x="203200" y="215773"/>
                    <a:pt x="120777" y="215773"/>
                  </a:cubicBezTo>
                  <a:cubicBezTo>
                    <a:pt x="71374" y="215773"/>
                    <a:pt x="27432" y="192024"/>
                    <a:pt x="0" y="153543"/>
                  </a:cubicBezTo>
                  <a:cubicBezTo>
                    <a:pt x="25654" y="199263"/>
                    <a:pt x="75057" y="230378"/>
                    <a:pt x="129921" y="230378"/>
                  </a:cubicBezTo>
                  <a:cubicBezTo>
                    <a:pt x="212344" y="230378"/>
                    <a:pt x="280035" y="164592"/>
                    <a:pt x="280035" y="84074"/>
                  </a:cubicBezTo>
                  <a:cubicBezTo>
                    <a:pt x="280035" y="52959"/>
                    <a:pt x="269113" y="23749"/>
                    <a:pt x="252603" y="0"/>
                  </a:cubicBezTo>
                  <a:cubicBezTo>
                    <a:pt x="263525" y="20066"/>
                    <a:pt x="269113" y="43942"/>
                    <a:pt x="269113" y="69469"/>
                  </a:cubicBezTo>
                  <a:close/>
                </a:path>
              </a:pathLst>
            </a:custGeom>
            <a:solidFill>
              <a:srgbClr val="0070C0"/>
            </a:solidFill>
          </p:spPr>
        </p:sp>
      </p:grpSp>
      <p:grpSp>
        <p:nvGrpSpPr>
          <p:cNvPr id="164" name="Group 164"/>
          <p:cNvGrpSpPr/>
          <p:nvPr/>
        </p:nvGrpSpPr>
        <p:grpSpPr>
          <a:xfrm>
            <a:off x="8637840" y="8542260"/>
            <a:ext cx="79920" cy="78300"/>
            <a:chOff x="0" y="0"/>
            <a:chExt cx="106560" cy="104400"/>
          </a:xfrm>
        </p:grpSpPr>
        <p:sp>
          <p:nvSpPr>
            <p:cNvPr id="165" name="Freeform 165"/>
            <p:cNvSpPr/>
            <p:nvPr/>
          </p:nvSpPr>
          <p:spPr>
            <a:xfrm>
              <a:off x="0" y="0"/>
              <a:ext cx="0" cy="0"/>
            </a:xfrm>
            <a:custGeom>
              <a:avLst/>
              <a:gdLst/>
              <a:ahLst/>
              <a:cxnLst/>
              <a:rect l="l" t="t" r="r" b="b"/>
              <a:pathLst>
                <a:path/>
              </a:pathLst>
            </a:custGeom>
            <a:solidFill>
              <a:srgbClr val="0070C0"/>
            </a:solidFill>
          </p:spPr>
        </p:sp>
      </p:grpSp>
      <p:grpSp>
        <p:nvGrpSpPr>
          <p:cNvPr id="166" name="Group 166"/>
          <p:cNvGrpSpPr/>
          <p:nvPr/>
        </p:nvGrpSpPr>
        <p:grpSpPr>
          <a:xfrm>
            <a:off x="8659440" y="8490420"/>
            <a:ext cx="35640" cy="35640"/>
            <a:chOff x="0" y="0"/>
            <a:chExt cx="47520" cy="47520"/>
          </a:xfrm>
        </p:grpSpPr>
        <p:sp>
          <p:nvSpPr>
            <p:cNvPr id="167" name="Freeform 167"/>
            <p:cNvSpPr/>
            <p:nvPr/>
          </p:nvSpPr>
          <p:spPr>
            <a:xfrm>
              <a:off x="0" y="0"/>
              <a:ext cx="0" cy="0"/>
            </a:xfrm>
            <a:custGeom>
              <a:avLst/>
              <a:gdLst/>
              <a:ahLst/>
              <a:cxnLst/>
              <a:rect l="l" t="t" r="r" b="b"/>
              <a:pathLst>
                <a:path/>
              </a:pathLst>
            </a:custGeom>
            <a:solidFill>
              <a:srgbClr val="0070C0"/>
            </a:solidFill>
          </p:spPr>
        </p:sp>
      </p:grpSp>
      <p:grpSp>
        <p:nvGrpSpPr>
          <p:cNvPr id="168" name="Group 168"/>
          <p:cNvGrpSpPr/>
          <p:nvPr/>
        </p:nvGrpSpPr>
        <p:grpSpPr>
          <a:xfrm>
            <a:off x="8659440" y="8636760"/>
            <a:ext cx="35640" cy="35640"/>
            <a:chOff x="0" y="0"/>
            <a:chExt cx="47520" cy="47520"/>
          </a:xfrm>
        </p:grpSpPr>
        <p:sp>
          <p:nvSpPr>
            <p:cNvPr id="169" name="Freeform 169"/>
            <p:cNvSpPr/>
            <p:nvPr/>
          </p:nvSpPr>
          <p:spPr>
            <a:xfrm>
              <a:off x="0" y="0"/>
              <a:ext cx="0" cy="0"/>
            </a:xfrm>
            <a:custGeom>
              <a:avLst/>
              <a:gdLst/>
              <a:ahLst/>
              <a:cxnLst/>
              <a:rect l="l" t="t" r="r" b="b"/>
              <a:pathLst>
                <a:path/>
              </a:pathLst>
            </a:custGeom>
            <a:solidFill>
              <a:srgbClr val="0070C0"/>
            </a:solidFill>
          </p:spPr>
        </p:sp>
      </p:grpSp>
      <p:grpSp>
        <p:nvGrpSpPr>
          <p:cNvPr id="170" name="Group 170"/>
          <p:cNvGrpSpPr/>
          <p:nvPr/>
        </p:nvGrpSpPr>
        <p:grpSpPr>
          <a:xfrm>
            <a:off x="8732340" y="8563860"/>
            <a:ext cx="37260" cy="35640"/>
            <a:chOff x="0" y="0"/>
            <a:chExt cx="49680" cy="47520"/>
          </a:xfrm>
        </p:grpSpPr>
        <p:sp>
          <p:nvSpPr>
            <p:cNvPr id="171" name="Freeform 171"/>
            <p:cNvSpPr/>
            <p:nvPr/>
          </p:nvSpPr>
          <p:spPr>
            <a:xfrm>
              <a:off x="0" y="0"/>
              <a:ext cx="0" cy="0"/>
            </a:xfrm>
            <a:custGeom>
              <a:avLst/>
              <a:gdLst/>
              <a:ahLst/>
              <a:cxnLst/>
              <a:rect l="l" t="t" r="r" b="b"/>
              <a:pathLst>
                <a:path/>
              </a:pathLst>
            </a:custGeom>
            <a:solidFill>
              <a:srgbClr val="0070C0"/>
            </a:solidFill>
          </p:spPr>
        </p:sp>
      </p:grpSp>
      <p:grpSp>
        <p:nvGrpSpPr>
          <p:cNvPr id="172" name="Group 172"/>
          <p:cNvGrpSpPr/>
          <p:nvPr/>
        </p:nvGrpSpPr>
        <p:grpSpPr>
          <a:xfrm>
            <a:off x="8586000" y="8563860"/>
            <a:ext cx="37260" cy="35640"/>
            <a:chOff x="0" y="0"/>
            <a:chExt cx="49680" cy="47520"/>
          </a:xfrm>
        </p:grpSpPr>
        <p:sp>
          <p:nvSpPr>
            <p:cNvPr id="173" name="Freeform 173"/>
            <p:cNvSpPr/>
            <p:nvPr/>
          </p:nvSpPr>
          <p:spPr>
            <a:xfrm>
              <a:off x="0" y="0"/>
              <a:ext cx="0" cy="0"/>
            </a:xfrm>
            <a:custGeom>
              <a:avLst/>
              <a:gdLst/>
              <a:ahLst/>
              <a:cxnLst/>
              <a:rect l="l" t="t" r="r" b="b"/>
              <a:pathLst>
                <a:path/>
              </a:pathLst>
            </a:custGeom>
            <a:solidFill>
              <a:srgbClr val="0070C0"/>
            </a:solidFill>
          </p:spPr>
        </p:sp>
      </p:grpSp>
      <p:grpSp>
        <p:nvGrpSpPr>
          <p:cNvPr id="174" name="Group 174"/>
          <p:cNvGrpSpPr/>
          <p:nvPr/>
        </p:nvGrpSpPr>
        <p:grpSpPr>
          <a:xfrm>
            <a:off x="8605980" y="8510400"/>
            <a:ext cx="41040" cy="39420"/>
            <a:chOff x="0" y="0"/>
            <a:chExt cx="54720" cy="52560"/>
          </a:xfrm>
        </p:grpSpPr>
        <p:sp>
          <p:nvSpPr>
            <p:cNvPr id="175" name="Freeform 175"/>
            <p:cNvSpPr/>
            <p:nvPr/>
          </p:nvSpPr>
          <p:spPr>
            <a:xfrm>
              <a:off x="0" y="0"/>
              <a:ext cx="54737" cy="52578"/>
            </a:xfrm>
            <a:custGeom>
              <a:avLst/>
              <a:gdLst/>
              <a:ahLst/>
              <a:cxnLst/>
              <a:rect l="l" t="t" r="r" b="b"/>
              <a:pathLst>
                <a:path w="54737" h="52578">
                  <a:moveTo>
                    <a:pt x="45339" y="9398"/>
                  </a:moveTo>
                  <a:cubicBezTo>
                    <a:pt x="54737" y="18796"/>
                    <a:pt x="54737" y="33782"/>
                    <a:pt x="45339" y="43180"/>
                  </a:cubicBezTo>
                  <a:cubicBezTo>
                    <a:pt x="35941" y="52578"/>
                    <a:pt x="18923" y="52578"/>
                    <a:pt x="9525" y="43180"/>
                  </a:cubicBezTo>
                  <a:cubicBezTo>
                    <a:pt x="127" y="33782"/>
                    <a:pt x="0" y="18796"/>
                    <a:pt x="9398" y="9398"/>
                  </a:cubicBezTo>
                  <a:cubicBezTo>
                    <a:pt x="18796" y="0"/>
                    <a:pt x="35814" y="0"/>
                    <a:pt x="45339" y="9398"/>
                  </a:cubicBezTo>
                  <a:close/>
                </a:path>
              </a:pathLst>
            </a:custGeom>
            <a:solidFill>
              <a:srgbClr val="0070C0"/>
            </a:solidFill>
          </p:spPr>
        </p:sp>
      </p:grpSp>
      <p:grpSp>
        <p:nvGrpSpPr>
          <p:cNvPr id="176" name="Group 176"/>
          <p:cNvGrpSpPr/>
          <p:nvPr/>
        </p:nvGrpSpPr>
        <p:grpSpPr>
          <a:xfrm>
            <a:off x="8710740" y="8611920"/>
            <a:ext cx="39420" cy="39420"/>
            <a:chOff x="0" y="0"/>
            <a:chExt cx="52560" cy="52560"/>
          </a:xfrm>
        </p:grpSpPr>
        <p:sp>
          <p:nvSpPr>
            <p:cNvPr id="177" name="Freeform 177"/>
            <p:cNvSpPr/>
            <p:nvPr/>
          </p:nvSpPr>
          <p:spPr>
            <a:xfrm>
              <a:off x="0" y="0"/>
              <a:ext cx="52578" cy="52578"/>
            </a:xfrm>
            <a:custGeom>
              <a:avLst/>
              <a:gdLst/>
              <a:ahLst/>
              <a:cxnLst/>
              <a:rect l="l" t="t" r="r" b="b"/>
              <a:pathLst>
                <a:path w="52578" h="52578">
                  <a:moveTo>
                    <a:pt x="43180" y="9398"/>
                  </a:moveTo>
                  <a:cubicBezTo>
                    <a:pt x="52578" y="18796"/>
                    <a:pt x="52578" y="33782"/>
                    <a:pt x="43180" y="43180"/>
                  </a:cubicBezTo>
                  <a:cubicBezTo>
                    <a:pt x="33782" y="52578"/>
                    <a:pt x="18796" y="52578"/>
                    <a:pt x="9398" y="43180"/>
                  </a:cubicBezTo>
                  <a:cubicBezTo>
                    <a:pt x="0" y="33782"/>
                    <a:pt x="0" y="18796"/>
                    <a:pt x="9398" y="9398"/>
                  </a:cubicBezTo>
                  <a:cubicBezTo>
                    <a:pt x="18796" y="0"/>
                    <a:pt x="33782" y="0"/>
                    <a:pt x="43180" y="9398"/>
                  </a:cubicBezTo>
                  <a:close/>
                </a:path>
              </a:pathLst>
            </a:custGeom>
            <a:solidFill>
              <a:srgbClr val="0070C0"/>
            </a:solidFill>
          </p:spPr>
        </p:sp>
      </p:grpSp>
      <p:grpSp>
        <p:nvGrpSpPr>
          <p:cNvPr id="178" name="Group 178"/>
          <p:cNvGrpSpPr/>
          <p:nvPr/>
        </p:nvGrpSpPr>
        <p:grpSpPr>
          <a:xfrm>
            <a:off x="8710740" y="8510400"/>
            <a:ext cx="39420" cy="39420"/>
            <a:chOff x="0" y="0"/>
            <a:chExt cx="52560" cy="52560"/>
          </a:xfrm>
        </p:grpSpPr>
        <p:sp>
          <p:nvSpPr>
            <p:cNvPr id="179" name="Freeform 179"/>
            <p:cNvSpPr/>
            <p:nvPr/>
          </p:nvSpPr>
          <p:spPr>
            <a:xfrm>
              <a:off x="0" y="0"/>
              <a:ext cx="52578" cy="52578"/>
            </a:xfrm>
            <a:custGeom>
              <a:avLst/>
              <a:gdLst/>
              <a:ahLst/>
              <a:cxnLst/>
              <a:rect l="l" t="t" r="r" b="b"/>
              <a:pathLst>
                <a:path w="52578" h="52578">
                  <a:moveTo>
                    <a:pt x="43180" y="43180"/>
                  </a:moveTo>
                  <a:cubicBezTo>
                    <a:pt x="33782" y="52578"/>
                    <a:pt x="18796" y="52578"/>
                    <a:pt x="9398" y="43180"/>
                  </a:cubicBezTo>
                  <a:cubicBezTo>
                    <a:pt x="0" y="33782"/>
                    <a:pt x="0" y="18796"/>
                    <a:pt x="9398" y="9398"/>
                  </a:cubicBezTo>
                  <a:cubicBezTo>
                    <a:pt x="18796" y="0"/>
                    <a:pt x="33782" y="0"/>
                    <a:pt x="43180" y="9398"/>
                  </a:cubicBezTo>
                  <a:cubicBezTo>
                    <a:pt x="52578" y="18796"/>
                    <a:pt x="52578" y="33782"/>
                    <a:pt x="43180" y="43180"/>
                  </a:cubicBezTo>
                  <a:close/>
                </a:path>
              </a:pathLst>
            </a:custGeom>
            <a:solidFill>
              <a:srgbClr val="0070C0"/>
            </a:solidFill>
          </p:spPr>
        </p:sp>
      </p:grpSp>
      <p:grpSp>
        <p:nvGrpSpPr>
          <p:cNvPr id="180" name="Group 180"/>
          <p:cNvGrpSpPr/>
          <p:nvPr/>
        </p:nvGrpSpPr>
        <p:grpSpPr>
          <a:xfrm>
            <a:off x="8605980" y="8611920"/>
            <a:ext cx="41040" cy="39420"/>
            <a:chOff x="0" y="0"/>
            <a:chExt cx="54720" cy="52560"/>
          </a:xfrm>
        </p:grpSpPr>
        <p:sp>
          <p:nvSpPr>
            <p:cNvPr id="181" name="Freeform 181"/>
            <p:cNvSpPr/>
            <p:nvPr/>
          </p:nvSpPr>
          <p:spPr>
            <a:xfrm>
              <a:off x="0" y="0"/>
              <a:ext cx="54864" cy="52578"/>
            </a:xfrm>
            <a:custGeom>
              <a:avLst/>
              <a:gdLst/>
              <a:ahLst/>
              <a:cxnLst/>
              <a:rect l="l" t="t" r="r" b="b"/>
              <a:pathLst>
                <a:path w="54864" h="52578">
                  <a:moveTo>
                    <a:pt x="45339" y="43180"/>
                  </a:moveTo>
                  <a:cubicBezTo>
                    <a:pt x="35941" y="52578"/>
                    <a:pt x="18923" y="52578"/>
                    <a:pt x="9525" y="43180"/>
                  </a:cubicBezTo>
                  <a:cubicBezTo>
                    <a:pt x="127" y="33782"/>
                    <a:pt x="0" y="18796"/>
                    <a:pt x="9398" y="9398"/>
                  </a:cubicBezTo>
                  <a:cubicBezTo>
                    <a:pt x="18796" y="0"/>
                    <a:pt x="35814" y="0"/>
                    <a:pt x="45339" y="9398"/>
                  </a:cubicBezTo>
                  <a:cubicBezTo>
                    <a:pt x="54864" y="18796"/>
                    <a:pt x="54737" y="33782"/>
                    <a:pt x="45339" y="43180"/>
                  </a:cubicBezTo>
                  <a:close/>
                </a:path>
              </a:pathLst>
            </a:custGeom>
            <a:solidFill>
              <a:srgbClr val="0070C0"/>
            </a:solidFill>
          </p:spPr>
        </p:sp>
      </p:grpSp>
      <p:grpSp>
        <p:nvGrpSpPr>
          <p:cNvPr id="182" name="Group 182"/>
          <p:cNvGrpSpPr/>
          <p:nvPr/>
        </p:nvGrpSpPr>
        <p:grpSpPr>
          <a:xfrm>
            <a:off x="8743140" y="7589700"/>
            <a:ext cx="196020" cy="112320"/>
            <a:chOff x="0" y="0"/>
            <a:chExt cx="261360" cy="149760"/>
          </a:xfrm>
        </p:grpSpPr>
        <p:sp>
          <p:nvSpPr>
            <p:cNvPr id="183" name="Freeform 183"/>
            <p:cNvSpPr/>
            <p:nvPr/>
          </p:nvSpPr>
          <p:spPr>
            <a:xfrm>
              <a:off x="0" y="0"/>
              <a:ext cx="261366" cy="149733"/>
            </a:xfrm>
            <a:custGeom>
              <a:avLst/>
              <a:gdLst/>
              <a:ahLst/>
              <a:cxnLst/>
              <a:rect l="l" t="t" r="r" b="b"/>
              <a:pathLst>
                <a:path w="261366" h="149733">
                  <a:moveTo>
                    <a:pt x="252095" y="111379"/>
                  </a:moveTo>
                  <a:cubicBezTo>
                    <a:pt x="242951" y="142367"/>
                    <a:pt x="180340" y="149733"/>
                    <a:pt x="114046" y="129667"/>
                  </a:cubicBezTo>
                  <a:cubicBezTo>
                    <a:pt x="45974" y="109601"/>
                    <a:pt x="0" y="67564"/>
                    <a:pt x="9144" y="38354"/>
                  </a:cubicBezTo>
                  <a:cubicBezTo>
                    <a:pt x="18415" y="7366"/>
                    <a:pt x="81026" y="0"/>
                    <a:pt x="147193" y="20066"/>
                  </a:cubicBezTo>
                  <a:cubicBezTo>
                    <a:pt x="215265" y="40132"/>
                    <a:pt x="261366" y="82169"/>
                    <a:pt x="252095" y="111379"/>
                  </a:cubicBezTo>
                  <a:close/>
                </a:path>
              </a:pathLst>
            </a:custGeom>
            <a:solidFill>
              <a:srgbClr val="0070C0"/>
            </a:solidFill>
          </p:spPr>
        </p:sp>
      </p:grpSp>
      <p:grpSp>
        <p:nvGrpSpPr>
          <p:cNvPr id="184" name="Group 184"/>
          <p:cNvGrpSpPr/>
          <p:nvPr/>
        </p:nvGrpSpPr>
        <p:grpSpPr>
          <a:xfrm>
            <a:off x="8327880" y="7582680"/>
            <a:ext cx="450360" cy="575100"/>
            <a:chOff x="0" y="0"/>
            <a:chExt cx="600480" cy="766800"/>
          </a:xfrm>
        </p:grpSpPr>
        <p:sp>
          <p:nvSpPr>
            <p:cNvPr id="185" name="Freeform 185"/>
            <p:cNvSpPr/>
            <p:nvPr/>
          </p:nvSpPr>
          <p:spPr>
            <a:xfrm>
              <a:off x="0" y="0"/>
              <a:ext cx="600456" cy="766826"/>
            </a:xfrm>
            <a:custGeom>
              <a:avLst/>
              <a:gdLst/>
              <a:ahLst/>
              <a:cxnLst/>
              <a:rect l="l" t="t" r="r" b="b"/>
              <a:pathLst>
                <a:path w="600456" h="766826">
                  <a:moveTo>
                    <a:pt x="516255" y="54991"/>
                  </a:moveTo>
                  <a:cubicBezTo>
                    <a:pt x="600456" y="108204"/>
                    <a:pt x="571119" y="300863"/>
                    <a:pt x="452120" y="482473"/>
                  </a:cubicBezTo>
                  <a:cubicBezTo>
                    <a:pt x="331343" y="664083"/>
                    <a:pt x="166497" y="766826"/>
                    <a:pt x="84201" y="711835"/>
                  </a:cubicBezTo>
                  <a:cubicBezTo>
                    <a:pt x="0" y="656844"/>
                    <a:pt x="21971" y="431165"/>
                    <a:pt x="142748" y="249555"/>
                  </a:cubicBezTo>
                  <a:cubicBezTo>
                    <a:pt x="261747" y="67818"/>
                    <a:pt x="433832" y="0"/>
                    <a:pt x="516255" y="54991"/>
                  </a:cubicBezTo>
                  <a:close/>
                </a:path>
              </a:pathLst>
            </a:custGeom>
            <a:solidFill>
              <a:srgbClr val="0070C0"/>
            </a:solidFill>
          </p:spPr>
        </p:sp>
      </p:grpSp>
      <p:grpSp>
        <p:nvGrpSpPr>
          <p:cNvPr id="186" name="Group 186"/>
          <p:cNvGrpSpPr/>
          <p:nvPr/>
        </p:nvGrpSpPr>
        <p:grpSpPr>
          <a:xfrm>
            <a:off x="8454240" y="7687440"/>
            <a:ext cx="304560" cy="434700"/>
            <a:chOff x="0" y="0"/>
            <a:chExt cx="406080" cy="579600"/>
          </a:xfrm>
        </p:grpSpPr>
        <p:sp>
          <p:nvSpPr>
            <p:cNvPr id="187" name="Freeform 187"/>
            <p:cNvSpPr/>
            <p:nvPr/>
          </p:nvSpPr>
          <p:spPr>
            <a:xfrm>
              <a:off x="0" y="0"/>
              <a:ext cx="406019" cy="579628"/>
            </a:xfrm>
            <a:custGeom>
              <a:avLst/>
              <a:gdLst/>
              <a:ahLst/>
              <a:cxnLst/>
              <a:rect l="l" t="t" r="r" b="b"/>
              <a:pathLst>
                <a:path w="406019" h="579628">
                  <a:moveTo>
                    <a:pt x="395097" y="0"/>
                  </a:moveTo>
                  <a:cubicBezTo>
                    <a:pt x="308737" y="14732"/>
                    <a:pt x="202184" y="86487"/>
                    <a:pt x="119380" y="211582"/>
                  </a:cubicBezTo>
                  <a:cubicBezTo>
                    <a:pt x="36576" y="336677"/>
                    <a:pt x="0" y="483870"/>
                    <a:pt x="12827" y="579628"/>
                  </a:cubicBezTo>
                  <a:cubicBezTo>
                    <a:pt x="97409" y="555752"/>
                    <a:pt x="202057" y="467360"/>
                    <a:pt x="284734" y="342265"/>
                  </a:cubicBezTo>
                  <a:cubicBezTo>
                    <a:pt x="367411" y="217170"/>
                    <a:pt x="406019" y="86487"/>
                    <a:pt x="395097" y="0"/>
                  </a:cubicBezTo>
                  <a:close/>
                </a:path>
              </a:pathLst>
            </a:custGeom>
            <a:solidFill>
              <a:srgbClr val="0070C0"/>
            </a:solidFill>
          </p:spPr>
        </p:sp>
      </p:grpSp>
      <p:grpSp>
        <p:nvGrpSpPr>
          <p:cNvPr id="188" name="Group 188"/>
          <p:cNvGrpSpPr/>
          <p:nvPr/>
        </p:nvGrpSpPr>
        <p:grpSpPr>
          <a:xfrm>
            <a:off x="8857080" y="8164800"/>
            <a:ext cx="307800" cy="448740"/>
            <a:chOff x="0" y="0"/>
            <a:chExt cx="410400" cy="598320"/>
          </a:xfrm>
        </p:grpSpPr>
        <p:sp>
          <p:nvSpPr>
            <p:cNvPr id="189" name="Freeform 189"/>
            <p:cNvSpPr/>
            <p:nvPr/>
          </p:nvSpPr>
          <p:spPr>
            <a:xfrm>
              <a:off x="0" y="0"/>
              <a:ext cx="410337" cy="598297"/>
            </a:xfrm>
            <a:custGeom>
              <a:avLst/>
              <a:gdLst/>
              <a:ahLst/>
              <a:cxnLst/>
              <a:rect l="l" t="t" r="r" b="b"/>
              <a:pathLst>
                <a:path w="410337" h="598297">
                  <a:moveTo>
                    <a:pt x="233680" y="27559"/>
                  </a:moveTo>
                  <a:cubicBezTo>
                    <a:pt x="160147" y="119253"/>
                    <a:pt x="86487" y="211074"/>
                    <a:pt x="11049" y="302768"/>
                  </a:cubicBezTo>
                  <a:cubicBezTo>
                    <a:pt x="0" y="315722"/>
                    <a:pt x="0" y="330327"/>
                    <a:pt x="7366" y="341376"/>
                  </a:cubicBezTo>
                  <a:cubicBezTo>
                    <a:pt x="9144" y="348742"/>
                    <a:pt x="14732" y="354203"/>
                    <a:pt x="22098" y="359791"/>
                  </a:cubicBezTo>
                  <a:cubicBezTo>
                    <a:pt x="127000" y="431292"/>
                    <a:pt x="231902" y="504698"/>
                    <a:pt x="338582" y="578104"/>
                  </a:cubicBezTo>
                  <a:cubicBezTo>
                    <a:pt x="366141" y="598297"/>
                    <a:pt x="410337" y="572643"/>
                    <a:pt x="402971" y="537718"/>
                  </a:cubicBezTo>
                  <a:cubicBezTo>
                    <a:pt x="371729" y="374396"/>
                    <a:pt x="340360" y="209169"/>
                    <a:pt x="309118" y="45847"/>
                  </a:cubicBezTo>
                  <a:cubicBezTo>
                    <a:pt x="301879" y="9144"/>
                    <a:pt x="257683" y="0"/>
                    <a:pt x="233680" y="27559"/>
                  </a:cubicBezTo>
                  <a:close/>
                  <a:moveTo>
                    <a:pt x="312801" y="467995"/>
                  </a:moveTo>
                  <a:cubicBezTo>
                    <a:pt x="239141" y="418465"/>
                    <a:pt x="165608" y="367030"/>
                    <a:pt x="91948" y="315722"/>
                  </a:cubicBezTo>
                  <a:cubicBezTo>
                    <a:pt x="143510" y="253365"/>
                    <a:pt x="194945" y="189103"/>
                    <a:pt x="246507" y="124841"/>
                  </a:cubicBezTo>
                  <a:cubicBezTo>
                    <a:pt x="268605" y="240411"/>
                    <a:pt x="290703" y="354203"/>
                    <a:pt x="312801" y="467995"/>
                  </a:cubicBezTo>
                  <a:close/>
                </a:path>
              </a:pathLst>
            </a:custGeom>
            <a:solidFill>
              <a:srgbClr val="0070C0"/>
            </a:solidFill>
          </p:spPr>
        </p:sp>
      </p:grpSp>
      <p:sp>
        <p:nvSpPr>
          <p:cNvPr id="190" name="TextBox 190"/>
          <p:cNvSpPr txBox="1"/>
          <p:nvPr/>
        </p:nvSpPr>
        <p:spPr>
          <a:xfrm>
            <a:off x="12347280" y="4947690"/>
            <a:ext cx="3648420" cy="1211357"/>
          </a:xfrm>
          <a:prstGeom prst="rect">
            <a:avLst/>
          </a:prstGeom>
        </p:spPr>
        <p:txBody>
          <a:bodyPr lIns="0" tIns="0" rIns="0" bIns="0" rtlCol="0" anchor="t">
            <a:spAutoFit/>
          </a:bodyPr>
          <a:lstStyle/>
          <a:p>
            <a:pPr algn="ctr" rtl="1">
              <a:lnSpc>
                <a:spcPct val="150000"/>
              </a:lnSpc>
            </a:pPr>
            <a:r>
              <a:rPr lang="fa-IR" sz="1799" spc="25" dirty="0">
                <a:solidFill>
                  <a:srgbClr val="000000"/>
                </a:solidFill>
                <a:latin typeface="Montserrat Bold"/>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000000"/>
                </a:solidFill>
                <a:latin typeface="Montserrat"/>
                <a:cs typeface="B Nazanin" pitchFamily="2" charset="-78"/>
              </a:rPr>
              <a:t>. </a:t>
            </a:r>
          </a:p>
        </p:txBody>
      </p:sp>
      <p:sp>
        <p:nvSpPr>
          <p:cNvPr id="191" name="TextBox 191"/>
          <p:cNvSpPr txBox="1"/>
          <p:nvPr/>
        </p:nvSpPr>
        <p:spPr>
          <a:xfrm>
            <a:off x="1729260" y="4741950"/>
            <a:ext cx="3648420" cy="1211357"/>
          </a:xfrm>
          <a:prstGeom prst="rect">
            <a:avLst/>
          </a:prstGeom>
        </p:spPr>
        <p:txBody>
          <a:bodyPr lIns="0" tIns="0" rIns="0" bIns="0" rtlCol="0" anchor="t">
            <a:spAutoFit/>
          </a:bodyPr>
          <a:lstStyle/>
          <a:p>
            <a:pPr algn="ctr" rtl="1">
              <a:lnSpc>
                <a:spcPct val="150000"/>
              </a:lnSpc>
            </a:pPr>
            <a:r>
              <a:rPr lang="fa-IR" sz="1799" spc="25" dirty="0">
                <a:solidFill>
                  <a:srgbClr val="000000"/>
                </a:solidFill>
                <a:latin typeface="Montserrat Bold"/>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000000"/>
                </a:solidFill>
                <a:latin typeface="Montserrat"/>
                <a:cs typeface="B Nazanin" pitchFamily="2" charset="-78"/>
              </a:rPr>
              <a:t>. </a:t>
            </a:r>
          </a:p>
        </p:txBody>
      </p:sp>
      <p:sp>
        <p:nvSpPr>
          <p:cNvPr id="192" name="TextBox 192"/>
          <p:cNvSpPr txBox="1"/>
          <p:nvPr/>
        </p:nvSpPr>
        <p:spPr>
          <a:xfrm>
            <a:off x="3495060" y="7466790"/>
            <a:ext cx="3648420" cy="1211357"/>
          </a:xfrm>
          <a:prstGeom prst="rect">
            <a:avLst/>
          </a:prstGeom>
        </p:spPr>
        <p:txBody>
          <a:bodyPr lIns="0" tIns="0" rIns="0" bIns="0" rtlCol="0" anchor="t">
            <a:spAutoFit/>
          </a:bodyPr>
          <a:lstStyle/>
          <a:p>
            <a:pPr algn="ctr" rtl="1">
              <a:lnSpc>
                <a:spcPct val="150000"/>
              </a:lnSpc>
            </a:pPr>
            <a:r>
              <a:rPr lang="fa-IR" sz="1799" spc="25" dirty="0">
                <a:solidFill>
                  <a:srgbClr val="000000"/>
                </a:solidFill>
                <a:latin typeface="Montserrat Bold"/>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000000"/>
                </a:solidFill>
                <a:latin typeface="Montserrat"/>
                <a:cs typeface="B Nazanin" pitchFamily="2" charset="-78"/>
              </a:rPr>
              <a:t>. </a:t>
            </a:r>
          </a:p>
        </p:txBody>
      </p:sp>
      <p:sp>
        <p:nvSpPr>
          <p:cNvPr id="193" name="TextBox 193"/>
          <p:cNvSpPr txBox="1"/>
          <p:nvPr/>
        </p:nvSpPr>
        <p:spPr>
          <a:xfrm>
            <a:off x="10262880" y="2354610"/>
            <a:ext cx="3648420" cy="1211357"/>
          </a:xfrm>
          <a:prstGeom prst="rect">
            <a:avLst/>
          </a:prstGeom>
        </p:spPr>
        <p:txBody>
          <a:bodyPr lIns="0" tIns="0" rIns="0" bIns="0" rtlCol="0" anchor="t">
            <a:spAutoFit/>
          </a:bodyPr>
          <a:lstStyle/>
          <a:p>
            <a:pPr algn="ctr" rtl="1">
              <a:lnSpc>
                <a:spcPct val="150000"/>
              </a:lnSpc>
            </a:pPr>
            <a:r>
              <a:rPr lang="fa-IR" sz="1799" spc="25" dirty="0">
                <a:solidFill>
                  <a:srgbClr val="000000"/>
                </a:solidFill>
                <a:latin typeface="Montserrat Bold"/>
                <a:cs typeface="B Nazanin" pitchFamily="2" charset="-78"/>
              </a:rPr>
              <a:t>قالب پاورپوینت حرفه ای، قابل ویرایش، جهت استفاده در جلسات دفاع رساله، پایان نامه، پروپوزال و سمینار و .... می باشد.</a:t>
            </a:r>
            <a:r>
              <a:rPr lang="en-US" sz="1799" spc="25" dirty="0">
                <a:solidFill>
                  <a:srgbClr val="000000"/>
                </a:solidFill>
                <a:latin typeface="Montserrat"/>
                <a:cs typeface="B Nazanin" pitchFamily="2" charset="-78"/>
              </a:rPr>
              <a:t>. </a:t>
            </a:r>
          </a:p>
        </p:txBody>
      </p:sp>
      <p:sp>
        <p:nvSpPr>
          <p:cNvPr id="194" name="TextBox 194"/>
          <p:cNvSpPr txBox="1"/>
          <p:nvPr/>
        </p:nvSpPr>
        <p:spPr>
          <a:xfrm>
            <a:off x="3286084" y="500030"/>
            <a:ext cx="11133900" cy="795089"/>
          </a:xfrm>
          <a:prstGeom prst="rect">
            <a:avLst/>
          </a:prstGeom>
        </p:spPr>
        <p:txBody>
          <a:bodyPr lIns="0" tIns="0" rIns="0" bIns="0" rtlCol="0" anchor="t">
            <a:spAutoFit/>
          </a:bodyPr>
          <a:lstStyle/>
          <a:p>
            <a:pPr algn="ctr" rtl="1">
              <a:lnSpc>
                <a:spcPts val="6239"/>
              </a:lnSpc>
            </a:pPr>
            <a:r>
              <a:rPr lang="fa-IR" sz="5199" spc="75" dirty="0">
                <a:solidFill>
                  <a:srgbClr val="262626"/>
                </a:solidFill>
                <a:latin typeface="Montserrat Bold"/>
                <a:cs typeface="B Nazanin" pitchFamily="2" charset="-78"/>
              </a:rPr>
              <a:t>ارائه عالی</a:t>
            </a:r>
            <a:endParaRPr lang="en-US" sz="5199" spc="75" dirty="0">
              <a:solidFill>
                <a:srgbClr val="262626"/>
              </a:solidFill>
              <a:latin typeface="Montserrat Bold"/>
              <a:cs typeface="B Nazanin" pitchFamily="2" charset="-78"/>
            </a:endParaRPr>
          </a:p>
        </p:txBody>
      </p:sp>
      <p:grpSp>
        <p:nvGrpSpPr>
          <p:cNvPr id="195" name="Group 195"/>
          <p:cNvGrpSpPr/>
          <p:nvPr/>
        </p:nvGrpSpPr>
        <p:grpSpPr>
          <a:xfrm>
            <a:off x="10289160" y="5029020"/>
            <a:ext cx="912060" cy="1116720"/>
            <a:chOff x="0" y="0"/>
            <a:chExt cx="1216080" cy="1488960"/>
          </a:xfrm>
        </p:grpSpPr>
        <p:sp>
          <p:nvSpPr>
            <p:cNvPr id="196" name="Freeform 196"/>
            <p:cNvSpPr/>
            <p:nvPr/>
          </p:nvSpPr>
          <p:spPr>
            <a:xfrm>
              <a:off x="0" y="0"/>
              <a:ext cx="1216025" cy="1489075"/>
            </a:xfrm>
            <a:custGeom>
              <a:avLst/>
              <a:gdLst/>
              <a:ahLst/>
              <a:cxnLst/>
              <a:rect l="l" t="t" r="r" b="b"/>
              <a:pathLst>
                <a:path w="1216025" h="1489075">
                  <a:moveTo>
                    <a:pt x="1216025" y="1383157"/>
                  </a:moveTo>
                  <a:cubicBezTo>
                    <a:pt x="1216025" y="1441196"/>
                    <a:pt x="1168019" y="1489075"/>
                    <a:pt x="1109853" y="1489075"/>
                  </a:cubicBezTo>
                  <a:cubicBezTo>
                    <a:pt x="106172" y="1489075"/>
                    <a:pt x="106172" y="1489075"/>
                    <a:pt x="106172" y="1489075"/>
                  </a:cubicBezTo>
                  <a:cubicBezTo>
                    <a:pt x="47879" y="1489075"/>
                    <a:pt x="0" y="1441323"/>
                    <a:pt x="0" y="1383157"/>
                  </a:cubicBezTo>
                  <a:cubicBezTo>
                    <a:pt x="0" y="105918"/>
                    <a:pt x="0" y="105918"/>
                    <a:pt x="0" y="105918"/>
                  </a:cubicBezTo>
                  <a:cubicBezTo>
                    <a:pt x="0" y="47752"/>
                    <a:pt x="48006" y="0"/>
                    <a:pt x="106172" y="0"/>
                  </a:cubicBezTo>
                  <a:cubicBezTo>
                    <a:pt x="1109853" y="0"/>
                    <a:pt x="1109853" y="0"/>
                    <a:pt x="1109853" y="0"/>
                  </a:cubicBezTo>
                  <a:cubicBezTo>
                    <a:pt x="1168146" y="0"/>
                    <a:pt x="1216025" y="47752"/>
                    <a:pt x="1216025" y="105918"/>
                  </a:cubicBezTo>
                  <a:lnTo>
                    <a:pt x="1216025" y="1383157"/>
                  </a:lnTo>
                  <a:close/>
                </a:path>
              </a:pathLst>
            </a:custGeom>
            <a:solidFill>
              <a:srgbClr val="0070C0"/>
            </a:solidFill>
          </p:spPr>
        </p:sp>
      </p:grpSp>
      <p:grpSp>
        <p:nvGrpSpPr>
          <p:cNvPr id="197" name="Group 197"/>
          <p:cNvGrpSpPr/>
          <p:nvPr/>
        </p:nvGrpSpPr>
        <p:grpSpPr>
          <a:xfrm>
            <a:off x="10370160" y="5488560"/>
            <a:ext cx="92880" cy="154980"/>
            <a:chOff x="0" y="0"/>
            <a:chExt cx="123840" cy="206640"/>
          </a:xfrm>
        </p:grpSpPr>
        <p:sp>
          <p:nvSpPr>
            <p:cNvPr id="198" name="Freeform 198"/>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3627"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20396" y="174117"/>
                  </a:cubicBezTo>
                  <a:cubicBezTo>
                    <a:pt x="116967" y="182626"/>
                    <a:pt x="110109"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6967" y="22225"/>
                    <a:pt x="118745" y="30734"/>
                  </a:cubicBezTo>
                  <a:cubicBezTo>
                    <a:pt x="122174" y="39243"/>
                    <a:pt x="123952" y="52959"/>
                    <a:pt x="123952" y="71755"/>
                  </a:cubicBezTo>
                  <a:lnTo>
                    <a:pt x="123952" y="90551"/>
                  </a:lnTo>
                  <a:close/>
                </a:path>
              </a:pathLst>
            </a:custGeom>
            <a:solidFill>
              <a:srgbClr val="0070C0"/>
            </a:solidFill>
          </p:spPr>
        </p:sp>
      </p:grpSp>
      <p:grpSp>
        <p:nvGrpSpPr>
          <p:cNvPr id="199" name="Group 199"/>
          <p:cNvGrpSpPr/>
          <p:nvPr/>
        </p:nvGrpSpPr>
        <p:grpSpPr>
          <a:xfrm>
            <a:off x="10477620" y="5488560"/>
            <a:ext cx="88020" cy="154980"/>
            <a:chOff x="0" y="0"/>
            <a:chExt cx="117360" cy="206640"/>
          </a:xfrm>
        </p:grpSpPr>
        <p:sp>
          <p:nvSpPr>
            <p:cNvPr id="200" name="Freeform 200"/>
            <p:cNvSpPr/>
            <p:nvPr/>
          </p:nvSpPr>
          <p:spPr>
            <a:xfrm>
              <a:off x="0" y="0"/>
              <a:ext cx="117348" cy="206502"/>
            </a:xfrm>
            <a:custGeom>
              <a:avLst/>
              <a:gdLst/>
              <a:ahLst/>
              <a:cxnLst/>
              <a:rect l="l" t="t" r="r" b="b"/>
              <a:pathLst>
                <a:path w="117348" h="206502">
                  <a:moveTo>
                    <a:pt x="117348" y="119507"/>
                  </a:moveTo>
                  <a:cubicBezTo>
                    <a:pt x="117348" y="139954"/>
                    <a:pt x="117348" y="153670"/>
                    <a:pt x="115697" y="162179"/>
                  </a:cubicBezTo>
                  <a:cubicBezTo>
                    <a:pt x="115697" y="170688"/>
                    <a:pt x="112395" y="179197"/>
                    <a:pt x="107315" y="186055"/>
                  </a:cubicBezTo>
                  <a:cubicBezTo>
                    <a:pt x="102235" y="192913"/>
                    <a:pt x="95631" y="197993"/>
                    <a:pt x="87249" y="201422"/>
                  </a:cubicBezTo>
                  <a:cubicBezTo>
                    <a:pt x="78867" y="204851"/>
                    <a:pt x="70485" y="206502"/>
                    <a:pt x="58801" y="206502"/>
                  </a:cubicBezTo>
                  <a:cubicBezTo>
                    <a:pt x="48768" y="206502"/>
                    <a:pt x="38735" y="204851"/>
                    <a:pt x="30353" y="201422"/>
                  </a:cubicBezTo>
                  <a:cubicBezTo>
                    <a:pt x="21971" y="197993"/>
                    <a:pt x="15113" y="193040"/>
                    <a:pt x="10033" y="186182"/>
                  </a:cubicBezTo>
                  <a:cubicBezTo>
                    <a:pt x="4953" y="179324"/>
                    <a:pt x="3302" y="170815"/>
                    <a:pt x="1651" y="163957"/>
                  </a:cubicBezTo>
                  <a:cubicBezTo>
                    <a:pt x="0" y="155448"/>
                    <a:pt x="0" y="140081"/>
                    <a:pt x="0" y="119507"/>
                  </a:cubicBezTo>
                  <a:cubicBezTo>
                    <a:pt x="0" y="87122"/>
                    <a:pt x="0" y="87122"/>
                    <a:pt x="0" y="87122"/>
                  </a:cubicBezTo>
                  <a:cubicBezTo>
                    <a:pt x="0" y="66548"/>
                    <a:pt x="0" y="52959"/>
                    <a:pt x="1651" y="44450"/>
                  </a:cubicBezTo>
                  <a:cubicBezTo>
                    <a:pt x="1651" y="35941"/>
                    <a:pt x="4953" y="29083"/>
                    <a:pt x="10033" y="22225"/>
                  </a:cubicBezTo>
                  <a:cubicBezTo>
                    <a:pt x="15113" y="15367"/>
                    <a:pt x="21844" y="10287"/>
                    <a:pt x="30226" y="5080"/>
                  </a:cubicBezTo>
                  <a:cubicBezTo>
                    <a:pt x="38608" y="1651"/>
                    <a:pt x="48641" y="0"/>
                    <a:pt x="58674" y="0"/>
                  </a:cubicBezTo>
                  <a:cubicBezTo>
                    <a:pt x="68707" y="0"/>
                    <a:pt x="78740" y="1651"/>
                    <a:pt x="87122" y="5080"/>
                  </a:cubicBezTo>
                  <a:cubicBezTo>
                    <a:pt x="95504" y="8509"/>
                    <a:pt x="102235" y="13589"/>
                    <a:pt x="107188" y="20447"/>
                  </a:cubicBezTo>
                  <a:cubicBezTo>
                    <a:pt x="112141" y="27305"/>
                    <a:pt x="115570" y="35814"/>
                    <a:pt x="115570" y="44323"/>
                  </a:cubicBezTo>
                  <a:cubicBezTo>
                    <a:pt x="117221" y="51181"/>
                    <a:pt x="117221" y="66548"/>
                    <a:pt x="117221" y="86995"/>
                  </a:cubicBezTo>
                  <a:lnTo>
                    <a:pt x="117221" y="119507"/>
                  </a:lnTo>
                  <a:close/>
                  <a:moveTo>
                    <a:pt x="67056" y="54610"/>
                  </a:moveTo>
                  <a:cubicBezTo>
                    <a:pt x="67056" y="46101"/>
                    <a:pt x="67056" y="40894"/>
                    <a:pt x="65405" y="37592"/>
                  </a:cubicBezTo>
                  <a:cubicBezTo>
                    <a:pt x="63754" y="35941"/>
                    <a:pt x="62103" y="34163"/>
                    <a:pt x="58674" y="34163"/>
                  </a:cubicBezTo>
                  <a:cubicBezTo>
                    <a:pt x="57023" y="34163"/>
                    <a:pt x="53594" y="34163"/>
                    <a:pt x="53594" y="37592"/>
                  </a:cubicBezTo>
                  <a:cubicBezTo>
                    <a:pt x="51943" y="39243"/>
                    <a:pt x="50292" y="44450"/>
                    <a:pt x="50292" y="54610"/>
                  </a:cubicBezTo>
                  <a:cubicBezTo>
                    <a:pt x="50292" y="148590"/>
                    <a:pt x="50292" y="148590"/>
                    <a:pt x="50292" y="148590"/>
                  </a:cubicBezTo>
                  <a:cubicBezTo>
                    <a:pt x="50292" y="158877"/>
                    <a:pt x="51943" y="165608"/>
                    <a:pt x="51943" y="169037"/>
                  </a:cubicBezTo>
                  <a:cubicBezTo>
                    <a:pt x="53594" y="172466"/>
                    <a:pt x="55245" y="172466"/>
                    <a:pt x="58674" y="172466"/>
                  </a:cubicBezTo>
                  <a:cubicBezTo>
                    <a:pt x="62103" y="172466"/>
                    <a:pt x="63754" y="170815"/>
                    <a:pt x="65405" y="169037"/>
                  </a:cubicBezTo>
                  <a:cubicBezTo>
                    <a:pt x="67056" y="165608"/>
                    <a:pt x="67056" y="158750"/>
                    <a:pt x="67056" y="146812"/>
                  </a:cubicBezTo>
                  <a:lnTo>
                    <a:pt x="67056" y="54610"/>
                  </a:lnTo>
                  <a:close/>
                </a:path>
              </a:pathLst>
            </a:custGeom>
            <a:solidFill>
              <a:srgbClr val="0070C0"/>
            </a:solidFill>
          </p:spPr>
        </p:sp>
      </p:grpSp>
      <p:grpSp>
        <p:nvGrpSpPr>
          <p:cNvPr id="201" name="Group 201"/>
          <p:cNvGrpSpPr/>
          <p:nvPr/>
        </p:nvGrpSpPr>
        <p:grpSpPr>
          <a:xfrm>
            <a:off x="10579680" y="5493420"/>
            <a:ext cx="88020" cy="147420"/>
            <a:chOff x="0" y="0"/>
            <a:chExt cx="117360" cy="196560"/>
          </a:xfrm>
        </p:grpSpPr>
        <p:sp>
          <p:nvSpPr>
            <p:cNvPr id="202" name="Freeform 202"/>
            <p:cNvSpPr/>
            <p:nvPr/>
          </p:nvSpPr>
          <p:spPr>
            <a:xfrm>
              <a:off x="0" y="0"/>
              <a:ext cx="117348" cy="196596"/>
            </a:xfrm>
            <a:custGeom>
              <a:avLst/>
              <a:gdLst/>
              <a:ahLst/>
              <a:cxnLst/>
              <a:rect l="l" t="t" r="r" b="b"/>
              <a:pathLst>
                <a:path w="117348" h="196596">
                  <a:moveTo>
                    <a:pt x="117348" y="0"/>
                  </a:moveTo>
                  <a:lnTo>
                    <a:pt x="117348" y="196596"/>
                  </a:lnTo>
                  <a:lnTo>
                    <a:pt x="72898" y="196596"/>
                  </a:lnTo>
                  <a:lnTo>
                    <a:pt x="44450" y="107823"/>
                  </a:lnTo>
                  <a:lnTo>
                    <a:pt x="44450" y="196596"/>
                  </a:lnTo>
                  <a:lnTo>
                    <a:pt x="0" y="196596"/>
                  </a:lnTo>
                  <a:lnTo>
                    <a:pt x="0" y="0"/>
                  </a:lnTo>
                  <a:lnTo>
                    <a:pt x="44450" y="0"/>
                  </a:lnTo>
                  <a:lnTo>
                    <a:pt x="76200" y="88773"/>
                  </a:lnTo>
                  <a:lnTo>
                    <a:pt x="76200" y="0"/>
                  </a:lnTo>
                  <a:lnTo>
                    <a:pt x="117348" y="0"/>
                  </a:lnTo>
                  <a:close/>
                </a:path>
              </a:pathLst>
            </a:custGeom>
            <a:solidFill>
              <a:srgbClr val="0070C0"/>
            </a:solidFill>
          </p:spPr>
        </p:sp>
      </p:grpSp>
      <p:grpSp>
        <p:nvGrpSpPr>
          <p:cNvPr id="203" name="Group 203"/>
          <p:cNvGrpSpPr/>
          <p:nvPr/>
        </p:nvGrpSpPr>
        <p:grpSpPr>
          <a:xfrm>
            <a:off x="10682280" y="5488560"/>
            <a:ext cx="92880" cy="154980"/>
            <a:chOff x="0" y="0"/>
            <a:chExt cx="123840" cy="206640"/>
          </a:xfrm>
        </p:grpSpPr>
        <p:sp>
          <p:nvSpPr>
            <p:cNvPr id="204" name="Freeform 204"/>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1849"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18618" y="174117"/>
                  </a:cubicBezTo>
                  <a:cubicBezTo>
                    <a:pt x="116840" y="182626"/>
                    <a:pt x="109982"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5316" y="22225"/>
                    <a:pt x="118745" y="30734"/>
                  </a:cubicBezTo>
                  <a:cubicBezTo>
                    <a:pt x="122174" y="39243"/>
                    <a:pt x="123952" y="52959"/>
                    <a:pt x="123952" y="71755"/>
                  </a:cubicBezTo>
                  <a:lnTo>
                    <a:pt x="123952" y="90551"/>
                  </a:lnTo>
                  <a:close/>
                </a:path>
              </a:pathLst>
            </a:custGeom>
            <a:solidFill>
              <a:srgbClr val="0070C0"/>
            </a:solidFill>
          </p:spPr>
        </p:sp>
      </p:grpSp>
      <p:grpSp>
        <p:nvGrpSpPr>
          <p:cNvPr id="205" name="Group 205"/>
          <p:cNvGrpSpPr/>
          <p:nvPr/>
        </p:nvGrpSpPr>
        <p:grpSpPr>
          <a:xfrm>
            <a:off x="10789200" y="5493420"/>
            <a:ext cx="85860" cy="147420"/>
            <a:chOff x="0" y="0"/>
            <a:chExt cx="114480" cy="196560"/>
          </a:xfrm>
        </p:grpSpPr>
        <p:sp>
          <p:nvSpPr>
            <p:cNvPr id="206" name="Freeform 206"/>
            <p:cNvSpPr/>
            <p:nvPr/>
          </p:nvSpPr>
          <p:spPr>
            <a:xfrm>
              <a:off x="0" y="0"/>
              <a:ext cx="114427" cy="196469"/>
            </a:xfrm>
            <a:custGeom>
              <a:avLst/>
              <a:gdLst/>
              <a:ahLst/>
              <a:cxnLst/>
              <a:rect l="l" t="t" r="r" b="b"/>
              <a:pathLst>
                <a:path w="114427" h="196469">
                  <a:moveTo>
                    <a:pt x="0" y="0"/>
                  </a:moveTo>
                  <a:cubicBezTo>
                    <a:pt x="35306" y="0"/>
                    <a:pt x="35306" y="0"/>
                    <a:pt x="35306" y="0"/>
                  </a:cubicBezTo>
                  <a:cubicBezTo>
                    <a:pt x="60579" y="0"/>
                    <a:pt x="75819" y="0"/>
                    <a:pt x="84201" y="1651"/>
                  </a:cubicBezTo>
                  <a:cubicBezTo>
                    <a:pt x="92583" y="3302"/>
                    <a:pt x="101092" y="8382"/>
                    <a:pt x="106045" y="16891"/>
                  </a:cubicBezTo>
                  <a:cubicBezTo>
                    <a:pt x="111125" y="23622"/>
                    <a:pt x="114427" y="35560"/>
                    <a:pt x="114427" y="52451"/>
                  </a:cubicBezTo>
                  <a:cubicBezTo>
                    <a:pt x="114427" y="67691"/>
                    <a:pt x="110998" y="77851"/>
                    <a:pt x="107696" y="82931"/>
                  </a:cubicBezTo>
                  <a:cubicBezTo>
                    <a:pt x="104267" y="89662"/>
                    <a:pt x="97536" y="91440"/>
                    <a:pt x="85852" y="93091"/>
                  </a:cubicBezTo>
                  <a:cubicBezTo>
                    <a:pt x="96012" y="96520"/>
                    <a:pt x="102743" y="98171"/>
                    <a:pt x="106045" y="103251"/>
                  </a:cubicBezTo>
                  <a:cubicBezTo>
                    <a:pt x="109474" y="106680"/>
                    <a:pt x="111125" y="111760"/>
                    <a:pt x="112776" y="115062"/>
                  </a:cubicBezTo>
                  <a:cubicBezTo>
                    <a:pt x="112776" y="118491"/>
                    <a:pt x="114427" y="128651"/>
                    <a:pt x="114427" y="143891"/>
                  </a:cubicBezTo>
                  <a:cubicBezTo>
                    <a:pt x="114427" y="196469"/>
                    <a:pt x="114427" y="196469"/>
                    <a:pt x="114427" y="196469"/>
                  </a:cubicBezTo>
                  <a:cubicBezTo>
                    <a:pt x="65659" y="196469"/>
                    <a:pt x="65659" y="196469"/>
                    <a:pt x="65659" y="196469"/>
                  </a:cubicBezTo>
                  <a:cubicBezTo>
                    <a:pt x="65659" y="130429"/>
                    <a:pt x="65659" y="130429"/>
                    <a:pt x="65659" y="130429"/>
                  </a:cubicBezTo>
                  <a:cubicBezTo>
                    <a:pt x="65659" y="120269"/>
                    <a:pt x="65659" y="113538"/>
                    <a:pt x="64008" y="110109"/>
                  </a:cubicBezTo>
                  <a:cubicBezTo>
                    <a:pt x="62357" y="108458"/>
                    <a:pt x="57277" y="106680"/>
                    <a:pt x="50546" y="106680"/>
                  </a:cubicBezTo>
                  <a:cubicBezTo>
                    <a:pt x="50546" y="196469"/>
                    <a:pt x="50546" y="196469"/>
                    <a:pt x="50546" y="196469"/>
                  </a:cubicBezTo>
                  <a:cubicBezTo>
                    <a:pt x="0" y="196469"/>
                    <a:pt x="0" y="196469"/>
                    <a:pt x="0" y="196469"/>
                  </a:cubicBezTo>
                  <a:lnTo>
                    <a:pt x="0" y="0"/>
                  </a:lnTo>
                  <a:close/>
                  <a:moveTo>
                    <a:pt x="50546" y="32258"/>
                  </a:moveTo>
                  <a:cubicBezTo>
                    <a:pt x="50546" y="76200"/>
                    <a:pt x="50546" y="76200"/>
                    <a:pt x="50546" y="76200"/>
                  </a:cubicBezTo>
                  <a:cubicBezTo>
                    <a:pt x="57277" y="76200"/>
                    <a:pt x="60706" y="76200"/>
                    <a:pt x="62357" y="74549"/>
                  </a:cubicBezTo>
                  <a:cubicBezTo>
                    <a:pt x="65786" y="72898"/>
                    <a:pt x="65786" y="67818"/>
                    <a:pt x="65786" y="59309"/>
                  </a:cubicBezTo>
                  <a:cubicBezTo>
                    <a:pt x="65786" y="47498"/>
                    <a:pt x="65786" y="47498"/>
                    <a:pt x="65786" y="47498"/>
                  </a:cubicBezTo>
                  <a:cubicBezTo>
                    <a:pt x="65786" y="42418"/>
                    <a:pt x="65786" y="37338"/>
                    <a:pt x="62357" y="35687"/>
                  </a:cubicBezTo>
                  <a:cubicBezTo>
                    <a:pt x="60706" y="34036"/>
                    <a:pt x="57277" y="32258"/>
                    <a:pt x="50546" y="32258"/>
                  </a:cubicBezTo>
                  <a:close/>
                </a:path>
              </a:pathLst>
            </a:custGeom>
            <a:solidFill>
              <a:srgbClr val="0070C0"/>
            </a:solidFill>
          </p:spPr>
        </p:sp>
      </p:grpSp>
      <p:grpSp>
        <p:nvGrpSpPr>
          <p:cNvPr id="207" name="Group 207"/>
          <p:cNvGrpSpPr/>
          <p:nvPr/>
        </p:nvGrpSpPr>
        <p:grpSpPr>
          <a:xfrm>
            <a:off x="10889640" y="5493420"/>
            <a:ext cx="69120" cy="147420"/>
            <a:chOff x="0" y="0"/>
            <a:chExt cx="92160" cy="196560"/>
          </a:xfrm>
        </p:grpSpPr>
        <p:sp>
          <p:nvSpPr>
            <p:cNvPr id="208" name="Freeform 208"/>
            <p:cNvSpPr/>
            <p:nvPr/>
          </p:nvSpPr>
          <p:spPr>
            <a:xfrm>
              <a:off x="0" y="0"/>
              <a:ext cx="92075" cy="196850"/>
            </a:xfrm>
            <a:custGeom>
              <a:avLst/>
              <a:gdLst/>
              <a:ahLst/>
              <a:cxnLst/>
              <a:rect l="l" t="t" r="r" b="b"/>
              <a:pathLst>
                <a:path w="92075" h="196850">
                  <a:moveTo>
                    <a:pt x="0" y="0"/>
                  </a:moveTo>
                  <a:lnTo>
                    <a:pt x="89027" y="0"/>
                  </a:lnTo>
                  <a:lnTo>
                    <a:pt x="89027" y="38100"/>
                  </a:lnTo>
                  <a:lnTo>
                    <a:pt x="53975" y="38100"/>
                  </a:lnTo>
                  <a:lnTo>
                    <a:pt x="53975" y="76200"/>
                  </a:lnTo>
                  <a:lnTo>
                    <a:pt x="85725" y="76200"/>
                  </a:lnTo>
                  <a:lnTo>
                    <a:pt x="85725" y="114300"/>
                  </a:lnTo>
                  <a:lnTo>
                    <a:pt x="53975" y="114300"/>
                  </a:lnTo>
                  <a:lnTo>
                    <a:pt x="53975" y="155575"/>
                  </a:lnTo>
                  <a:lnTo>
                    <a:pt x="92075" y="155575"/>
                  </a:lnTo>
                  <a:lnTo>
                    <a:pt x="92075" y="196850"/>
                  </a:lnTo>
                  <a:lnTo>
                    <a:pt x="0" y="196850"/>
                  </a:lnTo>
                  <a:lnTo>
                    <a:pt x="0" y="0"/>
                  </a:lnTo>
                  <a:close/>
                </a:path>
              </a:pathLst>
            </a:custGeom>
            <a:solidFill>
              <a:srgbClr val="0070C0"/>
            </a:solidFill>
          </p:spPr>
        </p:sp>
      </p:grpSp>
      <p:grpSp>
        <p:nvGrpSpPr>
          <p:cNvPr id="209" name="Group 209"/>
          <p:cNvGrpSpPr/>
          <p:nvPr/>
        </p:nvGrpSpPr>
        <p:grpSpPr>
          <a:xfrm>
            <a:off x="10960920" y="5493420"/>
            <a:ext cx="85860" cy="147420"/>
            <a:chOff x="0" y="0"/>
            <a:chExt cx="114480" cy="196560"/>
          </a:xfrm>
        </p:grpSpPr>
        <p:sp>
          <p:nvSpPr>
            <p:cNvPr id="210" name="Freeform 210"/>
            <p:cNvSpPr/>
            <p:nvPr/>
          </p:nvSpPr>
          <p:spPr>
            <a:xfrm>
              <a:off x="0" y="0"/>
              <a:ext cx="114427" cy="196596"/>
            </a:xfrm>
            <a:custGeom>
              <a:avLst/>
              <a:gdLst/>
              <a:ahLst/>
              <a:cxnLst/>
              <a:rect l="l" t="t" r="r" b="b"/>
              <a:pathLst>
                <a:path w="114427" h="196596">
                  <a:moveTo>
                    <a:pt x="114427" y="0"/>
                  </a:moveTo>
                  <a:lnTo>
                    <a:pt x="114427" y="38100"/>
                  </a:lnTo>
                  <a:lnTo>
                    <a:pt x="82677" y="38100"/>
                  </a:lnTo>
                  <a:lnTo>
                    <a:pt x="82677" y="196596"/>
                  </a:lnTo>
                  <a:lnTo>
                    <a:pt x="28575" y="196596"/>
                  </a:lnTo>
                  <a:lnTo>
                    <a:pt x="28575" y="38100"/>
                  </a:lnTo>
                  <a:lnTo>
                    <a:pt x="0" y="38100"/>
                  </a:lnTo>
                  <a:lnTo>
                    <a:pt x="0" y="0"/>
                  </a:lnTo>
                  <a:lnTo>
                    <a:pt x="114427" y="0"/>
                  </a:lnTo>
                  <a:close/>
                </a:path>
              </a:pathLst>
            </a:custGeom>
            <a:solidFill>
              <a:srgbClr val="0070C0"/>
            </a:solidFill>
          </p:spPr>
        </p:sp>
      </p:grpSp>
      <p:grpSp>
        <p:nvGrpSpPr>
          <p:cNvPr id="211" name="Group 211"/>
          <p:cNvGrpSpPr/>
          <p:nvPr/>
        </p:nvGrpSpPr>
        <p:grpSpPr>
          <a:xfrm>
            <a:off x="11053800" y="5493420"/>
            <a:ext cx="66420" cy="147420"/>
            <a:chOff x="0" y="0"/>
            <a:chExt cx="88560" cy="196560"/>
          </a:xfrm>
        </p:grpSpPr>
        <p:sp>
          <p:nvSpPr>
            <p:cNvPr id="212" name="Freeform 212"/>
            <p:cNvSpPr/>
            <p:nvPr/>
          </p:nvSpPr>
          <p:spPr>
            <a:xfrm>
              <a:off x="0" y="0"/>
              <a:ext cx="88519" cy="196850"/>
            </a:xfrm>
            <a:custGeom>
              <a:avLst/>
              <a:gdLst/>
              <a:ahLst/>
              <a:cxnLst/>
              <a:rect l="l" t="t" r="r" b="b"/>
              <a:pathLst>
                <a:path w="88519" h="196850">
                  <a:moveTo>
                    <a:pt x="0" y="0"/>
                  </a:moveTo>
                  <a:lnTo>
                    <a:pt x="85344" y="0"/>
                  </a:lnTo>
                  <a:lnTo>
                    <a:pt x="85344" y="38100"/>
                  </a:lnTo>
                  <a:lnTo>
                    <a:pt x="53721" y="38100"/>
                  </a:lnTo>
                  <a:lnTo>
                    <a:pt x="53721" y="76200"/>
                  </a:lnTo>
                  <a:lnTo>
                    <a:pt x="85344" y="76200"/>
                  </a:lnTo>
                  <a:lnTo>
                    <a:pt x="85344" y="114300"/>
                  </a:lnTo>
                  <a:lnTo>
                    <a:pt x="53721" y="114300"/>
                  </a:lnTo>
                  <a:lnTo>
                    <a:pt x="53721" y="155575"/>
                  </a:lnTo>
                  <a:lnTo>
                    <a:pt x="88519" y="155575"/>
                  </a:lnTo>
                  <a:lnTo>
                    <a:pt x="88519" y="196850"/>
                  </a:lnTo>
                  <a:lnTo>
                    <a:pt x="0" y="196850"/>
                  </a:lnTo>
                  <a:lnTo>
                    <a:pt x="0" y="0"/>
                  </a:lnTo>
                  <a:close/>
                </a:path>
              </a:pathLst>
            </a:custGeom>
            <a:solidFill>
              <a:srgbClr val="0070C0"/>
            </a:solidFill>
          </p:spPr>
        </p:sp>
      </p:grpSp>
      <p:grpSp>
        <p:nvGrpSpPr>
          <p:cNvPr id="213" name="Group 213"/>
          <p:cNvGrpSpPr/>
          <p:nvPr/>
        </p:nvGrpSpPr>
        <p:grpSpPr>
          <a:xfrm>
            <a:off x="10370160" y="5702940"/>
            <a:ext cx="747900" cy="102600"/>
            <a:chOff x="0" y="0"/>
            <a:chExt cx="997200" cy="136800"/>
          </a:xfrm>
        </p:grpSpPr>
        <p:sp>
          <p:nvSpPr>
            <p:cNvPr id="214" name="Freeform 214"/>
            <p:cNvSpPr/>
            <p:nvPr/>
          </p:nvSpPr>
          <p:spPr>
            <a:xfrm>
              <a:off x="0" y="0"/>
              <a:ext cx="997204" cy="136779"/>
            </a:xfrm>
            <a:custGeom>
              <a:avLst/>
              <a:gdLst/>
              <a:ahLst/>
              <a:cxnLst/>
              <a:rect l="l" t="t" r="r" b="b"/>
              <a:pathLst>
                <a:path w="997204" h="136779">
                  <a:moveTo>
                    <a:pt x="0" y="0"/>
                  </a:moveTo>
                  <a:lnTo>
                    <a:pt x="997204" y="0"/>
                  </a:lnTo>
                  <a:lnTo>
                    <a:pt x="997204" y="136779"/>
                  </a:lnTo>
                  <a:lnTo>
                    <a:pt x="0" y="136779"/>
                  </a:lnTo>
                  <a:close/>
                </a:path>
              </a:pathLst>
            </a:custGeom>
            <a:solidFill>
              <a:srgbClr val="0070C0"/>
            </a:solidFill>
          </p:spPr>
        </p:sp>
      </p:grpSp>
      <p:grpSp>
        <p:nvGrpSpPr>
          <p:cNvPr id="215" name="Group 215"/>
          <p:cNvGrpSpPr/>
          <p:nvPr/>
        </p:nvGrpSpPr>
        <p:grpSpPr>
          <a:xfrm>
            <a:off x="10498680" y="5714820"/>
            <a:ext cx="78840" cy="78840"/>
            <a:chOff x="0" y="0"/>
            <a:chExt cx="105120" cy="105120"/>
          </a:xfrm>
        </p:grpSpPr>
        <p:sp>
          <p:nvSpPr>
            <p:cNvPr id="216" name="Freeform 216"/>
            <p:cNvSpPr/>
            <p:nvPr/>
          </p:nvSpPr>
          <p:spPr>
            <a:xfrm>
              <a:off x="0" y="0"/>
              <a:ext cx="105156" cy="105156"/>
            </a:xfrm>
            <a:custGeom>
              <a:avLst/>
              <a:gdLst/>
              <a:ahLst/>
              <a:cxnLst/>
              <a:rect l="l" t="t" r="r" b="b"/>
              <a:pathLst>
                <a:path w="105156" h="105156">
                  <a:moveTo>
                    <a:pt x="105156" y="0"/>
                  </a:moveTo>
                  <a:cubicBezTo>
                    <a:pt x="93345" y="105156"/>
                    <a:pt x="93345" y="105156"/>
                    <a:pt x="93345" y="105156"/>
                  </a:cubicBezTo>
                  <a:cubicBezTo>
                    <a:pt x="59436" y="105156"/>
                    <a:pt x="59436" y="105156"/>
                    <a:pt x="59436" y="105156"/>
                  </a:cubicBezTo>
                  <a:cubicBezTo>
                    <a:pt x="57785" y="89408"/>
                    <a:pt x="54356" y="70104"/>
                    <a:pt x="52705" y="49149"/>
                  </a:cubicBezTo>
                  <a:cubicBezTo>
                    <a:pt x="51054" y="57912"/>
                    <a:pt x="49276" y="77216"/>
                    <a:pt x="44196" y="105156"/>
                  </a:cubicBezTo>
                  <a:cubicBezTo>
                    <a:pt x="11938" y="105156"/>
                    <a:pt x="11938" y="105156"/>
                    <a:pt x="11938" y="105156"/>
                  </a:cubicBezTo>
                  <a:cubicBezTo>
                    <a:pt x="0" y="0"/>
                    <a:pt x="0" y="0"/>
                    <a:pt x="0" y="0"/>
                  </a:cubicBezTo>
                  <a:cubicBezTo>
                    <a:pt x="25400" y="0"/>
                    <a:pt x="25400" y="0"/>
                    <a:pt x="25400" y="0"/>
                  </a:cubicBezTo>
                  <a:cubicBezTo>
                    <a:pt x="28829" y="36830"/>
                    <a:pt x="28829" y="36830"/>
                    <a:pt x="28829" y="36830"/>
                  </a:cubicBezTo>
                  <a:cubicBezTo>
                    <a:pt x="30480" y="71882"/>
                    <a:pt x="30480" y="71882"/>
                    <a:pt x="30480" y="71882"/>
                  </a:cubicBezTo>
                  <a:cubicBezTo>
                    <a:pt x="32131" y="52578"/>
                    <a:pt x="33909" y="29845"/>
                    <a:pt x="38989" y="0"/>
                  </a:cubicBezTo>
                  <a:cubicBezTo>
                    <a:pt x="66167" y="0"/>
                    <a:pt x="66167" y="0"/>
                    <a:pt x="66167" y="0"/>
                  </a:cubicBezTo>
                  <a:cubicBezTo>
                    <a:pt x="66167" y="1778"/>
                    <a:pt x="67818" y="13970"/>
                    <a:pt x="69596" y="35052"/>
                  </a:cubicBezTo>
                  <a:cubicBezTo>
                    <a:pt x="71247" y="73533"/>
                    <a:pt x="71247" y="73533"/>
                    <a:pt x="71247" y="73533"/>
                  </a:cubicBezTo>
                  <a:cubicBezTo>
                    <a:pt x="72898" y="49022"/>
                    <a:pt x="76327" y="24511"/>
                    <a:pt x="79756" y="0"/>
                  </a:cubicBezTo>
                  <a:lnTo>
                    <a:pt x="105156" y="0"/>
                  </a:lnTo>
                  <a:close/>
                </a:path>
              </a:pathLst>
            </a:custGeom>
            <a:solidFill>
              <a:srgbClr val="0070C0"/>
            </a:solidFill>
          </p:spPr>
        </p:sp>
      </p:grpSp>
      <p:grpSp>
        <p:nvGrpSpPr>
          <p:cNvPr id="217" name="Group 217"/>
          <p:cNvGrpSpPr/>
          <p:nvPr/>
        </p:nvGrpSpPr>
        <p:grpSpPr>
          <a:xfrm>
            <a:off x="10629900" y="5714820"/>
            <a:ext cx="47520" cy="78840"/>
            <a:chOff x="0" y="0"/>
            <a:chExt cx="63360" cy="105120"/>
          </a:xfrm>
        </p:grpSpPr>
        <p:sp>
          <p:nvSpPr>
            <p:cNvPr id="218" name="Freeform 218"/>
            <p:cNvSpPr/>
            <p:nvPr/>
          </p:nvSpPr>
          <p:spPr>
            <a:xfrm>
              <a:off x="0" y="0"/>
              <a:ext cx="63500" cy="105156"/>
            </a:xfrm>
            <a:custGeom>
              <a:avLst/>
              <a:gdLst/>
              <a:ahLst/>
              <a:cxnLst/>
              <a:rect l="l" t="t" r="r" b="b"/>
              <a:pathLst>
                <a:path w="63500" h="105156">
                  <a:moveTo>
                    <a:pt x="63373" y="0"/>
                  </a:moveTo>
                  <a:lnTo>
                    <a:pt x="63373" y="105156"/>
                  </a:lnTo>
                  <a:lnTo>
                    <a:pt x="37973" y="105156"/>
                  </a:lnTo>
                  <a:lnTo>
                    <a:pt x="37973" y="60579"/>
                  </a:lnTo>
                  <a:lnTo>
                    <a:pt x="28575" y="60579"/>
                  </a:lnTo>
                  <a:lnTo>
                    <a:pt x="28575" y="105156"/>
                  </a:lnTo>
                  <a:lnTo>
                    <a:pt x="0" y="105156"/>
                  </a:lnTo>
                  <a:lnTo>
                    <a:pt x="0" y="0"/>
                  </a:lnTo>
                  <a:lnTo>
                    <a:pt x="28575" y="0"/>
                  </a:lnTo>
                  <a:lnTo>
                    <a:pt x="28575" y="38227"/>
                  </a:lnTo>
                  <a:lnTo>
                    <a:pt x="38100" y="38227"/>
                  </a:lnTo>
                  <a:lnTo>
                    <a:pt x="38100" y="0"/>
                  </a:lnTo>
                  <a:lnTo>
                    <a:pt x="63500" y="0"/>
                  </a:lnTo>
                  <a:close/>
                </a:path>
              </a:pathLst>
            </a:custGeom>
            <a:solidFill>
              <a:srgbClr val="0070C0"/>
            </a:solidFill>
          </p:spPr>
        </p:sp>
      </p:grpSp>
      <p:grpSp>
        <p:nvGrpSpPr>
          <p:cNvPr id="219" name="Group 219"/>
          <p:cNvGrpSpPr/>
          <p:nvPr/>
        </p:nvGrpSpPr>
        <p:grpSpPr>
          <a:xfrm>
            <a:off x="10734660" y="5714820"/>
            <a:ext cx="21600" cy="78840"/>
            <a:chOff x="0" y="0"/>
            <a:chExt cx="28800" cy="105120"/>
          </a:xfrm>
        </p:grpSpPr>
        <p:sp>
          <p:nvSpPr>
            <p:cNvPr id="220" name="Freeform 220"/>
            <p:cNvSpPr/>
            <p:nvPr/>
          </p:nvSpPr>
          <p:spPr>
            <a:xfrm>
              <a:off x="0" y="0"/>
              <a:ext cx="28829" cy="105156"/>
            </a:xfrm>
            <a:custGeom>
              <a:avLst/>
              <a:gdLst/>
              <a:ahLst/>
              <a:cxnLst/>
              <a:rect l="l" t="t" r="r" b="b"/>
              <a:pathLst>
                <a:path w="28829" h="105156">
                  <a:moveTo>
                    <a:pt x="0" y="0"/>
                  </a:moveTo>
                  <a:lnTo>
                    <a:pt x="28829" y="0"/>
                  </a:lnTo>
                  <a:lnTo>
                    <a:pt x="28829" y="105156"/>
                  </a:lnTo>
                  <a:lnTo>
                    <a:pt x="0" y="105156"/>
                  </a:lnTo>
                  <a:close/>
                </a:path>
              </a:pathLst>
            </a:custGeom>
            <a:solidFill>
              <a:srgbClr val="0070C0"/>
            </a:solidFill>
          </p:spPr>
        </p:sp>
      </p:grpSp>
      <p:grpSp>
        <p:nvGrpSpPr>
          <p:cNvPr id="221" name="Group 221"/>
          <p:cNvGrpSpPr/>
          <p:nvPr/>
        </p:nvGrpSpPr>
        <p:grpSpPr>
          <a:xfrm>
            <a:off x="10808640" y="5714820"/>
            <a:ext cx="45360" cy="78840"/>
            <a:chOff x="0" y="0"/>
            <a:chExt cx="60480" cy="105120"/>
          </a:xfrm>
        </p:grpSpPr>
        <p:sp>
          <p:nvSpPr>
            <p:cNvPr id="222" name="Freeform 222"/>
            <p:cNvSpPr/>
            <p:nvPr/>
          </p:nvSpPr>
          <p:spPr>
            <a:xfrm>
              <a:off x="0" y="0"/>
              <a:ext cx="60452" cy="105156"/>
            </a:xfrm>
            <a:custGeom>
              <a:avLst/>
              <a:gdLst/>
              <a:ahLst/>
              <a:cxnLst/>
              <a:rect l="l" t="t" r="r" b="b"/>
              <a:pathLst>
                <a:path w="60452" h="105156">
                  <a:moveTo>
                    <a:pt x="60452" y="0"/>
                  </a:moveTo>
                  <a:lnTo>
                    <a:pt x="60452" y="22352"/>
                  </a:lnTo>
                  <a:lnTo>
                    <a:pt x="41402" y="22352"/>
                  </a:lnTo>
                  <a:lnTo>
                    <a:pt x="41402" y="105156"/>
                  </a:lnTo>
                  <a:lnTo>
                    <a:pt x="15875" y="105156"/>
                  </a:lnTo>
                  <a:lnTo>
                    <a:pt x="15875" y="22352"/>
                  </a:lnTo>
                  <a:lnTo>
                    <a:pt x="0" y="22352"/>
                  </a:lnTo>
                  <a:lnTo>
                    <a:pt x="0" y="0"/>
                  </a:lnTo>
                  <a:lnTo>
                    <a:pt x="60452" y="0"/>
                  </a:lnTo>
                  <a:close/>
                </a:path>
              </a:pathLst>
            </a:custGeom>
            <a:solidFill>
              <a:srgbClr val="0070C0"/>
            </a:solidFill>
          </p:spPr>
        </p:sp>
      </p:grpSp>
      <p:grpSp>
        <p:nvGrpSpPr>
          <p:cNvPr id="223" name="Group 223"/>
          <p:cNvGrpSpPr/>
          <p:nvPr/>
        </p:nvGrpSpPr>
        <p:grpSpPr>
          <a:xfrm>
            <a:off x="10906380" y="5714820"/>
            <a:ext cx="35640" cy="78840"/>
            <a:chOff x="0" y="0"/>
            <a:chExt cx="47520" cy="105120"/>
          </a:xfrm>
        </p:grpSpPr>
        <p:sp>
          <p:nvSpPr>
            <p:cNvPr id="224" name="Freeform 224"/>
            <p:cNvSpPr/>
            <p:nvPr/>
          </p:nvSpPr>
          <p:spPr>
            <a:xfrm>
              <a:off x="0" y="0"/>
              <a:ext cx="47498" cy="105156"/>
            </a:xfrm>
            <a:custGeom>
              <a:avLst/>
              <a:gdLst/>
              <a:ahLst/>
              <a:cxnLst/>
              <a:rect l="l" t="t" r="r" b="b"/>
              <a:pathLst>
                <a:path w="47498" h="105156">
                  <a:moveTo>
                    <a:pt x="0" y="0"/>
                  </a:moveTo>
                  <a:lnTo>
                    <a:pt x="44323" y="0"/>
                  </a:lnTo>
                  <a:lnTo>
                    <a:pt x="44323" y="22352"/>
                  </a:lnTo>
                  <a:lnTo>
                    <a:pt x="25400" y="22352"/>
                  </a:lnTo>
                  <a:lnTo>
                    <a:pt x="25400" y="41402"/>
                  </a:lnTo>
                  <a:lnTo>
                    <a:pt x="44450" y="41402"/>
                  </a:lnTo>
                  <a:lnTo>
                    <a:pt x="44450" y="60452"/>
                  </a:lnTo>
                  <a:lnTo>
                    <a:pt x="25400" y="60452"/>
                  </a:lnTo>
                  <a:lnTo>
                    <a:pt x="25400" y="82804"/>
                  </a:lnTo>
                  <a:lnTo>
                    <a:pt x="47498" y="82804"/>
                  </a:lnTo>
                  <a:lnTo>
                    <a:pt x="47498" y="105156"/>
                  </a:lnTo>
                  <a:lnTo>
                    <a:pt x="0" y="105156"/>
                  </a:lnTo>
                  <a:lnTo>
                    <a:pt x="0" y="0"/>
                  </a:lnTo>
                  <a:close/>
                </a:path>
              </a:pathLst>
            </a:custGeom>
            <a:solidFill>
              <a:srgbClr val="0070C0"/>
            </a:solidFill>
          </p:spPr>
        </p:sp>
      </p:grpSp>
      <p:grpSp>
        <p:nvGrpSpPr>
          <p:cNvPr id="225" name="Group 225"/>
          <p:cNvGrpSpPr/>
          <p:nvPr/>
        </p:nvGrpSpPr>
        <p:grpSpPr>
          <a:xfrm>
            <a:off x="10229760" y="5000400"/>
            <a:ext cx="145260" cy="135540"/>
            <a:chOff x="0" y="0"/>
            <a:chExt cx="193680" cy="180720"/>
          </a:xfrm>
        </p:grpSpPr>
        <p:sp>
          <p:nvSpPr>
            <p:cNvPr id="226" name="Freeform 226"/>
            <p:cNvSpPr/>
            <p:nvPr/>
          </p:nvSpPr>
          <p:spPr>
            <a:xfrm>
              <a:off x="0" y="0"/>
              <a:ext cx="193675" cy="180721"/>
            </a:xfrm>
            <a:custGeom>
              <a:avLst/>
              <a:gdLst/>
              <a:ahLst/>
              <a:cxnLst/>
              <a:rect l="l" t="t" r="r" b="b"/>
              <a:pathLst>
                <a:path w="193675" h="180721">
                  <a:moveTo>
                    <a:pt x="135382" y="147955"/>
                  </a:moveTo>
                  <a:cubicBezTo>
                    <a:pt x="135382" y="147955"/>
                    <a:pt x="193675" y="46355"/>
                    <a:pt x="116586" y="29210"/>
                  </a:cubicBezTo>
                  <a:cubicBezTo>
                    <a:pt x="41148" y="10287"/>
                    <a:pt x="3429" y="0"/>
                    <a:pt x="3429" y="0"/>
                  </a:cubicBezTo>
                  <a:cubicBezTo>
                    <a:pt x="3429" y="0"/>
                    <a:pt x="0" y="96393"/>
                    <a:pt x="20574" y="123952"/>
                  </a:cubicBezTo>
                  <a:cubicBezTo>
                    <a:pt x="41148" y="151511"/>
                    <a:pt x="73660" y="180721"/>
                    <a:pt x="135382" y="148082"/>
                  </a:cubicBezTo>
                  <a:close/>
                </a:path>
              </a:pathLst>
            </a:custGeom>
            <a:solidFill>
              <a:srgbClr val="0070C0"/>
            </a:solidFill>
          </p:spPr>
        </p:sp>
      </p:grpSp>
      <p:grpSp>
        <p:nvGrpSpPr>
          <p:cNvPr id="227" name="Group 227"/>
          <p:cNvGrpSpPr/>
          <p:nvPr/>
        </p:nvGrpSpPr>
        <p:grpSpPr>
          <a:xfrm>
            <a:off x="10229760" y="5003100"/>
            <a:ext cx="121500" cy="128520"/>
            <a:chOff x="0" y="0"/>
            <a:chExt cx="162000" cy="171360"/>
          </a:xfrm>
        </p:grpSpPr>
        <p:sp>
          <p:nvSpPr>
            <p:cNvPr id="228" name="Freeform 228"/>
            <p:cNvSpPr/>
            <p:nvPr/>
          </p:nvSpPr>
          <p:spPr>
            <a:xfrm>
              <a:off x="0" y="0"/>
              <a:ext cx="162052" cy="171323"/>
            </a:xfrm>
            <a:custGeom>
              <a:avLst/>
              <a:gdLst/>
              <a:ahLst/>
              <a:cxnLst/>
              <a:rect l="l" t="t" r="r" b="b"/>
              <a:pathLst>
                <a:path w="162052" h="171323">
                  <a:moveTo>
                    <a:pt x="25908" y="96647"/>
                  </a:moveTo>
                  <a:cubicBezTo>
                    <a:pt x="12065" y="78105"/>
                    <a:pt x="8636" y="32258"/>
                    <a:pt x="8636" y="1651"/>
                  </a:cubicBezTo>
                  <a:cubicBezTo>
                    <a:pt x="5207" y="0"/>
                    <a:pt x="3429" y="0"/>
                    <a:pt x="3429" y="0"/>
                  </a:cubicBezTo>
                  <a:cubicBezTo>
                    <a:pt x="3429" y="0"/>
                    <a:pt x="0" y="94996"/>
                    <a:pt x="18923" y="122174"/>
                  </a:cubicBezTo>
                  <a:cubicBezTo>
                    <a:pt x="39624" y="149352"/>
                    <a:pt x="77470" y="171323"/>
                    <a:pt x="136144" y="145923"/>
                  </a:cubicBezTo>
                  <a:cubicBezTo>
                    <a:pt x="144780" y="140843"/>
                    <a:pt x="162052" y="128905"/>
                    <a:pt x="151638" y="110236"/>
                  </a:cubicBezTo>
                  <a:cubicBezTo>
                    <a:pt x="93091" y="135636"/>
                    <a:pt x="44831" y="120396"/>
                    <a:pt x="25781" y="96647"/>
                  </a:cubicBezTo>
                  <a:close/>
                </a:path>
              </a:pathLst>
            </a:custGeom>
            <a:solidFill>
              <a:srgbClr val="0070C0"/>
            </a:solidFill>
          </p:spPr>
        </p:sp>
      </p:grpSp>
      <p:grpSp>
        <p:nvGrpSpPr>
          <p:cNvPr id="229" name="Group 229"/>
          <p:cNvGrpSpPr/>
          <p:nvPr/>
        </p:nvGrpSpPr>
        <p:grpSpPr>
          <a:xfrm>
            <a:off x="11091600" y="5000400"/>
            <a:ext cx="143100" cy="135540"/>
            <a:chOff x="0" y="0"/>
            <a:chExt cx="190800" cy="180720"/>
          </a:xfrm>
        </p:grpSpPr>
        <p:sp>
          <p:nvSpPr>
            <p:cNvPr id="230" name="Freeform 230"/>
            <p:cNvSpPr/>
            <p:nvPr/>
          </p:nvSpPr>
          <p:spPr>
            <a:xfrm>
              <a:off x="0" y="0"/>
              <a:ext cx="190881" cy="180721"/>
            </a:xfrm>
            <a:custGeom>
              <a:avLst/>
              <a:gdLst/>
              <a:ahLst/>
              <a:cxnLst/>
              <a:rect l="l" t="t" r="r" b="b"/>
              <a:pathLst>
                <a:path w="190881" h="180721">
                  <a:moveTo>
                    <a:pt x="57404" y="147955"/>
                  </a:moveTo>
                  <a:cubicBezTo>
                    <a:pt x="57404" y="147955"/>
                    <a:pt x="0" y="46355"/>
                    <a:pt x="75946" y="29210"/>
                  </a:cubicBezTo>
                  <a:cubicBezTo>
                    <a:pt x="150241" y="10287"/>
                    <a:pt x="187452" y="0"/>
                    <a:pt x="187452" y="0"/>
                  </a:cubicBezTo>
                  <a:cubicBezTo>
                    <a:pt x="187452" y="0"/>
                    <a:pt x="190881" y="96393"/>
                    <a:pt x="170561" y="123952"/>
                  </a:cubicBezTo>
                  <a:cubicBezTo>
                    <a:pt x="152019" y="151511"/>
                    <a:pt x="119888" y="180721"/>
                    <a:pt x="57404" y="148082"/>
                  </a:cubicBezTo>
                  <a:close/>
                </a:path>
              </a:pathLst>
            </a:custGeom>
            <a:solidFill>
              <a:srgbClr val="0070C0"/>
            </a:solidFill>
          </p:spPr>
        </p:sp>
      </p:grpSp>
      <p:grpSp>
        <p:nvGrpSpPr>
          <p:cNvPr id="231" name="Group 231"/>
          <p:cNvGrpSpPr/>
          <p:nvPr/>
        </p:nvGrpSpPr>
        <p:grpSpPr>
          <a:xfrm>
            <a:off x="11115900" y="5003100"/>
            <a:ext cx="118800" cy="128520"/>
            <a:chOff x="0" y="0"/>
            <a:chExt cx="158400" cy="171360"/>
          </a:xfrm>
        </p:grpSpPr>
        <p:sp>
          <p:nvSpPr>
            <p:cNvPr id="232" name="Freeform 232"/>
            <p:cNvSpPr/>
            <p:nvPr/>
          </p:nvSpPr>
          <p:spPr>
            <a:xfrm>
              <a:off x="0" y="0"/>
              <a:ext cx="158369" cy="171323"/>
            </a:xfrm>
            <a:custGeom>
              <a:avLst/>
              <a:gdLst/>
              <a:ahLst/>
              <a:cxnLst/>
              <a:rect l="l" t="t" r="r" b="b"/>
              <a:pathLst>
                <a:path w="158369" h="171323">
                  <a:moveTo>
                    <a:pt x="133096" y="96647"/>
                  </a:moveTo>
                  <a:cubicBezTo>
                    <a:pt x="144907" y="77978"/>
                    <a:pt x="148209" y="32131"/>
                    <a:pt x="148209" y="1651"/>
                  </a:cubicBezTo>
                  <a:cubicBezTo>
                    <a:pt x="151638" y="0"/>
                    <a:pt x="153289" y="0"/>
                    <a:pt x="153289" y="0"/>
                  </a:cubicBezTo>
                  <a:cubicBezTo>
                    <a:pt x="153289" y="0"/>
                    <a:pt x="158369" y="94996"/>
                    <a:pt x="138176" y="122174"/>
                  </a:cubicBezTo>
                  <a:cubicBezTo>
                    <a:pt x="117983" y="149352"/>
                    <a:pt x="80899" y="171323"/>
                    <a:pt x="23622" y="145923"/>
                  </a:cubicBezTo>
                  <a:cubicBezTo>
                    <a:pt x="15113" y="140843"/>
                    <a:pt x="0" y="128905"/>
                    <a:pt x="8382" y="110236"/>
                  </a:cubicBezTo>
                  <a:cubicBezTo>
                    <a:pt x="65659" y="135636"/>
                    <a:pt x="112903" y="120396"/>
                    <a:pt x="133096" y="96647"/>
                  </a:cubicBezTo>
                  <a:close/>
                </a:path>
              </a:pathLst>
            </a:custGeom>
            <a:solidFill>
              <a:srgbClr val="0070C0"/>
            </a:solidFill>
          </p:spPr>
        </p:sp>
      </p:grpSp>
      <p:grpSp>
        <p:nvGrpSpPr>
          <p:cNvPr id="233" name="Group 233"/>
          <p:cNvGrpSpPr/>
          <p:nvPr/>
        </p:nvGrpSpPr>
        <p:grpSpPr>
          <a:xfrm>
            <a:off x="10213020" y="6057720"/>
            <a:ext cx="143100" cy="150120"/>
            <a:chOff x="0" y="0"/>
            <a:chExt cx="190800" cy="200160"/>
          </a:xfrm>
        </p:grpSpPr>
        <p:sp>
          <p:nvSpPr>
            <p:cNvPr id="234" name="Freeform 234"/>
            <p:cNvSpPr/>
            <p:nvPr/>
          </p:nvSpPr>
          <p:spPr>
            <a:xfrm>
              <a:off x="0" y="0"/>
              <a:ext cx="190754" cy="200152"/>
            </a:xfrm>
            <a:custGeom>
              <a:avLst/>
              <a:gdLst/>
              <a:ahLst/>
              <a:cxnLst/>
              <a:rect l="l" t="t" r="r" b="b"/>
              <a:pathLst>
                <a:path w="190754" h="200152">
                  <a:moveTo>
                    <a:pt x="180594" y="88011"/>
                  </a:moveTo>
                  <a:cubicBezTo>
                    <a:pt x="180594" y="88011"/>
                    <a:pt x="103886" y="0"/>
                    <a:pt x="62992" y="67310"/>
                  </a:cubicBezTo>
                  <a:cubicBezTo>
                    <a:pt x="20447" y="132842"/>
                    <a:pt x="0" y="165608"/>
                    <a:pt x="0" y="165608"/>
                  </a:cubicBezTo>
                  <a:cubicBezTo>
                    <a:pt x="0" y="165608"/>
                    <a:pt x="88646" y="200152"/>
                    <a:pt x="120904" y="189738"/>
                  </a:cubicBezTo>
                  <a:cubicBezTo>
                    <a:pt x="153162" y="179324"/>
                    <a:pt x="190754" y="158623"/>
                    <a:pt x="180467" y="87884"/>
                  </a:cubicBezTo>
                  <a:close/>
                </a:path>
              </a:pathLst>
            </a:custGeom>
            <a:solidFill>
              <a:srgbClr val="0070C0"/>
            </a:solidFill>
          </p:spPr>
        </p:sp>
      </p:grpSp>
      <p:grpSp>
        <p:nvGrpSpPr>
          <p:cNvPr id="235" name="Group 235"/>
          <p:cNvGrpSpPr/>
          <p:nvPr/>
        </p:nvGrpSpPr>
        <p:grpSpPr>
          <a:xfrm>
            <a:off x="10215720" y="6100920"/>
            <a:ext cx="140400" cy="106920"/>
            <a:chOff x="0" y="0"/>
            <a:chExt cx="187200" cy="142560"/>
          </a:xfrm>
        </p:grpSpPr>
        <p:sp>
          <p:nvSpPr>
            <p:cNvPr id="236" name="Freeform 236"/>
            <p:cNvSpPr/>
            <p:nvPr/>
          </p:nvSpPr>
          <p:spPr>
            <a:xfrm>
              <a:off x="0" y="127"/>
              <a:ext cx="187198" cy="142494"/>
            </a:xfrm>
            <a:custGeom>
              <a:avLst/>
              <a:gdLst/>
              <a:ahLst/>
              <a:cxnLst/>
              <a:rect l="l" t="t" r="r" b="b"/>
              <a:pathLst>
                <a:path w="187198" h="142494">
                  <a:moveTo>
                    <a:pt x="97028" y="118364"/>
                  </a:moveTo>
                  <a:cubicBezTo>
                    <a:pt x="76581" y="125222"/>
                    <a:pt x="30607" y="111506"/>
                    <a:pt x="1778" y="102870"/>
                  </a:cubicBezTo>
                  <a:cubicBezTo>
                    <a:pt x="0" y="104648"/>
                    <a:pt x="0" y="106426"/>
                    <a:pt x="0" y="106426"/>
                  </a:cubicBezTo>
                  <a:cubicBezTo>
                    <a:pt x="0" y="106426"/>
                    <a:pt x="88519" y="142494"/>
                    <a:pt x="120777" y="132207"/>
                  </a:cubicBezTo>
                  <a:cubicBezTo>
                    <a:pt x="153162" y="120142"/>
                    <a:pt x="187198" y="94361"/>
                    <a:pt x="180340" y="29210"/>
                  </a:cubicBezTo>
                  <a:cubicBezTo>
                    <a:pt x="178689" y="20574"/>
                    <a:pt x="171831" y="0"/>
                    <a:pt x="151384" y="3429"/>
                  </a:cubicBezTo>
                  <a:cubicBezTo>
                    <a:pt x="156464" y="66929"/>
                    <a:pt x="127508" y="108204"/>
                    <a:pt x="96901" y="118491"/>
                  </a:cubicBezTo>
                  <a:close/>
                </a:path>
              </a:pathLst>
            </a:custGeom>
            <a:solidFill>
              <a:srgbClr val="0070C0"/>
            </a:solidFill>
          </p:spPr>
        </p:sp>
      </p:grpSp>
      <p:grpSp>
        <p:nvGrpSpPr>
          <p:cNvPr id="237" name="Group 237"/>
          <p:cNvGrpSpPr/>
          <p:nvPr/>
        </p:nvGrpSpPr>
        <p:grpSpPr>
          <a:xfrm>
            <a:off x="11111040" y="6060420"/>
            <a:ext cx="145260" cy="145260"/>
            <a:chOff x="0" y="0"/>
            <a:chExt cx="193680" cy="193680"/>
          </a:xfrm>
        </p:grpSpPr>
        <p:sp>
          <p:nvSpPr>
            <p:cNvPr id="238" name="Freeform 238"/>
            <p:cNvSpPr/>
            <p:nvPr/>
          </p:nvSpPr>
          <p:spPr>
            <a:xfrm>
              <a:off x="0" y="0"/>
              <a:ext cx="193802" cy="193675"/>
            </a:xfrm>
            <a:custGeom>
              <a:avLst/>
              <a:gdLst/>
              <a:ahLst/>
              <a:cxnLst/>
              <a:rect l="l" t="t" r="r" b="b"/>
              <a:pathLst>
                <a:path w="193802" h="193675">
                  <a:moveTo>
                    <a:pt x="1778" y="93472"/>
                  </a:moveTo>
                  <a:cubicBezTo>
                    <a:pt x="1778" y="93472"/>
                    <a:pt x="70993" y="0"/>
                    <a:pt x="119380" y="59436"/>
                  </a:cubicBezTo>
                  <a:cubicBezTo>
                    <a:pt x="167767" y="120650"/>
                    <a:pt x="193802" y="149479"/>
                    <a:pt x="193802" y="149479"/>
                  </a:cubicBezTo>
                  <a:cubicBezTo>
                    <a:pt x="193802" y="149479"/>
                    <a:pt x="107315" y="193675"/>
                    <a:pt x="74422" y="186817"/>
                  </a:cubicBezTo>
                  <a:cubicBezTo>
                    <a:pt x="39751" y="180086"/>
                    <a:pt x="0" y="163068"/>
                    <a:pt x="1778" y="93472"/>
                  </a:cubicBezTo>
                  <a:close/>
                </a:path>
              </a:pathLst>
            </a:custGeom>
            <a:solidFill>
              <a:srgbClr val="0070C0"/>
            </a:solidFill>
          </p:spPr>
        </p:sp>
      </p:grpSp>
      <p:grpSp>
        <p:nvGrpSpPr>
          <p:cNvPr id="239" name="Group 239"/>
          <p:cNvGrpSpPr/>
          <p:nvPr/>
        </p:nvGrpSpPr>
        <p:grpSpPr>
          <a:xfrm>
            <a:off x="11111040" y="6107940"/>
            <a:ext cx="143100" cy="97740"/>
            <a:chOff x="0" y="0"/>
            <a:chExt cx="190800" cy="130320"/>
          </a:xfrm>
        </p:grpSpPr>
        <p:sp>
          <p:nvSpPr>
            <p:cNvPr id="240" name="Freeform 240"/>
            <p:cNvSpPr/>
            <p:nvPr/>
          </p:nvSpPr>
          <p:spPr>
            <a:xfrm>
              <a:off x="0" y="0"/>
              <a:ext cx="190754" cy="130302"/>
            </a:xfrm>
            <a:custGeom>
              <a:avLst/>
              <a:gdLst/>
              <a:ahLst/>
              <a:cxnLst/>
              <a:rect l="l" t="t" r="r" b="b"/>
              <a:pathLst>
                <a:path w="190754" h="130302">
                  <a:moveTo>
                    <a:pt x="92837" y="108331"/>
                  </a:moveTo>
                  <a:cubicBezTo>
                    <a:pt x="115189" y="111760"/>
                    <a:pt x="159893" y="94742"/>
                    <a:pt x="187325" y="82931"/>
                  </a:cubicBezTo>
                  <a:cubicBezTo>
                    <a:pt x="189103" y="84582"/>
                    <a:pt x="190754" y="86360"/>
                    <a:pt x="190754" y="86360"/>
                  </a:cubicBezTo>
                  <a:cubicBezTo>
                    <a:pt x="190754" y="86360"/>
                    <a:pt x="104902" y="130302"/>
                    <a:pt x="72136" y="123571"/>
                  </a:cubicBezTo>
                  <a:cubicBezTo>
                    <a:pt x="37846" y="116840"/>
                    <a:pt x="1778" y="93091"/>
                    <a:pt x="0" y="30480"/>
                  </a:cubicBezTo>
                  <a:cubicBezTo>
                    <a:pt x="0" y="20320"/>
                    <a:pt x="5207" y="0"/>
                    <a:pt x="27559" y="1651"/>
                  </a:cubicBezTo>
                  <a:cubicBezTo>
                    <a:pt x="29210" y="64262"/>
                    <a:pt x="61849" y="101600"/>
                    <a:pt x="92837" y="108331"/>
                  </a:cubicBezTo>
                  <a:close/>
                </a:path>
              </a:pathLst>
            </a:custGeom>
            <a:solidFill>
              <a:srgbClr val="0070C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70C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70C0"/>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70C0"/>
            </a:solidFill>
          </p:spPr>
        </p:sp>
      </p:grpSp>
      <p:grpSp>
        <p:nvGrpSpPr>
          <p:cNvPr id="8" name="Group 8"/>
          <p:cNvGrpSpPr/>
          <p:nvPr/>
        </p:nvGrpSpPr>
        <p:grpSpPr>
          <a:xfrm>
            <a:off x="0" y="8638380"/>
            <a:ext cx="18253620" cy="1412640"/>
            <a:chOff x="0" y="0"/>
            <a:chExt cx="24338160" cy="1883520"/>
          </a:xfrm>
        </p:grpSpPr>
        <p:sp>
          <p:nvSpPr>
            <p:cNvPr id="9" name="Freeform 9"/>
            <p:cNvSpPr/>
            <p:nvPr/>
          </p:nvSpPr>
          <p:spPr>
            <a:xfrm>
              <a:off x="0" y="-127"/>
              <a:ext cx="24338153" cy="1883664"/>
            </a:xfrm>
            <a:custGeom>
              <a:avLst/>
              <a:gdLst/>
              <a:ahLst/>
              <a:cxnLst/>
              <a:rect l="l" t="t" r="r" b="b"/>
              <a:pathLst>
                <a:path w="24338153" h="1883664">
                  <a:moveTo>
                    <a:pt x="24338153" y="1883664"/>
                  </a:moveTo>
                  <a:lnTo>
                    <a:pt x="24338153" y="347980"/>
                  </a:lnTo>
                  <a:lnTo>
                    <a:pt x="24338153" y="302006"/>
                  </a:lnTo>
                  <a:cubicBezTo>
                    <a:pt x="24323548" y="297688"/>
                    <a:pt x="24306530" y="293116"/>
                    <a:pt x="24291925" y="288798"/>
                  </a:cubicBezTo>
                  <a:cubicBezTo>
                    <a:pt x="24065612" y="203454"/>
                    <a:pt x="23829518" y="118110"/>
                    <a:pt x="23595839" y="32766"/>
                  </a:cubicBezTo>
                  <a:cubicBezTo>
                    <a:pt x="23566628" y="21844"/>
                    <a:pt x="23539831" y="10922"/>
                    <a:pt x="23510621" y="0"/>
                  </a:cubicBezTo>
                  <a:lnTo>
                    <a:pt x="23510621" y="92075"/>
                  </a:lnTo>
                  <a:lnTo>
                    <a:pt x="23510621" y="1818132"/>
                  </a:lnTo>
                  <a:lnTo>
                    <a:pt x="23576280" y="1818132"/>
                  </a:lnTo>
                  <a:lnTo>
                    <a:pt x="23576280" y="1752346"/>
                  </a:lnTo>
                  <a:lnTo>
                    <a:pt x="23401020" y="1752346"/>
                  </a:lnTo>
                  <a:lnTo>
                    <a:pt x="23401020" y="1818132"/>
                  </a:lnTo>
                  <a:lnTo>
                    <a:pt x="23464267" y="1818132"/>
                  </a:lnTo>
                  <a:lnTo>
                    <a:pt x="23464267" y="623570"/>
                  </a:lnTo>
                  <a:lnTo>
                    <a:pt x="23464267" y="564642"/>
                  </a:lnTo>
                  <a:cubicBezTo>
                    <a:pt x="23447248" y="562356"/>
                    <a:pt x="23430230" y="560324"/>
                    <a:pt x="23413213" y="558038"/>
                  </a:cubicBezTo>
                  <a:cubicBezTo>
                    <a:pt x="23184486" y="518668"/>
                    <a:pt x="22958044" y="479298"/>
                    <a:pt x="22729317" y="439801"/>
                  </a:cubicBezTo>
                  <a:cubicBezTo>
                    <a:pt x="22702520" y="435483"/>
                    <a:pt x="22678264" y="431165"/>
                    <a:pt x="22651467" y="426847"/>
                  </a:cubicBezTo>
                  <a:lnTo>
                    <a:pt x="22651467" y="498983"/>
                  </a:lnTo>
                  <a:lnTo>
                    <a:pt x="22651467" y="1818132"/>
                  </a:lnTo>
                  <a:lnTo>
                    <a:pt x="22717125" y="1818132"/>
                  </a:lnTo>
                  <a:lnTo>
                    <a:pt x="22717125" y="1752346"/>
                  </a:lnTo>
                  <a:lnTo>
                    <a:pt x="0" y="1752346"/>
                  </a:lnTo>
                  <a:lnTo>
                    <a:pt x="0" y="1883664"/>
                  </a:lnTo>
                  <a:lnTo>
                    <a:pt x="22717252" y="1883664"/>
                  </a:lnTo>
                  <a:lnTo>
                    <a:pt x="22780498" y="1883664"/>
                  </a:lnTo>
                  <a:lnTo>
                    <a:pt x="22780498" y="1818132"/>
                  </a:lnTo>
                  <a:lnTo>
                    <a:pt x="22780498" y="559943"/>
                  </a:lnTo>
                  <a:cubicBezTo>
                    <a:pt x="22717252" y="559943"/>
                    <a:pt x="22778086" y="564134"/>
                    <a:pt x="22778086" y="567436"/>
                  </a:cubicBezTo>
                  <a:cubicBezTo>
                    <a:pt x="22778086" y="570738"/>
                    <a:pt x="22688042" y="561467"/>
                    <a:pt x="22782912" y="579882"/>
                  </a:cubicBezTo>
                  <a:cubicBezTo>
                    <a:pt x="22877780" y="598297"/>
                    <a:pt x="23118826" y="638302"/>
                    <a:pt x="23352379" y="677799"/>
                  </a:cubicBezTo>
                  <a:cubicBezTo>
                    <a:pt x="23354792" y="655955"/>
                    <a:pt x="23347553" y="673862"/>
                    <a:pt x="23345139" y="673100"/>
                  </a:cubicBezTo>
                  <a:cubicBezTo>
                    <a:pt x="23342727" y="672338"/>
                    <a:pt x="23337901" y="638429"/>
                    <a:pt x="23335362" y="673100"/>
                  </a:cubicBezTo>
                  <a:cubicBezTo>
                    <a:pt x="23320756" y="863854"/>
                    <a:pt x="23335362" y="1616329"/>
                    <a:pt x="23335362" y="1818132"/>
                  </a:cubicBezTo>
                  <a:lnTo>
                    <a:pt x="23335362" y="1883664"/>
                  </a:lnTo>
                  <a:lnTo>
                    <a:pt x="23401020" y="1883664"/>
                  </a:lnTo>
                  <a:lnTo>
                    <a:pt x="23576280" y="1883664"/>
                  </a:lnTo>
                  <a:lnTo>
                    <a:pt x="23641940" y="1883664"/>
                  </a:lnTo>
                  <a:lnTo>
                    <a:pt x="23641940" y="1818132"/>
                  </a:lnTo>
                  <a:lnTo>
                    <a:pt x="23641940" y="172085"/>
                  </a:lnTo>
                  <a:cubicBezTo>
                    <a:pt x="23620095" y="172085"/>
                    <a:pt x="23637114" y="169418"/>
                    <a:pt x="23637114" y="172085"/>
                  </a:cubicBezTo>
                  <a:cubicBezTo>
                    <a:pt x="23637114" y="174752"/>
                    <a:pt x="23542244" y="150749"/>
                    <a:pt x="23637114" y="188087"/>
                  </a:cubicBezTo>
                  <a:cubicBezTo>
                    <a:pt x="23731982" y="225425"/>
                    <a:pt x="23980267" y="310134"/>
                    <a:pt x="24213947" y="395478"/>
                  </a:cubicBezTo>
                  <a:cubicBezTo>
                    <a:pt x="24221187" y="375920"/>
                    <a:pt x="24228552" y="401701"/>
                    <a:pt x="24226140" y="393827"/>
                  </a:cubicBezTo>
                  <a:cubicBezTo>
                    <a:pt x="24226140" y="385953"/>
                    <a:pt x="24213947" y="363347"/>
                    <a:pt x="24206708" y="348107"/>
                  </a:cubicBezTo>
                  <a:lnTo>
                    <a:pt x="24206708" y="1883664"/>
                  </a:lnTo>
                  <a:lnTo>
                    <a:pt x="24338153" y="1883664"/>
                  </a:lnTo>
                  <a:close/>
                </a:path>
              </a:pathLst>
            </a:custGeom>
            <a:solidFill>
              <a:srgbClr val="2EA9E1"/>
            </a:solidFill>
          </p:spPr>
        </p:sp>
      </p:grpSp>
      <p:grpSp>
        <p:nvGrpSpPr>
          <p:cNvPr id="10" name="Group 10"/>
          <p:cNvGrpSpPr/>
          <p:nvPr/>
        </p:nvGrpSpPr>
        <p:grpSpPr>
          <a:xfrm>
            <a:off x="17360460" y="7923420"/>
            <a:ext cx="535680" cy="2127600"/>
            <a:chOff x="0" y="0"/>
            <a:chExt cx="714240" cy="2836800"/>
          </a:xfrm>
        </p:grpSpPr>
        <p:sp>
          <p:nvSpPr>
            <p:cNvPr id="11" name="Freeform 11"/>
            <p:cNvSpPr/>
            <p:nvPr/>
          </p:nvSpPr>
          <p:spPr>
            <a:xfrm>
              <a:off x="0" y="0"/>
              <a:ext cx="714248" cy="2836799"/>
            </a:xfrm>
            <a:custGeom>
              <a:avLst/>
              <a:gdLst/>
              <a:ahLst/>
              <a:cxnLst/>
              <a:rect l="l" t="t" r="r" b="b"/>
              <a:pathLst>
                <a:path w="714248" h="2836799">
                  <a:moveTo>
                    <a:pt x="536956" y="428752"/>
                  </a:moveTo>
                  <a:lnTo>
                    <a:pt x="544830" y="432562"/>
                  </a:lnTo>
                  <a:lnTo>
                    <a:pt x="544957" y="434340"/>
                  </a:lnTo>
                  <a:lnTo>
                    <a:pt x="537210" y="430276"/>
                  </a:lnTo>
                  <a:close/>
                  <a:moveTo>
                    <a:pt x="360299" y="90932"/>
                  </a:moveTo>
                  <a:lnTo>
                    <a:pt x="359791" y="92329"/>
                  </a:lnTo>
                  <a:lnTo>
                    <a:pt x="359664" y="91186"/>
                  </a:lnTo>
                  <a:close/>
                  <a:moveTo>
                    <a:pt x="363474" y="89662"/>
                  </a:moveTo>
                  <a:cubicBezTo>
                    <a:pt x="364363" y="89408"/>
                    <a:pt x="363728" y="89916"/>
                    <a:pt x="362458" y="90551"/>
                  </a:cubicBezTo>
                  <a:lnTo>
                    <a:pt x="359537" y="91186"/>
                  </a:lnTo>
                  <a:close/>
                  <a:moveTo>
                    <a:pt x="257937" y="0"/>
                  </a:moveTo>
                  <a:lnTo>
                    <a:pt x="304165" y="0"/>
                  </a:lnTo>
                  <a:lnTo>
                    <a:pt x="416560" y="0"/>
                  </a:lnTo>
                  <a:lnTo>
                    <a:pt x="476123" y="0"/>
                  </a:lnTo>
                  <a:cubicBezTo>
                    <a:pt x="478282" y="19558"/>
                    <a:pt x="480441" y="39116"/>
                    <a:pt x="482727" y="58674"/>
                  </a:cubicBezTo>
                  <a:cubicBezTo>
                    <a:pt x="497586" y="156718"/>
                    <a:pt x="517906" y="300609"/>
                    <a:pt x="531368" y="392811"/>
                  </a:cubicBezTo>
                  <a:lnTo>
                    <a:pt x="536829" y="428752"/>
                  </a:lnTo>
                  <a:lnTo>
                    <a:pt x="502539" y="411861"/>
                  </a:lnTo>
                  <a:lnTo>
                    <a:pt x="537083" y="430276"/>
                  </a:lnTo>
                  <a:lnTo>
                    <a:pt x="542290" y="464058"/>
                  </a:lnTo>
                  <a:cubicBezTo>
                    <a:pt x="547497" y="495300"/>
                    <a:pt x="547878" y="489966"/>
                    <a:pt x="547116" y="475615"/>
                  </a:cubicBezTo>
                  <a:lnTo>
                    <a:pt x="544830" y="434340"/>
                  </a:lnTo>
                  <a:lnTo>
                    <a:pt x="674497" y="503301"/>
                  </a:lnTo>
                  <a:lnTo>
                    <a:pt x="714248" y="522859"/>
                  </a:lnTo>
                  <a:lnTo>
                    <a:pt x="714248" y="562229"/>
                  </a:lnTo>
                  <a:lnTo>
                    <a:pt x="714248" y="2836799"/>
                  </a:lnTo>
                  <a:lnTo>
                    <a:pt x="581914" y="2836799"/>
                  </a:lnTo>
                  <a:lnTo>
                    <a:pt x="581914" y="598043"/>
                  </a:lnTo>
                  <a:lnTo>
                    <a:pt x="614934" y="614426"/>
                  </a:lnTo>
                  <a:lnTo>
                    <a:pt x="594741" y="596519"/>
                  </a:lnTo>
                  <a:lnTo>
                    <a:pt x="581914" y="562229"/>
                  </a:lnTo>
                  <a:lnTo>
                    <a:pt x="581914" y="598043"/>
                  </a:lnTo>
                  <a:lnTo>
                    <a:pt x="443103" y="529336"/>
                  </a:lnTo>
                  <a:lnTo>
                    <a:pt x="410083" y="509778"/>
                  </a:lnTo>
                  <a:lnTo>
                    <a:pt x="410083" y="477139"/>
                  </a:lnTo>
                  <a:cubicBezTo>
                    <a:pt x="395224" y="379095"/>
                    <a:pt x="377952" y="236093"/>
                    <a:pt x="366522" y="143764"/>
                  </a:cubicBezTo>
                  <a:lnTo>
                    <a:pt x="362458" y="112776"/>
                  </a:lnTo>
                  <a:lnTo>
                    <a:pt x="370332" y="78359"/>
                  </a:lnTo>
                  <a:cubicBezTo>
                    <a:pt x="348234" y="74041"/>
                    <a:pt x="364109" y="83439"/>
                    <a:pt x="361315" y="88265"/>
                  </a:cubicBezTo>
                  <a:lnTo>
                    <a:pt x="360299" y="90932"/>
                  </a:lnTo>
                  <a:lnTo>
                    <a:pt x="359664" y="91059"/>
                  </a:lnTo>
                  <a:lnTo>
                    <a:pt x="357124" y="71755"/>
                  </a:lnTo>
                  <a:cubicBezTo>
                    <a:pt x="348107" y="7620"/>
                    <a:pt x="355854" y="88519"/>
                    <a:pt x="355727" y="91948"/>
                  </a:cubicBezTo>
                  <a:lnTo>
                    <a:pt x="359664" y="91059"/>
                  </a:lnTo>
                  <a:lnTo>
                    <a:pt x="359664" y="91186"/>
                  </a:lnTo>
                  <a:lnTo>
                    <a:pt x="355727" y="92837"/>
                  </a:lnTo>
                  <a:cubicBezTo>
                    <a:pt x="355092" y="97917"/>
                    <a:pt x="352806" y="108712"/>
                    <a:pt x="353695" y="107823"/>
                  </a:cubicBezTo>
                  <a:lnTo>
                    <a:pt x="359791" y="92329"/>
                  </a:lnTo>
                  <a:lnTo>
                    <a:pt x="362458" y="112776"/>
                  </a:lnTo>
                  <a:lnTo>
                    <a:pt x="304292" y="366014"/>
                  </a:lnTo>
                  <a:lnTo>
                    <a:pt x="284353" y="444500"/>
                  </a:lnTo>
                  <a:cubicBezTo>
                    <a:pt x="260096" y="433705"/>
                    <a:pt x="239014" y="426085"/>
                    <a:pt x="211582" y="411861"/>
                  </a:cubicBezTo>
                  <a:lnTo>
                    <a:pt x="132334" y="367030"/>
                  </a:lnTo>
                  <a:lnTo>
                    <a:pt x="132334" y="350901"/>
                  </a:lnTo>
                  <a:lnTo>
                    <a:pt x="130556" y="366014"/>
                  </a:lnTo>
                  <a:lnTo>
                    <a:pt x="127127" y="364109"/>
                  </a:lnTo>
                  <a:lnTo>
                    <a:pt x="127127" y="362204"/>
                  </a:lnTo>
                  <a:cubicBezTo>
                    <a:pt x="125095" y="363601"/>
                    <a:pt x="105664" y="351663"/>
                    <a:pt x="119761" y="359918"/>
                  </a:cubicBezTo>
                  <a:lnTo>
                    <a:pt x="127127" y="364109"/>
                  </a:lnTo>
                  <a:lnTo>
                    <a:pt x="127127" y="387350"/>
                  </a:lnTo>
                  <a:cubicBezTo>
                    <a:pt x="127127" y="391287"/>
                    <a:pt x="127254" y="392557"/>
                    <a:pt x="128016" y="387731"/>
                  </a:cubicBezTo>
                  <a:lnTo>
                    <a:pt x="130556" y="366014"/>
                  </a:lnTo>
                  <a:lnTo>
                    <a:pt x="132334" y="367030"/>
                  </a:lnTo>
                  <a:lnTo>
                    <a:pt x="132334" y="599313"/>
                  </a:lnTo>
                  <a:cubicBezTo>
                    <a:pt x="132207" y="1054608"/>
                    <a:pt x="131699" y="783971"/>
                    <a:pt x="132334" y="2836672"/>
                  </a:cubicBezTo>
                  <a:lnTo>
                    <a:pt x="0" y="2836672"/>
                  </a:lnTo>
                  <a:lnTo>
                    <a:pt x="0" y="274574"/>
                  </a:lnTo>
                  <a:lnTo>
                    <a:pt x="0" y="176403"/>
                  </a:lnTo>
                  <a:cubicBezTo>
                    <a:pt x="30861" y="189484"/>
                    <a:pt x="57404" y="202184"/>
                    <a:pt x="92583" y="215519"/>
                  </a:cubicBezTo>
                  <a:lnTo>
                    <a:pt x="193294" y="250825"/>
                  </a:lnTo>
                  <a:lnTo>
                    <a:pt x="171958" y="333248"/>
                  </a:lnTo>
                  <a:cubicBezTo>
                    <a:pt x="180086" y="306832"/>
                    <a:pt x="189611" y="266573"/>
                    <a:pt x="196215" y="253873"/>
                  </a:cubicBezTo>
                  <a:cubicBezTo>
                    <a:pt x="202819" y="241173"/>
                    <a:pt x="206248" y="256159"/>
                    <a:pt x="211328" y="257302"/>
                  </a:cubicBezTo>
                  <a:lnTo>
                    <a:pt x="193294" y="250952"/>
                  </a:lnTo>
                  <a:lnTo>
                    <a:pt x="244729" y="52197"/>
                  </a:lnTo>
                  <a:cubicBezTo>
                    <a:pt x="249174" y="34925"/>
                    <a:pt x="253492" y="17272"/>
                    <a:pt x="257937" y="0"/>
                  </a:cubicBezTo>
                  <a:close/>
                </a:path>
              </a:pathLst>
            </a:custGeom>
            <a:solidFill>
              <a:srgbClr val="2EA9E1"/>
            </a:solidFill>
          </p:spPr>
        </p:sp>
      </p:grpSp>
      <p:grpSp>
        <p:nvGrpSpPr>
          <p:cNvPr id="12" name="Group 12"/>
          <p:cNvGrpSpPr/>
          <p:nvPr/>
        </p:nvGrpSpPr>
        <p:grpSpPr>
          <a:xfrm>
            <a:off x="17571600" y="7371540"/>
            <a:ext cx="97200" cy="601020"/>
            <a:chOff x="0" y="0"/>
            <a:chExt cx="129600" cy="801360"/>
          </a:xfrm>
        </p:grpSpPr>
        <p:sp>
          <p:nvSpPr>
            <p:cNvPr id="13" name="Freeform 13"/>
            <p:cNvSpPr/>
            <p:nvPr/>
          </p:nvSpPr>
          <p:spPr>
            <a:xfrm>
              <a:off x="0" y="0"/>
              <a:ext cx="129540" cy="801370"/>
            </a:xfrm>
            <a:custGeom>
              <a:avLst/>
              <a:gdLst/>
              <a:ahLst/>
              <a:cxnLst/>
              <a:rect l="l" t="t" r="r" b="b"/>
              <a:pathLst>
                <a:path w="129540" h="801370">
                  <a:moveTo>
                    <a:pt x="0" y="0"/>
                  </a:moveTo>
                  <a:cubicBezTo>
                    <a:pt x="0" y="267081"/>
                    <a:pt x="0" y="534289"/>
                    <a:pt x="0" y="801370"/>
                  </a:cubicBezTo>
                  <a:cubicBezTo>
                    <a:pt x="129540" y="801370"/>
                    <a:pt x="129540" y="801370"/>
                    <a:pt x="129540" y="801370"/>
                  </a:cubicBezTo>
                  <a:cubicBezTo>
                    <a:pt x="129540" y="534289"/>
                    <a:pt x="129540" y="267081"/>
                    <a:pt x="129540" y="0"/>
                  </a:cubicBezTo>
                  <a:cubicBezTo>
                    <a:pt x="0" y="0"/>
                    <a:pt x="0" y="0"/>
                    <a:pt x="0" y="0"/>
                  </a:cubicBezTo>
                  <a:close/>
                </a:path>
              </a:pathLst>
            </a:custGeom>
            <a:solidFill>
              <a:srgbClr val="2EA9E1"/>
            </a:solidFill>
          </p:spPr>
        </p:sp>
      </p:grpSp>
      <p:grpSp>
        <p:nvGrpSpPr>
          <p:cNvPr id="14" name="Group 14"/>
          <p:cNvGrpSpPr/>
          <p:nvPr/>
        </p:nvGrpSpPr>
        <p:grpSpPr>
          <a:xfrm>
            <a:off x="16985700" y="9950040"/>
            <a:ext cx="68580" cy="68580"/>
            <a:chOff x="0" y="0"/>
            <a:chExt cx="91440" cy="91440"/>
          </a:xfrm>
        </p:grpSpPr>
        <p:sp>
          <p:nvSpPr>
            <p:cNvPr id="15" name="Freeform 15"/>
            <p:cNvSpPr/>
            <p:nvPr/>
          </p:nvSpPr>
          <p:spPr>
            <a:xfrm>
              <a:off x="0" y="0"/>
              <a:ext cx="91440" cy="91440"/>
            </a:xfrm>
            <a:custGeom>
              <a:avLst/>
              <a:gdLst/>
              <a:ahLst/>
              <a:cxnLst/>
              <a:rect l="l" t="t" r="r" b="b"/>
              <a:pathLst>
                <a:path w="91440" h="91440">
                  <a:moveTo>
                    <a:pt x="0" y="0"/>
                  </a:moveTo>
                  <a:lnTo>
                    <a:pt x="91440" y="0"/>
                  </a:lnTo>
                  <a:lnTo>
                    <a:pt x="91440" y="91440"/>
                  </a:lnTo>
                  <a:lnTo>
                    <a:pt x="0" y="91440"/>
                  </a:lnTo>
                  <a:close/>
                </a:path>
              </a:pathLst>
            </a:custGeom>
            <a:solidFill>
              <a:srgbClr val="2EA9E1"/>
            </a:solidFill>
          </p:spPr>
        </p:sp>
      </p:grpSp>
      <p:grpSp>
        <p:nvGrpSpPr>
          <p:cNvPr id="16" name="Group 16"/>
          <p:cNvGrpSpPr/>
          <p:nvPr/>
        </p:nvGrpSpPr>
        <p:grpSpPr>
          <a:xfrm>
            <a:off x="17551620" y="9950040"/>
            <a:ext cx="147960" cy="68580"/>
            <a:chOff x="0" y="0"/>
            <a:chExt cx="197280" cy="91440"/>
          </a:xfrm>
        </p:grpSpPr>
        <p:sp>
          <p:nvSpPr>
            <p:cNvPr id="17" name="Freeform 17"/>
            <p:cNvSpPr/>
            <p:nvPr/>
          </p:nvSpPr>
          <p:spPr>
            <a:xfrm>
              <a:off x="0" y="0"/>
              <a:ext cx="197231" cy="91440"/>
            </a:xfrm>
            <a:custGeom>
              <a:avLst/>
              <a:gdLst/>
              <a:ahLst/>
              <a:cxnLst/>
              <a:rect l="l" t="t" r="r" b="b"/>
              <a:pathLst>
                <a:path w="197231" h="91440">
                  <a:moveTo>
                    <a:pt x="0" y="0"/>
                  </a:moveTo>
                  <a:lnTo>
                    <a:pt x="197231" y="0"/>
                  </a:lnTo>
                  <a:lnTo>
                    <a:pt x="197231" y="91440"/>
                  </a:lnTo>
                  <a:lnTo>
                    <a:pt x="0" y="91440"/>
                  </a:lnTo>
                  <a:close/>
                </a:path>
              </a:pathLst>
            </a:custGeom>
            <a:solidFill>
              <a:srgbClr val="2EA9E1"/>
            </a:solidFill>
          </p:spPr>
        </p:sp>
      </p:grpSp>
      <p:grpSp>
        <p:nvGrpSpPr>
          <p:cNvPr id="18" name="Group 18"/>
          <p:cNvGrpSpPr/>
          <p:nvPr/>
        </p:nvGrpSpPr>
        <p:grpSpPr>
          <a:xfrm>
            <a:off x="10132020" y="3661200"/>
            <a:ext cx="556200" cy="4692060"/>
            <a:chOff x="0" y="0"/>
            <a:chExt cx="741600" cy="6256080"/>
          </a:xfrm>
        </p:grpSpPr>
        <p:sp>
          <p:nvSpPr>
            <p:cNvPr id="19" name="Freeform 19"/>
            <p:cNvSpPr/>
            <p:nvPr/>
          </p:nvSpPr>
          <p:spPr>
            <a:xfrm>
              <a:off x="0" y="0"/>
              <a:ext cx="741553" cy="6256020"/>
            </a:xfrm>
            <a:custGeom>
              <a:avLst/>
              <a:gdLst/>
              <a:ahLst/>
              <a:cxnLst/>
              <a:rect l="l" t="t" r="r" b="b"/>
              <a:pathLst>
                <a:path w="741553" h="6256020">
                  <a:moveTo>
                    <a:pt x="0" y="0"/>
                  </a:moveTo>
                  <a:cubicBezTo>
                    <a:pt x="0" y="6256020"/>
                    <a:pt x="0" y="6256020"/>
                    <a:pt x="0" y="6256020"/>
                  </a:cubicBezTo>
                  <a:cubicBezTo>
                    <a:pt x="741553" y="6048883"/>
                    <a:pt x="741553" y="6048883"/>
                    <a:pt x="741553" y="6048883"/>
                  </a:cubicBezTo>
                  <a:cubicBezTo>
                    <a:pt x="741553" y="251714"/>
                    <a:pt x="741553" y="251714"/>
                    <a:pt x="741553" y="251714"/>
                  </a:cubicBezTo>
                  <a:lnTo>
                    <a:pt x="0" y="0"/>
                  </a:lnTo>
                  <a:close/>
                  <a:moveTo>
                    <a:pt x="570230" y="5857748"/>
                  </a:moveTo>
                  <a:cubicBezTo>
                    <a:pt x="146685" y="5971032"/>
                    <a:pt x="146685" y="5971032"/>
                    <a:pt x="146685" y="5971032"/>
                  </a:cubicBezTo>
                  <a:cubicBezTo>
                    <a:pt x="146685" y="5802503"/>
                    <a:pt x="146685" y="5802503"/>
                    <a:pt x="146685" y="5802503"/>
                  </a:cubicBezTo>
                  <a:cubicBezTo>
                    <a:pt x="570230" y="5722239"/>
                    <a:pt x="570230" y="5722239"/>
                    <a:pt x="570230" y="5722239"/>
                  </a:cubicBezTo>
                  <a:lnTo>
                    <a:pt x="570230" y="5857748"/>
                  </a:lnTo>
                  <a:close/>
                  <a:moveTo>
                    <a:pt x="570230" y="5273802"/>
                  </a:moveTo>
                  <a:cubicBezTo>
                    <a:pt x="429006" y="5304409"/>
                    <a:pt x="287909" y="5334889"/>
                    <a:pt x="146685" y="5362321"/>
                  </a:cubicBezTo>
                  <a:cubicBezTo>
                    <a:pt x="146685" y="5307076"/>
                    <a:pt x="146685" y="5251704"/>
                    <a:pt x="146685" y="5196459"/>
                  </a:cubicBezTo>
                  <a:cubicBezTo>
                    <a:pt x="287909" y="5177028"/>
                    <a:pt x="429006" y="5158105"/>
                    <a:pt x="570230" y="5138293"/>
                  </a:cubicBezTo>
                  <a:cubicBezTo>
                    <a:pt x="570230" y="5182235"/>
                    <a:pt x="570230" y="5229733"/>
                    <a:pt x="570230" y="5273802"/>
                  </a:cubicBezTo>
                  <a:close/>
                  <a:moveTo>
                    <a:pt x="570230" y="4692777"/>
                  </a:moveTo>
                  <a:cubicBezTo>
                    <a:pt x="429006" y="4715129"/>
                    <a:pt x="287909" y="4737354"/>
                    <a:pt x="146685" y="4756785"/>
                  </a:cubicBezTo>
                  <a:cubicBezTo>
                    <a:pt x="146685" y="4701032"/>
                    <a:pt x="146685" y="4645914"/>
                    <a:pt x="146685" y="4590669"/>
                  </a:cubicBezTo>
                  <a:cubicBezTo>
                    <a:pt x="287909" y="4579493"/>
                    <a:pt x="429006" y="4565650"/>
                    <a:pt x="570230" y="4554347"/>
                  </a:cubicBezTo>
                  <a:cubicBezTo>
                    <a:pt x="570230" y="4598924"/>
                    <a:pt x="570230" y="4645787"/>
                    <a:pt x="570230" y="4692777"/>
                  </a:cubicBezTo>
                  <a:close/>
                  <a:moveTo>
                    <a:pt x="570230" y="4109085"/>
                  </a:moveTo>
                  <a:cubicBezTo>
                    <a:pt x="429006" y="4122928"/>
                    <a:pt x="287909" y="4136517"/>
                    <a:pt x="146685" y="4150741"/>
                  </a:cubicBezTo>
                  <a:cubicBezTo>
                    <a:pt x="146685" y="4095496"/>
                    <a:pt x="146685" y="4039870"/>
                    <a:pt x="146685" y="3984625"/>
                  </a:cubicBezTo>
                  <a:cubicBezTo>
                    <a:pt x="287909" y="3979291"/>
                    <a:pt x="429006" y="3973449"/>
                    <a:pt x="570230" y="3971036"/>
                  </a:cubicBezTo>
                  <a:cubicBezTo>
                    <a:pt x="570230" y="4018026"/>
                    <a:pt x="570230" y="4064889"/>
                    <a:pt x="570230" y="4109212"/>
                  </a:cubicBezTo>
                  <a:close/>
                  <a:moveTo>
                    <a:pt x="570230" y="3528187"/>
                  </a:moveTo>
                  <a:cubicBezTo>
                    <a:pt x="429006" y="3533521"/>
                    <a:pt x="287909" y="3539109"/>
                    <a:pt x="146685" y="3544951"/>
                  </a:cubicBezTo>
                  <a:cubicBezTo>
                    <a:pt x="146685" y="3489452"/>
                    <a:pt x="146685" y="3434080"/>
                    <a:pt x="146685" y="3378581"/>
                  </a:cubicBezTo>
                  <a:cubicBezTo>
                    <a:pt x="287909" y="3381502"/>
                    <a:pt x="429006" y="3381502"/>
                    <a:pt x="570230" y="3384169"/>
                  </a:cubicBezTo>
                  <a:cubicBezTo>
                    <a:pt x="570230" y="3434080"/>
                    <a:pt x="570230" y="3481197"/>
                    <a:pt x="570230" y="3528187"/>
                  </a:cubicBezTo>
                  <a:close/>
                  <a:moveTo>
                    <a:pt x="570230" y="2947162"/>
                  </a:moveTo>
                  <a:cubicBezTo>
                    <a:pt x="429006" y="2944241"/>
                    <a:pt x="287909" y="2941320"/>
                    <a:pt x="146685" y="2938907"/>
                  </a:cubicBezTo>
                  <a:cubicBezTo>
                    <a:pt x="146685" y="2883662"/>
                    <a:pt x="146685" y="2828036"/>
                    <a:pt x="146685" y="2772791"/>
                  </a:cubicBezTo>
                  <a:cubicBezTo>
                    <a:pt x="287909" y="2781046"/>
                    <a:pt x="429006" y="2792222"/>
                    <a:pt x="570230" y="2800477"/>
                  </a:cubicBezTo>
                  <a:cubicBezTo>
                    <a:pt x="570230" y="2850388"/>
                    <a:pt x="570230" y="2897251"/>
                    <a:pt x="570230" y="2947162"/>
                  </a:cubicBezTo>
                  <a:close/>
                  <a:moveTo>
                    <a:pt x="570230" y="2363216"/>
                  </a:moveTo>
                  <a:cubicBezTo>
                    <a:pt x="429006" y="2352548"/>
                    <a:pt x="287909" y="2344039"/>
                    <a:pt x="146685" y="2332863"/>
                  </a:cubicBezTo>
                  <a:cubicBezTo>
                    <a:pt x="146685" y="2277618"/>
                    <a:pt x="146685" y="2221992"/>
                    <a:pt x="146685" y="2164334"/>
                  </a:cubicBezTo>
                  <a:cubicBezTo>
                    <a:pt x="287909" y="2183257"/>
                    <a:pt x="429006" y="2200021"/>
                    <a:pt x="570230" y="2216658"/>
                  </a:cubicBezTo>
                  <a:cubicBezTo>
                    <a:pt x="570230" y="2266569"/>
                    <a:pt x="570230" y="2316353"/>
                    <a:pt x="570230" y="2363343"/>
                  </a:cubicBezTo>
                  <a:close/>
                  <a:moveTo>
                    <a:pt x="570230" y="1782318"/>
                  </a:moveTo>
                  <a:cubicBezTo>
                    <a:pt x="429006" y="1763141"/>
                    <a:pt x="287909" y="1743710"/>
                    <a:pt x="146685" y="1727073"/>
                  </a:cubicBezTo>
                  <a:cubicBezTo>
                    <a:pt x="146685" y="1668907"/>
                    <a:pt x="146685" y="1613535"/>
                    <a:pt x="146685" y="1558290"/>
                  </a:cubicBezTo>
                  <a:cubicBezTo>
                    <a:pt x="287909" y="1583309"/>
                    <a:pt x="429006" y="1608201"/>
                    <a:pt x="570230" y="1633220"/>
                  </a:cubicBezTo>
                  <a:cubicBezTo>
                    <a:pt x="570230" y="1683131"/>
                    <a:pt x="570230" y="1732407"/>
                    <a:pt x="570230" y="1782318"/>
                  </a:cubicBezTo>
                  <a:close/>
                  <a:moveTo>
                    <a:pt x="570230" y="1201293"/>
                  </a:moveTo>
                  <a:cubicBezTo>
                    <a:pt x="428879" y="1173480"/>
                    <a:pt x="287909" y="1145540"/>
                    <a:pt x="146558" y="1118362"/>
                  </a:cubicBezTo>
                  <a:cubicBezTo>
                    <a:pt x="146558" y="1062609"/>
                    <a:pt x="146558" y="1007491"/>
                    <a:pt x="146558" y="952246"/>
                  </a:cubicBezTo>
                  <a:cubicBezTo>
                    <a:pt x="287782" y="985266"/>
                    <a:pt x="428879" y="1015746"/>
                    <a:pt x="570103" y="1049020"/>
                  </a:cubicBezTo>
                  <a:cubicBezTo>
                    <a:pt x="570103" y="1098931"/>
                    <a:pt x="570103" y="1148461"/>
                    <a:pt x="570103" y="1201039"/>
                  </a:cubicBezTo>
                  <a:close/>
                  <a:moveTo>
                    <a:pt x="570103" y="617347"/>
                  </a:moveTo>
                  <a:cubicBezTo>
                    <a:pt x="146558" y="512318"/>
                    <a:pt x="146558" y="512318"/>
                    <a:pt x="146558" y="512318"/>
                  </a:cubicBezTo>
                  <a:cubicBezTo>
                    <a:pt x="146558" y="346202"/>
                    <a:pt x="146558" y="346202"/>
                    <a:pt x="146558" y="346202"/>
                  </a:cubicBezTo>
                  <a:cubicBezTo>
                    <a:pt x="570230" y="464820"/>
                    <a:pt x="570230" y="464820"/>
                    <a:pt x="570230" y="464820"/>
                  </a:cubicBezTo>
                  <a:lnTo>
                    <a:pt x="570230" y="617347"/>
                  </a:lnTo>
                  <a:close/>
                </a:path>
              </a:pathLst>
            </a:custGeom>
            <a:solidFill>
              <a:srgbClr val="0070C0"/>
            </a:solidFill>
          </p:spPr>
        </p:sp>
      </p:grpSp>
      <p:grpSp>
        <p:nvGrpSpPr>
          <p:cNvPr id="20" name="Group 20"/>
          <p:cNvGrpSpPr/>
          <p:nvPr/>
        </p:nvGrpSpPr>
        <p:grpSpPr>
          <a:xfrm>
            <a:off x="9474840" y="3644460"/>
            <a:ext cx="613440" cy="4723380"/>
            <a:chOff x="0" y="0"/>
            <a:chExt cx="817920" cy="6297840"/>
          </a:xfrm>
        </p:grpSpPr>
        <p:sp>
          <p:nvSpPr>
            <p:cNvPr id="21" name="Freeform 21"/>
            <p:cNvSpPr/>
            <p:nvPr/>
          </p:nvSpPr>
          <p:spPr>
            <a:xfrm>
              <a:off x="0" y="0"/>
              <a:ext cx="817880" cy="6297803"/>
            </a:xfrm>
            <a:custGeom>
              <a:avLst/>
              <a:gdLst/>
              <a:ahLst/>
              <a:cxnLst/>
              <a:rect l="l" t="t" r="r" b="b"/>
              <a:pathLst>
                <a:path w="817880" h="6297803">
                  <a:moveTo>
                    <a:pt x="0" y="1051179"/>
                  </a:moveTo>
                  <a:cubicBezTo>
                    <a:pt x="348234" y="1159129"/>
                    <a:pt x="348234" y="1159129"/>
                    <a:pt x="348234" y="1159129"/>
                  </a:cubicBezTo>
                  <a:cubicBezTo>
                    <a:pt x="348234" y="6247892"/>
                    <a:pt x="348234" y="6247892"/>
                    <a:pt x="348234" y="6247892"/>
                  </a:cubicBezTo>
                  <a:cubicBezTo>
                    <a:pt x="817880" y="6297803"/>
                    <a:pt x="817880" y="6297803"/>
                    <a:pt x="817880" y="6297803"/>
                  </a:cubicBezTo>
                  <a:cubicBezTo>
                    <a:pt x="817880" y="0"/>
                    <a:pt x="817880" y="0"/>
                    <a:pt x="817880" y="0"/>
                  </a:cubicBezTo>
                  <a:cubicBezTo>
                    <a:pt x="0" y="398399"/>
                    <a:pt x="0" y="398399"/>
                    <a:pt x="0" y="398399"/>
                  </a:cubicBezTo>
                  <a:lnTo>
                    <a:pt x="0" y="1051179"/>
                  </a:lnTo>
                  <a:close/>
                  <a:moveTo>
                    <a:pt x="654812" y="5755386"/>
                  </a:moveTo>
                  <a:cubicBezTo>
                    <a:pt x="577596" y="5738622"/>
                    <a:pt x="502920" y="5722112"/>
                    <a:pt x="425196" y="5708396"/>
                  </a:cubicBezTo>
                  <a:cubicBezTo>
                    <a:pt x="425196" y="5653151"/>
                    <a:pt x="425196" y="5597525"/>
                    <a:pt x="425196" y="5542280"/>
                  </a:cubicBezTo>
                  <a:cubicBezTo>
                    <a:pt x="503047" y="5553456"/>
                    <a:pt x="577596" y="5564124"/>
                    <a:pt x="654812" y="5575300"/>
                  </a:cubicBezTo>
                  <a:cubicBezTo>
                    <a:pt x="654812" y="5636387"/>
                    <a:pt x="654812" y="5694553"/>
                    <a:pt x="654812" y="5755259"/>
                  </a:cubicBezTo>
                  <a:close/>
                  <a:moveTo>
                    <a:pt x="654812" y="5431536"/>
                  </a:moveTo>
                  <a:cubicBezTo>
                    <a:pt x="577596" y="5417439"/>
                    <a:pt x="502920" y="5406771"/>
                    <a:pt x="425196" y="5392547"/>
                  </a:cubicBezTo>
                  <a:cubicBezTo>
                    <a:pt x="425196" y="5337302"/>
                    <a:pt x="425196" y="5282184"/>
                    <a:pt x="425196" y="5226939"/>
                  </a:cubicBezTo>
                  <a:cubicBezTo>
                    <a:pt x="503047" y="5235194"/>
                    <a:pt x="577596" y="5243449"/>
                    <a:pt x="654812" y="5254117"/>
                  </a:cubicBezTo>
                  <a:cubicBezTo>
                    <a:pt x="654812" y="5312283"/>
                    <a:pt x="654812" y="5373370"/>
                    <a:pt x="654812" y="5431409"/>
                  </a:cubicBezTo>
                  <a:close/>
                  <a:moveTo>
                    <a:pt x="654812" y="5107432"/>
                  </a:moveTo>
                  <a:cubicBezTo>
                    <a:pt x="577596" y="5096764"/>
                    <a:pt x="502920" y="5088509"/>
                    <a:pt x="425196" y="5077333"/>
                  </a:cubicBezTo>
                  <a:cubicBezTo>
                    <a:pt x="425196" y="5022088"/>
                    <a:pt x="425196" y="4966462"/>
                    <a:pt x="425196" y="4911217"/>
                  </a:cubicBezTo>
                  <a:cubicBezTo>
                    <a:pt x="503047" y="4917059"/>
                    <a:pt x="577596" y="4922393"/>
                    <a:pt x="654812" y="4930648"/>
                  </a:cubicBezTo>
                  <a:cubicBezTo>
                    <a:pt x="654812" y="4988814"/>
                    <a:pt x="654812" y="5049266"/>
                    <a:pt x="654812" y="5107432"/>
                  </a:cubicBezTo>
                  <a:close/>
                  <a:moveTo>
                    <a:pt x="654812" y="4786884"/>
                  </a:moveTo>
                  <a:cubicBezTo>
                    <a:pt x="577596" y="4778629"/>
                    <a:pt x="502920" y="4770374"/>
                    <a:pt x="425196" y="4762119"/>
                  </a:cubicBezTo>
                  <a:cubicBezTo>
                    <a:pt x="425196" y="4703699"/>
                    <a:pt x="425196" y="4648581"/>
                    <a:pt x="425196" y="4592828"/>
                  </a:cubicBezTo>
                  <a:cubicBezTo>
                    <a:pt x="503047" y="4598670"/>
                    <a:pt x="577596" y="4604258"/>
                    <a:pt x="654812" y="4607179"/>
                  </a:cubicBezTo>
                  <a:cubicBezTo>
                    <a:pt x="654812" y="4667758"/>
                    <a:pt x="654812" y="4725797"/>
                    <a:pt x="654812" y="4786884"/>
                  </a:cubicBezTo>
                  <a:close/>
                  <a:moveTo>
                    <a:pt x="654812" y="4462907"/>
                  </a:moveTo>
                  <a:cubicBezTo>
                    <a:pt x="577596" y="4457573"/>
                    <a:pt x="502920" y="4452239"/>
                    <a:pt x="425196" y="4443476"/>
                  </a:cubicBezTo>
                  <a:cubicBezTo>
                    <a:pt x="425196" y="4387977"/>
                    <a:pt x="425196" y="4332859"/>
                    <a:pt x="425196" y="4277614"/>
                  </a:cubicBezTo>
                  <a:cubicBezTo>
                    <a:pt x="503047" y="4280027"/>
                    <a:pt x="577596" y="4282948"/>
                    <a:pt x="654812" y="4282948"/>
                  </a:cubicBezTo>
                  <a:cubicBezTo>
                    <a:pt x="654812" y="4344289"/>
                    <a:pt x="654812" y="4402455"/>
                    <a:pt x="654812" y="4462907"/>
                  </a:cubicBezTo>
                  <a:close/>
                  <a:moveTo>
                    <a:pt x="654812" y="4139438"/>
                  </a:moveTo>
                  <a:cubicBezTo>
                    <a:pt x="577596" y="4136517"/>
                    <a:pt x="502920" y="4133596"/>
                    <a:pt x="425196" y="4128008"/>
                  </a:cubicBezTo>
                  <a:cubicBezTo>
                    <a:pt x="425196" y="4072763"/>
                    <a:pt x="425196" y="4017645"/>
                    <a:pt x="425196" y="3961892"/>
                  </a:cubicBezTo>
                  <a:cubicBezTo>
                    <a:pt x="503047" y="3961892"/>
                    <a:pt x="577596" y="3961892"/>
                    <a:pt x="654812" y="3961892"/>
                  </a:cubicBezTo>
                  <a:cubicBezTo>
                    <a:pt x="654812" y="4020058"/>
                    <a:pt x="654812" y="4081145"/>
                    <a:pt x="654812" y="4139438"/>
                  </a:cubicBezTo>
                  <a:close/>
                  <a:moveTo>
                    <a:pt x="654812" y="3815207"/>
                  </a:moveTo>
                  <a:cubicBezTo>
                    <a:pt x="577596" y="3815207"/>
                    <a:pt x="502920" y="3815207"/>
                    <a:pt x="425196" y="3812794"/>
                  </a:cubicBezTo>
                  <a:cubicBezTo>
                    <a:pt x="425196" y="3757041"/>
                    <a:pt x="425196" y="3701923"/>
                    <a:pt x="425196" y="3646678"/>
                  </a:cubicBezTo>
                  <a:cubicBezTo>
                    <a:pt x="503047" y="3643757"/>
                    <a:pt x="577596" y="3641344"/>
                    <a:pt x="654812" y="3638423"/>
                  </a:cubicBezTo>
                  <a:cubicBezTo>
                    <a:pt x="654812" y="3696589"/>
                    <a:pt x="654812" y="3757041"/>
                    <a:pt x="654812" y="3815207"/>
                  </a:cubicBezTo>
                  <a:close/>
                  <a:moveTo>
                    <a:pt x="654812" y="3491738"/>
                  </a:moveTo>
                  <a:cubicBezTo>
                    <a:pt x="577596" y="3494659"/>
                    <a:pt x="502920" y="3497072"/>
                    <a:pt x="425196" y="3497072"/>
                  </a:cubicBezTo>
                  <a:cubicBezTo>
                    <a:pt x="425196" y="3441827"/>
                    <a:pt x="425196" y="3386709"/>
                    <a:pt x="425196" y="3331464"/>
                  </a:cubicBezTo>
                  <a:cubicBezTo>
                    <a:pt x="503047" y="3325622"/>
                    <a:pt x="577596" y="3320288"/>
                    <a:pt x="654812" y="3314954"/>
                  </a:cubicBezTo>
                  <a:cubicBezTo>
                    <a:pt x="654812" y="3372612"/>
                    <a:pt x="654812" y="3433572"/>
                    <a:pt x="654812" y="3491738"/>
                  </a:cubicBezTo>
                  <a:close/>
                  <a:moveTo>
                    <a:pt x="654812" y="3170682"/>
                  </a:moveTo>
                  <a:cubicBezTo>
                    <a:pt x="577596" y="3173603"/>
                    <a:pt x="502920" y="3178937"/>
                    <a:pt x="425196" y="3181858"/>
                  </a:cubicBezTo>
                  <a:cubicBezTo>
                    <a:pt x="425196" y="3126613"/>
                    <a:pt x="425196" y="3070987"/>
                    <a:pt x="425196" y="3015742"/>
                  </a:cubicBezTo>
                  <a:cubicBezTo>
                    <a:pt x="503047" y="3007487"/>
                    <a:pt x="577596" y="2999232"/>
                    <a:pt x="654812" y="2990977"/>
                  </a:cubicBezTo>
                  <a:cubicBezTo>
                    <a:pt x="654812" y="3052064"/>
                    <a:pt x="654812" y="3110230"/>
                    <a:pt x="654812" y="3170682"/>
                  </a:cubicBezTo>
                  <a:close/>
                  <a:moveTo>
                    <a:pt x="654812" y="2847213"/>
                  </a:moveTo>
                  <a:cubicBezTo>
                    <a:pt x="577596" y="2852547"/>
                    <a:pt x="502920" y="2860802"/>
                    <a:pt x="425196" y="2866136"/>
                  </a:cubicBezTo>
                  <a:cubicBezTo>
                    <a:pt x="425196" y="2810891"/>
                    <a:pt x="425196" y="2755773"/>
                    <a:pt x="425196" y="2700528"/>
                  </a:cubicBezTo>
                  <a:cubicBezTo>
                    <a:pt x="503047" y="2689352"/>
                    <a:pt x="577596" y="2678176"/>
                    <a:pt x="654812" y="2667254"/>
                  </a:cubicBezTo>
                  <a:cubicBezTo>
                    <a:pt x="654812" y="2728087"/>
                    <a:pt x="654812" y="2786126"/>
                    <a:pt x="654812" y="2847213"/>
                  </a:cubicBezTo>
                  <a:close/>
                  <a:moveTo>
                    <a:pt x="654812" y="2523236"/>
                  </a:moveTo>
                  <a:cubicBezTo>
                    <a:pt x="577596" y="2531491"/>
                    <a:pt x="502920" y="2542667"/>
                    <a:pt x="425196" y="2550922"/>
                  </a:cubicBezTo>
                  <a:cubicBezTo>
                    <a:pt x="425196" y="2495677"/>
                    <a:pt x="425196" y="2440051"/>
                    <a:pt x="425196" y="2384806"/>
                  </a:cubicBezTo>
                  <a:cubicBezTo>
                    <a:pt x="503047" y="2371217"/>
                    <a:pt x="577596" y="2357374"/>
                    <a:pt x="654812" y="2346198"/>
                  </a:cubicBezTo>
                  <a:cubicBezTo>
                    <a:pt x="654812" y="2404364"/>
                    <a:pt x="654812" y="2464816"/>
                    <a:pt x="654812" y="2523236"/>
                  </a:cubicBezTo>
                  <a:close/>
                  <a:moveTo>
                    <a:pt x="654812" y="2199513"/>
                  </a:moveTo>
                  <a:cubicBezTo>
                    <a:pt x="577596" y="2210689"/>
                    <a:pt x="502920" y="2224532"/>
                    <a:pt x="425196" y="2235835"/>
                  </a:cubicBezTo>
                  <a:cubicBezTo>
                    <a:pt x="425196" y="2180082"/>
                    <a:pt x="425196" y="2124964"/>
                    <a:pt x="425196" y="2069719"/>
                  </a:cubicBezTo>
                  <a:cubicBezTo>
                    <a:pt x="503047" y="2052955"/>
                    <a:pt x="577596" y="2036445"/>
                    <a:pt x="654812" y="2022729"/>
                  </a:cubicBezTo>
                  <a:cubicBezTo>
                    <a:pt x="654812" y="2080895"/>
                    <a:pt x="654812" y="2141347"/>
                    <a:pt x="654812" y="2199513"/>
                  </a:cubicBezTo>
                  <a:close/>
                  <a:moveTo>
                    <a:pt x="654812" y="1876044"/>
                  </a:moveTo>
                  <a:cubicBezTo>
                    <a:pt x="577596" y="1892554"/>
                    <a:pt x="502920" y="1906397"/>
                    <a:pt x="425196" y="1919986"/>
                  </a:cubicBezTo>
                  <a:cubicBezTo>
                    <a:pt x="425196" y="1864741"/>
                    <a:pt x="425196" y="1809623"/>
                    <a:pt x="425196" y="1753870"/>
                  </a:cubicBezTo>
                  <a:cubicBezTo>
                    <a:pt x="503047" y="1734693"/>
                    <a:pt x="577596" y="1718183"/>
                    <a:pt x="654812" y="1698625"/>
                  </a:cubicBezTo>
                  <a:cubicBezTo>
                    <a:pt x="654812" y="1756791"/>
                    <a:pt x="654812" y="1817878"/>
                    <a:pt x="654812" y="1875917"/>
                  </a:cubicBezTo>
                  <a:close/>
                  <a:moveTo>
                    <a:pt x="654812" y="1554861"/>
                  </a:moveTo>
                  <a:cubicBezTo>
                    <a:pt x="577596" y="1571371"/>
                    <a:pt x="502920" y="1588135"/>
                    <a:pt x="425196" y="1604772"/>
                  </a:cubicBezTo>
                  <a:cubicBezTo>
                    <a:pt x="425196" y="1549527"/>
                    <a:pt x="425196" y="1493901"/>
                    <a:pt x="425196" y="1438656"/>
                  </a:cubicBezTo>
                  <a:cubicBezTo>
                    <a:pt x="503047" y="1416558"/>
                    <a:pt x="577596" y="1397000"/>
                    <a:pt x="654812" y="1374902"/>
                  </a:cubicBezTo>
                  <a:cubicBezTo>
                    <a:pt x="654812" y="1435735"/>
                    <a:pt x="654812" y="1493774"/>
                    <a:pt x="654812" y="1554861"/>
                  </a:cubicBezTo>
                  <a:close/>
                  <a:moveTo>
                    <a:pt x="654812" y="1230884"/>
                  </a:moveTo>
                  <a:cubicBezTo>
                    <a:pt x="577596" y="1250315"/>
                    <a:pt x="502920" y="1269873"/>
                    <a:pt x="425196" y="1289050"/>
                  </a:cubicBezTo>
                  <a:cubicBezTo>
                    <a:pt x="425196" y="1233805"/>
                    <a:pt x="425196" y="1178687"/>
                    <a:pt x="425196" y="1123442"/>
                  </a:cubicBezTo>
                  <a:cubicBezTo>
                    <a:pt x="503047" y="1098423"/>
                    <a:pt x="577596" y="1075944"/>
                    <a:pt x="654812" y="1050925"/>
                  </a:cubicBezTo>
                  <a:cubicBezTo>
                    <a:pt x="654812" y="1112012"/>
                    <a:pt x="654812" y="1170178"/>
                    <a:pt x="654812" y="1230884"/>
                  </a:cubicBezTo>
                  <a:close/>
                  <a:moveTo>
                    <a:pt x="654812" y="907161"/>
                  </a:moveTo>
                  <a:cubicBezTo>
                    <a:pt x="577596" y="929259"/>
                    <a:pt x="502920" y="951738"/>
                    <a:pt x="425196" y="973836"/>
                  </a:cubicBezTo>
                  <a:cubicBezTo>
                    <a:pt x="425196" y="918591"/>
                    <a:pt x="425196" y="860298"/>
                    <a:pt x="425196" y="804799"/>
                  </a:cubicBezTo>
                  <a:cubicBezTo>
                    <a:pt x="503047" y="780288"/>
                    <a:pt x="577596" y="755142"/>
                    <a:pt x="654812" y="730377"/>
                  </a:cubicBezTo>
                  <a:cubicBezTo>
                    <a:pt x="654812" y="788543"/>
                    <a:pt x="654812" y="848995"/>
                    <a:pt x="654812" y="907161"/>
                  </a:cubicBezTo>
                  <a:close/>
                  <a:moveTo>
                    <a:pt x="425196" y="489585"/>
                  </a:moveTo>
                  <a:cubicBezTo>
                    <a:pt x="654812" y="406654"/>
                    <a:pt x="654812" y="406654"/>
                    <a:pt x="654812" y="406654"/>
                  </a:cubicBezTo>
                  <a:cubicBezTo>
                    <a:pt x="654812" y="583946"/>
                    <a:pt x="654812" y="583946"/>
                    <a:pt x="654812" y="583946"/>
                  </a:cubicBezTo>
                  <a:cubicBezTo>
                    <a:pt x="425196" y="655955"/>
                    <a:pt x="425196" y="655955"/>
                    <a:pt x="425196" y="655955"/>
                  </a:cubicBezTo>
                  <a:lnTo>
                    <a:pt x="425196" y="489585"/>
                  </a:lnTo>
                  <a:close/>
                  <a:moveTo>
                    <a:pt x="425196" y="5858129"/>
                  </a:moveTo>
                  <a:cubicBezTo>
                    <a:pt x="654812" y="5899404"/>
                    <a:pt x="654812" y="5899404"/>
                    <a:pt x="654812" y="5899404"/>
                  </a:cubicBezTo>
                  <a:cubicBezTo>
                    <a:pt x="654812" y="6079363"/>
                    <a:pt x="654812" y="6079363"/>
                    <a:pt x="654812" y="6079363"/>
                  </a:cubicBezTo>
                  <a:cubicBezTo>
                    <a:pt x="425196" y="6023610"/>
                    <a:pt x="425196" y="6023610"/>
                    <a:pt x="425196" y="6023610"/>
                  </a:cubicBezTo>
                  <a:lnTo>
                    <a:pt x="425196" y="5858129"/>
                  </a:lnTo>
                  <a:close/>
                  <a:moveTo>
                    <a:pt x="281813" y="1001268"/>
                  </a:moveTo>
                  <a:cubicBezTo>
                    <a:pt x="223774" y="1020953"/>
                    <a:pt x="162941" y="1040511"/>
                    <a:pt x="104902" y="1059434"/>
                  </a:cubicBezTo>
                  <a:cubicBezTo>
                    <a:pt x="104902" y="1015492"/>
                    <a:pt x="104902" y="971169"/>
                    <a:pt x="104902" y="929513"/>
                  </a:cubicBezTo>
                  <a:cubicBezTo>
                    <a:pt x="162941" y="907415"/>
                    <a:pt x="223774" y="885571"/>
                    <a:pt x="281813" y="863092"/>
                  </a:cubicBezTo>
                  <a:cubicBezTo>
                    <a:pt x="281813" y="910336"/>
                    <a:pt x="281813" y="954278"/>
                    <a:pt x="281813" y="1001268"/>
                  </a:cubicBezTo>
                  <a:close/>
                  <a:moveTo>
                    <a:pt x="105029" y="625094"/>
                  </a:moveTo>
                  <a:cubicBezTo>
                    <a:pt x="281940" y="553339"/>
                    <a:pt x="281940" y="553339"/>
                    <a:pt x="281940" y="553339"/>
                  </a:cubicBezTo>
                  <a:cubicBezTo>
                    <a:pt x="281940" y="691515"/>
                    <a:pt x="281940" y="691515"/>
                    <a:pt x="281940" y="691515"/>
                  </a:cubicBezTo>
                  <a:cubicBezTo>
                    <a:pt x="105029" y="752475"/>
                    <a:pt x="105029" y="752475"/>
                    <a:pt x="105029" y="752475"/>
                  </a:cubicBezTo>
                  <a:lnTo>
                    <a:pt x="105029" y="625094"/>
                  </a:lnTo>
                  <a:close/>
                </a:path>
              </a:pathLst>
            </a:custGeom>
            <a:solidFill>
              <a:srgbClr val="262626"/>
            </a:solidFill>
          </p:spPr>
        </p:sp>
      </p:grpSp>
      <p:grpSp>
        <p:nvGrpSpPr>
          <p:cNvPr id="22" name="Group 22"/>
          <p:cNvGrpSpPr/>
          <p:nvPr/>
        </p:nvGrpSpPr>
        <p:grpSpPr>
          <a:xfrm>
            <a:off x="9181080" y="4372920"/>
            <a:ext cx="532440" cy="4105080"/>
            <a:chOff x="0" y="0"/>
            <a:chExt cx="709920" cy="5473440"/>
          </a:xfrm>
        </p:grpSpPr>
        <p:sp>
          <p:nvSpPr>
            <p:cNvPr id="23" name="Freeform 23"/>
            <p:cNvSpPr/>
            <p:nvPr/>
          </p:nvSpPr>
          <p:spPr>
            <a:xfrm>
              <a:off x="0" y="0"/>
              <a:ext cx="709930" cy="5473446"/>
            </a:xfrm>
            <a:custGeom>
              <a:avLst/>
              <a:gdLst/>
              <a:ahLst/>
              <a:cxnLst/>
              <a:rect l="l" t="t" r="r" b="b"/>
              <a:pathLst>
                <a:path w="709930" h="5473446">
                  <a:moveTo>
                    <a:pt x="0" y="5473446"/>
                  </a:moveTo>
                  <a:cubicBezTo>
                    <a:pt x="709930" y="5301996"/>
                    <a:pt x="709930" y="5301996"/>
                    <a:pt x="709930" y="5301996"/>
                  </a:cubicBezTo>
                  <a:cubicBezTo>
                    <a:pt x="709930" y="235458"/>
                    <a:pt x="709930" y="235458"/>
                    <a:pt x="709930" y="235458"/>
                  </a:cubicBezTo>
                  <a:cubicBezTo>
                    <a:pt x="0" y="0"/>
                    <a:pt x="0" y="0"/>
                    <a:pt x="0" y="0"/>
                  </a:cubicBezTo>
                  <a:lnTo>
                    <a:pt x="0" y="5473446"/>
                  </a:lnTo>
                  <a:close/>
                  <a:moveTo>
                    <a:pt x="99060" y="323977"/>
                  </a:moveTo>
                  <a:cubicBezTo>
                    <a:pt x="618617" y="487172"/>
                    <a:pt x="618617" y="487172"/>
                    <a:pt x="618617" y="487172"/>
                  </a:cubicBezTo>
                  <a:cubicBezTo>
                    <a:pt x="618617" y="617347"/>
                    <a:pt x="618617" y="617347"/>
                    <a:pt x="618617" y="617347"/>
                  </a:cubicBezTo>
                  <a:cubicBezTo>
                    <a:pt x="99060" y="467741"/>
                    <a:pt x="99060" y="467741"/>
                    <a:pt x="99060" y="467741"/>
                  </a:cubicBezTo>
                  <a:lnTo>
                    <a:pt x="99060" y="323977"/>
                  </a:lnTo>
                  <a:close/>
                  <a:moveTo>
                    <a:pt x="99060" y="689102"/>
                  </a:moveTo>
                  <a:cubicBezTo>
                    <a:pt x="273177" y="736092"/>
                    <a:pt x="444373" y="782955"/>
                    <a:pt x="618617" y="830453"/>
                  </a:cubicBezTo>
                  <a:cubicBezTo>
                    <a:pt x="618617" y="874395"/>
                    <a:pt x="618617" y="915797"/>
                    <a:pt x="618617" y="960374"/>
                  </a:cubicBezTo>
                  <a:cubicBezTo>
                    <a:pt x="444373" y="915797"/>
                    <a:pt x="273177" y="874395"/>
                    <a:pt x="99060" y="830453"/>
                  </a:cubicBezTo>
                  <a:cubicBezTo>
                    <a:pt x="99060" y="782955"/>
                    <a:pt x="99060" y="736092"/>
                    <a:pt x="99060" y="689102"/>
                  </a:cubicBezTo>
                  <a:close/>
                  <a:moveTo>
                    <a:pt x="99060" y="1054100"/>
                  </a:moveTo>
                  <a:cubicBezTo>
                    <a:pt x="273177" y="1093343"/>
                    <a:pt x="444373" y="1134364"/>
                    <a:pt x="618617" y="1173353"/>
                  </a:cubicBezTo>
                  <a:cubicBezTo>
                    <a:pt x="618617" y="1217295"/>
                    <a:pt x="618617" y="1258951"/>
                    <a:pt x="618617" y="1300607"/>
                  </a:cubicBezTo>
                  <a:cubicBezTo>
                    <a:pt x="444500" y="1267333"/>
                    <a:pt x="273304" y="1231519"/>
                    <a:pt x="99060" y="1195578"/>
                  </a:cubicBezTo>
                  <a:cubicBezTo>
                    <a:pt x="99060" y="1148588"/>
                    <a:pt x="99060" y="1101725"/>
                    <a:pt x="99060" y="1054227"/>
                  </a:cubicBezTo>
                  <a:close/>
                  <a:moveTo>
                    <a:pt x="99060" y="1419860"/>
                  </a:moveTo>
                  <a:cubicBezTo>
                    <a:pt x="273177" y="1453134"/>
                    <a:pt x="444373" y="1483360"/>
                    <a:pt x="618617" y="1516634"/>
                  </a:cubicBezTo>
                  <a:cubicBezTo>
                    <a:pt x="618617" y="1560576"/>
                    <a:pt x="618617" y="1602232"/>
                    <a:pt x="618617" y="1643507"/>
                  </a:cubicBezTo>
                  <a:cubicBezTo>
                    <a:pt x="444500" y="1616329"/>
                    <a:pt x="273304" y="1588262"/>
                    <a:pt x="99060" y="1560576"/>
                  </a:cubicBezTo>
                  <a:cubicBezTo>
                    <a:pt x="99060" y="1513586"/>
                    <a:pt x="99060" y="1466723"/>
                    <a:pt x="99060" y="1419733"/>
                  </a:cubicBezTo>
                  <a:close/>
                  <a:moveTo>
                    <a:pt x="99060" y="1784858"/>
                  </a:moveTo>
                  <a:cubicBezTo>
                    <a:pt x="273177" y="1809623"/>
                    <a:pt x="444373" y="1834769"/>
                    <a:pt x="618617" y="1859534"/>
                  </a:cubicBezTo>
                  <a:cubicBezTo>
                    <a:pt x="618617" y="1903476"/>
                    <a:pt x="618617" y="1945132"/>
                    <a:pt x="618617" y="1986788"/>
                  </a:cubicBezTo>
                  <a:cubicBezTo>
                    <a:pt x="444500" y="1964690"/>
                    <a:pt x="273304" y="1945132"/>
                    <a:pt x="99060" y="1926209"/>
                  </a:cubicBezTo>
                  <a:cubicBezTo>
                    <a:pt x="99060" y="1878711"/>
                    <a:pt x="99060" y="1831848"/>
                    <a:pt x="99060" y="1784858"/>
                  </a:cubicBezTo>
                  <a:close/>
                  <a:moveTo>
                    <a:pt x="99060" y="2147570"/>
                  </a:moveTo>
                  <a:cubicBezTo>
                    <a:pt x="273177" y="2166493"/>
                    <a:pt x="444373" y="2186178"/>
                    <a:pt x="618617" y="2205736"/>
                  </a:cubicBezTo>
                  <a:cubicBezTo>
                    <a:pt x="618617" y="2246757"/>
                    <a:pt x="618617" y="2288413"/>
                    <a:pt x="618617" y="2327275"/>
                  </a:cubicBezTo>
                  <a:cubicBezTo>
                    <a:pt x="444500" y="2316099"/>
                    <a:pt x="273304" y="2302510"/>
                    <a:pt x="99060" y="2291334"/>
                  </a:cubicBezTo>
                  <a:cubicBezTo>
                    <a:pt x="99060" y="2244344"/>
                    <a:pt x="99060" y="2194560"/>
                    <a:pt x="99060" y="2147570"/>
                  </a:cubicBezTo>
                  <a:close/>
                  <a:moveTo>
                    <a:pt x="99060" y="2512695"/>
                  </a:moveTo>
                  <a:cubicBezTo>
                    <a:pt x="273177" y="2523871"/>
                    <a:pt x="444373" y="2537460"/>
                    <a:pt x="618617" y="2549017"/>
                  </a:cubicBezTo>
                  <a:cubicBezTo>
                    <a:pt x="618617" y="2590038"/>
                    <a:pt x="618617" y="2629027"/>
                    <a:pt x="618617" y="2670556"/>
                  </a:cubicBezTo>
                  <a:cubicBezTo>
                    <a:pt x="444500" y="2664714"/>
                    <a:pt x="273304" y="2659380"/>
                    <a:pt x="99060" y="2654046"/>
                  </a:cubicBezTo>
                  <a:cubicBezTo>
                    <a:pt x="99060" y="2606548"/>
                    <a:pt x="99060" y="2559685"/>
                    <a:pt x="99060" y="2512695"/>
                  </a:cubicBezTo>
                  <a:close/>
                  <a:moveTo>
                    <a:pt x="99060" y="2877820"/>
                  </a:moveTo>
                  <a:cubicBezTo>
                    <a:pt x="273177" y="2883662"/>
                    <a:pt x="444373" y="2886075"/>
                    <a:pt x="618617" y="2891917"/>
                  </a:cubicBezTo>
                  <a:cubicBezTo>
                    <a:pt x="618617" y="2932938"/>
                    <a:pt x="618617" y="2972181"/>
                    <a:pt x="618617" y="3013837"/>
                  </a:cubicBezTo>
                  <a:cubicBezTo>
                    <a:pt x="444500" y="3016250"/>
                    <a:pt x="273304" y="3016250"/>
                    <a:pt x="99060" y="3019171"/>
                  </a:cubicBezTo>
                  <a:cubicBezTo>
                    <a:pt x="99060" y="2972181"/>
                    <a:pt x="99060" y="2925318"/>
                    <a:pt x="99060" y="2877820"/>
                  </a:cubicBezTo>
                  <a:close/>
                  <a:moveTo>
                    <a:pt x="99060" y="3243453"/>
                  </a:moveTo>
                  <a:cubicBezTo>
                    <a:pt x="273177" y="3240532"/>
                    <a:pt x="444373" y="3237611"/>
                    <a:pt x="618617" y="3235198"/>
                  </a:cubicBezTo>
                  <a:cubicBezTo>
                    <a:pt x="618617" y="3276219"/>
                    <a:pt x="618617" y="3315208"/>
                    <a:pt x="618617" y="3356737"/>
                  </a:cubicBezTo>
                  <a:cubicBezTo>
                    <a:pt x="444500" y="3364992"/>
                    <a:pt x="273304" y="3375914"/>
                    <a:pt x="99060" y="3384169"/>
                  </a:cubicBezTo>
                  <a:cubicBezTo>
                    <a:pt x="99060" y="3337179"/>
                    <a:pt x="99060" y="3290316"/>
                    <a:pt x="99060" y="3243326"/>
                  </a:cubicBezTo>
                  <a:close/>
                  <a:moveTo>
                    <a:pt x="99060" y="3608451"/>
                  </a:moveTo>
                  <a:cubicBezTo>
                    <a:pt x="273177" y="3597275"/>
                    <a:pt x="444373" y="3589020"/>
                    <a:pt x="618617" y="3578098"/>
                  </a:cubicBezTo>
                  <a:cubicBezTo>
                    <a:pt x="618617" y="3616706"/>
                    <a:pt x="618617" y="3658362"/>
                    <a:pt x="618617" y="3697097"/>
                  </a:cubicBezTo>
                  <a:cubicBezTo>
                    <a:pt x="444500" y="3713607"/>
                    <a:pt x="273304" y="3733038"/>
                    <a:pt x="99060" y="3749929"/>
                  </a:cubicBezTo>
                  <a:cubicBezTo>
                    <a:pt x="99060" y="3702431"/>
                    <a:pt x="99060" y="3655568"/>
                    <a:pt x="99060" y="3608578"/>
                  </a:cubicBezTo>
                  <a:close/>
                  <a:moveTo>
                    <a:pt x="99060" y="3971290"/>
                  </a:moveTo>
                  <a:cubicBezTo>
                    <a:pt x="273177" y="3954780"/>
                    <a:pt x="444373" y="3938016"/>
                    <a:pt x="618617" y="3921379"/>
                  </a:cubicBezTo>
                  <a:cubicBezTo>
                    <a:pt x="618617" y="3959987"/>
                    <a:pt x="618617" y="4001643"/>
                    <a:pt x="618617" y="4039997"/>
                  </a:cubicBezTo>
                  <a:cubicBezTo>
                    <a:pt x="444500" y="4065016"/>
                    <a:pt x="273304" y="4089908"/>
                    <a:pt x="99060" y="4114927"/>
                  </a:cubicBezTo>
                  <a:cubicBezTo>
                    <a:pt x="99060" y="4067937"/>
                    <a:pt x="99060" y="4018153"/>
                    <a:pt x="99060" y="3971163"/>
                  </a:cubicBezTo>
                  <a:close/>
                  <a:moveTo>
                    <a:pt x="99060" y="4336288"/>
                  </a:moveTo>
                  <a:cubicBezTo>
                    <a:pt x="273177" y="4314444"/>
                    <a:pt x="444373" y="4289298"/>
                    <a:pt x="618617" y="4264533"/>
                  </a:cubicBezTo>
                  <a:cubicBezTo>
                    <a:pt x="618617" y="4302887"/>
                    <a:pt x="618617" y="4344543"/>
                    <a:pt x="618617" y="4383151"/>
                  </a:cubicBezTo>
                  <a:cubicBezTo>
                    <a:pt x="444500" y="4413504"/>
                    <a:pt x="273304" y="4446651"/>
                    <a:pt x="99060" y="4477512"/>
                  </a:cubicBezTo>
                  <a:cubicBezTo>
                    <a:pt x="99060" y="4430014"/>
                    <a:pt x="99060" y="4383151"/>
                    <a:pt x="99060" y="4336161"/>
                  </a:cubicBezTo>
                  <a:close/>
                  <a:moveTo>
                    <a:pt x="99060" y="4701286"/>
                  </a:moveTo>
                  <a:cubicBezTo>
                    <a:pt x="273177" y="4671187"/>
                    <a:pt x="444373" y="4640707"/>
                    <a:pt x="618617" y="4609846"/>
                  </a:cubicBezTo>
                  <a:cubicBezTo>
                    <a:pt x="618617" y="4646168"/>
                    <a:pt x="618617" y="4684776"/>
                    <a:pt x="618617" y="4723765"/>
                  </a:cubicBezTo>
                  <a:cubicBezTo>
                    <a:pt x="444500" y="4765421"/>
                    <a:pt x="273304" y="4804029"/>
                    <a:pt x="99060" y="4842764"/>
                  </a:cubicBezTo>
                  <a:cubicBezTo>
                    <a:pt x="99060" y="4795774"/>
                    <a:pt x="99060" y="4748403"/>
                    <a:pt x="99060" y="4701413"/>
                  </a:cubicBezTo>
                  <a:close/>
                  <a:moveTo>
                    <a:pt x="99060" y="5067046"/>
                  </a:moveTo>
                  <a:cubicBezTo>
                    <a:pt x="618617" y="4953127"/>
                    <a:pt x="618617" y="4953127"/>
                    <a:pt x="618617" y="4953127"/>
                  </a:cubicBezTo>
                  <a:cubicBezTo>
                    <a:pt x="618617" y="5067046"/>
                    <a:pt x="618617" y="5067046"/>
                    <a:pt x="618617" y="5067046"/>
                  </a:cubicBezTo>
                  <a:cubicBezTo>
                    <a:pt x="99060" y="5207508"/>
                    <a:pt x="99060" y="5207508"/>
                    <a:pt x="99060" y="5207508"/>
                  </a:cubicBezTo>
                  <a:lnTo>
                    <a:pt x="99060" y="5066792"/>
                  </a:lnTo>
                  <a:close/>
                </a:path>
              </a:pathLst>
            </a:custGeom>
            <a:solidFill>
              <a:srgbClr val="0070C0"/>
            </a:solidFill>
          </p:spPr>
        </p:sp>
      </p:grpSp>
      <p:grpSp>
        <p:nvGrpSpPr>
          <p:cNvPr id="24" name="Group 24"/>
          <p:cNvGrpSpPr/>
          <p:nvPr/>
        </p:nvGrpSpPr>
        <p:grpSpPr>
          <a:xfrm>
            <a:off x="8112960" y="4378860"/>
            <a:ext cx="1023840" cy="4095900"/>
            <a:chOff x="0" y="0"/>
            <a:chExt cx="1365120" cy="5461200"/>
          </a:xfrm>
        </p:grpSpPr>
        <p:sp>
          <p:nvSpPr>
            <p:cNvPr id="25" name="Freeform 25"/>
            <p:cNvSpPr/>
            <p:nvPr/>
          </p:nvSpPr>
          <p:spPr>
            <a:xfrm>
              <a:off x="0" y="0"/>
              <a:ext cx="1365123" cy="5461127"/>
            </a:xfrm>
            <a:custGeom>
              <a:avLst/>
              <a:gdLst/>
              <a:ahLst/>
              <a:cxnLst/>
              <a:rect l="l" t="t" r="r" b="b"/>
              <a:pathLst>
                <a:path w="1365123" h="5461127">
                  <a:moveTo>
                    <a:pt x="0" y="5253990"/>
                  </a:moveTo>
                  <a:cubicBezTo>
                    <a:pt x="1365123" y="5461127"/>
                    <a:pt x="1365123" y="5461127"/>
                    <a:pt x="1365123" y="5461127"/>
                  </a:cubicBezTo>
                  <a:cubicBezTo>
                    <a:pt x="1365123" y="0"/>
                    <a:pt x="1365123" y="0"/>
                    <a:pt x="1365123" y="0"/>
                  </a:cubicBezTo>
                  <a:cubicBezTo>
                    <a:pt x="0" y="470535"/>
                    <a:pt x="0" y="470535"/>
                    <a:pt x="0" y="470535"/>
                  </a:cubicBezTo>
                  <a:lnTo>
                    <a:pt x="0" y="5253990"/>
                  </a:lnTo>
                  <a:close/>
                  <a:moveTo>
                    <a:pt x="1129538" y="5189982"/>
                  </a:moveTo>
                  <a:cubicBezTo>
                    <a:pt x="902716" y="5156708"/>
                    <a:pt x="902716" y="5156708"/>
                    <a:pt x="902716" y="5156708"/>
                  </a:cubicBezTo>
                  <a:cubicBezTo>
                    <a:pt x="902716" y="5004689"/>
                    <a:pt x="902716" y="5004689"/>
                    <a:pt x="902716" y="5004689"/>
                  </a:cubicBezTo>
                  <a:cubicBezTo>
                    <a:pt x="1129538" y="5024120"/>
                    <a:pt x="1129538" y="5024120"/>
                    <a:pt x="1129538" y="5024120"/>
                  </a:cubicBezTo>
                  <a:lnTo>
                    <a:pt x="1129538" y="5189982"/>
                  </a:lnTo>
                  <a:close/>
                  <a:moveTo>
                    <a:pt x="1129538" y="4913249"/>
                  </a:moveTo>
                  <a:cubicBezTo>
                    <a:pt x="1055116" y="4904994"/>
                    <a:pt x="977519" y="4896739"/>
                    <a:pt x="902716" y="4886071"/>
                  </a:cubicBezTo>
                  <a:cubicBezTo>
                    <a:pt x="902716" y="4836160"/>
                    <a:pt x="902716" y="4786376"/>
                    <a:pt x="902716" y="4733544"/>
                  </a:cubicBezTo>
                  <a:cubicBezTo>
                    <a:pt x="977392" y="4738878"/>
                    <a:pt x="1054989" y="4744720"/>
                    <a:pt x="1129538" y="4747133"/>
                  </a:cubicBezTo>
                  <a:cubicBezTo>
                    <a:pt x="1129538" y="4802886"/>
                    <a:pt x="1129538" y="4858004"/>
                    <a:pt x="1129538" y="4913249"/>
                  </a:cubicBezTo>
                  <a:close/>
                  <a:moveTo>
                    <a:pt x="1129538" y="4636770"/>
                  </a:moveTo>
                  <a:cubicBezTo>
                    <a:pt x="1055116" y="4631436"/>
                    <a:pt x="977519" y="4623181"/>
                    <a:pt x="899795" y="4617339"/>
                  </a:cubicBezTo>
                  <a:cubicBezTo>
                    <a:pt x="899795" y="4565142"/>
                    <a:pt x="899795" y="4515231"/>
                    <a:pt x="899795" y="4462399"/>
                  </a:cubicBezTo>
                  <a:cubicBezTo>
                    <a:pt x="977392" y="4468241"/>
                    <a:pt x="1055116" y="4470654"/>
                    <a:pt x="1129538" y="4473575"/>
                  </a:cubicBezTo>
                  <a:cubicBezTo>
                    <a:pt x="1129538" y="4528820"/>
                    <a:pt x="1129538" y="4581525"/>
                    <a:pt x="1129538" y="4636770"/>
                  </a:cubicBezTo>
                  <a:close/>
                  <a:moveTo>
                    <a:pt x="1129538" y="4360291"/>
                  </a:moveTo>
                  <a:cubicBezTo>
                    <a:pt x="1055116" y="4357370"/>
                    <a:pt x="977519" y="4352036"/>
                    <a:pt x="899795" y="4346448"/>
                  </a:cubicBezTo>
                  <a:cubicBezTo>
                    <a:pt x="899795" y="4293616"/>
                    <a:pt x="899795" y="4244086"/>
                    <a:pt x="899795" y="4194175"/>
                  </a:cubicBezTo>
                  <a:cubicBezTo>
                    <a:pt x="977392" y="4194175"/>
                    <a:pt x="1055116" y="4197096"/>
                    <a:pt x="1129538" y="4197096"/>
                  </a:cubicBezTo>
                  <a:cubicBezTo>
                    <a:pt x="1129538" y="4252341"/>
                    <a:pt x="1129538" y="4307459"/>
                    <a:pt x="1129538" y="4360291"/>
                  </a:cubicBezTo>
                  <a:close/>
                  <a:moveTo>
                    <a:pt x="1129538" y="4086225"/>
                  </a:moveTo>
                  <a:cubicBezTo>
                    <a:pt x="1052195" y="4080637"/>
                    <a:pt x="977519" y="4077716"/>
                    <a:pt x="899795" y="4075303"/>
                  </a:cubicBezTo>
                  <a:cubicBezTo>
                    <a:pt x="899795" y="4025392"/>
                    <a:pt x="899795" y="3972687"/>
                    <a:pt x="899795" y="3922776"/>
                  </a:cubicBezTo>
                  <a:cubicBezTo>
                    <a:pt x="977392" y="3922776"/>
                    <a:pt x="1052068" y="3920363"/>
                    <a:pt x="1129538" y="3920363"/>
                  </a:cubicBezTo>
                  <a:cubicBezTo>
                    <a:pt x="1129538" y="3975608"/>
                    <a:pt x="1129538" y="4030726"/>
                    <a:pt x="1129538" y="4086225"/>
                  </a:cubicBezTo>
                  <a:close/>
                  <a:moveTo>
                    <a:pt x="1129538" y="3809492"/>
                  </a:moveTo>
                  <a:cubicBezTo>
                    <a:pt x="1052195" y="3807079"/>
                    <a:pt x="977519" y="3807079"/>
                    <a:pt x="899795" y="3804158"/>
                  </a:cubicBezTo>
                  <a:cubicBezTo>
                    <a:pt x="899795" y="3754247"/>
                    <a:pt x="899795" y="3704463"/>
                    <a:pt x="899795" y="3651631"/>
                  </a:cubicBezTo>
                  <a:cubicBezTo>
                    <a:pt x="977392" y="3649218"/>
                    <a:pt x="1052068" y="3646297"/>
                    <a:pt x="1129538" y="3646297"/>
                  </a:cubicBezTo>
                  <a:cubicBezTo>
                    <a:pt x="1129538" y="3699129"/>
                    <a:pt x="1129538" y="3754247"/>
                    <a:pt x="1129538" y="3809492"/>
                  </a:cubicBezTo>
                  <a:close/>
                  <a:moveTo>
                    <a:pt x="1129538" y="3533013"/>
                  </a:moveTo>
                  <a:cubicBezTo>
                    <a:pt x="1052195" y="3533013"/>
                    <a:pt x="977519" y="3533013"/>
                    <a:pt x="899795" y="3535934"/>
                  </a:cubicBezTo>
                  <a:cubicBezTo>
                    <a:pt x="899795" y="3483102"/>
                    <a:pt x="899795" y="3433318"/>
                    <a:pt x="899795" y="3380994"/>
                  </a:cubicBezTo>
                  <a:cubicBezTo>
                    <a:pt x="977392" y="3378073"/>
                    <a:pt x="1052068" y="3372739"/>
                    <a:pt x="1129538" y="3369818"/>
                  </a:cubicBezTo>
                  <a:cubicBezTo>
                    <a:pt x="1129538" y="3425063"/>
                    <a:pt x="1129538" y="3477768"/>
                    <a:pt x="1129538" y="3533013"/>
                  </a:cubicBezTo>
                  <a:close/>
                  <a:moveTo>
                    <a:pt x="1129538" y="3256280"/>
                  </a:moveTo>
                  <a:cubicBezTo>
                    <a:pt x="1052195" y="3259201"/>
                    <a:pt x="977519" y="3261868"/>
                    <a:pt x="899795" y="3264789"/>
                  </a:cubicBezTo>
                  <a:cubicBezTo>
                    <a:pt x="899795" y="3211957"/>
                    <a:pt x="899795" y="3162173"/>
                    <a:pt x="899795" y="3112262"/>
                  </a:cubicBezTo>
                  <a:cubicBezTo>
                    <a:pt x="977392" y="3104261"/>
                    <a:pt x="1052068" y="3098419"/>
                    <a:pt x="1129538" y="3093085"/>
                  </a:cubicBezTo>
                  <a:cubicBezTo>
                    <a:pt x="1129538" y="3148330"/>
                    <a:pt x="1129538" y="3203702"/>
                    <a:pt x="1129538" y="3256280"/>
                  </a:cubicBezTo>
                  <a:close/>
                  <a:moveTo>
                    <a:pt x="1129538" y="2982214"/>
                  </a:moveTo>
                  <a:cubicBezTo>
                    <a:pt x="1052195" y="2985135"/>
                    <a:pt x="977519" y="2990469"/>
                    <a:pt x="899795" y="2993390"/>
                  </a:cubicBezTo>
                  <a:cubicBezTo>
                    <a:pt x="899795" y="2943479"/>
                    <a:pt x="899795" y="2891028"/>
                    <a:pt x="899795" y="2841371"/>
                  </a:cubicBezTo>
                  <a:cubicBezTo>
                    <a:pt x="977392" y="2833116"/>
                    <a:pt x="1052068" y="2824861"/>
                    <a:pt x="1129538" y="2816606"/>
                  </a:cubicBezTo>
                  <a:cubicBezTo>
                    <a:pt x="1129538" y="2871851"/>
                    <a:pt x="1129538" y="2926969"/>
                    <a:pt x="1129538" y="2982214"/>
                  </a:cubicBezTo>
                  <a:close/>
                  <a:moveTo>
                    <a:pt x="1129538" y="2705735"/>
                  </a:moveTo>
                  <a:cubicBezTo>
                    <a:pt x="1052195" y="2711577"/>
                    <a:pt x="977519" y="2716911"/>
                    <a:pt x="899795" y="2722245"/>
                  </a:cubicBezTo>
                  <a:cubicBezTo>
                    <a:pt x="899795" y="2672334"/>
                    <a:pt x="899795" y="2622550"/>
                    <a:pt x="899795" y="2570226"/>
                  </a:cubicBezTo>
                  <a:cubicBezTo>
                    <a:pt x="977392" y="2561971"/>
                    <a:pt x="1052068" y="2550795"/>
                    <a:pt x="1129538" y="2542540"/>
                  </a:cubicBezTo>
                  <a:cubicBezTo>
                    <a:pt x="1129538" y="2595372"/>
                    <a:pt x="1129538" y="2650490"/>
                    <a:pt x="1129538" y="2705735"/>
                  </a:cubicBezTo>
                  <a:close/>
                  <a:moveTo>
                    <a:pt x="1129538" y="2429256"/>
                  </a:moveTo>
                  <a:cubicBezTo>
                    <a:pt x="1052195" y="2437511"/>
                    <a:pt x="977519" y="2445766"/>
                    <a:pt x="899795" y="2454021"/>
                  </a:cubicBezTo>
                  <a:cubicBezTo>
                    <a:pt x="899795" y="2401189"/>
                    <a:pt x="899795" y="2351913"/>
                    <a:pt x="899795" y="2299081"/>
                  </a:cubicBezTo>
                  <a:cubicBezTo>
                    <a:pt x="977392" y="2287905"/>
                    <a:pt x="1052068" y="2277237"/>
                    <a:pt x="1129538" y="2265807"/>
                  </a:cubicBezTo>
                  <a:cubicBezTo>
                    <a:pt x="1129538" y="2321306"/>
                    <a:pt x="1129538" y="2373757"/>
                    <a:pt x="1129538" y="2429256"/>
                  </a:cubicBezTo>
                  <a:close/>
                  <a:moveTo>
                    <a:pt x="899795" y="1911731"/>
                  </a:moveTo>
                  <a:cubicBezTo>
                    <a:pt x="899795" y="1861820"/>
                    <a:pt x="899795" y="1809623"/>
                    <a:pt x="899795" y="1759712"/>
                  </a:cubicBezTo>
                  <a:cubicBezTo>
                    <a:pt x="977392" y="1742948"/>
                    <a:pt x="1052068" y="1729359"/>
                    <a:pt x="1129538" y="1712849"/>
                  </a:cubicBezTo>
                  <a:cubicBezTo>
                    <a:pt x="1129538" y="1768094"/>
                    <a:pt x="1129538" y="1823212"/>
                    <a:pt x="1129538" y="1878457"/>
                  </a:cubicBezTo>
                  <a:cubicBezTo>
                    <a:pt x="1052195" y="1889633"/>
                    <a:pt x="977519" y="1900809"/>
                    <a:pt x="899795" y="1911731"/>
                  </a:cubicBezTo>
                  <a:close/>
                  <a:moveTo>
                    <a:pt x="1129538" y="2152523"/>
                  </a:moveTo>
                  <a:cubicBezTo>
                    <a:pt x="1052195" y="2163699"/>
                    <a:pt x="977519" y="2171700"/>
                    <a:pt x="899795" y="2182876"/>
                  </a:cubicBezTo>
                  <a:cubicBezTo>
                    <a:pt x="899795" y="2130679"/>
                    <a:pt x="899795" y="2080768"/>
                    <a:pt x="899795" y="2030857"/>
                  </a:cubicBezTo>
                  <a:cubicBezTo>
                    <a:pt x="977392" y="2016760"/>
                    <a:pt x="1052068" y="2002917"/>
                    <a:pt x="1129538" y="1989201"/>
                  </a:cubicBezTo>
                  <a:cubicBezTo>
                    <a:pt x="1129538" y="2044446"/>
                    <a:pt x="1129538" y="2099564"/>
                    <a:pt x="1129538" y="2152396"/>
                  </a:cubicBezTo>
                  <a:close/>
                  <a:moveTo>
                    <a:pt x="1129538" y="1601851"/>
                  </a:moveTo>
                  <a:cubicBezTo>
                    <a:pt x="1052195" y="1615948"/>
                    <a:pt x="977519" y="1629537"/>
                    <a:pt x="899795" y="1640205"/>
                  </a:cubicBezTo>
                  <a:cubicBezTo>
                    <a:pt x="899795" y="1590929"/>
                    <a:pt x="899795" y="1541018"/>
                    <a:pt x="899795" y="1488186"/>
                  </a:cubicBezTo>
                  <a:cubicBezTo>
                    <a:pt x="977392" y="1471676"/>
                    <a:pt x="1052068" y="1455166"/>
                    <a:pt x="1129538" y="1438656"/>
                  </a:cubicBezTo>
                  <a:cubicBezTo>
                    <a:pt x="1129538" y="1491234"/>
                    <a:pt x="1129538" y="1546606"/>
                    <a:pt x="1129538" y="1601851"/>
                  </a:cubicBezTo>
                  <a:close/>
                  <a:moveTo>
                    <a:pt x="1129538" y="1325118"/>
                  </a:moveTo>
                  <a:cubicBezTo>
                    <a:pt x="1052195" y="1341882"/>
                    <a:pt x="977519" y="1355471"/>
                    <a:pt x="899795" y="1371981"/>
                  </a:cubicBezTo>
                  <a:cubicBezTo>
                    <a:pt x="899795" y="1319784"/>
                    <a:pt x="899795" y="1269873"/>
                    <a:pt x="899795" y="1217041"/>
                  </a:cubicBezTo>
                  <a:cubicBezTo>
                    <a:pt x="977392" y="1200531"/>
                    <a:pt x="1052068" y="1181608"/>
                    <a:pt x="1129538" y="1161796"/>
                  </a:cubicBezTo>
                  <a:cubicBezTo>
                    <a:pt x="1129538" y="1217041"/>
                    <a:pt x="1129538" y="1272667"/>
                    <a:pt x="1129538" y="1324991"/>
                  </a:cubicBezTo>
                  <a:close/>
                  <a:moveTo>
                    <a:pt x="1129538" y="1051433"/>
                  </a:moveTo>
                  <a:cubicBezTo>
                    <a:pt x="1052195" y="1067943"/>
                    <a:pt x="977519" y="1084707"/>
                    <a:pt x="899795" y="1101344"/>
                  </a:cubicBezTo>
                  <a:cubicBezTo>
                    <a:pt x="899795" y="1048512"/>
                    <a:pt x="899795" y="998728"/>
                    <a:pt x="899795" y="948817"/>
                  </a:cubicBezTo>
                  <a:cubicBezTo>
                    <a:pt x="977392" y="926973"/>
                    <a:pt x="1052068" y="907161"/>
                    <a:pt x="1129538" y="885317"/>
                  </a:cubicBezTo>
                  <a:cubicBezTo>
                    <a:pt x="1129538" y="940562"/>
                    <a:pt x="1129538" y="995680"/>
                    <a:pt x="1129538" y="1051433"/>
                  </a:cubicBezTo>
                  <a:close/>
                  <a:moveTo>
                    <a:pt x="1129538" y="774446"/>
                  </a:moveTo>
                  <a:cubicBezTo>
                    <a:pt x="1052195" y="793877"/>
                    <a:pt x="977519" y="810387"/>
                    <a:pt x="899795" y="830199"/>
                  </a:cubicBezTo>
                  <a:cubicBezTo>
                    <a:pt x="899795" y="780288"/>
                    <a:pt x="899795" y="727583"/>
                    <a:pt x="899795" y="677672"/>
                  </a:cubicBezTo>
                  <a:cubicBezTo>
                    <a:pt x="977392" y="655574"/>
                    <a:pt x="1052068" y="633730"/>
                    <a:pt x="1129538" y="611251"/>
                  </a:cubicBezTo>
                  <a:cubicBezTo>
                    <a:pt x="1129538" y="664083"/>
                    <a:pt x="1129538" y="719201"/>
                    <a:pt x="1129538" y="774446"/>
                  </a:cubicBezTo>
                  <a:close/>
                  <a:moveTo>
                    <a:pt x="899795" y="406654"/>
                  </a:moveTo>
                  <a:cubicBezTo>
                    <a:pt x="1129538" y="334645"/>
                    <a:pt x="1129538" y="334645"/>
                    <a:pt x="1129538" y="334645"/>
                  </a:cubicBezTo>
                  <a:cubicBezTo>
                    <a:pt x="1129538" y="497840"/>
                    <a:pt x="1129538" y="497840"/>
                    <a:pt x="1129538" y="497840"/>
                  </a:cubicBezTo>
                  <a:cubicBezTo>
                    <a:pt x="899795" y="559181"/>
                    <a:pt x="899795" y="559181"/>
                    <a:pt x="899795" y="559181"/>
                  </a:cubicBezTo>
                  <a:lnTo>
                    <a:pt x="899795" y="406654"/>
                  </a:lnTo>
                  <a:close/>
                  <a:moveTo>
                    <a:pt x="604012" y="497840"/>
                  </a:moveTo>
                  <a:cubicBezTo>
                    <a:pt x="750697" y="451231"/>
                    <a:pt x="750697" y="451231"/>
                    <a:pt x="750697" y="451231"/>
                  </a:cubicBezTo>
                  <a:cubicBezTo>
                    <a:pt x="750697" y="597662"/>
                    <a:pt x="750697" y="597662"/>
                    <a:pt x="750697" y="597662"/>
                  </a:cubicBezTo>
                  <a:cubicBezTo>
                    <a:pt x="604012" y="639318"/>
                    <a:pt x="604012" y="639318"/>
                    <a:pt x="604012" y="639318"/>
                  </a:cubicBezTo>
                  <a:lnTo>
                    <a:pt x="604012" y="497840"/>
                  </a:lnTo>
                  <a:close/>
                  <a:moveTo>
                    <a:pt x="604012" y="760730"/>
                  </a:moveTo>
                  <a:cubicBezTo>
                    <a:pt x="653923" y="747141"/>
                    <a:pt x="700913" y="733044"/>
                    <a:pt x="750697" y="719455"/>
                  </a:cubicBezTo>
                  <a:cubicBezTo>
                    <a:pt x="750697" y="766318"/>
                    <a:pt x="750697" y="816229"/>
                    <a:pt x="750697" y="866140"/>
                  </a:cubicBezTo>
                  <a:cubicBezTo>
                    <a:pt x="700786" y="877316"/>
                    <a:pt x="653796" y="887984"/>
                    <a:pt x="604012" y="902081"/>
                  </a:cubicBezTo>
                  <a:cubicBezTo>
                    <a:pt x="604012" y="855218"/>
                    <a:pt x="604012" y="807720"/>
                    <a:pt x="604012" y="760730"/>
                  </a:cubicBezTo>
                  <a:close/>
                  <a:moveTo>
                    <a:pt x="604012" y="1023874"/>
                  </a:moveTo>
                  <a:cubicBezTo>
                    <a:pt x="651002" y="1012444"/>
                    <a:pt x="700913" y="998855"/>
                    <a:pt x="750697" y="985266"/>
                  </a:cubicBezTo>
                  <a:cubicBezTo>
                    <a:pt x="750697" y="1035177"/>
                    <a:pt x="750697" y="1084961"/>
                    <a:pt x="750697" y="1131951"/>
                  </a:cubicBezTo>
                  <a:cubicBezTo>
                    <a:pt x="700786" y="1142619"/>
                    <a:pt x="650875" y="1153795"/>
                    <a:pt x="604012" y="1164971"/>
                  </a:cubicBezTo>
                  <a:cubicBezTo>
                    <a:pt x="604012" y="1117473"/>
                    <a:pt x="604012" y="1070610"/>
                    <a:pt x="604012" y="1023874"/>
                  </a:cubicBezTo>
                  <a:close/>
                  <a:moveTo>
                    <a:pt x="604012" y="1289685"/>
                  </a:moveTo>
                  <a:cubicBezTo>
                    <a:pt x="651002" y="1275334"/>
                    <a:pt x="700913" y="1264031"/>
                    <a:pt x="747776" y="1253363"/>
                  </a:cubicBezTo>
                  <a:cubicBezTo>
                    <a:pt x="747776" y="1300226"/>
                    <a:pt x="747776" y="1350137"/>
                    <a:pt x="747776" y="1400048"/>
                  </a:cubicBezTo>
                  <a:cubicBezTo>
                    <a:pt x="700786" y="1408303"/>
                    <a:pt x="650875" y="1419479"/>
                    <a:pt x="604012" y="1427734"/>
                  </a:cubicBezTo>
                  <a:cubicBezTo>
                    <a:pt x="604012" y="1380236"/>
                    <a:pt x="604012" y="1333627"/>
                    <a:pt x="604012" y="1289685"/>
                  </a:cubicBezTo>
                  <a:close/>
                  <a:moveTo>
                    <a:pt x="604012" y="1552067"/>
                  </a:moveTo>
                  <a:cubicBezTo>
                    <a:pt x="651002" y="1541145"/>
                    <a:pt x="700913" y="1529969"/>
                    <a:pt x="747776" y="1518793"/>
                  </a:cubicBezTo>
                  <a:cubicBezTo>
                    <a:pt x="747776" y="1568704"/>
                    <a:pt x="747776" y="1616075"/>
                    <a:pt x="747776" y="1665478"/>
                  </a:cubicBezTo>
                  <a:cubicBezTo>
                    <a:pt x="700786" y="1673733"/>
                    <a:pt x="650875" y="1681988"/>
                    <a:pt x="604012" y="1690243"/>
                  </a:cubicBezTo>
                  <a:cubicBezTo>
                    <a:pt x="604012" y="1643380"/>
                    <a:pt x="604012" y="1599565"/>
                    <a:pt x="604012" y="1552194"/>
                  </a:cubicBezTo>
                  <a:close/>
                  <a:moveTo>
                    <a:pt x="601091" y="1815084"/>
                  </a:moveTo>
                  <a:cubicBezTo>
                    <a:pt x="651002" y="1804162"/>
                    <a:pt x="700913" y="1795907"/>
                    <a:pt x="747776" y="1784731"/>
                  </a:cubicBezTo>
                  <a:cubicBezTo>
                    <a:pt x="747776" y="1834642"/>
                    <a:pt x="747776" y="1884426"/>
                    <a:pt x="747776" y="1931416"/>
                  </a:cubicBezTo>
                  <a:cubicBezTo>
                    <a:pt x="700786" y="1939671"/>
                    <a:pt x="650875" y="1947926"/>
                    <a:pt x="601091" y="1953260"/>
                  </a:cubicBezTo>
                  <a:cubicBezTo>
                    <a:pt x="601091" y="1909572"/>
                    <a:pt x="601091" y="1862074"/>
                    <a:pt x="601091" y="1815211"/>
                  </a:cubicBezTo>
                  <a:close/>
                  <a:moveTo>
                    <a:pt x="601091" y="2078101"/>
                  </a:moveTo>
                  <a:cubicBezTo>
                    <a:pt x="651002" y="2069846"/>
                    <a:pt x="697992" y="2061591"/>
                    <a:pt x="747776" y="2053082"/>
                  </a:cubicBezTo>
                  <a:cubicBezTo>
                    <a:pt x="747776" y="2099945"/>
                    <a:pt x="747776" y="2149856"/>
                    <a:pt x="747776" y="2199767"/>
                  </a:cubicBezTo>
                  <a:cubicBezTo>
                    <a:pt x="697865" y="2205101"/>
                    <a:pt x="650875" y="2210943"/>
                    <a:pt x="601091" y="2216277"/>
                  </a:cubicBezTo>
                  <a:cubicBezTo>
                    <a:pt x="601091" y="2172081"/>
                    <a:pt x="601091" y="2125091"/>
                    <a:pt x="601091" y="2078228"/>
                  </a:cubicBezTo>
                  <a:close/>
                  <a:moveTo>
                    <a:pt x="601091" y="2341118"/>
                  </a:moveTo>
                  <a:cubicBezTo>
                    <a:pt x="651002" y="2332863"/>
                    <a:pt x="697992" y="2327529"/>
                    <a:pt x="747776" y="2319020"/>
                  </a:cubicBezTo>
                  <a:cubicBezTo>
                    <a:pt x="747776" y="2368296"/>
                    <a:pt x="747776" y="2418207"/>
                    <a:pt x="747776" y="2465705"/>
                  </a:cubicBezTo>
                  <a:cubicBezTo>
                    <a:pt x="697865" y="2471039"/>
                    <a:pt x="650875" y="2476627"/>
                    <a:pt x="601091" y="2482469"/>
                  </a:cubicBezTo>
                  <a:cubicBezTo>
                    <a:pt x="601091" y="2434971"/>
                    <a:pt x="601091" y="2388108"/>
                    <a:pt x="601091" y="2341118"/>
                  </a:cubicBezTo>
                  <a:close/>
                  <a:moveTo>
                    <a:pt x="601091" y="2604008"/>
                  </a:moveTo>
                  <a:cubicBezTo>
                    <a:pt x="648081" y="2598166"/>
                    <a:pt x="697992" y="2592832"/>
                    <a:pt x="747776" y="2584577"/>
                  </a:cubicBezTo>
                  <a:cubicBezTo>
                    <a:pt x="747776" y="2634488"/>
                    <a:pt x="747776" y="2684018"/>
                    <a:pt x="747776" y="2733929"/>
                  </a:cubicBezTo>
                  <a:cubicBezTo>
                    <a:pt x="697865" y="2736596"/>
                    <a:pt x="647954" y="2739517"/>
                    <a:pt x="601091" y="2744851"/>
                  </a:cubicBezTo>
                  <a:cubicBezTo>
                    <a:pt x="601091" y="2697988"/>
                    <a:pt x="601091" y="2650998"/>
                    <a:pt x="601091" y="2604135"/>
                  </a:cubicBezTo>
                  <a:close/>
                  <a:moveTo>
                    <a:pt x="601091" y="2867025"/>
                  </a:moveTo>
                  <a:cubicBezTo>
                    <a:pt x="648081" y="2864104"/>
                    <a:pt x="697992" y="2858770"/>
                    <a:pt x="744855" y="2852928"/>
                  </a:cubicBezTo>
                  <a:cubicBezTo>
                    <a:pt x="744855" y="2902839"/>
                    <a:pt x="744855" y="2949956"/>
                    <a:pt x="744855" y="2999613"/>
                  </a:cubicBezTo>
                  <a:cubicBezTo>
                    <a:pt x="697865" y="3002534"/>
                    <a:pt x="647954" y="3005455"/>
                    <a:pt x="601091" y="3007868"/>
                  </a:cubicBezTo>
                  <a:cubicBezTo>
                    <a:pt x="601091" y="2961005"/>
                    <a:pt x="601091" y="2914015"/>
                    <a:pt x="601091" y="2867152"/>
                  </a:cubicBezTo>
                  <a:close/>
                  <a:moveTo>
                    <a:pt x="601091" y="3129534"/>
                  </a:moveTo>
                  <a:cubicBezTo>
                    <a:pt x="648081" y="3127121"/>
                    <a:pt x="697992" y="3124200"/>
                    <a:pt x="744855" y="3118866"/>
                  </a:cubicBezTo>
                  <a:cubicBezTo>
                    <a:pt x="744855" y="3168777"/>
                    <a:pt x="744855" y="3218561"/>
                    <a:pt x="744855" y="3265551"/>
                  </a:cubicBezTo>
                  <a:cubicBezTo>
                    <a:pt x="697865" y="3267964"/>
                    <a:pt x="647954" y="3267964"/>
                    <a:pt x="601091" y="3270885"/>
                  </a:cubicBezTo>
                  <a:cubicBezTo>
                    <a:pt x="601091" y="3224022"/>
                    <a:pt x="601091" y="3177032"/>
                    <a:pt x="601091" y="3129534"/>
                  </a:cubicBezTo>
                  <a:close/>
                  <a:moveTo>
                    <a:pt x="598170" y="3395345"/>
                  </a:moveTo>
                  <a:cubicBezTo>
                    <a:pt x="648081" y="3392424"/>
                    <a:pt x="695579" y="3390011"/>
                    <a:pt x="744855" y="3387090"/>
                  </a:cubicBezTo>
                  <a:cubicBezTo>
                    <a:pt x="744855" y="3433953"/>
                    <a:pt x="744855" y="3483864"/>
                    <a:pt x="744855" y="3533775"/>
                  </a:cubicBezTo>
                  <a:cubicBezTo>
                    <a:pt x="695452" y="3533775"/>
                    <a:pt x="647954" y="3533775"/>
                    <a:pt x="598170" y="3533775"/>
                  </a:cubicBezTo>
                  <a:cubicBezTo>
                    <a:pt x="598170" y="3486912"/>
                    <a:pt x="598170" y="3439922"/>
                    <a:pt x="598170" y="3395345"/>
                  </a:cubicBezTo>
                  <a:close/>
                  <a:moveTo>
                    <a:pt x="598170" y="3658235"/>
                  </a:moveTo>
                  <a:cubicBezTo>
                    <a:pt x="648081" y="3655314"/>
                    <a:pt x="695579" y="3655314"/>
                    <a:pt x="744855" y="3652393"/>
                  </a:cubicBezTo>
                  <a:cubicBezTo>
                    <a:pt x="744855" y="3702304"/>
                    <a:pt x="744855" y="3752088"/>
                    <a:pt x="744855" y="3799586"/>
                  </a:cubicBezTo>
                  <a:cubicBezTo>
                    <a:pt x="695452" y="3799586"/>
                    <a:pt x="647954" y="3799586"/>
                    <a:pt x="598170" y="3796665"/>
                  </a:cubicBezTo>
                  <a:cubicBezTo>
                    <a:pt x="598170" y="3749802"/>
                    <a:pt x="598170" y="3705225"/>
                    <a:pt x="598170" y="3658235"/>
                  </a:cubicBezTo>
                  <a:close/>
                  <a:moveTo>
                    <a:pt x="598170" y="3921125"/>
                  </a:moveTo>
                  <a:cubicBezTo>
                    <a:pt x="648081" y="3921125"/>
                    <a:pt x="695579" y="3921125"/>
                    <a:pt x="744855" y="3918204"/>
                  </a:cubicBezTo>
                  <a:cubicBezTo>
                    <a:pt x="744855" y="3968115"/>
                    <a:pt x="744855" y="4017899"/>
                    <a:pt x="744855" y="4067810"/>
                  </a:cubicBezTo>
                  <a:cubicBezTo>
                    <a:pt x="695452" y="4064889"/>
                    <a:pt x="647954" y="4061968"/>
                    <a:pt x="598170" y="4059555"/>
                  </a:cubicBezTo>
                  <a:cubicBezTo>
                    <a:pt x="598170" y="4014978"/>
                    <a:pt x="598170" y="3968115"/>
                    <a:pt x="598170" y="3921125"/>
                  </a:cubicBezTo>
                  <a:close/>
                  <a:moveTo>
                    <a:pt x="598170" y="4184015"/>
                  </a:moveTo>
                  <a:cubicBezTo>
                    <a:pt x="645668" y="4184015"/>
                    <a:pt x="695579" y="4186428"/>
                    <a:pt x="744855" y="4186428"/>
                  </a:cubicBezTo>
                  <a:cubicBezTo>
                    <a:pt x="744855" y="4236339"/>
                    <a:pt x="744855" y="4283202"/>
                    <a:pt x="744855" y="4333113"/>
                  </a:cubicBezTo>
                  <a:cubicBezTo>
                    <a:pt x="695452" y="4330700"/>
                    <a:pt x="645668" y="4327779"/>
                    <a:pt x="598170" y="4324858"/>
                  </a:cubicBezTo>
                  <a:cubicBezTo>
                    <a:pt x="598170" y="4277995"/>
                    <a:pt x="598170" y="4231005"/>
                    <a:pt x="598170" y="4184142"/>
                  </a:cubicBezTo>
                  <a:close/>
                  <a:moveTo>
                    <a:pt x="598170" y="4446524"/>
                  </a:moveTo>
                  <a:cubicBezTo>
                    <a:pt x="645668" y="4449445"/>
                    <a:pt x="695579" y="4452366"/>
                    <a:pt x="742188" y="4452366"/>
                  </a:cubicBezTo>
                  <a:cubicBezTo>
                    <a:pt x="742188" y="4502277"/>
                    <a:pt x="742188" y="4551553"/>
                    <a:pt x="742188" y="4599051"/>
                  </a:cubicBezTo>
                  <a:cubicBezTo>
                    <a:pt x="695452" y="4596130"/>
                    <a:pt x="645668" y="4590796"/>
                    <a:pt x="598170" y="4587875"/>
                  </a:cubicBezTo>
                  <a:cubicBezTo>
                    <a:pt x="598170" y="4541012"/>
                    <a:pt x="598170" y="4494022"/>
                    <a:pt x="598170" y="4446524"/>
                  </a:cubicBezTo>
                  <a:close/>
                  <a:moveTo>
                    <a:pt x="598170" y="4709414"/>
                  </a:moveTo>
                  <a:cubicBezTo>
                    <a:pt x="645668" y="4712335"/>
                    <a:pt x="695579" y="4717923"/>
                    <a:pt x="742188" y="4720844"/>
                  </a:cubicBezTo>
                  <a:cubicBezTo>
                    <a:pt x="742188" y="4767707"/>
                    <a:pt x="742188" y="4817618"/>
                    <a:pt x="742188" y="4867275"/>
                  </a:cubicBezTo>
                  <a:cubicBezTo>
                    <a:pt x="695452" y="4861941"/>
                    <a:pt x="645668" y="4856099"/>
                    <a:pt x="598170" y="4850765"/>
                  </a:cubicBezTo>
                  <a:cubicBezTo>
                    <a:pt x="598170" y="4803902"/>
                    <a:pt x="598170" y="4756912"/>
                    <a:pt x="598170" y="4709414"/>
                  </a:cubicBezTo>
                  <a:close/>
                  <a:moveTo>
                    <a:pt x="595757" y="4972558"/>
                  </a:moveTo>
                  <a:cubicBezTo>
                    <a:pt x="742188" y="4986147"/>
                    <a:pt x="742188" y="4986147"/>
                    <a:pt x="742188" y="4986147"/>
                  </a:cubicBezTo>
                  <a:cubicBezTo>
                    <a:pt x="742188" y="5132832"/>
                    <a:pt x="742188" y="5132832"/>
                    <a:pt x="742188" y="5132832"/>
                  </a:cubicBezTo>
                  <a:cubicBezTo>
                    <a:pt x="595757" y="5113655"/>
                    <a:pt x="595757" y="5113655"/>
                    <a:pt x="595757" y="5113655"/>
                  </a:cubicBezTo>
                  <a:lnTo>
                    <a:pt x="595757" y="4971669"/>
                  </a:lnTo>
                  <a:close/>
                  <a:moveTo>
                    <a:pt x="476250" y="5099177"/>
                  </a:moveTo>
                  <a:cubicBezTo>
                    <a:pt x="371094" y="5085080"/>
                    <a:pt x="371094" y="5085080"/>
                    <a:pt x="371094" y="5085080"/>
                  </a:cubicBezTo>
                  <a:cubicBezTo>
                    <a:pt x="371094" y="4955032"/>
                    <a:pt x="371094" y="4955032"/>
                    <a:pt x="371094" y="4955032"/>
                  </a:cubicBezTo>
                  <a:cubicBezTo>
                    <a:pt x="476250" y="4966208"/>
                    <a:pt x="476250" y="4966208"/>
                    <a:pt x="476250" y="4966208"/>
                  </a:cubicBezTo>
                  <a:lnTo>
                    <a:pt x="476250" y="5099304"/>
                  </a:lnTo>
                  <a:close/>
                  <a:moveTo>
                    <a:pt x="476250" y="4838827"/>
                  </a:moveTo>
                  <a:cubicBezTo>
                    <a:pt x="443230" y="4836414"/>
                    <a:pt x="407416" y="4830572"/>
                    <a:pt x="371094" y="4828159"/>
                  </a:cubicBezTo>
                  <a:cubicBezTo>
                    <a:pt x="371094" y="4783582"/>
                    <a:pt x="371094" y="4742053"/>
                    <a:pt x="371094" y="4698111"/>
                  </a:cubicBezTo>
                  <a:cubicBezTo>
                    <a:pt x="407416" y="4700524"/>
                    <a:pt x="443103" y="4703445"/>
                    <a:pt x="476250" y="4703445"/>
                  </a:cubicBezTo>
                  <a:cubicBezTo>
                    <a:pt x="476250" y="4750308"/>
                    <a:pt x="476250" y="4794885"/>
                    <a:pt x="476250" y="4838827"/>
                  </a:cubicBezTo>
                  <a:close/>
                  <a:moveTo>
                    <a:pt x="371094" y="4570603"/>
                  </a:moveTo>
                  <a:cubicBezTo>
                    <a:pt x="371094" y="4526661"/>
                    <a:pt x="371094" y="4482084"/>
                    <a:pt x="371094" y="4440555"/>
                  </a:cubicBezTo>
                  <a:cubicBezTo>
                    <a:pt x="407416" y="4440555"/>
                    <a:pt x="443103" y="4443476"/>
                    <a:pt x="476250" y="4443476"/>
                  </a:cubicBezTo>
                  <a:cubicBezTo>
                    <a:pt x="476250" y="4490339"/>
                    <a:pt x="476250" y="4534916"/>
                    <a:pt x="476250" y="4578858"/>
                  </a:cubicBezTo>
                  <a:cubicBezTo>
                    <a:pt x="443230" y="4576445"/>
                    <a:pt x="407416" y="4573524"/>
                    <a:pt x="371094" y="4570603"/>
                  </a:cubicBezTo>
                  <a:close/>
                  <a:moveTo>
                    <a:pt x="476250" y="4318889"/>
                  </a:moveTo>
                  <a:cubicBezTo>
                    <a:pt x="443230" y="4315968"/>
                    <a:pt x="407416" y="4313555"/>
                    <a:pt x="371094" y="4310634"/>
                  </a:cubicBezTo>
                  <a:cubicBezTo>
                    <a:pt x="371094" y="4268978"/>
                    <a:pt x="371094" y="4224528"/>
                    <a:pt x="371094" y="4183507"/>
                  </a:cubicBezTo>
                  <a:cubicBezTo>
                    <a:pt x="407416" y="4183507"/>
                    <a:pt x="443103" y="4183507"/>
                    <a:pt x="476250" y="4183507"/>
                  </a:cubicBezTo>
                  <a:cubicBezTo>
                    <a:pt x="476250" y="4227449"/>
                    <a:pt x="476250" y="4274439"/>
                    <a:pt x="476250" y="4318889"/>
                  </a:cubicBezTo>
                  <a:close/>
                  <a:moveTo>
                    <a:pt x="371094" y="4053078"/>
                  </a:moveTo>
                  <a:cubicBezTo>
                    <a:pt x="371094" y="4012057"/>
                    <a:pt x="371094" y="3967480"/>
                    <a:pt x="371094" y="3923030"/>
                  </a:cubicBezTo>
                  <a:cubicBezTo>
                    <a:pt x="407416" y="3923030"/>
                    <a:pt x="443103" y="3923030"/>
                    <a:pt x="476250" y="3923030"/>
                  </a:cubicBezTo>
                  <a:cubicBezTo>
                    <a:pt x="476250" y="3967607"/>
                    <a:pt x="476250" y="4014470"/>
                    <a:pt x="476250" y="4059047"/>
                  </a:cubicBezTo>
                  <a:cubicBezTo>
                    <a:pt x="443230" y="4056126"/>
                    <a:pt x="407416" y="4056126"/>
                    <a:pt x="371094" y="4053205"/>
                  </a:cubicBezTo>
                  <a:close/>
                  <a:moveTo>
                    <a:pt x="476250" y="3799078"/>
                  </a:moveTo>
                  <a:cubicBezTo>
                    <a:pt x="440817" y="3799078"/>
                    <a:pt x="407416" y="3796157"/>
                    <a:pt x="371094" y="3796157"/>
                  </a:cubicBezTo>
                  <a:cubicBezTo>
                    <a:pt x="371094" y="3751580"/>
                    <a:pt x="371094" y="3710051"/>
                    <a:pt x="371094" y="3666109"/>
                  </a:cubicBezTo>
                  <a:cubicBezTo>
                    <a:pt x="407416" y="3666109"/>
                    <a:pt x="440690" y="3663188"/>
                    <a:pt x="476250" y="3663188"/>
                  </a:cubicBezTo>
                  <a:cubicBezTo>
                    <a:pt x="476250" y="3707765"/>
                    <a:pt x="476250" y="3751707"/>
                    <a:pt x="476250" y="3799205"/>
                  </a:cubicBezTo>
                  <a:close/>
                  <a:moveTo>
                    <a:pt x="371094" y="3538728"/>
                  </a:moveTo>
                  <a:cubicBezTo>
                    <a:pt x="371094" y="3494786"/>
                    <a:pt x="371094" y="3453130"/>
                    <a:pt x="371094" y="3408680"/>
                  </a:cubicBezTo>
                  <a:cubicBezTo>
                    <a:pt x="407416" y="3406267"/>
                    <a:pt x="440690" y="3403346"/>
                    <a:pt x="476250" y="3403346"/>
                  </a:cubicBezTo>
                  <a:cubicBezTo>
                    <a:pt x="476250" y="3447923"/>
                    <a:pt x="476250" y="3491865"/>
                    <a:pt x="476250" y="3538728"/>
                  </a:cubicBezTo>
                  <a:cubicBezTo>
                    <a:pt x="440817" y="3538728"/>
                    <a:pt x="407416" y="3538728"/>
                    <a:pt x="371094" y="3538728"/>
                  </a:cubicBezTo>
                  <a:close/>
                  <a:moveTo>
                    <a:pt x="476250" y="3278759"/>
                  </a:moveTo>
                  <a:cubicBezTo>
                    <a:pt x="440817" y="3278759"/>
                    <a:pt x="407416" y="3278759"/>
                    <a:pt x="371094" y="3281680"/>
                  </a:cubicBezTo>
                  <a:cubicBezTo>
                    <a:pt x="371094" y="3237103"/>
                    <a:pt x="371094" y="3193161"/>
                    <a:pt x="371094" y="3151632"/>
                  </a:cubicBezTo>
                  <a:cubicBezTo>
                    <a:pt x="407416" y="3148711"/>
                    <a:pt x="440690" y="3145790"/>
                    <a:pt x="476250" y="3143377"/>
                  </a:cubicBezTo>
                  <a:cubicBezTo>
                    <a:pt x="476250" y="3187319"/>
                    <a:pt x="476250" y="3231896"/>
                    <a:pt x="476250" y="3278759"/>
                  </a:cubicBezTo>
                  <a:close/>
                  <a:moveTo>
                    <a:pt x="476250" y="3015869"/>
                  </a:moveTo>
                  <a:cubicBezTo>
                    <a:pt x="440817" y="3018790"/>
                    <a:pt x="407416" y="3021711"/>
                    <a:pt x="371094" y="3021711"/>
                  </a:cubicBezTo>
                  <a:cubicBezTo>
                    <a:pt x="371094" y="2980055"/>
                    <a:pt x="371094" y="2935605"/>
                    <a:pt x="371094" y="2894203"/>
                  </a:cubicBezTo>
                  <a:cubicBezTo>
                    <a:pt x="407416" y="2888615"/>
                    <a:pt x="440690" y="2885694"/>
                    <a:pt x="476250" y="2883281"/>
                  </a:cubicBezTo>
                  <a:cubicBezTo>
                    <a:pt x="476250" y="2927223"/>
                    <a:pt x="476250" y="2971800"/>
                    <a:pt x="476250" y="3015742"/>
                  </a:cubicBezTo>
                  <a:close/>
                  <a:moveTo>
                    <a:pt x="476250" y="2755773"/>
                  </a:moveTo>
                  <a:cubicBezTo>
                    <a:pt x="440817" y="2758694"/>
                    <a:pt x="407416" y="2761615"/>
                    <a:pt x="371094" y="2764028"/>
                  </a:cubicBezTo>
                  <a:cubicBezTo>
                    <a:pt x="371094" y="2722372"/>
                    <a:pt x="371094" y="2678430"/>
                    <a:pt x="371094" y="2634234"/>
                  </a:cubicBezTo>
                  <a:cubicBezTo>
                    <a:pt x="407416" y="2631313"/>
                    <a:pt x="440690" y="2625725"/>
                    <a:pt x="476250" y="2620391"/>
                  </a:cubicBezTo>
                  <a:cubicBezTo>
                    <a:pt x="476250" y="2667254"/>
                    <a:pt x="476250" y="2711831"/>
                    <a:pt x="476250" y="2755773"/>
                  </a:cubicBezTo>
                  <a:close/>
                  <a:moveTo>
                    <a:pt x="476250" y="2495804"/>
                  </a:moveTo>
                  <a:cubicBezTo>
                    <a:pt x="440817" y="2498725"/>
                    <a:pt x="407416" y="2504059"/>
                    <a:pt x="371094" y="2506980"/>
                  </a:cubicBezTo>
                  <a:cubicBezTo>
                    <a:pt x="371094" y="2462403"/>
                    <a:pt x="371094" y="2420874"/>
                    <a:pt x="371094" y="2376932"/>
                  </a:cubicBezTo>
                  <a:cubicBezTo>
                    <a:pt x="407416" y="2371090"/>
                    <a:pt x="440690" y="2365756"/>
                    <a:pt x="476250" y="2359914"/>
                  </a:cubicBezTo>
                  <a:cubicBezTo>
                    <a:pt x="476250" y="2407412"/>
                    <a:pt x="476250" y="2451354"/>
                    <a:pt x="476250" y="2495931"/>
                  </a:cubicBezTo>
                  <a:close/>
                  <a:moveTo>
                    <a:pt x="476250" y="2235962"/>
                  </a:moveTo>
                  <a:cubicBezTo>
                    <a:pt x="440817" y="2241296"/>
                    <a:pt x="407416" y="2244217"/>
                    <a:pt x="371094" y="2249551"/>
                  </a:cubicBezTo>
                  <a:cubicBezTo>
                    <a:pt x="371094" y="2204974"/>
                    <a:pt x="371094" y="2163953"/>
                    <a:pt x="371094" y="2119757"/>
                  </a:cubicBezTo>
                  <a:cubicBezTo>
                    <a:pt x="407416" y="2114169"/>
                    <a:pt x="440690" y="2105914"/>
                    <a:pt x="476250" y="2100072"/>
                  </a:cubicBezTo>
                  <a:cubicBezTo>
                    <a:pt x="476250" y="2144649"/>
                    <a:pt x="476250" y="2191512"/>
                    <a:pt x="476250" y="2236089"/>
                  </a:cubicBezTo>
                  <a:close/>
                  <a:moveTo>
                    <a:pt x="476250" y="1976120"/>
                  </a:moveTo>
                  <a:cubicBezTo>
                    <a:pt x="440817" y="1981454"/>
                    <a:pt x="407416" y="1986788"/>
                    <a:pt x="371094" y="1992630"/>
                  </a:cubicBezTo>
                  <a:cubicBezTo>
                    <a:pt x="371094" y="1948053"/>
                    <a:pt x="371094" y="1903857"/>
                    <a:pt x="371094" y="1862201"/>
                  </a:cubicBezTo>
                  <a:cubicBezTo>
                    <a:pt x="407416" y="1854200"/>
                    <a:pt x="440690" y="1848358"/>
                    <a:pt x="476250" y="1840103"/>
                  </a:cubicBezTo>
                  <a:cubicBezTo>
                    <a:pt x="476250" y="1884680"/>
                    <a:pt x="476250" y="1931543"/>
                    <a:pt x="476250" y="1976120"/>
                  </a:cubicBezTo>
                  <a:close/>
                  <a:moveTo>
                    <a:pt x="476250" y="1715643"/>
                  </a:moveTo>
                  <a:cubicBezTo>
                    <a:pt x="440817" y="1721485"/>
                    <a:pt x="407416" y="1726819"/>
                    <a:pt x="371094" y="1732153"/>
                  </a:cubicBezTo>
                  <a:cubicBezTo>
                    <a:pt x="371094" y="1690497"/>
                    <a:pt x="371094" y="1646555"/>
                    <a:pt x="371094" y="1605280"/>
                  </a:cubicBezTo>
                  <a:cubicBezTo>
                    <a:pt x="407416" y="1597025"/>
                    <a:pt x="440690" y="1588516"/>
                    <a:pt x="476250" y="1580261"/>
                  </a:cubicBezTo>
                  <a:cubicBezTo>
                    <a:pt x="476250" y="1624838"/>
                    <a:pt x="476250" y="1671701"/>
                    <a:pt x="476250" y="1715643"/>
                  </a:cubicBezTo>
                  <a:close/>
                  <a:moveTo>
                    <a:pt x="476250" y="1455674"/>
                  </a:moveTo>
                  <a:cubicBezTo>
                    <a:pt x="440817" y="1461008"/>
                    <a:pt x="407416" y="1469771"/>
                    <a:pt x="371094" y="1475105"/>
                  </a:cubicBezTo>
                  <a:cubicBezTo>
                    <a:pt x="371094" y="1433449"/>
                    <a:pt x="371094" y="1389253"/>
                    <a:pt x="371094" y="1345311"/>
                  </a:cubicBezTo>
                  <a:cubicBezTo>
                    <a:pt x="407416" y="1337056"/>
                    <a:pt x="440690" y="1328547"/>
                    <a:pt x="476250" y="1320292"/>
                  </a:cubicBezTo>
                  <a:cubicBezTo>
                    <a:pt x="476250" y="1364234"/>
                    <a:pt x="476250" y="1408811"/>
                    <a:pt x="476250" y="1455674"/>
                  </a:cubicBezTo>
                  <a:close/>
                  <a:moveTo>
                    <a:pt x="371094" y="1217168"/>
                  </a:moveTo>
                  <a:cubicBezTo>
                    <a:pt x="371094" y="1173226"/>
                    <a:pt x="371094" y="1131824"/>
                    <a:pt x="371094" y="1087374"/>
                  </a:cubicBezTo>
                  <a:cubicBezTo>
                    <a:pt x="407416" y="1079119"/>
                    <a:pt x="440690" y="1068197"/>
                    <a:pt x="476250" y="1059942"/>
                  </a:cubicBezTo>
                  <a:cubicBezTo>
                    <a:pt x="476250" y="1103884"/>
                    <a:pt x="476250" y="1148461"/>
                    <a:pt x="476250" y="1195324"/>
                  </a:cubicBezTo>
                  <a:cubicBezTo>
                    <a:pt x="440817" y="1200658"/>
                    <a:pt x="407416" y="1208913"/>
                    <a:pt x="371094" y="1217168"/>
                  </a:cubicBezTo>
                  <a:close/>
                  <a:moveTo>
                    <a:pt x="476250" y="932434"/>
                  </a:moveTo>
                  <a:cubicBezTo>
                    <a:pt x="440817" y="943610"/>
                    <a:pt x="407416" y="951865"/>
                    <a:pt x="371094" y="960120"/>
                  </a:cubicBezTo>
                  <a:cubicBezTo>
                    <a:pt x="371094" y="915543"/>
                    <a:pt x="371094" y="874268"/>
                    <a:pt x="371094" y="830326"/>
                  </a:cubicBezTo>
                  <a:cubicBezTo>
                    <a:pt x="407416" y="819150"/>
                    <a:pt x="440690" y="807720"/>
                    <a:pt x="476250" y="799338"/>
                  </a:cubicBezTo>
                  <a:cubicBezTo>
                    <a:pt x="476250" y="843915"/>
                    <a:pt x="476250" y="887857"/>
                    <a:pt x="476250" y="932434"/>
                  </a:cubicBezTo>
                  <a:close/>
                  <a:moveTo>
                    <a:pt x="371094" y="572643"/>
                  </a:moveTo>
                  <a:cubicBezTo>
                    <a:pt x="476250" y="536956"/>
                    <a:pt x="476250" y="536956"/>
                    <a:pt x="476250" y="536956"/>
                  </a:cubicBezTo>
                  <a:cubicBezTo>
                    <a:pt x="476250" y="672338"/>
                    <a:pt x="476250" y="672338"/>
                    <a:pt x="476250" y="672338"/>
                  </a:cubicBezTo>
                  <a:cubicBezTo>
                    <a:pt x="371094" y="702437"/>
                    <a:pt x="371094" y="702437"/>
                    <a:pt x="371094" y="702437"/>
                  </a:cubicBezTo>
                  <a:lnTo>
                    <a:pt x="371094" y="572643"/>
                  </a:lnTo>
                  <a:close/>
                  <a:moveTo>
                    <a:pt x="274574" y="5076698"/>
                  </a:moveTo>
                  <a:cubicBezTo>
                    <a:pt x="183007" y="5062855"/>
                    <a:pt x="183007" y="5062855"/>
                    <a:pt x="183007" y="5062855"/>
                  </a:cubicBezTo>
                  <a:cubicBezTo>
                    <a:pt x="183007" y="4941316"/>
                    <a:pt x="183007" y="4941316"/>
                    <a:pt x="183007" y="4941316"/>
                  </a:cubicBezTo>
                  <a:cubicBezTo>
                    <a:pt x="274574" y="4949571"/>
                    <a:pt x="274574" y="4949571"/>
                    <a:pt x="274574" y="4949571"/>
                  </a:cubicBezTo>
                  <a:lnTo>
                    <a:pt x="274574" y="5076698"/>
                  </a:lnTo>
                  <a:close/>
                  <a:moveTo>
                    <a:pt x="274574" y="4819650"/>
                  </a:moveTo>
                  <a:cubicBezTo>
                    <a:pt x="244221" y="4816729"/>
                    <a:pt x="213233" y="4813808"/>
                    <a:pt x="183007" y="4811141"/>
                  </a:cubicBezTo>
                  <a:cubicBezTo>
                    <a:pt x="183007" y="4769866"/>
                    <a:pt x="183007" y="4728210"/>
                    <a:pt x="183007" y="4686681"/>
                  </a:cubicBezTo>
                  <a:cubicBezTo>
                    <a:pt x="213106" y="4689602"/>
                    <a:pt x="244094" y="4692015"/>
                    <a:pt x="274574" y="4694936"/>
                  </a:cubicBezTo>
                  <a:cubicBezTo>
                    <a:pt x="274574" y="4736592"/>
                    <a:pt x="274574" y="4778121"/>
                    <a:pt x="274574" y="4819777"/>
                  </a:cubicBezTo>
                  <a:close/>
                  <a:moveTo>
                    <a:pt x="274574" y="4565142"/>
                  </a:moveTo>
                  <a:cubicBezTo>
                    <a:pt x="244221" y="4562221"/>
                    <a:pt x="213233" y="4559300"/>
                    <a:pt x="183007" y="4556633"/>
                  </a:cubicBezTo>
                  <a:cubicBezTo>
                    <a:pt x="183007" y="4515358"/>
                    <a:pt x="183007" y="4476623"/>
                    <a:pt x="183007" y="4435094"/>
                  </a:cubicBezTo>
                  <a:cubicBezTo>
                    <a:pt x="213106" y="4435094"/>
                    <a:pt x="244094" y="4437507"/>
                    <a:pt x="274574" y="4437507"/>
                  </a:cubicBezTo>
                  <a:cubicBezTo>
                    <a:pt x="274574" y="4479163"/>
                    <a:pt x="274574" y="4523613"/>
                    <a:pt x="274574" y="4565269"/>
                  </a:cubicBezTo>
                  <a:close/>
                  <a:moveTo>
                    <a:pt x="271653" y="4310634"/>
                  </a:moveTo>
                  <a:cubicBezTo>
                    <a:pt x="241300" y="4307713"/>
                    <a:pt x="210820" y="4305300"/>
                    <a:pt x="180086" y="4302379"/>
                  </a:cubicBezTo>
                  <a:cubicBezTo>
                    <a:pt x="180086" y="4263771"/>
                    <a:pt x="180086" y="4222115"/>
                    <a:pt x="180086" y="4180586"/>
                  </a:cubicBezTo>
                  <a:cubicBezTo>
                    <a:pt x="210820" y="4180586"/>
                    <a:pt x="241173" y="4183507"/>
                    <a:pt x="271653" y="4183507"/>
                  </a:cubicBezTo>
                  <a:cubicBezTo>
                    <a:pt x="271653" y="4224528"/>
                    <a:pt x="271653" y="4266184"/>
                    <a:pt x="271653" y="4310634"/>
                  </a:cubicBezTo>
                  <a:close/>
                  <a:moveTo>
                    <a:pt x="271653" y="4053078"/>
                  </a:moveTo>
                  <a:cubicBezTo>
                    <a:pt x="241300" y="4053078"/>
                    <a:pt x="210820" y="4050665"/>
                    <a:pt x="180086" y="4050665"/>
                  </a:cubicBezTo>
                  <a:cubicBezTo>
                    <a:pt x="180086" y="4009009"/>
                    <a:pt x="180086" y="3967480"/>
                    <a:pt x="180086" y="3928872"/>
                  </a:cubicBezTo>
                  <a:cubicBezTo>
                    <a:pt x="210820" y="3928872"/>
                    <a:pt x="241173" y="3925951"/>
                    <a:pt x="271653" y="3925951"/>
                  </a:cubicBezTo>
                  <a:cubicBezTo>
                    <a:pt x="271653" y="3970528"/>
                    <a:pt x="271653" y="4012057"/>
                    <a:pt x="271653" y="4053078"/>
                  </a:cubicBezTo>
                  <a:close/>
                  <a:moveTo>
                    <a:pt x="271653" y="3798951"/>
                  </a:moveTo>
                  <a:cubicBezTo>
                    <a:pt x="241300" y="3798951"/>
                    <a:pt x="210820" y="3796030"/>
                    <a:pt x="180086" y="3796030"/>
                  </a:cubicBezTo>
                  <a:cubicBezTo>
                    <a:pt x="180086" y="3754374"/>
                    <a:pt x="180086" y="3715766"/>
                    <a:pt x="180086" y="3674237"/>
                  </a:cubicBezTo>
                  <a:cubicBezTo>
                    <a:pt x="210820" y="3674237"/>
                    <a:pt x="241173" y="3671570"/>
                    <a:pt x="271653" y="3671570"/>
                  </a:cubicBezTo>
                  <a:cubicBezTo>
                    <a:pt x="271653" y="3712845"/>
                    <a:pt x="271653" y="3757422"/>
                    <a:pt x="271653" y="3799078"/>
                  </a:cubicBezTo>
                  <a:close/>
                  <a:moveTo>
                    <a:pt x="271653" y="3541522"/>
                  </a:moveTo>
                  <a:cubicBezTo>
                    <a:pt x="241300" y="3541522"/>
                    <a:pt x="210820" y="3544443"/>
                    <a:pt x="180086" y="3544443"/>
                  </a:cubicBezTo>
                  <a:cubicBezTo>
                    <a:pt x="180086" y="3502787"/>
                    <a:pt x="180086" y="3461258"/>
                    <a:pt x="180086" y="3419983"/>
                  </a:cubicBezTo>
                  <a:cubicBezTo>
                    <a:pt x="210820" y="3419983"/>
                    <a:pt x="241173" y="3417062"/>
                    <a:pt x="271653" y="3417062"/>
                  </a:cubicBezTo>
                  <a:cubicBezTo>
                    <a:pt x="271653" y="3458337"/>
                    <a:pt x="271653" y="3499993"/>
                    <a:pt x="271653" y="3541522"/>
                  </a:cubicBezTo>
                  <a:close/>
                  <a:moveTo>
                    <a:pt x="268986" y="3286887"/>
                  </a:moveTo>
                  <a:cubicBezTo>
                    <a:pt x="238252" y="3286887"/>
                    <a:pt x="207899" y="3289808"/>
                    <a:pt x="177800" y="3289808"/>
                  </a:cubicBezTo>
                  <a:cubicBezTo>
                    <a:pt x="177800" y="3248152"/>
                    <a:pt x="177800" y="3209798"/>
                    <a:pt x="177800" y="3168269"/>
                  </a:cubicBezTo>
                  <a:cubicBezTo>
                    <a:pt x="207899" y="3165348"/>
                    <a:pt x="238379" y="3162427"/>
                    <a:pt x="268986" y="3160014"/>
                  </a:cubicBezTo>
                  <a:cubicBezTo>
                    <a:pt x="268986" y="3201289"/>
                    <a:pt x="268986" y="3245358"/>
                    <a:pt x="268986" y="3286887"/>
                  </a:cubicBezTo>
                  <a:close/>
                  <a:moveTo>
                    <a:pt x="268986" y="3032252"/>
                  </a:moveTo>
                  <a:cubicBezTo>
                    <a:pt x="238252" y="3032252"/>
                    <a:pt x="207899" y="3035173"/>
                    <a:pt x="177800" y="3035173"/>
                  </a:cubicBezTo>
                  <a:cubicBezTo>
                    <a:pt x="177800" y="2996565"/>
                    <a:pt x="177800" y="2955163"/>
                    <a:pt x="177800" y="2913634"/>
                  </a:cubicBezTo>
                  <a:cubicBezTo>
                    <a:pt x="207899" y="2910713"/>
                    <a:pt x="238379" y="2908300"/>
                    <a:pt x="268986" y="2905379"/>
                  </a:cubicBezTo>
                  <a:cubicBezTo>
                    <a:pt x="268986" y="2946654"/>
                    <a:pt x="268986" y="2988310"/>
                    <a:pt x="268986" y="3032252"/>
                  </a:cubicBezTo>
                  <a:close/>
                  <a:moveTo>
                    <a:pt x="268986" y="2775204"/>
                  </a:moveTo>
                  <a:cubicBezTo>
                    <a:pt x="238252" y="2777617"/>
                    <a:pt x="207899" y="2780538"/>
                    <a:pt x="177800" y="2783459"/>
                  </a:cubicBezTo>
                  <a:cubicBezTo>
                    <a:pt x="177800" y="2742184"/>
                    <a:pt x="177800" y="2700528"/>
                    <a:pt x="177800" y="2661920"/>
                  </a:cubicBezTo>
                  <a:cubicBezTo>
                    <a:pt x="207899" y="2656078"/>
                    <a:pt x="238379" y="2653665"/>
                    <a:pt x="268986" y="2647823"/>
                  </a:cubicBezTo>
                  <a:cubicBezTo>
                    <a:pt x="268986" y="2692400"/>
                    <a:pt x="268986" y="2733675"/>
                    <a:pt x="268986" y="2775331"/>
                  </a:cubicBezTo>
                  <a:close/>
                  <a:moveTo>
                    <a:pt x="268986" y="2520696"/>
                  </a:moveTo>
                  <a:cubicBezTo>
                    <a:pt x="238252" y="2523617"/>
                    <a:pt x="207899" y="2526030"/>
                    <a:pt x="177800" y="2528951"/>
                  </a:cubicBezTo>
                  <a:cubicBezTo>
                    <a:pt x="177800" y="2487676"/>
                    <a:pt x="177800" y="2448941"/>
                    <a:pt x="177800" y="2407412"/>
                  </a:cubicBezTo>
                  <a:cubicBezTo>
                    <a:pt x="207899" y="2401570"/>
                    <a:pt x="238379" y="2399157"/>
                    <a:pt x="268986" y="2393315"/>
                  </a:cubicBezTo>
                  <a:cubicBezTo>
                    <a:pt x="268986" y="2434971"/>
                    <a:pt x="268986" y="2479421"/>
                    <a:pt x="268986" y="2520823"/>
                  </a:cubicBezTo>
                  <a:close/>
                  <a:moveTo>
                    <a:pt x="266065" y="2263267"/>
                  </a:moveTo>
                  <a:cubicBezTo>
                    <a:pt x="235966" y="2269109"/>
                    <a:pt x="204978" y="2271776"/>
                    <a:pt x="174879" y="2277618"/>
                  </a:cubicBezTo>
                  <a:cubicBezTo>
                    <a:pt x="174879" y="2235962"/>
                    <a:pt x="174879" y="2194433"/>
                    <a:pt x="174879" y="2152777"/>
                  </a:cubicBezTo>
                  <a:cubicBezTo>
                    <a:pt x="204978" y="2149856"/>
                    <a:pt x="235966" y="2144522"/>
                    <a:pt x="266065" y="2139188"/>
                  </a:cubicBezTo>
                  <a:cubicBezTo>
                    <a:pt x="266065" y="2180844"/>
                    <a:pt x="266065" y="2221865"/>
                    <a:pt x="266065" y="2263140"/>
                  </a:cubicBezTo>
                  <a:close/>
                  <a:moveTo>
                    <a:pt x="266065" y="2009013"/>
                  </a:moveTo>
                  <a:cubicBezTo>
                    <a:pt x="235966" y="2014601"/>
                    <a:pt x="204978" y="2017014"/>
                    <a:pt x="174879" y="2022856"/>
                  </a:cubicBezTo>
                  <a:cubicBezTo>
                    <a:pt x="174879" y="1981200"/>
                    <a:pt x="174879" y="1942592"/>
                    <a:pt x="174879" y="1901063"/>
                  </a:cubicBezTo>
                  <a:cubicBezTo>
                    <a:pt x="204978" y="1895221"/>
                    <a:pt x="235966" y="1886966"/>
                    <a:pt x="266065" y="1881632"/>
                  </a:cubicBezTo>
                  <a:cubicBezTo>
                    <a:pt x="266065" y="1926209"/>
                    <a:pt x="266065" y="1967738"/>
                    <a:pt x="266065" y="2009140"/>
                  </a:cubicBezTo>
                  <a:close/>
                  <a:moveTo>
                    <a:pt x="266065" y="1754759"/>
                  </a:moveTo>
                  <a:cubicBezTo>
                    <a:pt x="235966" y="1760093"/>
                    <a:pt x="204978" y="1763014"/>
                    <a:pt x="174879" y="1768348"/>
                  </a:cubicBezTo>
                  <a:cubicBezTo>
                    <a:pt x="174879" y="1729740"/>
                    <a:pt x="174879" y="1688084"/>
                    <a:pt x="174879" y="1646555"/>
                  </a:cubicBezTo>
                  <a:cubicBezTo>
                    <a:pt x="204978" y="1640713"/>
                    <a:pt x="235966" y="1632966"/>
                    <a:pt x="266065" y="1627124"/>
                  </a:cubicBezTo>
                  <a:cubicBezTo>
                    <a:pt x="266065" y="1668780"/>
                    <a:pt x="266065" y="1710309"/>
                    <a:pt x="266065" y="1754886"/>
                  </a:cubicBezTo>
                  <a:close/>
                  <a:moveTo>
                    <a:pt x="266065" y="1497330"/>
                  </a:moveTo>
                  <a:cubicBezTo>
                    <a:pt x="235966" y="1502664"/>
                    <a:pt x="204978" y="1510919"/>
                    <a:pt x="174879" y="1516761"/>
                  </a:cubicBezTo>
                  <a:cubicBezTo>
                    <a:pt x="174879" y="1475105"/>
                    <a:pt x="174879" y="1433576"/>
                    <a:pt x="174879" y="1395222"/>
                  </a:cubicBezTo>
                  <a:cubicBezTo>
                    <a:pt x="204978" y="1386713"/>
                    <a:pt x="235966" y="1378458"/>
                    <a:pt x="266065" y="1372616"/>
                  </a:cubicBezTo>
                  <a:cubicBezTo>
                    <a:pt x="266065" y="1414272"/>
                    <a:pt x="266065" y="1455801"/>
                    <a:pt x="266065" y="1497457"/>
                  </a:cubicBezTo>
                  <a:close/>
                  <a:moveTo>
                    <a:pt x="263144" y="1242822"/>
                  </a:moveTo>
                  <a:cubicBezTo>
                    <a:pt x="233045" y="1248664"/>
                    <a:pt x="202565" y="1256919"/>
                    <a:pt x="171958" y="1262253"/>
                  </a:cubicBezTo>
                  <a:cubicBezTo>
                    <a:pt x="171958" y="1223645"/>
                    <a:pt x="171958" y="1182243"/>
                    <a:pt x="171958" y="1140714"/>
                  </a:cubicBezTo>
                  <a:cubicBezTo>
                    <a:pt x="202692" y="1132459"/>
                    <a:pt x="233045" y="1123950"/>
                    <a:pt x="263144" y="1115695"/>
                  </a:cubicBezTo>
                  <a:cubicBezTo>
                    <a:pt x="263144" y="1157351"/>
                    <a:pt x="263144" y="1201293"/>
                    <a:pt x="263144" y="1242822"/>
                  </a:cubicBezTo>
                  <a:close/>
                  <a:moveTo>
                    <a:pt x="263144" y="985774"/>
                  </a:moveTo>
                  <a:cubicBezTo>
                    <a:pt x="233045" y="994029"/>
                    <a:pt x="202565" y="1002284"/>
                    <a:pt x="171958" y="1010539"/>
                  </a:cubicBezTo>
                  <a:cubicBezTo>
                    <a:pt x="171958" y="968883"/>
                    <a:pt x="171958" y="927608"/>
                    <a:pt x="171958" y="886079"/>
                  </a:cubicBezTo>
                  <a:cubicBezTo>
                    <a:pt x="202692" y="877824"/>
                    <a:pt x="233045" y="869569"/>
                    <a:pt x="263144" y="861060"/>
                  </a:cubicBezTo>
                  <a:cubicBezTo>
                    <a:pt x="263144" y="902716"/>
                    <a:pt x="263144" y="944245"/>
                    <a:pt x="263144" y="985901"/>
                  </a:cubicBezTo>
                  <a:close/>
                  <a:moveTo>
                    <a:pt x="171831" y="633730"/>
                  </a:moveTo>
                  <a:cubicBezTo>
                    <a:pt x="263017" y="603123"/>
                    <a:pt x="263017" y="603123"/>
                    <a:pt x="263017" y="603123"/>
                  </a:cubicBezTo>
                  <a:cubicBezTo>
                    <a:pt x="263017" y="730631"/>
                    <a:pt x="263017" y="730631"/>
                    <a:pt x="263017" y="730631"/>
                  </a:cubicBezTo>
                  <a:cubicBezTo>
                    <a:pt x="171831" y="755396"/>
                    <a:pt x="171831" y="755396"/>
                    <a:pt x="171831" y="755396"/>
                  </a:cubicBezTo>
                  <a:lnTo>
                    <a:pt x="171831" y="633730"/>
                  </a:lnTo>
                  <a:close/>
                </a:path>
              </a:pathLst>
            </a:custGeom>
            <a:solidFill>
              <a:srgbClr val="262626"/>
            </a:solidFill>
          </p:spPr>
        </p:sp>
      </p:grpSp>
      <p:grpSp>
        <p:nvGrpSpPr>
          <p:cNvPr id="26" name="Group 26"/>
          <p:cNvGrpSpPr/>
          <p:nvPr/>
        </p:nvGrpSpPr>
        <p:grpSpPr>
          <a:xfrm>
            <a:off x="6941160" y="5488560"/>
            <a:ext cx="381240" cy="2945700"/>
            <a:chOff x="0" y="0"/>
            <a:chExt cx="508320" cy="3927600"/>
          </a:xfrm>
        </p:grpSpPr>
        <p:sp>
          <p:nvSpPr>
            <p:cNvPr id="27" name="Freeform 27"/>
            <p:cNvSpPr/>
            <p:nvPr/>
          </p:nvSpPr>
          <p:spPr>
            <a:xfrm>
              <a:off x="0" y="0"/>
              <a:ext cx="508381" cy="3927602"/>
            </a:xfrm>
            <a:custGeom>
              <a:avLst/>
              <a:gdLst/>
              <a:ahLst/>
              <a:cxnLst/>
              <a:rect l="l" t="t" r="r" b="b"/>
              <a:pathLst>
                <a:path w="508381" h="3927602">
                  <a:moveTo>
                    <a:pt x="0" y="168783"/>
                  </a:moveTo>
                  <a:cubicBezTo>
                    <a:pt x="0" y="3802761"/>
                    <a:pt x="0" y="3802761"/>
                    <a:pt x="0" y="3802761"/>
                  </a:cubicBezTo>
                  <a:cubicBezTo>
                    <a:pt x="508381" y="3927602"/>
                    <a:pt x="508381" y="3927602"/>
                    <a:pt x="508381" y="3927602"/>
                  </a:cubicBezTo>
                  <a:cubicBezTo>
                    <a:pt x="508381" y="0"/>
                    <a:pt x="508381" y="0"/>
                    <a:pt x="508381" y="0"/>
                  </a:cubicBezTo>
                  <a:lnTo>
                    <a:pt x="0" y="168783"/>
                  </a:lnTo>
                  <a:close/>
                  <a:moveTo>
                    <a:pt x="63373" y="3554222"/>
                  </a:moveTo>
                  <a:cubicBezTo>
                    <a:pt x="436626" y="3634232"/>
                    <a:pt x="436626" y="3634232"/>
                    <a:pt x="436626" y="3634232"/>
                  </a:cubicBezTo>
                  <a:cubicBezTo>
                    <a:pt x="436626" y="3736340"/>
                    <a:pt x="436626" y="3736340"/>
                    <a:pt x="436626" y="3736340"/>
                  </a:cubicBezTo>
                  <a:cubicBezTo>
                    <a:pt x="63373" y="3634232"/>
                    <a:pt x="63373" y="3634232"/>
                    <a:pt x="63373" y="3634232"/>
                  </a:cubicBezTo>
                  <a:lnTo>
                    <a:pt x="63373" y="3554222"/>
                  </a:lnTo>
                  <a:close/>
                  <a:moveTo>
                    <a:pt x="63373" y="3307715"/>
                  </a:moveTo>
                  <a:cubicBezTo>
                    <a:pt x="188087" y="3329559"/>
                    <a:pt x="311912" y="3351784"/>
                    <a:pt x="436626" y="3374136"/>
                  </a:cubicBezTo>
                  <a:cubicBezTo>
                    <a:pt x="436626" y="3407537"/>
                    <a:pt x="436626" y="3440557"/>
                    <a:pt x="436626" y="3473831"/>
                  </a:cubicBezTo>
                  <a:cubicBezTo>
                    <a:pt x="311912" y="3446145"/>
                    <a:pt x="188087" y="3418078"/>
                    <a:pt x="63373" y="3390646"/>
                  </a:cubicBezTo>
                  <a:cubicBezTo>
                    <a:pt x="63373" y="3362960"/>
                    <a:pt x="63373" y="3335147"/>
                    <a:pt x="63373" y="3307715"/>
                  </a:cubicBezTo>
                  <a:close/>
                  <a:moveTo>
                    <a:pt x="63373" y="3061208"/>
                  </a:moveTo>
                  <a:cubicBezTo>
                    <a:pt x="188087" y="3077718"/>
                    <a:pt x="311912" y="3094609"/>
                    <a:pt x="436626" y="3111119"/>
                  </a:cubicBezTo>
                  <a:cubicBezTo>
                    <a:pt x="436626" y="3144520"/>
                    <a:pt x="436626" y="3180207"/>
                    <a:pt x="436626" y="3213227"/>
                  </a:cubicBezTo>
                  <a:cubicBezTo>
                    <a:pt x="311912" y="3191383"/>
                    <a:pt x="188087" y="3166237"/>
                    <a:pt x="63373" y="3144393"/>
                  </a:cubicBezTo>
                  <a:cubicBezTo>
                    <a:pt x="63373" y="3116326"/>
                    <a:pt x="63373" y="3089148"/>
                    <a:pt x="63373" y="3061208"/>
                  </a:cubicBezTo>
                  <a:close/>
                  <a:moveTo>
                    <a:pt x="63373" y="2814701"/>
                  </a:moveTo>
                  <a:cubicBezTo>
                    <a:pt x="188087" y="2826131"/>
                    <a:pt x="311912" y="2836799"/>
                    <a:pt x="436626" y="2851023"/>
                  </a:cubicBezTo>
                  <a:cubicBezTo>
                    <a:pt x="436626" y="2883789"/>
                    <a:pt x="436626" y="2917190"/>
                    <a:pt x="436626" y="2950210"/>
                  </a:cubicBezTo>
                  <a:cubicBezTo>
                    <a:pt x="311912" y="2933700"/>
                    <a:pt x="188087" y="2917190"/>
                    <a:pt x="63373" y="2897886"/>
                  </a:cubicBezTo>
                  <a:cubicBezTo>
                    <a:pt x="63373" y="2870200"/>
                    <a:pt x="63373" y="2842641"/>
                    <a:pt x="63373" y="2814701"/>
                  </a:cubicBezTo>
                  <a:close/>
                  <a:moveTo>
                    <a:pt x="63373" y="2568448"/>
                  </a:moveTo>
                  <a:cubicBezTo>
                    <a:pt x="188087" y="2573782"/>
                    <a:pt x="311912" y="2582037"/>
                    <a:pt x="436626" y="2587879"/>
                  </a:cubicBezTo>
                  <a:cubicBezTo>
                    <a:pt x="436626" y="2621280"/>
                    <a:pt x="436626" y="2656713"/>
                    <a:pt x="436626" y="2689987"/>
                  </a:cubicBezTo>
                  <a:cubicBezTo>
                    <a:pt x="311912" y="2676398"/>
                    <a:pt x="188087" y="2665222"/>
                    <a:pt x="63373" y="2651252"/>
                  </a:cubicBezTo>
                  <a:cubicBezTo>
                    <a:pt x="63373" y="2623566"/>
                    <a:pt x="63373" y="2596007"/>
                    <a:pt x="63373" y="2568321"/>
                  </a:cubicBezTo>
                  <a:close/>
                  <a:moveTo>
                    <a:pt x="63373" y="2319401"/>
                  </a:moveTo>
                  <a:cubicBezTo>
                    <a:pt x="188087" y="2321814"/>
                    <a:pt x="311912" y="2324735"/>
                    <a:pt x="436626" y="2327656"/>
                  </a:cubicBezTo>
                  <a:cubicBezTo>
                    <a:pt x="436626" y="2360422"/>
                    <a:pt x="436626" y="2393569"/>
                    <a:pt x="436626" y="2426843"/>
                  </a:cubicBezTo>
                  <a:cubicBezTo>
                    <a:pt x="311912" y="2421509"/>
                    <a:pt x="188087" y="2413254"/>
                    <a:pt x="63373" y="2407920"/>
                  </a:cubicBezTo>
                  <a:cubicBezTo>
                    <a:pt x="63373" y="2377567"/>
                    <a:pt x="63373" y="2349500"/>
                    <a:pt x="63373" y="2319401"/>
                  </a:cubicBezTo>
                  <a:close/>
                  <a:moveTo>
                    <a:pt x="63373" y="2072894"/>
                  </a:moveTo>
                  <a:cubicBezTo>
                    <a:pt x="188087" y="2069973"/>
                    <a:pt x="311912" y="2067052"/>
                    <a:pt x="436626" y="2064639"/>
                  </a:cubicBezTo>
                  <a:cubicBezTo>
                    <a:pt x="436626" y="2098040"/>
                    <a:pt x="436626" y="2131060"/>
                    <a:pt x="436626" y="2166747"/>
                  </a:cubicBezTo>
                  <a:cubicBezTo>
                    <a:pt x="311912" y="2163826"/>
                    <a:pt x="188087" y="2163826"/>
                    <a:pt x="63373" y="2161413"/>
                  </a:cubicBezTo>
                  <a:cubicBezTo>
                    <a:pt x="63373" y="2131060"/>
                    <a:pt x="63373" y="2103247"/>
                    <a:pt x="63373" y="2072894"/>
                  </a:cubicBezTo>
                  <a:close/>
                  <a:moveTo>
                    <a:pt x="63373" y="1826387"/>
                  </a:moveTo>
                  <a:cubicBezTo>
                    <a:pt x="188087" y="1818132"/>
                    <a:pt x="311912" y="1809877"/>
                    <a:pt x="436626" y="1801622"/>
                  </a:cubicBezTo>
                  <a:cubicBezTo>
                    <a:pt x="436626" y="1837309"/>
                    <a:pt x="436626" y="1870456"/>
                    <a:pt x="436626" y="1903730"/>
                  </a:cubicBezTo>
                  <a:cubicBezTo>
                    <a:pt x="311912" y="1909572"/>
                    <a:pt x="188087" y="1911985"/>
                    <a:pt x="63373" y="1914906"/>
                  </a:cubicBezTo>
                  <a:cubicBezTo>
                    <a:pt x="63373" y="1887220"/>
                    <a:pt x="63373" y="1856740"/>
                    <a:pt x="63373" y="1826387"/>
                  </a:cubicBezTo>
                  <a:close/>
                  <a:moveTo>
                    <a:pt x="63373" y="1580134"/>
                  </a:moveTo>
                  <a:cubicBezTo>
                    <a:pt x="188087" y="1566291"/>
                    <a:pt x="311912" y="1555115"/>
                    <a:pt x="436626" y="1541399"/>
                  </a:cubicBezTo>
                  <a:cubicBezTo>
                    <a:pt x="436626" y="1574800"/>
                    <a:pt x="436626" y="1607820"/>
                    <a:pt x="436626" y="1643507"/>
                  </a:cubicBezTo>
                  <a:cubicBezTo>
                    <a:pt x="311912" y="1651762"/>
                    <a:pt x="188087" y="1660017"/>
                    <a:pt x="63373" y="1671193"/>
                  </a:cubicBezTo>
                  <a:cubicBezTo>
                    <a:pt x="63373" y="1640459"/>
                    <a:pt x="63373" y="1610106"/>
                    <a:pt x="63373" y="1580007"/>
                  </a:cubicBezTo>
                  <a:close/>
                  <a:moveTo>
                    <a:pt x="63373" y="1333500"/>
                  </a:moveTo>
                  <a:cubicBezTo>
                    <a:pt x="188087" y="1316990"/>
                    <a:pt x="311912" y="1297178"/>
                    <a:pt x="436626" y="1278255"/>
                  </a:cubicBezTo>
                  <a:cubicBezTo>
                    <a:pt x="436626" y="1313942"/>
                    <a:pt x="436626" y="1347089"/>
                    <a:pt x="436626" y="1380363"/>
                  </a:cubicBezTo>
                  <a:cubicBezTo>
                    <a:pt x="311912" y="1394460"/>
                    <a:pt x="188087" y="1410716"/>
                    <a:pt x="63373" y="1424940"/>
                  </a:cubicBezTo>
                  <a:cubicBezTo>
                    <a:pt x="63373" y="1394587"/>
                    <a:pt x="63373" y="1363853"/>
                    <a:pt x="63373" y="1333500"/>
                  </a:cubicBezTo>
                  <a:close/>
                  <a:moveTo>
                    <a:pt x="63373" y="1086993"/>
                  </a:moveTo>
                  <a:cubicBezTo>
                    <a:pt x="188087" y="1065149"/>
                    <a:pt x="311912" y="1040003"/>
                    <a:pt x="436626" y="1018159"/>
                  </a:cubicBezTo>
                  <a:cubicBezTo>
                    <a:pt x="436626" y="1051179"/>
                    <a:pt x="436626" y="1084580"/>
                    <a:pt x="436626" y="1120267"/>
                  </a:cubicBezTo>
                  <a:cubicBezTo>
                    <a:pt x="311912" y="1139698"/>
                    <a:pt x="188087" y="1159002"/>
                    <a:pt x="63373" y="1178433"/>
                  </a:cubicBezTo>
                  <a:cubicBezTo>
                    <a:pt x="63373" y="1148080"/>
                    <a:pt x="63373" y="1117346"/>
                    <a:pt x="63373" y="1086993"/>
                  </a:cubicBezTo>
                  <a:close/>
                  <a:moveTo>
                    <a:pt x="63373" y="840740"/>
                  </a:moveTo>
                  <a:cubicBezTo>
                    <a:pt x="188087" y="813308"/>
                    <a:pt x="311912" y="785241"/>
                    <a:pt x="436626" y="755142"/>
                  </a:cubicBezTo>
                  <a:cubicBezTo>
                    <a:pt x="436626" y="788162"/>
                    <a:pt x="436626" y="823976"/>
                    <a:pt x="436626" y="857250"/>
                  </a:cubicBezTo>
                  <a:cubicBezTo>
                    <a:pt x="311912" y="882015"/>
                    <a:pt x="188087" y="907161"/>
                    <a:pt x="63373" y="931926"/>
                  </a:cubicBezTo>
                  <a:cubicBezTo>
                    <a:pt x="63373" y="901827"/>
                    <a:pt x="63373" y="871347"/>
                    <a:pt x="63373" y="840740"/>
                  </a:cubicBezTo>
                  <a:close/>
                  <a:moveTo>
                    <a:pt x="63373" y="594233"/>
                  </a:moveTo>
                  <a:cubicBezTo>
                    <a:pt x="188087" y="561467"/>
                    <a:pt x="311912" y="528066"/>
                    <a:pt x="436626" y="495046"/>
                  </a:cubicBezTo>
                  <a:cubicBezTo>
                    <a:pt x="436626" y="528066"/>
                    <a:pt x="436626" y="561467"/>
                    <a:pt x="436626" y="594233"/>
                  </a:cubicBezTo>
                  <a:cubicBezTo>
                    <a:pt x="311912" y="624967"/>
                    <a:pt x="188087" y="658241"/>
                    <a:pt x="63373" y="688594"/>
                  </a:cubicBezTo>
                  <a:cubicBezTo>
                    <a:pt x="63373" y="655193"/>
                    <a:pt x="63373" y="624840"/>
                    <a:pt x="63373" y="594233"/>
                  </a:cubicBezTo>
                  <a:close/>
                  <a:moveTo>
                    <a:pt x="63373" y="347726"/>
                  </a:moveTo>
                  <a:cubicBezTo>
                    <a:pt x="436626" y="231902"/>
                    <a:pt x="436626" y="231902"/>
                    <a:pt x="436626" y="231902"/>
                  </a:cubicBezTo>
                  <a:cubicBezTo>
                    <a:pt x="436626" y="334010"/>
                    <a:pt x="436626" y="334010"/>
                    <a:pt x="436626" y="334010"/>
                  </a:cubicBezTo>
                  <a:cubicBezTo>
                    <a:pt x="63373" y="442976"/>
                    <a:pt x="63373" y="442976"/>
                    <a:pt x="63373" y="442976"/>
                  </a:cubicBezTo>
                  <a:lnTo>
                    <a:pt x="63373" y="348615"/>
                  </a:lnTo>
                  <a:close/>
                </a:path>
              </a:pathLst>
            </a:custGeom>
            <a:solidFill>
              <a:srgbClr val="262626"/>
            </a:solidFill>
          </p:spPr>
        </p:sp>
      </p:grpSp>
      <p:grpSp>
        <p:nvGrpSpPr>
          <p:cNvPr id="28" name="Group 28"/>
          <p:cNvGrpSpPr/>
          <p:nvPr/>
        </p:nvGrpSpPr>
        <p:grpSpPr>
          <a:xfrm>
            <a:off x="7354260" y="5492340"/>
            <a:ext cx="734400" cy="2938680"/>
            <a:chOff x="0" y="0"/>
            <a:chExt cx="979200" cy="3918240"/>
          </a:xfrm>
        </p:grpSpPr>
        <p:sp>
          <p:nvSpPr>
            <p:cNvPr id="29" name="Freeform 29"/>
            <p:cNvSpPr/>
            <p:nvPr/>
          </p:nvSpPr>
          <p:spPr>
            <a:xfrm>
              <a:off x="0" y="0"/>
              <a:ext cx="979170" cy="3918204"/>
            </a:xfrm>
            <a:custGeom>
              <a:avLst/>
              <a:gdLst/>
              <a:ahLst/>
              <a:cxnLst/>
              <a:rect l="l" t="t" r="r" b="b"/>
              <a:pathLst>
                <a:path w="979170" h="3918204">
                  <a:moveTo>
                    <a:pt x="979170" y="337820"/>
                  </a:moveTo>
                  <a:cubicBezTo>
                    <a:pt x="0" y="0"/>
                    <a:pt x="0" y="0"/>
                    <a:pt x="0" y="0"/>
                  </a:cubicBezTo>
                  <a:cubicBezTo>
                    <a:pt x="0" y="3918204"/>
                    <a:pt x="0" y="3918204"/>
                    <a:pt x="0" y="3918204"/>
                  </a:cubicBezTo>
                  <a:cubicBezTo>
                    <a:pt x="979170" y="3769106"/>
                    <a:pt x="979170" y="3769106"/>
                    <a:pt x="979170" y="3769106"/>
                  </a:cubicBezTo>
                  <a:lnTo>
                    <a:pt x="979170" y="337820"/>
                  </a:lnTo>
                  <a:close/>
                  <a:moveTo>
                    <a:pt x="168910" y="3606038"/>
                  </a:moveTo>
                  <a:cubicBezTo>
                    <a:pt x="331978" y="3591941"/>
                    <a:pt x="331978" y="3591941"/>
                    <a:pt x="331978" y="3591941"/>
                  </a:cubicBezTo>
                  <a:cubicBezTo>
                    <a:pt x="331978" y="3699891"/>
                    <a:pt x="331978" y="3699891"/>
                    <a:pt x="331978" y="3699891"/>
                  </a:cubicBezTo>
                  <a:cubicBezTo>
                    <a:pt x="168910" y="3721735"/>
                    <a:pt x="168910" y="3721735"/>
                    <a:pt x="168910" y="3721735"/>
                  </a:cubicBezTo>
                  <a:lnTo>
                    <a:pt x="168910" y="3606038"/>
                  </a:lnTo>
                  <a:close/>
                  <a:moveTo>
                    <a:pt x="168910" y="3406521"/>
                  </a:moveTo>
                  <a:cubicBezTo>
                    <a:pt x="224028" y="3403600"/>
                    <a:pt x="279273" y="3401187"/>
                    <a:pt x="331978" y="3398266"/>
                  </a:cubicBezTo>
                  <a:cubicBezTo>
                    <a:pt x="331978" y="3434207"/>
                    <a:pt x="331978" y="3470021"/>
                    <a:pt x="331978" y="3506216"/>
                  </a:cubicBezTo>
                  <a:cubicBezTo>
                    <a:pt x="279273" y="3511550"/>
                    <a:pt x="224028" y="3519805"/>
                    <a:pt x="168910" y="3525139"/>
                  </a:cubicBezTo>
                  <a:cubicBezTo>
                    <a:pt x="168910" y="3486785"/>
                    <a:pt x="168910" y="3448050"/>
                    <a:pt x="168910" y="3406521"/>
                  </a:cubicBezTo>
                  <a:close/>
                  <a:moveTo>
                    <a:pt x="168910" y="3210052"/>
                  </a:moveTo>
                  <a:cubicBezTo>
                    <a:pt x="224028" y="3207131"/>
                    <a:pt x="279273" y="3204718"/>
                    <a:pt x="334391" y="3201797"/>
                  </a:cubicBezTo>
                  <a:cubicBezTo>
                    <a:pt x="334391" y="3240405"/>
                    <a:pt x="334391" y="3276473"/>
                    <a:pt x="334391" y="3312160"/>
                  </a:cubicBezTo>
                  <a:cubicBezTo>
                    <a:pt x="279273" y="3318002"/>
                    <a:pt x="224028" y="3323336"/>
                    <a:pt x="168910" y="3326257"/>
                  </a:cubicBezTo>
                  <a:cubicBezTo>
                    <a:pt x="168910" y="3287268"/>
                    <a:pt x="168910" y="3248660"/>
                    <a:pt x="168910" y="3210052"/>
                  </a:cubicBezTo>
                  <a:close/>
                  <a:moveTo>
                    <a:pt x="168910" y="3010535"/>
                  </a:moveTo>
                  <a:cubicBezTo>
                    <a:pt x="224028" y="3010535"/>
                    <a:pt x="279273" y="3010535"/>
                    <a:pt x="334391" y="3008122"/>
                  </a:cubicBezTo>
                  <a:cubicBezTo>
                    <a:pt x="334391" y="3046730"/>
                    <a:pt x="334391" y="3083052"/>
                    <a:pt x="334391" y="3118485"/>
                  </a:cubicBezTo>
                  <a:cubicBezTo>
                    <a:pt x="279273" y="3121406"/>
                    <a:pt x="224028" y="3126994"/>
                    <a:pt x="168910" y="3129915"/>
                  </a:cubicBezTo>
                  <a:cubicBezTo>
                    <a:pt x="168910" y="3091307"/>
                    <a:pt x="168910" y="3049651"/>
                    <a:pt x="168910" y="3010408"/>
                  </a:cubicBezTo>
                  <a:close/>
                  <a:moveTo>
                    <a:pt x="168910" y="2814193"/>
                  </a:moveTo>
                  <a:cubicBezTo>
                    <a:pt x="224028" y="2814193"/>
                    <a:pt x="279273" y="2814193"/>
                    <a:pt x="334391" y="2814193"/>
                  </a:cubicBezTo>
                  <a:cubicBezTo>
                    <a:pt x="334391" y="2850134"/>
                    <a:pt x="334391" y="2888869"/>
                    <a:pt x="334391" y="2925064"/>
                  </a:cubicBezTo>
                  <a:cubicBezTo>
                    <a:pt x="279273" y="2927477"/>
                    <a:pt x="224028" y="2927477"/>
                    <a:pt x="168910" y="2930398"/>
                  </a:cubicBezTo>
                  <a:cubicBezTo>
                    <a:pt x="168910" y="2891790"/>
                    <a:pt x="168910" y="2853055"/>
                    <a:pt x="168910" y="2814193"/>
                  </a:cubicBezTo>
                  <a:close/>
                  <a:moveTo>
                    <a:pt x="168910" y="2615311"/>
                  </a:moveTo>
                  <a:cubicBezTo>
                    <a:pt x="224028" y="2617724"/>
                    <a:pt x="279273" y="2617724"/>
                    <a:pt x="334391" y="2620645"/>
                  </a:cubicBezTo>
                  <a:cubicBezTo>
                    <a:pt x="334391" y="2656586"/>
                    <a:pt x="334391" y="2692400"/>
                    <a:pt x="334391" y="2731008"/>
                  </a:cubicBezTo>
                  <a:cubicBezTo>
                    <a:pt x="279273" y="2731008"/>
                    <a:pt x="224028" y="2731008"/>
                    <a:pt x="168910" y="2733929"/>
                  </a:cubicBezTo>
                  <a:cubicBezTo>
                    <a:pt x="168910" y="2695321"/>
                    <a:pt x="168910" y="2653665"/>
                    <a:pt x="168910" y="2615311"/>
                  </a:cubicBezTo>
                  <a:close/>
                  <a:moveTo>
                    <a:pt x="168910" y="2418842"/>
                  </a:moveTo>
                  <a:cubicBezTo>
                    <a:pt x="224028" y="2421255"/>
                    <a:pt x="279273" y="2424176"/>
                    <a:pt x="334391" y="2427097"/>
                  </a:cubicBezTo>
                  <a:cubicBezTo>
                    <a:pt x="334391" y="2462784"/>
                    <a:pt x="334391" y="2498852"/>
                    <a:pt x="334391" y="2537460"/>
                  </a:cubicBezTo>
                  <a:cubicBezTo>
                    <a:pt x="279273" y="2534539"/>
                    <a:pt x="224028" y="2534539"/>
                    <a:pt x="168910" y="2534539"/>
                  </a:cubicBezTo>
                  <a:cubicBezTo>
                    <a:pt x="168910" y="2495931"/>
                    <a:pt x="168910" y="2457450"/>
                    <a:pt x="168910" y="2418842"/>
                  </a:cubicBezTo>
                  <a:close/>
                  <a:moveTo>
                    <a:pt x="168910" y="2219325"/>
                  </a:moveTo>
                  <a:cubicBezTo>
                    <a:pt x="224028" y="2224659"/>
                    <a:pt x="279273" y="2227580"/>
                    <a:pt x="334391" y="2232914"/>
                  </a:cubicBezTo>
                  <a:cubicBezTo>
                    <a:pt x="334391" y="2269236"/>
                    <a:pt x="334391" y="2305431"/>
                    <a:pt x="334391" y="2340864"/>
                  </a:cubicBezTo>
                  <a:cubicBezTo>
                    <a:pt x="279273" y="2340864"/>
                    <a:pt x="224028" y="2338451"/>
                    <a:pt x="168910" y="2338451"/>
                  </a:cubicBezTo>
                  <a:cubicBezTo>
                    <a:pt x="168910" y="2297176"/>
                    <a:pt x="168910" y="2257933"/>
                    <a:pt x="168910" y="2219198"/>
                  </a:cubicBezTo>
                  <a:close/>
                  <a:moveTo>
                    <a:pt x="168910" y="2022729"/>
                  </a:moveTo>
                  <a:cubicBezTo>
                    <a:pt x="224028" y="2028317"/>
                    <a:pt x="279273" y="2034159"/>
                    <a:pt x="334391" y="2039493"/>
                  </a:cubicBezTo>
                  <a:cubicBezTo>
                    <a:pt x="334391" y="2075434"/>
                    <a:pt x="334391" y="2111248"/>
                    <a:pt x="334391" y="2147443"/>
                  </a:cubicBezTo>
                  <a:cubicBezTo>
                    <a:pt x="279273" y="2144522"/>
                    <a:pt x="224028" y="2142109"/>
                    <a:pt x="168910" y="2139188"/>
                  </a:cubicBezTo>
                  <a:cubicBezTo>
                    <a:pt x="168910" y="2100580"/>
                    <a:pt x="168910" y="2061337"/>
                    <a:pt x="168910" y="2022602"/>
                  </a:cubicBezTo>
                  <a:close/>
                  <a:moveTo>
                    <a:pt x="168910" y="1823466"/>
                  </a:moveTo>
                  <a:cubicBezTo>
                    <a:pt x="224028" y="1831721"/>
                    <a:pt x="279273" y="1837563"/>
                    <a:pt x="334391" y="1845818"/>
                  </a:cubicBezTo>
                  <a:cubicBezTo>
                    <a:pt x="334391" y="1881505"/>
                    <a:pt x="334391" y="1917573"/>
                    <a:pt x="334391" y="1953768"/>
                  </a:cubicBezTo>
                  <a:cubicBezTo>
                    <a:pt x="279273" y="1950847"/>
                    <a:pt x="224028" y="1945513"/>
                    <a:pt x="168910" y="1942592"/>
                  </a:cubicBezTo>
                  <a:cubicBezTo>
                    <a:pt x="168910" y="1900936"/>
                    <a:pt x="168910" y="1862328"/>
                    <a:pt x="168910" y="1823339"/>
                  </a:cubicBezTo>
                  <a:close/>
                  <a:moveTo>
                    <a:pt x="168910" y="1626870"/>
                  </a:moveTo>
                  <a:cubicBezTo>
                    <a:pt x="224028" y="1632712"/>
                    <a:pt x="279273" y="1640967"/>
                    <a:pt x="334391" y="1649222"/>
                  </a:cubicBezTo>
                  <a:cubicBezTo>
                    <a:pt x="334391" y="1687830"/>
                    <a:pt x="334391" y="1724152"/>
                    <a:pt x="334391" y="1759585"/>
                  </a:cubicBezTo>
                  <a:cubicBezTo>
                    <a:pt x="279273" y="1754251"/>
                    <a:pt x="224028" y="1748917"/>
                    <a:pt x="168910" y="1743075"/>
                  </a:cubicBezTo>
                  <a:cubicBezTo>
                    <a:pt x="168910" y="1704467"/>
                    <a:pt x="168910" y="1665732"/>
                    <a:pt x="168910" y="1626870"/>
                  </a:cubicBezTo>
                  <a:close/>
                  <a:moveTo>
                    <a:pt x="168910" y="1347724"/>
                  </a:moveTo>
                  <a:cubicBezTo>
                    <a:pt x="168910" y="1308735"/>
                    <a:pt x="168910" y="1270127"/>
                    <a:pt x="168910" y="1228471"/>
                  </a:cubicBezTo>
                  <a:cubicBezTo>
                    <a:pt x="224028" y="1239647"/>
                    <a:pt x="279273" y="1250569"/>
                    <a:pt x="334391" y="1261745"/>
                  </a:cubicBezTo>
                  <a:cubicBezTo>
                    <a:pt x="334391" y="1297686"/>
                    <a:pt x="334391" y="1336421"/>
                    <a:pt x="334391" y="1372616"/>
                  </a:cubicBezTo>
                  <a:cubicBezTo>
                    <a:pt x="279273" y="1364361"/>
                    <a:pt x="224028" y="1355852"/>
                    <a:pt x="168910" y="1347597"/>
                  </a:cubicBezTo>
                  <a:close/>
                  <a:moveTo>
                    <a:pt x="168910" y="1427861"/>
                  </a:moveTo>
                  <a:cubicBezTo>
                    <a:pt x="224028" y="1436116"/>
                    <a:pt x="279273" y="1446784"/>
                    <a:pt x="334391" y="1455293"/>
                  </a:cubicBezTo>
                  <a:cubicBezTo>
                    <a:pt x="334391" y="1494282"/>
                    <a:pt x="334391" y="1529969"/>
                    <a:pt x="334391" y="1566164"/>
                  </a:cubicBezTo>
                  <a:cubicBezTo>
                    <a:pt x="279273" y="1557655"/>
                    <a:pt x="224028" y="1552321"/>
                    <a:pt x="168910" y="1544066"/>
                  </a:cubicBezTo>
                  <a:cubicBezTo>
                    <a:pt x="168910" y="1504823"/>
                    <a:pt x="168910" y="1466469"/>
                    <a:pt x="168910" y="1427861"/>
                  </a:cubicBezTo>
                  <a:close/>
                  <a:moveTo>
                    <a:pt x="168910" y="1031875"/>
                  </a:moveTo>
                  <a:cubicBezTo>
                    <a:pt x="224028" y="1043051"/>
                    <a:pt x="279273" y="1056894"/>
                    <a:pt x="334391" y="1068197"/>
                  </a:cubicBezTo>
                  <a:cubicBezTo>
                    <a:pt x="334391" y="1103884"/>
                    <a:pt x="334391" y="1142873"/>
                    <a:pt x="334391" y="1178560"/>
                  </a:cubicBezTo>
                  <a:cubicBezTo>
                    <a:pt x="279273" y="1167892"/>
                    <a:pt x="224028" y="1159637"/>
                    <a:pt x="168910" y="1148461"/>
                  </a:cubicBezTo>
                  <a:cubicBezTo>
                    <a:pt x="168910" y="1109853"/>
                    <a:pt x="168910" y="1070610"/>
                    <a:pt x="168910" y="1031875"/>
                  </a:cubicBezTo>
                  <a:close/>
                  <a:moveTo>
                    <a:pt x="168910" y="832993"/>
                  </a:moveTo>
                  <a:cubicBezTo>
                    <a:pt x="224028" y="846836"/>
                    <a:pt x="279273" y="860425"/>
                    <a:pt x="334391" y="874014"/>
                  </a:cubicBezTo>
                  <a:cubicBezTo>
                    <a:pt x="334391" y="910336"/>
                    <a:pt x="334391" y="946531"/>
                    <a:pt x="334391" y="984885"/>
                  </a:cubicBezTo>
                  <a:cubicBezTo>
                    <a:pt x="279273" y="973709"/>
                    <a:pt x="224028" y="963041"/>
                    <a:pt x="168910" y="951865"/>
                  </a:cubicBezTo>
                  <a:cubicBezTo>
                    <a:pt x="168910" y="913257"/>
                    <a:pt x="168910" y="874014"/>
                    <a:pt x="168910" y="832993"/>
                  </a:cubicBezTo>
                  <a:close/>
                  <a:moveTo>
                    <a:pt x="168910" y="636778"/>
                  </a:moveTo>
                  <a:cubicBezTo>
                    <a:pt x="224028" y="650367"/>
                    <a:pt x="279273" y="666877"/>
                    <a:pt x="334391" y="680720"/>
                  </a:cubicBezTo>
                  <a:cubicBezTo>
                    <a:pt x="334391" y="716661"/>
                    <a:pt x="334391" y="752475"/>
                    <a:pt x="334391" y="788670"/>
                  </a:cubicBezTo>
                  <a:cubicBezTo>
                    <a:pt x="279273" y="777240"/>
                    <a:pt x="224028" y="766572"/>
                    <a:pt x="168910" y="752348"/>
                  </a:cubicBezTo>
                  <a:cubicBezTo>
                    <a:pt x="168910" y="713740"/>
                    <a:pt x="168910" y="675005"/>
                    <a:pt x="168910" y="636651"/>
                  </a:cubicBezTo>
                  <a:close/>
                  <a:moveTo>
                    <a:pt x="168910" y="437134"/>
                  </a:moveTo>
                  <a:cubicBezTo>
                    <a:pt x="224028" y="453644"/>
                    <a:pt x="279273" y="470154"/>
                    <a:pt x="334391" y="487045"/>
                  </a:cubicBezTo>
                  <a:cubicBezTo>
                    <a:pt x="334391" y="522986"/>
                    <a:pt x="334391" y="558800"/>
                    <a:pt x="334391" y="594995"/>
                  </a:cubicBezTo>
                  <a:cubicBezTo>
                    <a:pt x="279273" y="580898"/>
                    <a:pt x="224028" y="569976"/>
                    <a:pt x="168910" y="556387"/>
                  </a:cubicBezTo>
                  <a:cubicBezTo>
                    <a:pt x="168910" y="517144"/>
                    <a:pt x="168910" y="475869"/>
                    <a:pt x="168910" y="437134"/>
                  </a:cubicBezTo>
                  <a:close/>
                  <a:moveTo>
                    <a:pt x="334391" y="401320"/>
                  </a:moveTo>
                  <a:cubicBezTo>
                    <a:pt x="168910" y="357378"/>
                    <a:pt x="168910" y="357378"/>
                    <a:pt x="168910" y="357378"/>
                  </a:cubicBezTo>
                  <a:cubicBezTo>
                    <a:pt x="168910" y="241173"/>
                    <a:pt x="168910" y="241173"/>
                    <a:pt x="168910" y="241173"/>
                  </a:cubicBezTo>
                  <a:cubicBezTo>
                    <a:pt x="334391" y="294005"/>
                    <a:pt x="334391" y="294005"/>
                    <a:pt x="334391" y="294005"/>
                  </a:cubicBezTo>
                  <a:lnTo>
                    <a:pt x="334391" y="401320"/>
                  </a:lnTo>
                  <a:close/>
                  <a:moveTo>
                    <a:pt x="544830" y="459486"/>
                  </a:moveTo>
                  <a:cubicBezTo>
                    <a:pt x="442214" y="429387"/>
                    <a:pt x="442214" y="429387"/>
                    <a:pt x="442214" y="429387"/>
                  </a:cubicBezTo>
                  <a:cubicBezTo>
                    <a:pt x="442214" y="324358"/>
                    <a:pt x="442214" y="324358"/>
                    <a:pt x="442214" y="324358"/>
                  </a:cubicBezTo>
                  <a:cubicBezTo>
                    <a:pt x="544830" y="357378"/>
                    <a:pt x="544830" y="357378"/>
                    <a:pt x="544830" y="357378"/>
                  </a:cubicBezTo>
                  <a:lnTo>
                    <a:pt x="544830" y="459486"/>
                  </a:lnTo>
                  <a:close/>
                  <a:moveTo>
                    <a:pt x="547243" y="647700"/>
                  </a:moveTo>
                  <a:cubicBezTo>
                    <a:pt x="511810" y="639445"/>
                    <a:pt x="475615" y="631190"/>
                    <a:pt x="442214" y="620268"/>
                  </a:cubicBezTo>
                  <a:cubicBezTo>
                    <a:pt x="442214" y="587248"/>
                    <a:pt x="442214" y="550926"/>
                    <a:pt x="442214" y="515239"/>
                  </a:cubicBezTo>
                  <a:cubicBezTo>
                    <a:pt x="475488" y="526161"/>
                    <a:pt x="511810" y="537337"/>
                    <a:pt x="547243" y="548005"/>
                  </a:cubicBezTo>
                  <a:cubicBezTo>
                    <a:pt x="547243" y="581279"/>
                    <a:pt x="547243" y="614426"/>
                    <a:pt x="547243" y="647700"/>
                  </a:cubicBezTo>
                  <a:close/>
                  <a:moveTo>
                    <a:pt x="547243" y="835914"/>
                  </a:moveTo>
                  <a:cubicBezTo>
                    <a:pt x="511810" y="827405"/>
                    <a:pt x="475615" y="819150"/>
                    <a:pt x="442214" y="813816"/>
                  </a:cubicBezTo>
                  <a:cubicBezTo>
                    <a:pt x="442214" y="777494"/>
                    <a:pt x="442214" y="742061"/>
                    <a:pt x="442214" y="708787"/>
                  </a:cubicBezTo>
                  <a:cubicBezTo>
                    <a:pt x="475488" y="717042"/>
                    <a:pt x="511810" y="725297"/>
                    <a:pt x="547243" y="736219"/>
                  </a:cubicBezTo>
                  <a:cubicBezTo>
                    <a:pt x="547243" y="769239"/>
                    <a:pt x="547243" y="802640"/>
                    <a:pt x="547243" y="835914"/>
                  </a:cubicBezTo>
                  <a:close/>
                  <a:moveTo>
                    <a:pt x="547243" y="1023874"/>
                  </a:moveTo>
                  <a:cubicBezTo>
                    <a:pt x="511810" y="1018540"/>
                    <a:pt x="478536" y="1010285"/>
                    <a:pt x="442214" y="1004951"/>
                  </a:cubicBezTo>
                  <a:cubicBezTo>
                    <a:pt x="442214" y="968629"/>
                    <a:pt x="442214" y="932434"/>
                    <a:pt x="442214" y="899922"/>
                  </a:cubicBezTo>
                  <a:cubicBezTo>
                    <a:pt x="478409" y="907669"/>
                    <a:pt x="511810" y="915924"/>
                    <a:pt x="547243" y="924179"/>
                  </a:cubicBezTo>
                  <a:cubicBezTo>
                    <a:pt x="547243" y="957453"/>
                    <a:pt x="547243" y="990854"/>
                    <a:pt x="547243" y="1023874"/>
                  </a:cubicBezTo>
                  <a:close/>
                  <a:moveTo>
                    <a:pt x="547243" y="1215009"/>
                  </a:moveTo>
                  <a:cubicBezTo>
                    <a:pt x="511810" y="1206754"/>
                    <a:pt x="478536" y="1201166"/>
                    <a:pt x="442214" y="1195324"/>
                  </a:cubicBezTo>
                  <a:cubicBezTo>
                    <a:pt x="442214" y="1159891"/>
                    <a:pt x="442214" y="1126490"/>
                    <a:pt x="442214" y="1090295"/>
                  </a:cubicBezTo>
                  <a:cubicBezTo>
                    <a:pt x="478409" y="1098804"/>
                    <a:pt x="511810" y="1104138"/>
                    <a:pt x="547243" y="1112393"/>
                  </a:cubicBezTo>
                  <a:cubicBezTo>
                    <a:pt x="547243" y="1145667"/>
                    <a:pt x="547243" y="1178814"/>
                    <a:pt x="547243" y="1215009"/>
                  </a:cubicBezTo>
                  <a:close/>
                  <a:moveTo>
                    <a:pt x="547243" y="1402969"/>
                  </a:moveTo>
                  <a:cubicBezTo>
                    <a:pt x="511810" y="1397635"/>
                    <a:pt x="478536" y="1391793"/>
                    <a:pt x="442214" y="1386459"/>
                  </a:cubicBezTo>
                  <a:cubicBezTo>
                    <a:pt x="442214" y="1350137"/>
                    <a:pt x="442214" y="1317117"/>
                    <a:pt x="442214" y="1281430"/>
                  </a:cubicBezTo>
                  <a:cubicBezTo>
                    <a:pt x="478409" y="1286764"/>
                    <a:pt x="511810" y="1295019"/>
                    <a:pt x="547243" y="1300607"/>
                  </a:cubicBezTo>
                  <a:cubicBezTo>
                    <a:pt x="547243" y="1336548"/>
                    <a:pt x="547243" y="1369949"/>
                    <a:pt x="547243" y="1402969"/>
                  </a:cubicBezTo>
                  <a:close/>
                  <a:moveTo>
                    <a:pt x="547243" y="1591183"/>
                  </a:moveTo>
                  <a:cubicBezTo>
                    <a:pt x="514223" y="1585849"/>
                    <a:pt x="478536" y="1582928"/>
                    <a:pt x="442214" y="1577594"/>
                  </a:cubicBezTo>
                  <a:cubicBezTo>
                    <a:pt x="442214" y="1544320"/>
                    <a:pt x="442214" y="1507998"/>
                    <a:pt x="442214" y="1472057"/>
                  </a:cubicBezTo>
                  <a:cubicBezTo>
                    <a:pt x="478409" y="1477899"/>
                    <a:pt x="514096" y="1486154"/>
                    <a:pt x="547243" y="1491488"/>
                  </a:cubicBezTo>
                  <a:cubicBezTo>
                    <a:pt x="547243" y="1524762"/>
                    <a:pt x="547243" y="1557909"/>
                    <a:pt x="547243" y="1591183"/>
                  </a:cubicBezTo>
                  <a:close/>
                  <a:moveTo>
                    <a:pt x="547243" y="1779397"/>
                  </a:moveTo>
                  <a:cubicBezTo>
                    <a:pt x="514223" y="1776476"/>
                    <a:pt x="478536" y="1773809"/>
                    <a:pt x="445135" y="1767967"/>
                  </a:cubicBezTo>
                  <a:cubicBezTo>
                    <a:pt x="445135" y="1734947"/>
                    <a:pt x="445135" y="1699133"/>
                    <a:pt x="445135" y="1662938"/>
                  </a:cubicBezTo>
                  <a:cubicBezTo>
                    <a:pt x="478409" y="1668526"/>
                    <a:pt x="514096" y="1674368"/>
                    <a:pt x="547243" y="1679702"/>
                  </a:cubicBezTo>
                  <a:cubicBezTo>
                    <a:pt x="547243" y="1712722"/>
                    <a:pt x="547243" y="1746123"/>
                    <a:pt x="547243" y="1779397"/>
                  </a:cubicBezTo>
                  <a:close/>
                  <a:moveTo>
                    <a:pt x="547243" y="1967357"/>
                  </a:moveTo>
                  <a:cubicBezTo>
                    <a:pt x="514223" y="1964436"/>
                    <a:pt x="478536" y="1964436"/>
                    <a:pt x="445135" y="1962023"/>
                  </a:cubicBezTo>
                  <a:cubicBezTo>
                    <a:pt x="445135" y="1925701"/>
                    <a:pt x="445135" y="1889760"/>
                    <a:pt x="445135" y="1854073"/>
                  </a:cubicBezTo>
                  <a:cubicBezTo>
                    <a:pt x="478409" y="1859407"/>
                    <a:pt x="514096" y="1864741"/>
                    <a:pt x="547243" y="1867662"/>
                  </a:cubicBezTo>
                  <a:cubicBezTo>
                    <a:pt x="547243" y="1900936"/>
                    <a:pt x="547243" y="1934337"/>
                    <a:pt x="547243" y="1967357"/>
                  </a:cubicBezTo>
                  <a:close/>
                  <a:moveTo>
                    <a:pt x="547243" y="2157984"/>
                  </a:moveTo>
                  <a:cubicBezTo>
                    <a:pt x="514223" y="2155571"/>
                    <a:pt x="478536" y="2152650"/>
                    <a:pt x="445135" y="2152650"/>
                  </a:cubicBezTo>
                  <a:cubicBezTo>
                    <a:pt x="445135" y="2116963"/>
                    <a:pt x="445135" y="2080641"/>
                    <a:pt x="445135" y="2047621"/>
                  </a:cubicBezTo>
                  <a:cubicBezTo>
                    <a:pt x="478409" y="2050542"/>
                    <a:pt x="514096" y="2052955"/>
                    <a:pt x="547243" y="2055876"/>
                  </a:cubicBezTo>
                  <a:cubicBezTo>
                    <a:pt x="547243" y="2092198"/>
                    <a:pt x="547243" y="2125218"/>
                    <a:pt x="547243" y="2157984"/>
                  </a:cubicBezTo>
                  <a:close/>
                  <a:moveTo>
                    <a:pt x="550164" y="2346198"/>
                  </a:moveTo>
                  <a:cubicBezTo>
                    <a:pt x="514223" y="2346198"/>
                    <a:pt x="478536" y="2343531"/>
                    <a:pt x="445135" y="2343531"/>
                  </a:cubicBezTo>
                  <a:cubicBezTo>
                    <a:pt x="445135" y="2307590"/>
                    <a:pt x="445135" y="2271776"/>
                    <a:pt x="445135" y="2238502"/>
                  </a:cubicBezTo>
                  <a:cubicBezTo>
                    <a:pt x="478409" y="2241169"/>
                    <a:pt x="514096" y="2244090"/>
                    <a:pt x="550164" y="2247011"/>
                  </a:cubicBezTo>
                  <a:cubicBezTo>
                    <a:pt x="550164" y="2280031"/>
                    <a:pt x="550164" y="2313432"/>
                    <a:pt x="550164" y="2346198"/>
                  </a:cubicBezTo>
                  <a:close/>
                  <a:moveTo>
                    <a:pt x="550164" y="2534158"/>
                  </a:moveTo>
                  <a:cubicBezTo>
                    <a:pt x="514223" y="2534158"/>
                    <a:pt x="480949" y="2534158"/>
                    <a:pt x="445135" y="2534158"/>
                  </a:cubicBezTo>
                  <a:cubicBezTo>
                    <a:pt x="445135" y="2498471"/>
                    <a:pt x="445135" y="2465324"/>
                    <a:pt x="445135" y="2429129"/>
                  </a:cubicBezTo>
                  <a:cubicBezTo>
                    <a:pt x="480822" y="2432050"/>
                    <a:pt x="514096" y="2432050"/>
                    <a:pt x="550164" y="2434971"/>
                  </a:cubicBezTo>
                  <a:cubicBezTo>
                    <a:pt x="550164" y="2468245"/>
                    <a:pt x="550164" y="2501138"/>
                    <a:pt x="550164" y="2534158"/>
                  </a:cubicBezTo>
                  <a:close/>
                  <a:moveTo>
                    <a:pt x="550164" y="2722372"/>
                  </a:moveTo>
                  <a:cubicBezTo>
                    <a:pt x="514223" y="2725293"/>
                    <a:pt x="480949" y="2725293"/>
                    <a:pt x="445135" y="2725293"/>
                  </a:cubicBezTo>
                  <a:cubicBezTo>
                    <a:pt x="445135" y="2688971"/>
                    <a:pt x="445135" y="2656205"/>
                    <a:pt x="445135" y="2620264"/>
                  </a:cubicBezTo>
                  <a:cubicBezTo>
                    <a:pt x="480822" y="2620264"/>
                    <a:pt x="514096" y="2623185"/>
                    <a:pt x="550164" y="2623185"/>
                  </a:cubicBezTo>
                  <a:cubicBezTo>
                    <a:pt x="550164" y="2656205"/>
                    <a:pt x="550164" y="2689098"/>
                    <a:pt x="550164" y="2722372"/>
                  </a:cubicBezTo>
                  <a:close/>
                  <a:moveTo>
                    <a:pt x="550164" y="2913507"/>
                  </a:moveTo>
                  <a:cubicBezTo>
                    <a:pt x="514223" y="2913507"/>
                    <a:pt x="480949" y="2916428"/>
                    <a:pt x="445135" y="2916428"/>
                  </a:cubicBezTo>
                  <a:cubicBezTo>
                    <a:pt x="445135" y="2883154"/>
                    <a:pt x="445135" y="2846832"/>
                    <a:pt x="445135" y="2811145"/>
                  </a:cubicBezTo>
                  <a:cubicBezTo>
                    <a:pt x="480822" y="2811145"/>
                    <a:pt x="514096" y="2811145"/>
                    <a:pt x="550164" y="2811145"/>
                  </a:cubicBezTo>
                  <a:cubicBezTo>
                    <a:pt x="550164" y="2846832"/>
                    <a:pt x="550164" y="2880233"/>
                    <a:pt x="550164" y="2913507"/>
                  </a:cubicBezTo>
                  <a:close/>
                  <a:moveTo>
                    <a:pt x="550164" y="3101467"/>
                  </a:moveTo>
                  <a:cubicBezTo>
                    <a:pt x="517144" y="3104388"/>
                    <a:pt x="480949" y="3106801"/>
                    <a:pt x="445135" y="3106801"/>
                  </a:cubicBezTo>
                  <a:cubicBezTo>
                    <a:pt x="445135" y="3073781"/>
                    <a:pt x="445135" y="3037967"/>
                    <a:pt x="445135" y="3001772"/>
                  </a:cubicBezTo>
                  <a:cubicBezTo>
                    <a:pt x="480822" y="3001772"/>
                    <a:pt x="517017" y="3001772"/>
                    <a:pt x="550164" y="3001772"/>
                  </a:cubicBezTo>
                  <a:cubicBezTo>
                    <a:pt x="550164" y="3035046"/>
                    <a:pt x="550164" y="3068193"/>
                    <a:pt x="550164" y="3101467"/>
                  </a:cubicBezTo>
                  <a:close/>
                  <a:moveTo>
                    <a:pt x="550164" y="3289681"/>
                  </a:moveTo>
                  <a:cubicBezTo>
                    <a:pt x="517144" y="3292602"/>
                    <a:pt x="480949" y="3295015"/>
                    <a:pt x="447548" y="3300857"/>
                  </a:cubicBezTo>
                  <a:cubicBezTo>
                    <a:pt x="447548" y="3264535"/>
                    <a:pt x="447548" y="3228848"/>
                    <a:pt x="447548" y="3192907"/>
                  </a:cubicBezTo>
                  <a:cubicBezTo>
                    <a:pt x="480822" y="3192907"/>
                    <a:pt x="517144" y="3189986"/>
                    <a:pt x="550164" y="3189986"/>
                  </a:cubicBezTo>
                  <a:cubicBezTo>
                    <a:pt x="550164" y="3223006"/>
                    <a:pt x="550164" y="3256407"/>
                    <a:pt x="550164" y="3289681"/>
                  </a:cubicBezTo>
                  <a:close/>
                  <a:moveTo>
                    <a:pt x="550164" y="3477641"/>
                  </a:moveTo>
                  <a:cubicBezTo>
                    <a:pt x="517144" y="3483229"/>
                    <a:pt x="480949" y="3486150"/>
                    <a:pt x="447548" y="3491484"/>
                  </a:cubicBezTo>
                  <a:cubicBezTo>
                    <a:pt x="447548" y="3455797"/>
                    <a:pt x="447548" y="3419475"/>
                    <a:pt x="447548" y="3386455"/>
                  </a:cubicBezTo>
                  <a:cubicBezTo>
                    <a:pt x="480822" y="3383788"/>
                    <a:pt x="517144" y="3380867"/>
                    <a:pt x="550164" y="3377946"/>
                  </a:cubicBezTo>
                  <a:cubicBezTo>
                    <a:pt x="550164" y="3411220"/>
                    <a:pt x="550164" y="3444621"/>
                    <a:pt x="550164" y="3477641"/>
                  </a:cubicBezTo>
                  <a:close/>
                  <a:moveTo>
                    <a:pt x="550164" y="3668776"/>
                  </a:moveTo>
                  <a:cubicBezTo>
                    <a:pt x="447675" y="3683000"/>
                    <a:pt x="447675" y="3683000"/>
                    <a:pt x="447675" y="3683000"/>
                  </a:cubicBezTo>
                  <a:cubicBezTo>
                    <a:pt x="447675" y="3577971"/>
                    <a:pt x="447675" y="3577971"/>
                    <a:pt x="447675" y="3577971"/>
                  </a:cubicBezTo>
                  <a:cubicBezTo>
                    <a:pt x="550291" y="3566795"/>
                    <a:pt x="550291" y="3566795"/>
                    <a:pt x="550291" y="3566795"/>
                  </a:cubicBezTo>
                  <a:lnTo>
                    <a:pt x="550291" y="3669411"/>
                  </a:lnTo>
                  <a:close/>
                  <a:moveTo>
                    <a:pt x="635762" y="3561461"/>
                  </a:moveTo>
                  <a:cubicBezTo>
                    <a:pt x="713359" y="3556127"/>
                    <a:pt x="713359" y="3556127"/>
                    <a:pt x="713359" y="3556127"/>
                  </a:cubicBezTo>
                  <a:cubicBezTo>
                    <a:pt x="713359" y="3649980"/>
                    <a:pt x="713359" y="3649980"/>
                    <a:pt x="713359" y="3649980"/>
                  </a:cubicBezTo>
                  <a:cubicBezTo>
                    <a:pt x="635762" y="3658235"/>
                    <a:pt x="635762" y="3658235"/>
                    <a:pt x="635762" y="3658235"/>
                  </a:cubicBezTo>
                  <a:lnTo>
                    <a:pt x="635762" y="3561461"/>
                  </a:lnTo>
                  <a:close/>
                  <a:moveTo>
                    <a:pt x="635762" y="3376168"/>
                  </a:moveTo>
                  <a:cubicBezTo>
                    <a:pt x="663702" y="3373247"/>
                    <a:pt x="688467" y="3373247"/>
                    <a:pt x="713359" y="3370326"/>
                  </a:cubicBezTo>
                  <a:cubicBezTo>
                    <a:pt x="713359" y="3401314"/>
                    <a:pt x="713359" y="3434334"/>
                    <a:pt x="713359" y="3464687"/>
                  </a:cubicBezTo>
                  <a:cubicBezTo>
                    <a:pt x="688594" y="3467608"/>
                    <a:pt x="663829" y="3470021"/>
                    <a:pt x="635762" y="3472942"/>
                  </a:cubicBezTo>
                  <a:cubicBezTo>
                    <a:pt x="635762" y="3439922"/>
                    <a:pt x="635762" y="3406521"/>
                    <a:pt x="635762" y="3376168"/>
                  </a:cubicBezTo>
                  <a:close/>
                  <a:moveTo>
                    <a:pt x="635762" y="3284982"/>
                  </a:moveTo>
                  <a:cubicBezTo>
                    <a:pt x="635762" y="3253994"/>
                    <a:pt x="635762" y="3221228"/>
                    <a:pt x="635762" y="3188208"/>
                  </a:cubicBezTo>
                  <a:cubicBezTo>
                    <a:pt x="663702" y="3188208"/>
                    <a:pt x="688467" y="3188208"/>
                    <a:pt x="713359" y="3185287"/>
                  </a:cubicBezTo>
                  <a:cubicBezTo>
                    <a:pt x="713359" y="3215386"/>
                    <a:pt x="713359" y="3248787"/>
                    <a:pt x="713359" y="3279394"/>
                  </a:cubicBezTo>
                  <a:cubicBezTo>
                    <a:pt x="688594" y="3282061"/>
                    <a:pt x="663829" y="3284982"/>
                    <a:pt x="635762" y="3284982"/>
                  </a:cubicBezTo>
                  <a:close/>
                  <a:moveTo>
                    <a:pt x="635762" y="3002280"/>
                  </a:moveTo>
                  <a:cubicBezTo>
                    <a:pt x="663702" y="3002280"/>
                    <a:pt x="688467" y="2999867"/>
                    <a:pt x="713359" y="2999867"/>
                  </a:cubicBezTo>
                  <a:cubicBezTo>
                    <a:pt x="713359" y="3033141"/>
                    <a:pt x="713359" y="3063367"/>
                    <a:pt x="713359" y="3093720"/>
                  </a:cubicBezTo>
                  <a:cubicBezTo>
                    <a:pt x="688594" y="3096641"/>
                    <a:pt x="663829" y="3096641"/>
                    <a:pt x="635762" y="3099054"/>
                  </a:cubicBezTo>
                  <a:cubicBezTo>
                    <a:pt x="635762" y="3065780"/>
                    <a:pt x="635762" y="3033141"/>
                    <a:pt x="635762" y="3002280"/>
                  </a:cubicBezTo>
                  <a:close/>
                  <a:moveTo>
                    <a:pt x="635762" y="2911094"/>
                  </a:moveTo>
                  <a:cubicBezTo>
                    <a:pt x="635762" y="2880741"/>
                    <a:pt x="635762" y="2847340"/>
                    <a:pt x="635762" y="2814320"/>
                  </a:cubicBezTo>
                  <a:cubicBezTo>
                    <a:pt x="663702" y="2814320"/>
                    <a:pt x="688467" y="2814320"/>
                    <a:pt x="713359" y="2814320"/>
                  </a:cubicBezTo>
                  <a:cubicBezTo>
                    <a:pt x="713359" y="2847340"/>
                    <a:pt x="713359" y="2877820"/>
                    <a:pt x="713359" y="2908427"/>
                  </a:cubicBezTo>
                  <a:cubicBezTo>
                    <a:pt x="688594" y="2911094"/>
                    <a:pt x="663829" y="2911094"/>
                    <a:pt x="635762" y="2911094"/>
                  </a:cubicBezTo>
                  <a:close/>
                  <a:moveTo>
                    <a:pt x="635762" y="2629027"/>
                  </a:moveTo>
                  <a:cubicBezTo>
                    <a:pt x="663702" y="2629027"/>
                    <a:pt x="688467" y="2629027"/>
                    <a:pt x="713359" y="2631948"/>
                  </a:cubicBezTo>
                  <a:cubicBezTo>
                    <a:pt x="713359" y="2662301"/>
                    <a:pt x="713359" y="2692527"/>
                    <a:pt x="713359" y="2722880"/>
                  </a:cubicBezTo>
                  <a:cubicBezTo>
                    <a:pt x="688594" y="2722880"/>
                    <a:pt x="663829" y="2725801"/>
                    <a:pt x="635762" y="2725801"/>
                  </a:cubicBezTo>
                  <a:cubicBezTo>
                    <a:pt x="635762" y="2692527"/>
                    <a:pt x="635762" y="2659380"/>
                    <a:pt x="635762" y="2629027"/>
                  </a:cubicBezTo>
                  <a:close/>
                  <a:moveTo>
                    <a:pt x="635762" y="2537587"/>
                  </a:moveTo>
                  <a:cubicBezTo>
                    <a:pt x="635762" y="2507488"/>
                    <a:pt x="635762" y="2474087"/>
                    <a:pt x="635762" y="2440813"/>
                  </a:cubicBezTo>
                  <a:cubicBezTo>
                    <a:pt x="663702" y="2443734"/>
                    <a:pt x="688467" y="2443734"/>
                    <a:pt x="713359" y="2446401"/>
                  </a:cubicBezTo>
                  <a:cubicBezTo>
                    <a:pt x="713359" y="2477008"/>
                    <a:pt x="713359" y="2507488"/>
                    <a:pt x="713359" y="2537587"/>
                  </a:cubicBezTo>
                  <a:cubicBezTo>
                    <a:pt x="688594" y="2537587"/>
                    <a:pt x="663829" y="2537587"/>
                    <a:pt x="635762" y="2537587"/>
                  </a:cubicBezTo>
                  <a:close/>
                  <a:moveTo>
                    <a:pt x="635762" y="2255774"/>
                  </a:moveTo>
                  <a:cubicBezTo>
                    <a:pt x="663702" y="2255774"/>
                    <a:pt x="688467" y="2258187"/>
                    <a:pt x="713359" y="2261108"/>
                  </a:cubicBezTo>
                  <a:cubicBezTo>
                    <a:pt x="713359" y="2291461"/>
                    <a:pt x="713359" y="2322195"/>
                    <a:pt x="713359" y="2354961"/>
                  </a:cubicBezTo>
                  <a:cubicBezTo>
                    <a:pt x="688594" y="2352548"/>
                    <a:pt x="663829" y="2352548"/>
                    <a:pt x="635762" y="2352548"/>
                  </a:cubicBezTo>
                  <a:cubicBezTo>
                    <a:pt x="635762" y="2319274"/>
                    <a:pt x="635762" y="2285873"/>
                    <a:pt x="635762" y="2255774"/>
                  </a:cubicBezTo>
                  <a:close/>
                  <a:moveTo>
                    <a:pt x="635762" y="2067560"/>
                  </a:moveTo>
                  <a:cubicBezTo>
                    <a:pt x="663702" y="2069973"/>
                    <a:pt x="688467" y="2072894"/>
                    <a:pt x="713359" y="2075815"/>
                  </a:cubicBezTo>
                  <a:cubicBezTo>
                    <a:pt x="713359" y="2106168"/>
                    <a:pt x="713359" y="2139569"/>
                    <a:pt x="713359" y="2169668"/>
                  </a:cubicBezTo>
                  <a:cubicBezTo>
                    <a:pt x="688594" y="2166747"/>
                    <a:pt x="663829" y="2166747"/>
                    <a:pt x="635762" y="2164334"/>
                  </a:cubicBezTo>
                  <a:cubicBezTo>
                    <a:pt x="635762" y="2133981"/>
                    <a:pt x="635762" y="2100834"/>
                    <a:pt x="635762" y="2067560"/>
                  </a:cubicBezTo>
                  <a:close/>
                  <a:moveTo>
                    <a:pt x="635762" y="1882013"/>
                  </a:moveTo>
                  <a:cubicBezTo>
                    <a:pt x="663702" y="1884934"/>
                    <a:pt x="688467" y="1887855"/>
                    <a:pt x="713359" y="1890268"/>
                  </a:cubicBezTo>
                  <a:cubicBezTo>
                    <a:pt x="713359" y="1920875"/>
                    <a:pt x="713359" y="1954276"/>
                    <a:pt x="713359" y="1984629"/>
                  </a:cubicBezTo>
                  <a:cubicBezTo>
                    <a:pt x="688594" y="1981708"/>
                    <a:pt x="663829" y="1978787"/>
                    <a:pt x="635762" y="1978787"/>
                  </a:cubicBezTo>
                  <a:cubicBezTo>
                    <a:pt x="635762" y="1946021"/>
                    <a:pt x="635762" y="1912620"/>
                    <a:pt x="635762" y="1882013"/>
                  </a:cubicBezTo>
                  <a:close/>
                  <a:moveTo>
                    <a:pt x="635762" y="1693799"/>
                  </a:moveTo>
                  <a:cubicBezTo>
                    <a:pt x="663702" y="1699641"/>
                    <a:pt x="688467" y="1702054"/>
                    <a:pt x="713359" y="1704975"/>
                  </a:cubicBezTo>
                  <a:cubicBezTo>
                    <a:pt x="713359" y="1738249"/>
                    <a:pt x="713359" y="1768475"/>
                    <a:pt x="713359" y="1799336"/>
                  </a:cubicBezTo>
                  <a:cubicBezTo>
                    <a:pt x="688594" y="1796415"/>
                    <a:pt x="663829" y="1793494"/>
                    <a:pt x="635762" y="1791081"/>
                  </a:cubicBezTo>
                  <a:cubicBezTo>
                    <a:pt x="635762" y="1760093"/>
                    <a:pt x="635762" y="1727073"/>
                    <a:pt x="635762" y="1693799"/>
                  </a:cubicBezTo>
                  <a:close/>
                  <a:moveTo>
                    <a:pt x="635762" y="1508506"/>
                  </a:moveTo>
                  <a:cubicBezTo>
                    <a:pt x="663702" y="1511427"/>
                    <a:pt x="688467" y="1517015"/>
                    <a:pt x="713359" y="1519936"/>
                  </a:cubicBezTo>
                  <a:cubicBezTo>
                    <a:pt x="713359" y="1552956"/>
                    <a:pt x="713359" y="1583436"/>
                    <a:pt x="713359" y="1613535"/>
                  </a:cubicBezTo>
                  <a:cubicBezTo>
                    <a:pt x="688594" y="1611122"/>
                    <a:pt x="663829" y="1608201"/>
                    <a:pt x="635762" y="1605280"/>
                  </a:cubicBezTo>
                  <a:cubicBezTo>
                    <a:pt x="635762" y="1572260"/>
                    <a:pt x="635762" y="1538859"/>
                    <a:pt x="635762" y="1508506"/>
                  </a:cubicBezTo>
                  <a:close/>
                  <a:moveTo>
                    <a:pt x="635762" y="1320546"/>
                  </a:moveTo>
                  <a:cubicBezTo>
                    <a:pt x="663702" y="1325880"/>
                    <a:pt x="688467" y="1331722"/>
                    <a:pt x="713359" y="1337056"/>
                  </a:cubicBezTo>
                  <a:cubicBezTo>
                    <a:pt x="713359" y="1367409"/>
                    <a:pt x="713359" y="1398143"/>
                    <a:pt x="713359" y="1428496"/>
                  </a:cubicBezTo>
                  <a:cubicBezTo>
                    <a:pt x="688594" y="1425575"/>
                    <a:pt x="663829" y="1423162"/>
                    <a:pt x="635762" y="1417320"/>
                  </a:cubicBezTo>
                  <a:cubicBezTo>
                    <a:pt x="635762" y="1386967"/>
                    <a:pt x="635762" y="1353566"/>
                    <a:pt x="635762" y="1320546"/>
                  </a:cubicBezTo>
                  <a:close/>
                  <a:moveTo>
                    <a:pt x="638683" y="1135253"/>
                  </a:moveTo>
                  <a:cubicBezTo>
                    <a:pt x="663702" y="1140587"/>
                    <a:pt x="688467" y="1146175"/>
                    <a:pt x="713232" y="1152017"/>
                  </a:cubicBezTo>
                  <a:cubicBezTo>
                    <a:pt x="713232" y="1182116"/>
                    <a:pt x="713232" y="1212596"/>
                    <a:pt x="713232" y="1243203"/>
                  </a:cubicBezTo>
                  <a:cubicBezTo>
                    <a:pt x="688467" y="1240282"/>
                    <a:pt x="663702" y="1234948"/>
                    <a:pt x="638683" y="1232027"/>
                  </a:cubicBezTo>
                  <a:cubicBezTo>
                    <a:pt x="638683" y="1198753"/>
                    <a:pt x="638683" y="1165606"/>
                    <a:pt x="638683" y="1135253"/>
                  </a:cubicBezTo>
                  <a:close/>
                  <a:moveTo>
                    <a:pt x="638683" y="947293"/>
                  </a:moveTo>
                  <a:cubicBezTo>
                    <a:pt x="663702" y="952627"/>
                    <a:pt x="688467" y="960882"/>
                    <a:pt x="713232" y="966216"/>
                  </a:cubicBezTo>
                  <a:cubicBezTo>
                    <a:pt x="713232" y="997204"/>
                    <a:pt x="713232" y="1027303"/>
                    <a:pt x="713232" y="1060577"/>
                  </a:cubicBezTo>
                  <a:cubicBezTo>
                    <a:pt x="688467" y="1055243"/>
                    <a:pt x="663702" y="1049401"/>
                    <a:pt x="638683" y="1043813"/>
                  </a:cubicBezTo>
                  <a:cubicBezTo>
                    <a:pt x="638683" y="1010793"/>
                    <a:pt x="638683" y="980313"/>
                    <a:pt x="638683" y="947293"/>
                  </a:cubicBezTo>
                  <a:close/>
                  <a:moveTo>
                    <a:pt x="638683" y="858774"/>
                  </a:moveTo>
                  <a:cubicBezTo>
                    <a:pt x="638683" y="825500"/>
                    <a:pt x="638683" y="792353"/>
                    <a:pt x="638683" y="761492"/>
                  </a:cubicBezTo>
                  <a:cubicBezTo>
                    <a:pt x="663702" y="767334"/>
                    <a:pt x="688467" y="775589"/>
                    <a:pt x="713232" y="780923"/>
                  </a:cubicBezTo>
                  <a:cubicBezTo>
                    <a:pt x="713232" y="811276"/>
                    <a:pt x="713232" y="844677"/>
                    <a:pt x="713232" y="874776"/>
                  </a:cubicBezTo>
                  <a:cubicBezTo>
                    <a:pt x="688467" y="869442"/>
                    <a:pt x="663702" y="864108"/>
                    <a:pt x="638683" y="858774"/>
                  </a:cubicBezTo>
                  <a:close/>
                  <a:moveTo>
                    <a:pt x="638683" y="573405"/>
                  </a:moveTo>
                  <a:cubicBezTo>
                    <a:pt x="663702" y="581660"/>
                    <a:pt x="688467" y="587502"/>
                    <a:pt x="713232" y="595757"/>
                  </a:cubicBezTo>
                  <a:cubicBezTo>
                    <a:pt x="713232" y="625856"/>
                    <a:pt x="713232" y="659257"/>
                    <a:pt x="713232" y="689610"/>
                  </a:cubicBezTo>
                  <a:cubicBezTo>
                    <a:pt x="688467" y="684276"/>
                    <a:pt x="663702" y="675767"/>
                    <a:pt x="638683" y="670433"/>
                  </a:cubicBezTo>
                  <a:cubicBezTo>
                    <a:pt x="638683" y="637413"/>
                    <a:pt x="638683" y="606425"/>
                    <a:pt x="638683" y="573405"/>
                  </a:cubicBezTo>
                  <a:close/>
                  <a:moveTo>
                    <a:pt x="713232" y="504317"/>
                  </a:moveTo>
                  <a:cubicBezTo>
                    <a:pt x="638683" y="484886"/>
                    <a:pt x="638683" y="484886"/>
                    <a:pt x="638683" y="484886"/>
                  </a:cubicBezTo>
                  <a:cubicBezTo>
                    <a:pt x="638683" y="388112"/>
                    <a:pt x="638683" y="388112"/>
                    <a:pt x="638683" y="388112"/>
                  </a:cubicBezTo>
                  <a:cubicBezTo>
                    <a:pt x="713232" y="409956"/>
                    <a:pt x="713232" y="409956"/>
                    <a:pt x="713232" y="409956"/>
                  </a:cubicBezTo>
                  <a:lnTo>
                    <a:pt x="713232" y="504317"/>
                  </a:lnTo>
                  <a:close/>
                  <a:moveTo>
                    <a:pt x="782320" y="3550285"/>
                  </a:moveTo>
                  <a:cubicBezTo>
                    <a:pt x="848614" y="3544951"/>
                    <a:pt x="848614" y="3544951"/>
                    <a:pt x="848614" y="3544951"/>
                  </a:cubicBezTo>
                  <a:cubicBezTo>
                    <a:pt x="848614" y="3633216"/>
                    <a:pt x="848614" y="3633216"/>
                    <a:pt x="848614" y="3633216"/>
                  </a:cubicBezTo>
                  <a:cubicBezTo>
                    <a:pt x="782320" y="3641725"/>
                    <a:pt x="782320" y="3641725"/>
                    <a:pt x="782320" y="3641725"/>
                  </a:cubicBezTo>
                  <a:lnTo>
                    <a:pt x="782320" y="3550285"/>
                  </a:lnTo>
                  <a:close/>
                  <a:moveTo>
                    <a:pt x="782320" y="3367913"/>
                  </a:moveTo>
                  <a:cubicBezTo>
                    <a:pt x="804672" y="3367913"/>
                    <a:pt x="826770" y="3364992"/>
                    <a:pt x="848614" y="3364992"/>
                  </a:cubicBezTo>
                  <a:cubicBezTo>
                    <a:pt x="848614" y="3392932"/>
                    <a:pt x="848614" y="3423158"/>
                    <a:pt x="848614" y="3450590"/>
                  </a:cubicBezTo>
                  <a:cubicBezTo>
                    <a:pt x="826770" y="3453511"/>
                    <a:pt x="804672" y="3456432"/>
                    <a:pt x="782320" y="3458845"/>
                  </a:cubicBezTo>
                  <a:cubicBezTo>
                    <a:pt x="782320" y="3428492"/>
                    <a:pt x="782320" y="3398266"/>
                    <a:pt x="782320" y="3367913"/>
                  </a:cubicBezTo>
                  <a:close/>
                  <a:moveTo>
                    <a:pt x="782320" y="3185287"/>
                  </a:moveTo>
                  <a:cubicBezTo>
                    <a:pt x="804672" y="3182366"/>
                    <a:pt x="826770" y="3182366"/>
                    <a:pt x="848614" y="3182366"/>
                  </a:cubicBezTo>
                  <a:cubicBezTo>
                    <a:pt x="848614" y="3210052"/>
                    <a:pt x="848614" y="3240532"/>
                    <a:pt x="848614" y="3271139"/>
                  </a:cubicBezTo>
                  <a:cubicBezTo>
                    <a:pt x="826770" y="3271139"/>
                    <a:pt x="804672" y="3273552"/>
                    <a:pt x="782320" y="3276473"/>
                  </a:cubicBezTo>
                  <a:cubicBezTo>
                    <a:pt x="782320" y="3246374"/>
                    <a:pt x="782320" y="3215386"/>
                    <a:pt x="782320" y="3185287"/>
                  </a:cubicBezTo>
                  <a:close/>
                  <a:moveTo>
                    <a:pt x="782320" y="3002407"/>
                  </a:moveTo>
                  <a:cubicBezTo>
                    <a:pt x="804672" y="2999994"/>
                    <a:pt x="826770" y="2999994"/>
                    <a:pt x="848614" y="2999994"/>
                  </a:cubicBezTo>
                  <a:cubicBezTo>
                    <a:pt x="848614" y="3030347"/>
                    <a:pt x="848614" y="3058160"/>
                    <a:pt x="848614" y="3088513"/>
                  </a:cubicBezTo>
                  <a:cubicBezTo>
                    <a:pt x="826770" y="3088513"/>
                    <a:pt x="804672" y="3091434"/>
                    <a:pt x="782320" y="3091434"/>
                  </a:cubicBezTo>
                  <a:cubicBezTo>
                    <a:pt x="782320" y="3060446"/>
                    <a:pt x="782320" y="3030347"/>
                    <a:pt x="782320" y="3002407"/>
                  </a:cubicBezTo>
                  <a:close/>
                  <a:moveTo>
                    <a:pt x="785241" y="2817368"/>
                  </a:moveTo>
                  <a:cubicBezTo>
                    <a:pt x="804672" y="2817368"/>
                    <a:pt x="826770" y="2817368"/>
                    <a:pt x="848614" y="2817368"/>
                  </a:cubicBezTo>
                  <a:cubicBezTo>
                    <a:pt x="848614" y="2847467"/>
                    <a:pt x="848614" y="2877947"/>
                    <a:pt x="848614" y="2905633"/>
                  </a:cubicBezTo>
                  <a:cubicBezTo>
                    <a:pt x="826770" y="2905633"/>
                    <a:pt x="804672" y="2908554"/>
                    <a:pt x="785241" y="2908554"/>
                  </a:cubicBezTo>
                  <a:cubicBezTo>
                    <a:pt x="785241" y="2877947"/>
                    <a:pt x="785241" y="2847467"/>
                    <a:pt x="785241" y="2817368"/>
                  </a:cubicBezTo>
                  <a:close/>
                  <a:moveTo>
                    <a:pt x="785241" y="2634488"/>
                  </a:moveTo>
                  <a:cubicBezTo>
                    <a:pt x="807085" y="2634488"/>
                    <a:pt x="829691" y="2634488"/>
                    <a:pt x="848614" y="2637409"/>
                  </a:cubicBezTo>
                  <a:cubicBezTo>
                    <a:pt x="848614" y="2665349"/>
                    <a:pt x="848614" y="2695575"/>
                    <a:pt x="848614" y="2723007"/>
                  </a:cubicBezTo>
                  <a:cubicBezTo>
                    <a:pt x="829691" y="2725928"/>
                    <a:pt x="807085" y="2725928"/>
                    <a:pt x="785241" y="2725928"/>
                  </a:cubicBezTo>
                  <a:cubicBezTo>
                    <a:pt x="785241" y="2695575"/>
                    <a:pt x="785241" y="2665349"/>
                    <a:pt x="785241" y="2634488"/>
                  </a:cubicBezTo>
                  <a:close/>
                  <a:moveTo>
                    <a:pt x="785241" y="2452370"/>
                  </a:moveTo>
                  <a:cubicBezTo>
                    <a:pt x="807085" y="2452370"/>
                    <a:pt x="829691" y="2454783"/>
                    <a:pt x="851535" y="2454783"/>
                  </a:cubicBezTo>
                  <a:cubicBezTo>
                    <a:pt x="851535" y="2485390"/>
                    <a:pt x="851535" y="2512949"/>
                    <a:pt x="851535" y="2543048"/>
                  </a:cubicBezTo>
                  <a:cubicBezTo>
                    <a:pt x="829691" y="2543048"/>
                    <a:pt x="807085" y="2543048"/>
                    <a:pt x="785241" y="2543048"/>
                  </a:cubicBezTo>
                  <a:cubicBezTo>
                    <a:pt x="785241" y="2512949"/>
                    <a:pt x="785241" y="2482469"/>
                    <a:pt x="785241" y="2452370"/>
                  </a:cubicBezTo>
                  <a:close/>
                  <a:moveTo>
                    <a:pt x="785241" y="2266569"/>
                  </a:moveTo>
                  <a:cubicBezTo>
                    <a:pt x="807085" y="2269490"/>
                    <a:pt x="829691" y="2272411"/>
                    <a:pt x="851535" y="2272411"/>
                  </a:cubicBezTo>
                  <a:cubicBezTo>
                    <a:pt x="851535" y="2302764"/>
                    <a:pt x="851535" y="2330577"/>
                    <a:pt x="851535" y="2360930"/>
                  </a:cubicBezTo>
                  <a:cubicBezTo>
                    <a:pt x="829691" y="2360930"/>
                    <a:pt x="807085" y="2360930"/>
                    <a:pt x="785241" y="2358009"/>
                  </a:cubicBezTo>
                  <a:cubicBezTo>
                    <a:pt x="785241" y="2327656"/>
                    <a:pt x="785241" y="2297430"/>
                    <a:pt x="785241" y="2266569"/>
                  </a:cubicBezTo>
                  <a:close/>
                  <a:moveTo>
                    <a:pt x="785241" y="2084197"/>
                  </a:moveTo>
                  <a:cubicBezTo>
                    <a:pt x="807085" y="2086864"/>
                    <a:pt x="829691" y="2089785"/>
                    <a:pt x="851535" y="2092706"/>
                  </a:cubicBezTo>
                  <a:cubicBezTo>
                    <a:pt x="851535" y="2119884"/>
                    <a:pt x="851535" y="2150872"/>
                    <a:pt x="851535" y="2178050"/>
                  </a:cubicBezTo>
                  <a:cubicBezTo>
                    <a:pt x="829691" y="2178050"/>
                    <a:pt x="807085" y="2175637"/>
                    <a:pt x="785241" y="2175637"/>
                  </a:cubicBezTo>
                  <a:cubicBezTo>
                    <a:pt x="785241" y="2145030"/>
                    <a:pt x="785241" y="2114550"/>
                    <a:pt x="785241" y="2084197"/>
                  </a:cubicBezTo>
                  <a:close/>
                  <a:moveTo>
                    <a:pt x="785241" y="1901571"/>
                  </a:moveTo>
                  <a:cubicBezTo>
                    <a:pt x="807085" y="1904492"/>
                    <a:pt x="829691" y="1906905"/>
                    <a:pt x="851535" y="1909826"/>
                  </a:cubicBezTo>
                  <a:cubicBezTo>
                    <a:pt x="851535" y="1937766"/>
                    <a:pt x="851535" y="1967992"/>
                    <a:pt x="851535" y="1998345"/>
                  </a:cubicBezTo>
                  <a:cubicBezTo>
                    <a:pt x="829691" y="1995932"/>
                    <a:pt x="807085" y="1993011"/>
                    <a:pt x="785241" y="1993011"/>
                  </a:cubicBezTo>
                  <a:cubicBezTo>
                    <a:pt x="785241" y="1962658"/>
                    <a:pt x="785241" y="1931924"/>
                    <a:pt x="785241" y="1901571"/>
                  </a:cubicBezTo>
                  <a:close/>
                  <a:moveTo>
                    <a:pt x="788162" y="1718945"/>
                  </a:moveTo>
                  <a:cubicBezTo>
                    <a:pt x="810006" y="1721866"/>
                    <a:pt x="829691" y="1724787"/>
                    <a:pt x="851535" y="1727200"/>
                  </a:cubicBezTo>
                  <a:cubicBezTo>
                    <a:pt x="851535" y="1757807"/>
                    <a:pt x="851535" y="1785366"/>
                    <a:pt x="851535" y="1815465"/>
                  </a:cubicBezTo>
                  <a:cubicBezTo>
                    <a:pt x="829691" y="1813052"/>
                    <a:pt x="810006" y="1810131"/>
                    <a:pt x="788162" y="1807718"/>
                  </a:cubicBezTo>
                  <a:cubicBezTo>
                    <a:pt x="788162" y="1777111"/>
                    <a:pt x="788162" y="1749552"/>
                    <a:pt x="788162" y="1718945"/>
                  </a:cubicBezTo>
                  <a:close/>
                  <a:moveTo>
                    <a:pt x="788162" y="1533652"/>
                  </a:moveTo>
                  <a:cubicBezTo>
                    <a:pt x="810006" y="1538986"/>
                    <a:pt x="832104" y="1541907"/>
                    <a:pt x="851535" y="1544828"/>
                  </a:cubicBezTo>
                  <a:cubicBezTo>
                    <a:pt x="851535" y="1575181"/>
                    <a:pt x="851535" y="1605407"/>
                    <a:pt x="851535" y="1633347"/>
                  </a:cubicBezTo>
                  <a:cubicBezTo>
                    <a:pt x="832104" y="1630426"/>
                    <a:pt x="810006" y="1627505"/>
                    <a:pt x="788162" y="1625092"/>
                  </a:cubicBezTo>
                  <a:cubicBezTo>
                    <a:pt x="788162" y="1594104"/>
                    <a:pt x="788162" y="1564005"/>
                    <a:pt x="788162" y="1533652"/>
                  </a:cubicBezTo>
                  <a:close/>
                  <a:moveTo>
                    <a:pt x="788162" y="1350772"/>
                  </a:moveTo>
                  <a:cubicBezTo>
                    <a:pt x="810006" y="1356614"/>
                    <a:pt x="832104" y="1359281"/>
                    <a:pt x="854456" y="1365123"/>
                  </a:cubicBezTo>
                  <a:cubicBezTo>
                    <a:pt x="854456" y="1392301"/>
                    <a:pt x="854456" y="1423289"/>
                    <a:pt x="854456" y="1450467"/>
                  </a:cubicBezTo>
                  <a:cubicBezTo>
                    <a:pt x="832104" y="1447546"/>
                    <a:pt x="810006" y="1445133"/>
                    <a:pt x="788162" y="1442212"/>
                  </a:cubicBezTo>
                  <a:cubicBezTo>
                    <a:pt x="788162" y="1412113"/>
                    <a:pt x="788162" y="1381633"/>
                    <a:pt x="788162" y="1350772"/>
                  </a:cubicBezTo>
                  <a:close/>
                  <a:moveTo>
                    <a:pt x="788162" y="1168654"/>
                  </a:moveTo>
                  <a:cubicBezTo>
                    <a:pt x="810006" y="1173988"/>
                    <a:pt x="832104" y="1176909"/>
                    <a:pt x="854456" y="1182243"/>
                  </a:cubicBezTo>
                  <a:cubicBezTo>
                    <a:pt x="854456" y="1212596"/>
                    <a:pt x="854456" y="1240409"/>
                    <a:pt x="854456" y="1270762"/>
                  </a:cubicBezTo>
                  <a:cubicBezTo>
                    <a:pt x="832104" y="1265428"/>
                    <a:pt x="810006" y="1262507"/>
                    <a:pt x="788162" y="1259586"/>
                  </a:cubicBezTo>
                  <a:cubicBezTo>
                    <a:pt x="788162" y="1229233"/>
                    <a:pt x="788162" y="1198753"/>
                    <a:pt x="788162" y="1168654"/>
                  </a:cubicBezTo>
                  <a:close/>
                  <a:moveTo>
                    <a:pt x="788162" y="985774"/>
                  </a:moveTo>
                  <a:cubicBezTo>
                    <a:pt x="810006" y="988695"/>
                    <a:pt x="832104" y="994283"/>
                    <a:pt x="854456" y="999617"/>
                  </a:cubicBezTo>
                  <a:cubicBezTo>
                    <a:pt x="854456" y="1030224"/>
                    <a:pt x="854456" y="1057783"/>
                    <a:pt x="854456" y="1088390"/>
                  </a:cubicBezTo>
                  <a:cubicBezTo>
                    <a:pt x="832104" y="1082548"/>
                    <a:pt x="810006" y="1080135"/>
                    <a:pt x="788162" y="1074293"/>
                  </a:cubicBezTo>
                  <a:cubicBezTo>
                    <a:pt x="788162" y="1043940"/>
                    <a:pt x="788162" y="1013714"/>
                    <a:pt x="788162" y="985774"/>
                  </a:cubicBezTo>
                  <a:close/>
                  <a:moveTo>
                    <a:pt x="791083" y="800735"/>
                  </a:moveTo>
                  <a:cubicBezTo>
                    <a:pt x="810006" y="806069"/>
                    <a:pt x="832104" y="814324"/>
                    <a:pt x="854456" y="819658"/>
                  </a:cubicBezTo>
                  <a:cubicBezTo>
                    <a:pt x="854456" y="847598"/>
                    <a:pt x="854456" y="877824"/>
                    <a:pt x="854456" y="905764"/>
                  </a:cubicBezTo>
                  <a:cubicBezTo>
                    <a:pt x="832104" y="902843"/>
                    <a:pt x="810006" y="897509"/>
                    <a:pt x="791083" y="891921"/>
                  </a:cubicBezTo>
                  <a:cubicBezTo>
                    <a:pt x="791083" y="861314"/>
                    <a:pt x="791083" y="830834"/>
                    <a:pt x="791083" y="800735"/>
                  </a:cubicBezTo>
                  <a:close/>
                  <a:moveTo>
                    <a:pt x="791083" y="617855"/>
                  </a:moveTo>
                  <a:cubicBezTo>
                    <a:pt x="812927" y="623189"/>
                    <a:pt x="832104" y="631698"/>
                    <a:pt x="854456" y="637540"/>
                  </a:cubicBezTo>
                  <a:cubicBezTo>
                    <a:pt x="854456" y="667639"/>
                    <a:pt x="854456" y="695706"/>
                    <a:pt x="854456" y="725805"/>
                  </a:cubicBezTo>
                  <a:cubicBezTo>
                    <a:pt x="832104" y="719963"/>
                    <a:pt x="812927" y="714629"/>
                    <a:pt x="791083" y="709295"/>
                  </a:cubicBezTo>
                  <a:cubicBezTo>
                    <a:pt x="791083" y="678942"/>
                    <a:pt x="791083" y="648208"/>
                    <a:pt x="791083" y="617855"/>
                  </a:cubicBezTo>
                  <a:close/>
                  <a:moveTo>
                    <a:pt x="856869" y="543179"/>
                  </a:moveTo>
                  <a:cubicBezTo>
                    <a:pt x="791083" y="526669"/>
                    <a:pt x="791083" y="526669"/>
                    <a:pt x="791083" y="526669"/>
                  </a:cubicBezTo>
                  <a:cubicBezTo>
                    <a:pt x="791083" y="435229"/>
                    <a:pt x="791083" y="435229"/>
                    <a:pt x="791083" y="435229"/>
                  </a:cubicBezTo>
                  <a:cubicBezTo>
                    <a:pt x="856869" y="454660"/>
                    <a:pt x="856869" y="454660"/>
                    <a:pt x="856869" y="454660"/>
                  </a:cubicBezTo>
                  <a:lnTo>
                    <a:pt x="856869" y="543179"/>
                  </a:lnTo>
                  <a:close/>
                </a:path>
              </a:pathLst>
            </a:custGeom>
            <a:solidFill>
              <a:srgbClr val="0070C0"/>
            </a:solidFill>
          </p:spPr>
        </p:sp>
      </p:grpSp>
      <p:grpSp>
        <p:nvGrpSpPr>
          <p:cNvPr id="30" name="Group 30"/>
          <p:cNvGrpSpPr/>
          <p:nvPr/>
        </p:nvGrpSpPr>
        <p:grpSpPr>
          <a:xfrm>
            <a:off x="11301660" y="6078240"/>
            <a:ext cx="285660" cy="2202660"/>
            <a:chOff x="0" y="0"/>
            <a:chExt cx="380880" cy="2936880"/>
          </a:xfrm>
        </p:grpSpPr>
        <p:sp>
          <p:nvSpPr>
            <p:cNvPr id="31" name="Freeform 31"/>
            <p:cNvSpPr/>
            <p:nvPr/>
          </p:nvSpPr>
          <p:spPr>
            <a:xfrm>
              <a:off x="0" y="0"/>
              <a:ext cx="380873" cy="2936875"/>
            </a:xfrm>
            <a:custGeom>
              <a:avLst/>
              <a:gdLst/>
              <a:ahLst/>
              <a:cxnLst/>
              <a:rect l="l" t="t" r="r" b="b"/>
              <a:pathLst>
                <a:path w="380873" h="2936875">
                  <a:moveTo>
                    <a:pt x="0" y="0"/>
                  </a:moveTo>
                  <a:cubicBezTo>
                    <a:pt x="0" y="2936875"/>
                    <a:pt x="0" y="2936875"/>
                    <a:pt x="0" y="2936875"/>
                  </a:cubicBezTo>
                  <a:cubicBezTo>
                    <a:pt x="380873" y="2845435"/>
                    <a:pt x="380873" y="2845435"/>
                    <a:pt x="380873" y="2845435"/>
                  </a:cubicBezTo>
                  <a:cubicBezTo>
                    <a:pt x="380873" y="127254"/>
                    <a:pt x="380873" y="127254"/>
                    <a:pt x="380873" y="127254"/>
                  </a:cubicBezTo>
                  <a:lnTo>
                    <a:pt x="0" y="0"/>
                  </a:lnTo>
                  <a:close/>
                  <a:moveTo>
                    <a:pt x="331089" y="2718435"/>
                  </a:moveTo>
                  <a:cubicBezTo>
                    <a:pt x="52705" y="2795524"/>
                    <a:pt x="52705" y="2795524"/>
                    <a:pt x="52705" y="2795524"/>
                  </a:cubicBezTo>
                  <a:cubicBezTo>
                    <a:pt x="52705" y="2718435"/>
                    <a:pt x="52705" y="2718435"/>
                    <a:pt x="52705" y="2718435"/>
                  </a:cubicBezTo>
                  <a:cubicBezTo>
                    <a:pt x="331089" y="2657348"/>
                    <a:pt x="331089" y="2657348"/>
                    <a:pt x="331089" y="2657348"/>
                  </a:cubicBezTo>
                  <a:lnTo>
                    <a:pt x="331089" y="2718435"/>
                  </a:lnTo>
                  <a:close/>
                  <a:moveTo>
                    <a:pt x="331089" y="2535428"/>
                  </a:moveTo>
                  <a:cubicBezTo>
                    <a:pt x="240538" y="2557526"/>
                    <a:pt x="146431" y="2577084"/>
                    <a:pt x="52705" y="2598928"/>
                  </a:cubicBezTo>
                  <a:cubicBezTo>
                    <a:pt x="52705" y="2574163"/>
                    <a:pt x="52705" y="2549271"/>
                    <a:pt x="52705" y="2521839"/>
                  </a:cubicBezTo>
                  <a:cubicBezTo>
                    <a:pt x="146431" y="2505329"/>
                    <a:pt x="240665" y="2488438"/>
                    <a:pt x="331089" y="2471928"/>
                  </a:cubicBezTo>
                  <a:cubicBezTo>
                    <a:pt x="331089" y="2493772"/>
                    <a:pt x="331089" y="2513584"/>
                    <a:pt x="331089" y="2535428"/>
                  </a:cubicBezTo>
                  <a:close/>
                  <a:moveTo>
                    <a:pt x="331089" y="2350262"/>
                  </a:moveTo>
                  <a:cubicBezTo>
                    <a:pt x="240538" y="2369185"/>
                    <a:pt x="146431" y="2385695"/>
                    <a:pt x="52705" y="2402586"/>
                  </a:cubicBezTo>
                  <a:cubicBezTo>
                    <a:pt x="52705" y="2377567"/>
                    <a:pt x="52705" y="2352675"/>
                    <a:pt x="52705" y="2327656"/>
                  </a:cubicBezTo>
                  <a:cubicBezTo>
                    <a:pt x="146431" y="2314067"/>
                    <a:pt x="240665" y="2300478"/>
                    <a:pt x="331089" y="2288921"/>
                  </a:cubicBezTo>
                  <a:cubicBezTo>
                    <a:pt x="331089" y="2308606"/>
                    <a:pt x="331089" y="2330577"/>
                    <a:pt x="331089" y="2350262"/>
                  </a:cubicBezTo>
                  <a:close/>
                  <a:moveTo>
                    <a:pt x="331089" y="2167255"/>
                  </a:moveTo>
                  <a:cubicBezTo>
                    <a:pt x="240538" y="2180844"/>
                    <a:pt x="146431" y="2195322"/>
                    <a:pt x="52705" y="2205990"/>
                  </a:cubicBezTo>
                  <a:cubicBezTo>
                    <a:pt x="52705" y="2180971"/>
                    <a:pt x="52705" y="2156079"/>
                    <a:pt x="52705" y="2131314"/>
                  </a:cubicBezTo>
                  <a:cubicBezTo>
                    <a:pt x="146431" y="2123313"/>
                    <a:pt x="240665" y="2115058"/>
                    <a:pt x="331089" y="2103882"/>
                  </a:cubicBezTo>
                  <a:cubicBezTo>
                    <a:pt x="331089" y="2125726"/>
                    <a:pt x="331089" y="2147951"/>
                    <a:pt x="331089" y="2167382"/>
                  </a:cubicBezTo>
                  <a:close/>
                  <a:moveTo>
                    <a:pt x="331089" y="1984629"/>
                  </a:moveTo>
                  <a:cubicBezTo>
                    <a:pt x="240538" y="1992884"/>
                    <a:pt x="146431" y="2001139"/>
                    <a:pt x="52705" y="2012315"/>
                  </a:cubicBezTo>
                  <a:cubicBezTo>
                    <a:pt x="52705" y="1987550"/>
                    <a:pt x="52705" y="1959483"/>
                    <a:pt x="52705" y="1935226"/>
                  </a:cubicBezTo>
                  <a:cubicBezTo>
                    <a:pt x="146431" y="1929384"/>
                    <a:pt x="240665" y="1926717"/>
                    <a:pt x="331089" y="1920875"/>
                  </a:cubicBezTo>
                  <a:cubicBezTo>
                    <a:pt x="331089" y="1940560"/>
                    <a:pt x="331089" y="1962531"/>
                    <a:pt x="331089" y="1984629"/>
                  </a:cubicBezTo>
                  <a:close/>
                  <a:moveTo>
                    <a:pt x="331089" y="1799209"/>
                  </a:moveTo>
                  <a:cubicBezTo>
                    <a:pt x="240538" y="1804543"/>
                    <a:pt x="146431" y="1810385"/>
                    <a:pt x="52705" y="1815719"/>
                  </a:cubicBezTo>
                  <a:cubicBezTo>
                    <a:pt x="52705" y="1790954"/>
                    <a:pt x="52705" y="1765808"/>
                    <a:pt x="52705" y="1741043"/>
                  </a:cubicBezTo>
                  <a:cubicBezTo>
                    <a:pt x="146431" y="1738630"/>
                    <a:pt x="240665" y="1738630"/>
                    <a:pt x="331089" y="1735709"/>
                  </a:cubicBezTo>
                  <a:cubicBezTo>
                    <a:pt x="331089" y="1757553"/>
                    <a:pt x="331089" y="1780286"/>
                    <a:pt x="331089" y="1799209"/>
                  </a:cubicBezTo>
                  <a:close/>
                  <a:moveTo>
                    <a:pt x="331089" y="1616456"/>
                  </a:moveTo>
                  <a:cubicBezTo>
                    <a:pt x="240538" y="1619377"/>
                    <a:pt x="146431" y="1619377"/>
                    <a:pt x="52705" y="1619377"/>
                  </a:cubicBezTo>
                  <a:cubicBezTo>
                    <a:pt x="52705" y="1594358"/>
                    <a:pt x="52705" y="1569466"/>
                    <a:pt x="52705" y="1544447"/>
                  </a:cubicBezTo>
                  <a:cubicBezTo>
                    <a:pt x="146431" y="1547368"/>
                    <a:pt x="240665" y="1550289"/>
                    <a:pt x="331089" y="1552702"/>
                  </a:cubicBezTo>
                  <a:cubicBezTo>
                    <a:pt x="331089" y="1572387"/>
                    <a:pt x="331089" y="1594358"/>
                    <a:pt x="331089" y="1616456"/>
                  </a:cubicBezTo>
                  <a:close/>
                  <a:moveTo>
                    <a:pt x="331089" y="1433957"/>
                  </a:moveTo>
                  <a:cubicBezTo>
                    <a:pt x="240538" y="1431036"/>
                    <a:pt x="146431" y="1428115"/>
                    <a:pt x="52705" y="1425702"/>
                  </a:cubicBezTo>
                  <a:cubicBezTo>
                    <a:pt x="52705" y="1400683"/>
                    <a:pt x="52705" y="1372870"/>
                    <a:pt x="52705" y="1347851"/>
                  </a:cubicBezTo>
                  <a:cubicBezTo>
                    <a:pt x="146431" y="1356360"/>
                    <a:pt x="240665" y="1362202"/>
                    <a:pt x="331089" y="1367536"/>
                  </a:cubicBezTo>
                  <a:cubicBezTo>
                    <a:pt x="331089" y="1389380"/>
                    <a:pt x="331089" y="1411605"/>
                    <a:pt x="331089" y="1433957"/>
                  </a:cubicBezTo>
                  <a:close/>
                  <a:moveTo>
                    <a:pt x="331089" y="1248283"/>
                  </a:moveTo>
                  <a:cubicBezTo>
                    <a:pt x="240538" y="1242695"/>
                    <a:pt x="146431" y="1237361"/>
                    <a:pt x="52705" y="1229106"/>
                  </a:cubicBezTo>
                  <a:cubicBezTo>
                    <a:pt x="52705" y="1204341"/>
                    <a:pt x="52705" y="1179195"/>
                    <a:pt x="52705" y="1154430"/>
                  </a:cubicBezTo>
                  <a:cubicBezTo>
                    <a:pt x="146431" y="1162685"/>
                    <a:pt x="240665" y="1173861"/>
                    <a:pt x="331089" y="1182116"/>
                  </a:cubicBezTo>
                  <a:cubicBezTo>
                    <a:pt x="331089" y="1204214"/>
                    <a:pt x="331089" y="1226185"/>
                    <a:pt x="331089" y="1248283"/>
                  </a:cubicBezTo>
                  <a:close/>
                  <a:moveTo>
                    <a:pt x="331089" y="1065784"/>
                  </a:moveTo>
                  <a:cubicBezTo>
                    <a:pt x="240538" y="1054608"/>
                    <a:pt x="146431" y="1043432"/>
                    <a:pt x="52705" y="1032383"/>
                  </a:cubicBezTo>
                  <a:cubicBezTo>
                    <a:pt x="52705" y="1007618"/>
                    <a:pt x="52705" y="982472"/>
                    <a:pt x="52705" y="957707"/>
                  </a:cubicBezTo>
                  <a:cubicBezTo>
                    <a:pt x="146431" y="971296"/>
                    <a:pt x="240665" y="985393"/>
                    <a:pt x="331089" y="999363"/>
                  </a:cubicBezTo>
                  <a:cubicBezTo>
                    <a:pt x="331089" y="1021207"/>
                    <a:pt x="331089" y="1043432"/>
                    <a:pt x="331089" y="1065784"/>
                  </a:cubicBezTo>
                  <a:close/>
                  <a:moveTo>
                    <a:pt x="331089" y="882777"/>
                  </a:moveTo>
                  <a:cubicBezTo>
                    <a:pt x="240538" y="866267"/>
                    <a:pt x="146431" y="852678"/>
                    <a:pt x="52705" y="838708"/>
                  </a:cubicBezTo>
                  <a:cubicBezTo>
                    <a:pt x="52705" y="813308"/>
                    <a:pt x="52705" y="786130"/>
                    <a:pt x="52705" y="761111"/>
                  </a:cubicBezTo>
                  <a:cubicBezTo>
                    <a:pt x="146431" y="780542"/>
                    <a:pt x="240665" y="797433"/>
                    <a:pt x="331089" y="813435"/>
                  </a:cubicBezTo>
                  <a:cubicBezTo>
                    <a:pt x="331089" y="835787"/>
                    <a:pt x="331089" y="860933"/>
                    <a:pt x="331089" y="882777"/>
                  </a:cubicBezTo>
                  <a:close/>
                  <a:moveTo>
                    <a:pt x="331089" y="697611"/>
                  </a:moveTo>
                  <a:cubicBezTo>
                    <a:pt x="240538" y="680847"/>
                    <a:pt x="146431" y="661289"/>
                    <a:pt x="52705" y="642366"/>
                  </a:cubicBezTo>
                  <a:cubicBezTo>
                    <a:pt x="52705" y="617347"/>
                    <a:pt x="52705" y="592455"/>
                    <a:pt x="52705" y="567436"/>
                  </a:cubicBezTo>
                  <a:cubicBezTo>
                    <a:pt x="146431" y="586613"/>
                    <a:pt x="240665" y="609092"/>
                    <a:pt x="331089" y="631190"/>
                  </a:cubicBezTo>
                  <a:cubicBezTo>
                    <a:pt x="331089" y="653034"/>
                    <a:pt x="331089" y="675259"/>
                    <a:pt x="331089" y="697611"/>
                  </a:cubicBezTo>
                  <a:close/>
                  <a:moveTo>
                    <a:pt x="331089" y="514604"/>
                  </a:moveTo>
                  <a:cubicBezTo>
                    <a:pt x="240538" y="492760"/>
                    <a:pt x="146431" y="470281"/>
                    <a:pt x="52705" y="445770"/>
                  </a:cubicBezTo>
                  <a:cubicBezTo>
                    <a:pt x="52705" y="420751"/>
                    <a:pt x="52705" y="395859"/>
                    <a:pt x="52705" y="371094"/>
                  </a:cubicBezTo>
                  <a:cubicBezTo>
                    <a:pt x="146431" y="395859"/>
                    <a:pt x="240665" y="420751"/>
                    <a:pt x="331089" y="445770"/>
                  </a:cubicBezTo>
                  <a:cubicBezTo>
                    <a:pt x="331089" y="467614"/>
                    <a:pt x="331089" y="492760"/>
                    <a:pt x="331089" y="514604"/>
                  </a:cubicBezTo>
                  <a:close/>
                  <a:moveTo>
                    <a:pt x="331089" y="331851"/>
                  </a:moveTo>
                  <a:cubicBezTo>
                    <a:pt x="52705" y="251841"/>
                    <a:pt x="52705" y="251841"/>
                    <a:pt x="52705" y="251841"/>
                  </a:cubicBezTo>
                  <a:cubicBezTo>
                    <a:pt x="52705" y="174752"/>
                    <a:pt x="52705" y="174752"/>
                    <a:pt x="52705" y="174752"/>
                  </a:cubicBezTo>
                  <a:cubicBezTo>
                    <a:pt x="331089" y="260096"/>
                    <a:pt x="331089" y="260096"/>
                    <a:pt x="331089" y="260096"/>
                  </a:cubicBezTo>
                  <a:lnTo>
                    <a:pt x="331089" y="332105"/>
                  </a:lnTo>
                  <a:close/>
                </a:path>
              </a:pathLst>
            </a:custGeom>
            <a:solidFill>
              <a:srgbClr val="0070C0"/>
            </a:solidFill>
          </p:spPr>
        </p:sp>
      </p:grpSp>
      <p:grpSp>
        <p:nvGrpSpPr>
          <p:cNvPr id="32" name="Group 32"/>
          <p:cNvGrpSpPr/>
          <p:nvPr/>
        </p:nvGrpSpPr>
        <p:grpSpPr>
          <a:xfrm>
            <a:off x="10728720" y="6083100"/>
            <a:ext cx="548640" cy="2195640"/>
            <a:chOff x="0" y="0"/>
            <a:chExt cx="731520" cy="2927520"/>
          </a:xfrm>
        </p:grpSpPr>
        <p:sp>
          <p:nvSpPr>
            <p:cNvPr id="33" name="Freeform 33"/>
            <p:cNvSpPr/>
            <p:nvPr/>
          </p:nvSpPr>
          <p:spPr>
            <a:xfrm>
              <a:off x="0" y="0"/>
              <a:ext cx="731520" cy="2927477"/>
            </a:xfrm>
            <a:custGeom>
              <a:avLst/>
              <a:gdLst/>
              <a:ahLst/>
              <a:cxnLst/>
              <a:rect l="l" t="t" r="r" b="b"/>
              <a:pathLst>
                <a:path w="731520" h="2927477">
                  <a:moveTo>
                    <a:pt x="0" y="2817114"/>
                  </a:moveTo>
                  <a:cubicBezTo>
                    <a:pt x="731520" y="2927477"/>
                    <a:pt x="731520" y="2927477"/>
                    <a:pt x="731520" y="2927477"/>
                  </a:cubicBezTo>
                  <a:cubicBezTo>
                    <a:pt x="731520" y="0"/>
                    <a:pt x="731520" y="0"/>
                    <a:pt x="731520" y="0"/>
                  </a:cubicBezTo>
                  <a:cubicBezTo>
                    <a:pt x="0" y="251968"/>
                    <a:pt x="0" y="251968"/>
                    <a:pt x="0" y="251968"/>
                  </a:cubicBezTo>
                  <a:lnTo>
                    <a:pt x="0" y="2817114"/>
                  </a:lnTo>
                  <a:close/>
                  <a:moveTo>
                    <a:pt x="604393" y="2783840"/>
                  </a:moveTo>
                  <a:cubicBezTo>
                    <a:pt x="483108" y="2767330"/>
                    <a:pt x="483108" y="2767330"/>
                    <a:pt x="483108" y="2767330"/>
                  </a:cubicBezTo>
                  <a:cubicBezTo>
                    <a:pt x="483108" y="2684145"/>
                    <a:pt x="483108" y="2684145"/>
                    <a:pt x="483108" y="2684145"/>
                  </a:cubicBezTo>
                  <a:cubicBezTo>
                    <a:pt x="604393" y="2695321"/>
                    <a:pt x="604393" y="2695321"/>
                    <a:pt x="604393" y="2695321"/>
                  </a:cubicBezTo>
                  <a:lnTo>
                    <a:pt x="604393" y="2783840"/>
                  </a:lnTo>
                  <a:close/>
                  <a:moveTo>
                    <a:pt x="604393" y="2634234"/>
                  </a:moveTo>
                  <a:cubicBezTo>
                    <a:pt x="565785" y="2631821"/>
                    <a:pt x="524383" y="2625979"/>
                    <a:pt x="483108" y="2620645"/>
                  </a:cubicBezTo>
                  <a:cubicBezTo>
                    <a:pt x="483108" y="2592705"/>
                    <a:pt x="483108" y="2565400"/>
                    <a:pt x="483108" y="2540381"/>
                  </a:cubicBezTo>
                  <a:cubicBezTo>
                    <a:pt x="524383" y="2540381"/>
                    <a:pt x="565785" y="2543048"/>
                    <a:pt x="604393" y="2545969"/>
                  </a:cubicBezTo>
                  <a:cubicBezTo>
                    <a:pt x="604393" y="2576068"/>
                    <a:pt x="604393" y="2607056"/>
                    <a:pt x="604393" y="2634234"/>
                  </a:cubicBezTo>
                  <a:close/>
                  <a:moveTo>
                    <a:pt x="604393" y="2487549"/>
                  </a:moveTo>
                  <a:cubicBezTo>
                    <a:pt x="565785" y="2482215"/>
                    <a:pt x="524383" y="2479294"/>
                    <a:pt x="483108" y="2476373"/>
                  </a:cubicBezTo>
                  <a:cubicBezTo>
                    <a:pt x="483108" y="2449195"/>
                    <a:pt x="483108" y="2421128"/>
                    <a:pt x="483108" y="2393950"/>
                  </a:cubicBezTo>
                  <a:cubicBezTo>
                    <a:pt x="524383" y="2396363"/>
                    <a:pt x="565785" y="2396363"/>
                    <a:pt x="604393" y="2399284"/>
                  </a:cubicBezTo>
                  <a:cubicBezTo>
                    <a:pt x="604393" y="2429383"/>
                    <a:pt x="604393" y="2457450"/>
                    <a:pt x="604393" y="2487549"/>
                  </a:cubicBezTo>
                  <a:close/>
                  <a:moveTo>
                    <a:pt x="604393" y="2338197"/>
                  </a:moveTo>
                  <a:cubicBezTo>
                    <a:pt x="565785" y="2335530"/>
                    <a:pt x="524383" y="2332609"/>
                    <a:pt x="483108" y="2329688"/>
                  </a:cubicBezTo>
                  <a:cubicBezTo>
                    <a:pt x="483108" y="2302510"/>
                    <a:pt x="483108" y="2277364"/>
                    <a:pt x="483108" y="2249678"/>
                  </a:cubicBezTo>
                  <a:cubicBezTo>
                    <a:pt x="524383" y="2249678"/>
                    <a:pt x="565785" y="2249678"/>
                    <a:pt x="604393" y="2249678"/>
                  </a:cubicBezTo>
                  <a:cubicBezTo>
                    <a:pt x="604393" y="2279777"/>
                    <a:pt x="604393" y="2310765"/>
                    <a:pt x="604393" y="2338197"/>
                  </a:cubicBezTo>
                  <a:close/>
                  <a:moveTo>
                    <a:pt x="604393" y="2191512"/>
                  </a:moveTo>
                  <a:cubicBezTo>
                    <a:pt x="565785" y="2189099"/>
                    <a:pt x="524383" y="2186178"/>
                    <a:pt x="483108" y="2186178"/>
                  </a:cubicBezTo>
                  <a:cubicBezTo>
                    <a:pt x="483108" y="2158238"/>
                    <a:pt x="483108" y="2130933"/>
                    <a:pt x="483108" y="2102993"/>
                  </a:cubicBezTo>
                  <a:cubicBezTo>
                    <a:pt x="524383" y="2102993"/>
                    <a:pt x="565785" y="2102993"/>
                    <a:pt x="604393" y="2102993"/>
                  </a:cubicBezTo>
                  <a:cubicBezTo>
                    <a:pt x="604393" y="2133346"/>
                    <a:pt x="604393" y="2161159"/>
                    <a:pt x="604393" y="2191512"/>
                  </a:cubicBezTo>
                  <a:close/>
                  <a:moveTo>
                    <a:pt x="604393" y="2042414"/>
                  </a:moveTo>
                  <a:cubicBezTo>
                    <a:pt x="565785" y="2042414"/>
                    <a:pt x="524383" y="2042414"/>
                    <a:pt x="483108" y="2039493"/>
                  </a:cubicBezTo>
                  <a:cubicBezTo>
                    <a:pt x="483108" y="2014474"/>
                    <a:pt x="483108" y="1986661"/>
                    <a:pt x="483108" y="1959229"/>
                  </a:cubicBezTo>
                  <a:cubicBezTo>
                    <a:pt x="524383" y="1956308"/>
                    <a:pt x="565785" y="1956308"/>
                    <a:pt x="604393" y="1953387"/>
                  </a:cubicBezTo>
                  <a:cubicBezTo>
                    <a:pt x="604393" y="1984375"/>
                    <a:pt x="604393" y="2014474"/>
                    <a:pt x="604393" y="2042414"/>
                  </a:cubicBezTo>
                  <a:close/>
                  <a:moveTo>
                    <a:pt x="604393" y="1895729"/>
                  </a:moveTo>
                  <a:cubicBezTo>
                    <a:pt x="565785" y="1895729"/>
                    <a:pt x="524383" y="1895729"/>
                    <a:pt x="483108" y="1895729"/>
                  </a:cubicBezTo>
                  <a:cubicBezTo>
                    <a:pt x="483108" y="1867789"/>
                    <a:pt x="483108" y="1839976"/>
                    <a:pt x="483108" y="1812544"/>
                  </a:cubicBezTo>
                  <a:cubicBezTo>
                    <a:pt x="524383" y="1812544"/>
                    <a:pt x="565785" y="1809623"/>
                    <a:pt x="604393" y="1806702"/>
                  </a:cubicBezTo>
                  <a:cubicBezTo>
                    <a:pt x="604393" y="1837690"/>
                    <a:pt x="604393" y="1864868"/>
                    <a:pt x="604393" y="1895729"/>
                  </a:cubicBezTo>
                  <a:close/>
                  <a:moveTo>
                    <a:pt x="604393" y="1746123"/>
                  </a:moveTo>
                  <a:cubicBezTo>
                    <a:pt x="565785" y="1748536"/>
                    <a:pt x="524383" y="1748536"/>
                    <a:pt x="483108" y="1751457"/>
                  </a:cubicBezTo>
                  <a:cubicBezTo>
                    <a:pt x="483108" y="1724279"/>
                    <a:pt x="483108" y="1696212"/>
                    <a:pt x="483108" y="1668526"/>
                  </a:cubicBezTo>
                  <a:cubicBezTo>
                    <a:pt x="524383" y="1666113"/>
                    <a:pt x="565785" y="1663192"/>
                    <a:pt x="604393" y="1657604"/>
                  </a:cubicBezTo>
                  <a:cubicBezTo>
                    <a:pt x="604393" y="1687957"/>
                    <a:pt x="604393" y="1718437"/>
                    <a:pt x="604393" y="1746123"/>
                  </a:cubicBezTo>
                  <a:close/>
                  <a:moveTo>
                    <a:pt x="604393" y="1599438"/>
                  </a:moveTo>
                  <a:cubicBezTo>
                    <a:pt x="565785" y="1601851"/>
                    <a:pt x="524383" y="1601851"/>
                    <a:pt x="483108" y="1604772"/>
                  </a:cubicBezTo>
                  <a:cubicBezTo>
                    <a:pt x="483108" y="1577594"/>
                    <a:pt x="483108" y="1549527"/>
                    <a:pt x="483108" y="1524762"/>
                  </a:cubicBezTo>
                  <a:cubicBezTo>
                    <a:pt x="524383" y="1519428"/>
                    <a:pt x="565785" y="1513586"/>
                    <a:pt x="604393" y="1511173"/>
                  </a:cubicBezTo>
                  <a:cubicBezTo>
                    <a:pt x="604393" y="1541272"/>
                    <a:pt x="604393" y="1568831"/>
                    <a:pt x="604393" y="1599438"/>
                  </a:cubicBezTo>
                  <a:close/>
                  <a:moveTo>
                    <a:pt x="604393" y="1449832"/>
                  </a:moveTo>
                  <a:cubicBezTo>
                    <a:pt x="565785" y="1452753"/>
                    <a:pt x="524383" y="1458341"/>
                    <a:pt x="483108" y="1461262"/>
                  </a:cubicBezTo>
                  <a:cubicBezTo>
                    <a:pt x="483108" y="1433322"/>
                    <a:pt x="483108" y="1405509"/>
                    <a:pt x="483108" y="1378077"/>
                  </a:cubicBezTo>
                  <a:cubicBezTo>
                    <a:pt x="524383" y="1372235"/>
                    <a:pt x="565785" y="1366901"/>
                    <a:pt x="604393" y="1361567"/>
                  </a:cubicBezTo>
                  <a:cubicBezTo>
                    <a:pt x="604393" y="1391666"/>
                    <a:pt x="604393" y="1422146"/>
                    <a:pt x="604393" y="1449832"/>
                  </a:cubicBezTo>
                  <a:close/>
                  <a:moveTo>
                    <a:pt x="604393" y="1303401"/>
                  </a:moveTo>
                  <a:cubicBezTo>
                    <a:pt x="565785" y="1306322"/>
                    <a:pt x="524383" y="1311656"/>
                    <a:pt x="483108" y="1314577"/>
                  </a:cubicBezTo>
                  <a:cubicBezTo>
                    <a:pt x="483108" y="1286637"/>
                    <a:pt x="483108" y="1261745"/>
                    <a:pt x="483108" y="1233805"/>
                  </a:cubicBezTo>
                  <a:cubicBezTo>
                    <a:pt x="524383" y="1225550"/>
                    <a:pt x="565785" y="1220216"/>
                    <a:pt x="604393" y="1214882"/>
                  </a:cubicBezTo>
                  <a:cubicBezTo>
                    <a:pt x="604393" y="1245235"/>
                    <a:pt x="604393" y="1273048"/>
                    <a:pt x="604393" y="1303401"/>
                  </a:cubicBezTo>
                  <a:close/>
                  <a:moveTo>
                    <a:pt x="483108" y="1023747"/>
                  </a:moveTo>
                  <a:cubicBezTo>
                    <a:pt x="483108" y="998982"/>
                    <a:pt x="483108" y="971423"/>
                    <a:pt x="483108" y="943737"/>
                  </a:cubicBezTo>
                  <a:cubicBezTo>
                    <a:pt x="524383" y="935482"/>
                    <a:pt x="565785" y="926973"/>
                    <a:pt x="604393" y="918718"/>
                  </a:cubicBezTo>
                  <a:cubicBezTo>
                    <a:pt x="604393" y="949071"/>
                    <a:pt x="604393" y="976884"/>
                    <a:pt x="604393" y="1007237"/>
                  </a:cubicBezTo>
                  <a:cubicBezTo>
                    <a:pt x="565785" y="1013079"/>
                    <a:pt x="524383" y="1018413"/>
                    <a:pt x="483108" y="1023747"/>
                  </a:cubicBezTo>
                  <a:close/>
                  <a:moveTo>
                    <a:pt x="604393" y="1153922"/>
                  </a:moveTo>
                  <a:cubicBezTo>
                    <a:pt x="565785" y="1159764"/>
                    <a:pt x="524383" y="1165098"/>
                    <a:pt x="483108" y="1170432"/>
                  </a:cubicBezTo>
                  <a:cubicBezTo>
                    <a:pt x="483108" y="1143000"/>
                    <a:pt x="483108" y="1115187"/>
                    <a:pt x="483108" y="1087501"/>
                  </a:cubicBezTo>
                  <a:cubicBezTo>
                    <a:pt x="524383" y="1081913"/>
                    <a:pt x="565785" y="1073658"/>
                    <a:pt x="604393" y="1065403"/>
                  </a:cubicBezTo>
                  <a:cubicBezTo>
                    <a:pt x="604393" y="1095756"/>
                    <a:pt x="604393" y="1126490"/>
                    <a:pt x="604393" y="1153922"/>
                  </a:cubicBezTo>
                  <a:close/>
                  <a:moveTo>
                    <a:pt x="604393" y="857631"/>
                  </a:moveTo>
                  <a:cubicBezTo>
                    <a:pt x="565785" y="866394"/>
                    <a:pt x="524383" y="871728"/>
                    <a:pt x="483108" y="879983"/>
                  </a:cubicBezTo>
                  <a:cubicBezTo>
                    <a:pt x="483108" y="852297"/>
                    <a:pt x="483108" y="824738"/>
                    <a:pt x="483108" y="797052"/>
                  </a:cubicBezTo>
                  <a:cubicBezTo>
                    <a:pt x="524383" y="788797"/>
                    <a:pt x="565785" y="780542"/>
                    <a:pt x="604393" y="772033"/>
                  </a:cubicBezTo>
                  <a:cubicBezTo>
                    <a:pt x="604393" y="799973"/>
                    <a:pt x="604393" y="830199"/>
                    <a:pt x="604393" y="857631"/>
                  </a:cubicBezTo>
                  <a:close/>
                  <a:moveTo>
                    <a:pt x="604393" y="710946"/>
                  </a:moveTo>
                  <a:cubicBezTo>
                    <a:pt x="565785" y="719201"/>
                    <a:pt x="524383" y="727710"/>
                    <a:pt x="483108" y="735965"/>
                  </a:cubicBezTo>
                  <a:cubicBezTo>
                    <a:pt x="483108" y="708533"/>
                    <a:pt x="483108" y="680720"/>
                    <a:pt x="483108" y="652780"/>
                  </a:cubicBezTo>
                  <a:cubicBezTo>
                    <a:pt x="524383" y="642112"/>
                    <a:pt x="565785" y="633857"/>
                    <a:pt x="604393" y="622681"/>
                  </a:cubicBezTo>
                  <a:cubicBezTo>
                    <a:pt x="604393" y="652780"/>
                    <a:pt x="604393" y="680847"/>
                    <a:pt x="604393" y="710946"/>
                  </a:cubicBezTo>
                  <a:close/>
                  <a:moveTo>
                    <a:pt x="604393" y="561848"/>
                  </a:moveTo>
                  <a:cubicBezTo>
                    <a:pt x="565785" y="572770"/>
                    <a:pt x="524383" y="581025"/>
                    <a:pt x="483108" y="589280"/>
                  </a:cubicBezTo>
                  <a:cubicBezTo>
                    <a:pt x="483108" y="561848"/>
                    <a:pt x="483108" y="534035"/>
                    <a:pt x="483108" y="509016"/>
                  </a:cubicBezTo>
                  <a:cubicBezTo>
                    <a:pt x="524383" y="497840"/>
                    <a:pt x="565785" y="487172"/>
                    <a:pt x="604393" y="475996"/>
                  </a:cubicBezTo>
                  <a:cubicBezTo>
                    <a:pt x="604393" y="503682"/>
                    <a:pt x="604393" y="534162"/>
                    <a:pt x="604393" y="561848"/>
                  </a:cubicBezTo>
                  <a:close/>
                  <a:moveTo>
                    <a:pt x="604393" y="415163"/>
                  </a:moveTo>
                  <a:cubicBezTo>
                    <a:pt x="565785" y="423672"/>
                    <a:pt x="524383" y="434340"/>
                    <a:pt x="483108" y="445516"/>
                  </a:cubicBezTo>
                  <a:cubicBezTo>
                    <a:pt x="483108" y="417830"/>
                    <a:pt x="483108" y="390271"/>
                    <a:pt x="483108" y="362585"/>
                  </a:cubicBezTo>
                  <a:cubicBezTo>
                    <a:pt x="524383" y="351155"/>
                    <a:pt x="565785" y="337566"/>
                    <a:pt x="604393" y="326263"/>
                  </a:cubicBezTo>
                  <a:cubicBezTo>
                    <a:pt x="604393" y="356870"/>
                    <a:pt x="604393" y="384429"/>
                    <a:pt x="604393" y="415036"/>
                  </a:cubicBezTo>
                  <a:close/>
                  <a:moveTo>
                    <a:pt x="483108" y="218948"/>
                  </a:moveTo>
                  <a:cubicBezTo>
                    <a:pt x="604393" y="179705"/>
                    <a:pt x="604393" y="179705"/>
                    <a:pt x="604393" y="179705"/>
                  </a:cubicBezTo>
                  <a:cubicBezTo>
                    <a:pt x="604393" y="265811"/>
                    <a:pt x="604393" y="265811"/>
                    <a:pt x="604393" y="265811"/>
                  </a:cubicBezTo>
                  <a:cubicBezTo>
                    <a:pt x="483108" y="298831"/>
                    <a:pt x="483108" y="298831"/>
                    <a:pt x="483108" y="298831"/>
                  </a:cubicBezTo>
                  <a:lnTo>
                    <a:pt x="483108" y="218821"/>
                  </a:lnTo>
                  <a:close/>
                  <a:moveTo>
                    <a:pt x="325628" y="265811"/>
                  </a:moveTo>
                  <a:cubicBezTo>
                    <a:pt x="402971" y="240792"/>
                    <a:pt x="402971" y="240792"/>
                    <a:pt x="402971" y="240792"/>
                  </a:cubicBezTo>
                  <a:cubicBezTo>
                    <a:pt x="402971" y="321056"/>
                    <a:pt x="402971" y="321056"/>
                    <a:pt x="402971" y="321056"/>
                  </a:cubicBezTo>
                  <a:cubicBezTo>
                    <a:pt x="325628" y="340487"/>
                    <a:pt x="325628" y="340487"/>
                    <a:pt x="325628" y="340487"/>
                  </a:cubicBezTo>
                  <a:lnTo>
                    <a:pt x="325628" y="265811"/>
                  </a:lnTo>
                  <a:close/>
                  <a:moveTo>
                    <a:pt x="325628" y="406908"/>
                  </a:moveTo>
                  <a:cubicBezTo>
                    <a:pt x="350393" y="401066"/>
                    <a:pt x="375412" y="392811"/>
                    <a:pt x="402971" y="384556"/>
                  </a:cubicBezTo>
                  <a:cubicBezTo>
                    <a:pt x="402971" y="412242"/>
                    <a:pt x="402971" y="437388"/>
                    <a:pt x="402971" y="464820"/>
                  </a:cubicBezTo>
                  <a:cubicBezTo>
                    <a:pt x="375285" y="470662"/>
                    <a:pt x="350266" y="475996"/>
                    <a:pt x="325628" y="484251"/>
                  </a:cubicBezTo>
                  <a:cubicBezTo>
                    <a:pt x="325628" y="456819"/>
                    <a:pt x="325628" y="431927"/>
                    <a:pt x="325628" y="406908"/>
                  </a:cubicBezTo>
                  <a:close/>
                  <a:moveTo>
                    <a:pt x="322961" y="547751"/>
                  </a:moveTo>
                  <a:cubicBezTo>
                    <a:pt x="350393" y="542417"/>
                    <a:pt x="375285" y="534162"/>
                    <a:pt x="402971" y="528828"/>
                  </a:cubicBezTo>
                  <a:cubicBezTo>
                    <a:pt x="402971" y="553593"/>
                    <a:pt x="402971" y="581152"/>
                    <a:pt x="402971" y="605917"/>
                  </a:cubicBezTo>
                  <a:cubicBezTo>
                    <a:pt x="375285" y="611759"/>
                    <a:pt x="350266" y="617093"/>
                    <a:pt x="322961" y="625602"/>
                  </a:cubicBezTo>
                  <a:cubicBezTo>
                    <a:pt x="322961" y="600583"/>
                    <a:pt x="322961" y="572770"/>
                    <a:pt x="322961" y="547751"/>
                  </a:cubicBezTo>
                  <a:close/>
                  <a:moveTo>
                    <a:pt x="322961" y="689102"/>
                  </a:moveTo>
                  <a:cubicBezTo>
                    <a:pt x="350393" y="683768"/>
                    <a:pt x="375285" y="678180"/>
                    <a:pt x="402971" y="669671"/>
                  </a:cubicBezTo>
                  <a:cubicBezTo>
                    <a:pt x="402971" y="697357"/>
                    <a:pt x="402971" y="722249"/>
                    <a:pt x="402971" y="750189"/>
                  </a:cubicBezTo>
                  <a:cubicBezTo>
                    <a:pt x="375285" y="755523"/>
                    <a:pt x="350266" y="760857"/>
                    <a:pt x="322961" y="766699"/>
                  </a:cubicBezTo>
                  <a:cubicBezTo>
                    <a:pt x="322961" y="741934"/>
                    <a:pt x="322961" y="716788"/>
                    <a:pt x="322961" y="689102"/>
                  </a:cubicBezTo>
                  <a:close/>
                  <a:moveTo>
                    <a:pt x="322961" y="830199"/>
                  </a:moveTo>
                  <a:cubicBezTo>
                    <a:pt x="350393" y="824865"/>
                    <a:pt x="375285" y="819023"/>
                    <a:pt x="400050" y="813689"/>
                  </a:cubicBezTo>
                  <a:cubicBezTo>
                    <a:pt x="400050" y="841121"/>
                    <a:pt x="400050" y="866521"/>
                    <a:pt x="400050" y="893953"/>
                  </a:cubicBezTo>
                  <a:cubicBezTo>
                    <a:pt x="375285" y="896874"/>
                    <a:pt x="350266" y="902208"/>
                    <a:pt x="322961" y="907542"/>
                  </a:cubicBezTo>
                  <a:cubicBezTo>
                    <a:pt x="322961" y="882777"/>
                    <a:pt x="322961" y="857631"/>
                    <a:pt x="322961" y="830199"/>
                  </a:cubicBezTo>
                  <a:close/>
                  <a:moveTo>
                    <a:pt x="322961" y="973963"/>
                  </a:moveTo>
                  <a:cubicBezTo>
                    <a:pt x="350393" y="968629"/>
                    <a:pt x="375285" y="963295"/>
                    <a:pt x="400050" y="957453"/>
                  </a:cubicBezTo>
                  <a:cubicBezTo>
                    <a:pt x="400050" y="982218"/>
                    <a:pt x="400050" y="1010285"/>
                    <a:pt x="400050" y="1035050"/>
                  </a:cubicBezTo>
                  <a:cubicBezTo>
                    <a:pt x="375285" y="1040638"/>
                    <a:pt x="350266" y="1043559"/>
                    <a:pt x="322961" y="1048893"/>
                  </a:cubicBezTo>
                  <a:cubicBezTo>
                    <a:pt x="322961" y="1023874"/>
                    <a:pt x="322961" y="998982"/>
                    <a:pt x="322961" y="973963"/>
                  </a:cubicBezTo>
                  <a:close/>
                  <a:moveTo>
                    <a:pt x="322961" y="1115314"/>
                  </a:moveTo>
                  <a:cubicBezTo>
                    <a:pt x="347980" y="1109980"/>
                    <a:pt x="375285" y="1104138"/>
                    <a:pt x="400050" y="1101725"/>
                  </a:cubicBezTo>
                  <a:cubicBezTo>
                    <a:pt x="400050" y="1126490"/>
                    <a:pt x="400050" y="1154049"/>
                    <a:pt x="400050" y="1178814"/>
                  </a:cubicBezTo>
                  <a:cubicBezTo>
                    <a:pt x="375285" y="1181735"/>
                    <a:pt x="347980" y="1184148"/>
                    <a:pt x="322961" y="1189990"/>
                  </a:cubicBezTo>
                  <a:cubicBezTo>
                    <a:pt x="322961" y="1165225"/>
                    <a:pt x="322961" y="1140079"/>
                    <a:pt x="322961" y="1115314"/>
                  </a:cubicBezTo>
                  <a:close/>
                  <a:moveTo>
                    <a:pt x="322961" y="1256665"/>
                  </a:moveTo>
                  <a:cubicBezTo>
                    <a:pt x="347980" y="1250823"/>
                    <a:pt x="375285" y="1248410"/>
                    <a:pt x="400050" y="1242568"/>
                  </a:cubicBezTo>
                  <a:cubicBezTo>
                    <a:pt x="400050" y="1270254"/>
                    <a:pt x="400050" y="1295146"/>
                    <a:pt x="400050" y="1323086"/>
                  </a:cubicBezTo>
                  <a:cubicBezTo>
                    <a:pt x="375285" y="1325499"/>
                    <a:pt x="347980" y="1328420"/>
                    <a:pt x="322961" y="1331341"/>
                  </a:cubicBezTo>
                  <a:cubicBezTo>
                    <a:pt x="322961" y="1306576"/>
                    <a:pt x="322961" y="1281430"/>
                    <a:pt x="322961" y="1256665"/>
                  </a:cubicBezTo>
                  <a:close/>
                  <a:moveTo>
                    <a:pt x="322961" y="1397762"/>
                  </a:moveTo>
                  <a:cubicBezTo>
                    <a:pt x="347980" y="1391920"/>
                    <a:pt x="375285" y="1389507"/>
                    <a:pt x="400050" y="1386586"/>
                  </a:cubicBezTo>
                  <a:cubicBezTo>
                    <a:pt x="400050" y="1411605"/>
                    <a:pt x="400050" y="1438910"/>
                    <a:pt x="400050" y="1463929"/>
                  </a:cubicBezTo>
                  <a:cubicBezTo>
                    <a:pt x="375285" y="1466850"/>
                    <a:pt x="347980" y="1469771"/>
                    <a:pt x="322961" y="1472184"/>
                  </a:cubicBezTo>
                  <a:cubicBezTo>
                    <a:pt x="322961" y="1447165"/>
                    <a:pt x="322961" y="1422273"/>
                    <a:pt x="322961" y="1397762"/>
                  </a:cubicBezTo>
                  <a:close/>
                  <a:moveTo>
                    <a:pt x="322961" y="1538605"/>
                  </a:moveTo>
                  <a:cubicBezTo>
                    <a:pt x="347980" y="1536192"/>
                    <a:pt x="375285" y="1533271"/>
                    <a:pt x="400050" y="1530350"/>
                  </a:cubicBezTo>
                  <a:cubicBezTo>
                    <a:pt x="400050" y="1555115"/>
                    <a:pt x="400050" y="1583182"/>
                    <a:pt x="400050" y="1607947"/>
                  </a:cubicBezTo>
                  <a:cubicBezTo>
                    <a:pt x="375285" y="1610614"/>
                    <a:pt x="347980" y="1610614"/>
                    <a:pt x="322961" y="1613535"/>
                  </a:cubicBezTo>
                  <a:cubicBezTo>
                    <a:pt x="322961" y="1588516"/>
                    <a:pt x="322961" y="1563624"/>
                    <a:pt x="322961" y="1538605"/>
                  </a:cubicBezTo>
                  <a:close/>
                  <a:moveTo>
                    <a:pt x="322961" y="1679956"/>
                  </a:moveTo>
                  <a:cubicBezTo>
                    <a:pt x="347980" y="1677035"/>
                    <a:pt x="375285" y="1674622"/>
                    <a:pt x="400050" y="1671701"/>
                  </a:cubicBezTo>
                  <a:cubicBezTo>
                    <a:pt x="400050" y="1699387"/>
                    <a:pt x="400050" y="1724533"/>
                    <a:pt x="400050" y="1751711"/>
                  </a:cubicBezTo>
                  <a:cubicBezTo>
                    <a:pt x="375285" y="1751711"/>
                    <a:pt x="347980" y="1751711"/>
                    <a:pt x="322961" y="1754632"/>
                  </a:cubicBezTo>
                  <a:cubicBezTo>
                    <a:pt x="322961" y="1729867"/>
                    <a:pt x="322961" y="1704721"/>
                    <a:pt x="322961" y="1679956"/>
                  </a:cubicBezTo>
                  <a:close/>
                  <a:moveTo>
                    <a:pt x="322961" y="1821307"/>
                  </a:moveTo>
                  <a:cubicBezTo>
                    <a:pt x="347980" y="1818386"/>
                    <a:pt x="372745" y="1818386"/>
                    <a:pt x="400050" y="1815465"/>
                  </a:cubicBezTo>
                  <a:cubicBezTo>
                    <a:pt x="400050" y="1843151"/>
                    <a:pt x="400050" y="1868043"/>
                    <a:pt x="400050" y="1895983"/>
                  </a:cubicBezTo>
                  <a:cubicBezTo>
                    <a:pt x="372618" y="1895983"/>
                    <a:pt x="347980" y="1895983"/>
                    <a:pt x="322961" y="1895983"/>
                  </a:cubicBezTo>
                  <a:cubicBezTo>
                    <a:pt x="322961" y="1870964"/>
                    <a:pt x="322961" y="1846072"/>
                    <a:pt x="322961" y="1821307"/>
                  </a:cubicBezTo>
                  <a:close/>
                  <a:moveTo>
                    <a:pt x="322961" y="1962404"/>
                  </a:moveTo>
                  <a:cubicBezTo>
                    <a:pt x="347980" y="1959483"/>
                    <a:pt x="372745" y="1959483"/>
                    <a:pt x="400050" y="1959483"/>
                  </a:cubicBezTo>
                  <a:cubicBezTo>
                    <a:pt x="400050" y="1984502"/>
                    <a:pt x="400050" y="2011807"/>
                    <a:pt x="400050" y="2036826"/>
                  </a:cubicBezTo>
                  <a:cubicBezTo>
                    <a:pt x="372618" y="2036826"/>
                    <a:pt x="347980" y="2036826"/>
                    <a:pt x="322961" y="2036826"/>
                  </a:cubicBezTo>
                  <a:cubicBezTo>
                    <a:pt x="322961" y="2011807"/>
                    <a:pt x="322961" y="1986915"/>
                    <a:pt x="322961" y="1962404"/>
                  </a:cubicBezTo>
                  <a:close/>
                  <a:moveTo>
                    <a:pt x="320040" y="2103247"/>
                  </a:moveTo>
                  <a:cubicBezTo>
                    <a:pt x="347980" y="2103247"/>
                    <a:pt x="372745" y="2103247"/>
                    <a:pt x="400050" y="2100326"/>
                  </a:cubicBezTo>
                  <a:cubicBezTo>
                    <a:pt x="400050" y="2128266"/>
                    <a:pt x="400050" y="2153158"/>
                    <a:pt x="400050" y="2180844"/>
                  </a:cubicBezTo>
                  <a:cubicBezTo>
                    <a:pt x="372618" y="2180844"/>
                    <a:pt x="347980" y="2177923"/>
                    <a:pt x="320040" y="2177923"/>
                  </a:cubicBezTo>
                  <a:cubicBezTo>
                    <a:pt x="320040" y="2153158"/>
                    <a:pt x="320040" y="2128266"/>
                    <a:pt x="320040" y="2103247"/>
                  </a:cubicBezTo>
                  <a:close/>
                  <a:moveTo>
                    <a:pt x="320040" y="2244598"/>
                  </a:moveTo>
                  <a:cubicBezTo>
                    <a:pt x="347980" y="2244598"/>
                    <a:pt x="372745" y="2244598"/>
                    <a:pt x="400050" y="2244598"/>
                  </a:cubicBezTo>
                  <a:cubicBezTo>
                    <a:pt x="400050" y="2272284"/>
                    <a:pt x="400050" y="2297430"/>
                    <a:pt x="400050" y="2324608"/>
                  </a:cubicBezTo>
                  <a:cubicBezTo>
                    <a:pt x="372618" y="2321687"/>
                    <a:pt x="347980" y="2319274"/>
                    <a:pt x="320040" y="2319274"/>
                  </a:cubicBezTo>
                  <a:cubicBezTo>
                    <a:pt x="320040" y="2294509"/>
                    <a:pt x="320040" y="2269363"/>
                    <a:pt x="320040" y="2244598"/>
                  </a:cubicBezTo>
                  <a:close/>
                  <a:moveTo>
                    <a:pt x="320040" y="2385695"/>
                  </a:moveTo>
                  <a:cubicBezTo>
                    <a:pt x="347980" y="2385695"/>
                    <a:pt x="372745" y="2385695"/>
                    <a:pt x="397637" y="2388362"/>
                  </a:cubicBezTo>
                  <a:cubicBezTo>
                    <a:pt x="397637" y="2413127"/>
                    <a:pt x="397637" y="2440940"/>
                    <a:pt x="397637" y="2465959"/>
                  </a:cubicBezTo>
                  <a:cubicBezTo>
                    <a:pt x="372618" y="2465959"/>
                    <a:pt x="347853" y="2463038"/>
                    <a:pt x="320040" y="2460625"/>
                  </a:cubicBezTo>
                  <a:cubicBezTo>
                    <a:pt x="320040" y="2435606"/>
                    <a:pt x="320040" y="2410714"/>
                    <a:pt x="320040" y="2385695"/>
                  </a:cubicBezTo>
                  <a:close/>
                  <a:moveTo>
                    <a:pt x="320040" y="2526538"/>
                  </a:moveTo>
                  <a:cubicBezTo>
                    <a:pt x="347980" y="2526538"/>
                    <a:pt x="372745" y="2529459"/>
                    <a:pt x="397637" y="2532380"/>
                  </a:cubicBezTo>
                  <a:cubicBezTo>
                    <a:pt x="397637" y="2557399"/>
                    <a:pt x="397637" y="2584704"/>
                    <a:pt x="397637" y="2609723"/>
                  </a:cubicBezTo>
                  <a:cubicBezTo>
                    <a:pt x="372618" y="2607310"/>
                    <a:pt x="347853" y="2604389"/>
                    <a:pt x="320040" y="2601468"/>
                  </a:cubicBezTo>
                  <a:cubicBezTo>
                    <a:pt x="320040" y="2576449"/>
                    <a:pt x="320040" y="2551557"/>
                    <a:pt x="320040" y="2526538"/>
                  </a:cubicBezTo>
                  <a:close/>
                  <a:moveTo>
                    <a:pt x="320040" y="2667889"/>
                  </a:moveTo>
                  <a:cubicBezTo>
                    <a:pt x="397637" y="2673223"/>
                    <a:pt x="397637" y="2673223"/>
                    <a:pt x="397637" y="2673223"/>
                  </a:cubicBezTo>
                  <a:cubicBezTo>
                    <a:pt x="397637" y="2753741"/>
                    <a:pt x="397637" y="2753741"/>
                    <a:pt x="397637" y="2753741"/>
                  </a:cubicBezTo>
                  <a:cubicBezTo>
                    <a:pt x="320040" y="2742565"/>
                    <a:pt x="320040" y="2742565"/>
                    <a:pt x="320040" y="2742565"/>
                  </a:cubicBezTo>
                  <a:lnTo>
                    <a:pt x="320040" y="2667889"/>
                  </a:lnTo>
                  <a:close/>
                  <a:moveTo>
                    <a:pt x="256794" y="2734310"/>
                  </a:moveTo>
                  <a:cubicBezTo>
                    <a:pt x="198882" y="2728976"/>
                    <a:pt x="198882" y="2728976"/>
                    <a:pt x="198882" y="2728976"/>
                  </a:cubicBezTo>
                  <a:cubicBezTo>
                    <a:pt x="198882" y="2656713"/>
                    <a:pt x="198882" y="2656713"/>
                    <a:pt x="198882" y="2656713"/>
                  </a:cubicBezTo>
                  <a:cubicBezTo>
                    <a:pt x="256794" y="2662555"/>
                    <a:pt x="256794" y="2662555"/>
                    <a:pt x="256794" y="2662555"/>
                  </a:cubicBezTo>
                  <a:lnTo>
                    <a:pt x="256794" y="2734310"/>
                  </a:lnTo>
                  <a:close/>
                  <a:moveTo>
                    <a:pt x="256794" y="2595880"/>
                  </a:moveTo>
                  <a:cubicBezTo>
                    <a:pt x="237363" y="2592959"/>
                    <a:pt x="218186" y="2590546"/>
                    <a:pt x="198882" y="2590546"/>
                  </a:cubicBezTo>
                  <a:cubicBezTo>
                    <a:pt x="198882" y="2565781"/>
                    <a:pt x="198882" y="2543302"/>
                    <a:pt x="198882" y="2518283"/>
                  </a:cubicBezTo>
                  <a:cubicBezTo>
                    <a:pt x="218313" y="2521204"/>
                    <a:pt x="237490" y="2521204"/>
                    <a:pt x="256794" y="2524125"/>
                  </a:cubicBezTo>
                  <a:cubicBezTo>
                    <a:pt x="256794" y="2546223"/>
                    <a:pt x="256794" y="2571115"/>
                    <a:pt x="256794" y="2595880"/>
                  </a:cubicBezTo>
                  <a:close/>
                  <a:moveTo>
                    <a:pt x="198882" y="2452370"/>
                  </a:moveTo>
                  <a:cubicBezTo>
                    <a:pt x="198882" y="2427351"/>
                    <a:pt x="198882" y="2404872"/>
                    <a:pt x="198882" y="2379853"/>
                  </a:cubicBezTo>
                  <a:cubicBezTo>
                    <a:pt x="218313" y="2382774"/>
                    <a:pt x="237490" y="2382774"/>
                    <a:pt x="256794" y="2382774"/>
                  </a:cubicBezTo>
                  <a:cubicBezTo>
                    <a:pt x="256794" y="2407793"/>
                    <a:pt x="256794" y="2432685"/>
                    <a:pt x="256794" y="2454783"/>
                  </a:cubicBezTo>
                  <a:cubicBezTo>
                    <a:pt x="237363" y="2454783"/>
                    <a:pt x="218186" y="2452370"/>
                    <a:pt x="198882" y="2452370"/>
                  </a:cubicBezTo>
                  <a:close/>
                  <a:moveTo>
                    <a:pt x="256794" y="2316353"/>
                  </a:moveTo>
                  <a:cubicBezTo>
                    <a:pt x="237363" y="2316353"/>
                    <a:pt x="218186" y="2313432"/>
                    <a:pt x="198882" y="2313432"/>
                  </a:cubicBezTo>
                  <a:cubicBezTo>
                    <a:pt x="198882" y="2288667"/>
                    <a:pt x="198882" y="2266442"/>
                    <a:pt x="198882" y="2241677"/>
                  </a:cubicBezTo>
                  <a:cubicBezTo>
                    <a:pt x="218313" y="2244598"/>
                    <a:pt x="237490" y="2244598"/>
                    <a:pt x="256794" y="2244598"/>
                  </a:cubicBezTo>
                  <a:cubicBezTo>
                    <a:pt x="256794" y="2269363"/>
                    <a:pt x="256794" y="2291588"/>
                    <a:pt x="256794" y="2316353"/>
                  </a:cubicBezTo>
                  <a:close/>
                  <a:moveTo>
                    <a:pt x="198882" y="2175002"/>
                  </a:moveTo>
                  <a:cubicBezTo>
                    <a:pt x="198882" y="2150237"/>
                    <a:pt x="198882" y="2128393"/>
                    <a:pt x="198882" y="2103247"/>
                  </a:cubicBezTo>
                  <a:cubicBezTo>
                    <a:pt x="218313" y="2103247"/>
                    <a:pt x="237490" y="2103247"/>
                    <a:pt x="256794" y="2103247"/>
                  </a:cubicBezTo>
                  <a:cubicBezTo>
                    <a:pt x="256794" y="2128266"/>
                    <a:pt x="256794" y="2153158"/>
                    <a:pt x="256794" y="2177923"/>
                  </a:cubicBezTo>
                  <a:cubicBezTo>
                    <a:pt x="237363" y="2175002"/>
                    <a:pt x="218186" y="2175002"/>
                    <a:pt x="198882" y="2175002"/>
                  </a:cubicBezTo>
                  <a:close/>
                  <a:moveTo>
                    <a:pt x="256794" y="2036826"/>
                  </a:moveTo>
                  <a:cubicBezTo>
                    <a:pt x="237363" y="2036826"/>
                    <a:pt x="218186" y="2036826"/>
                    <a:pt x="198882" y="2036826"/>
                  </a:cubicBezTo>
                  <a:cubicBezTo>
                    <a:pt x="198882" y="2011807"/>
                    <a:pt x="198882" y="1989836"/>
                    <a:pt x="198882" y="1964817"/>
                  </a:cubicBezTo>
                  <a:cubicBezTo>
                    <a:pt x="218313" y="1964817"/>
                    <a:pt x="237490" y="1964817"/>
                    <a:pt x="256794" y="1964817"/>
                  </a:cubicBezTo>
                  <a:cubicBezTo>
                    <a:pt x="256794" y="1989836"/>
                    <a:pt x="256794" y="2011807"/>
                    <a:pt x="256794" y="2036826"/>
                  </a:cubicBezTo>
                  <a:close/>
                  <a:moveTo>
                    <a:pt x="198882" y="1898396"/>
                  </a:moveTo>
                  <a:cubicBezTo>
                    <a:pt x="198882" y="1873631"/>
                    <a:pt x="198882" y="1851406"/>
                    <a:pt x="198882" y="1826641"/>
                  </a:cubicBezTo>
                  <a:cubicBezTo>
                    <a:pt x="218313" y="1826641"/>
                    <a:pt x="237490" y="1826641"/>
                    <a:pt x="256794" y="1823720"/>
                  </a:cubicBezTo>
                  <a:cubicBezTo>
                    <a:pt x="256794" y="1848485"/>
                    <a:pt x="256794" y="1873631"/>
                    <a:pt x="256794" y="1898396"/>
                  </a:cubicBezTo>
                  <a:cubicBezTo>
                    <a:pt x="237363" y="1898396"/>
                    <a:pt x="218186" y="1898396"/>
                    <a:pt x="198882" y="1898396"/>
                  </a:cubicBezTo>
                  <a:close/>
                  <a:moveTo>
                    <a:pt x="256794" y="1757045"/>
                  </a:moveTo>
                  <a:cubicBezTo>
                    <a:pt x="237363" y="1757045"/>
                    <a:pt x="218186" y="1759966"/>
                    <a:pt x="198882" y="1759966"/>
                  </a:cubicBezTo>
                  <a:cubicBezTo>
                    <a:pt x="198882" y="1735201"/>
                    <a:pt x="198882" y="1712976"/>
                    <a:pt x="198882" y="1691132"/>
                  </a:cubicBezTo>
                  <a:cubicBezTo>
                    <a:pt x="218313" y="1688211"/>
                    <a:pt x="237490" y="1685290"/>
                    <a:pt x="256794" y="1685290"/>
                  </a:cubicBezTo>
                  <a:cubicBezTo>
                    <a:pt x="256794" y="1710055"/>
                    <a:pt x="256794" y="1732788"/>
                    <a:pt x="256794" y="1757045"/>
                  </a:cubicBezTo>
                  <a:close/>
                  <a:moveTo>
                    <a:pt x="256794" y="1618869"/>
                  </a:moveTo>
                  <a:cubicBezTo>
                    <a:pt x="237363" y="1618869"/>
                    <a:pt x="218186" y="1618869"/>
                    <a:pt x="198882" y="1621790"/>
                  </a:cubicBezTo>
                  <a:cubicBezTo>
                    <a:pt x="198882" y="1596771"/>
                    <a:pt x="198882" y="1574800"/>
                    <a:pt x="198882" y="1552702"/>
                  </a:cubicBezTo>
                  <a:cubicBezTo>
                    <a:pt x="218313" y="1549781"/>
                    <a:pt x="237490" y="1546860"/>
                    <a:pt x="256794" y="1544447"/>
                  </a:cubicBezTo>
                  <a:cubicBezTo>
                    <a:pt x="256794" y="1568958"/>
                    <a:pt x="256794" y="1593723"/>
                    <a:pt x="256794" y="1618869"/>
                  </a:cubicBezTo>
                  <a:close/>
                  <a:moveTo>
                    <a:pt x="256794" y="1478026"/>
                  </a:moveTo>
                  <a:cubicBezTo>
                    <a:pt x="237363" y="1480439"/>
                    <a:pt x="218186" y="1480439"/>
                    <a:pt x="198882" y="1483360"/>
                  </a:cubicBezTo>
                  <a:cubicBezTo>
                    <a:pt x="198882" y="1458595"/>
                    <a:pt x="198882" y="1436370"/>
                    <a:pt x="198882" y="1414018"/>
                  </a:cubicBezTo>
                  <a:cubicBezTo>
                    <a:pt x="218313" y="1411605"/>
                    <a:pt x="237490" y="1408684"/>
                    <a:pt x="256794" y="1405763"/>
                  </a:cubicBezTo>
                  <a:cubicBezTo>
                    <a:pt x="256794" y="1430528"/>
                    <a:pt x="256794" y="1453007"/>
                    <a:pt x="256794" y="1478026"/>
                  </a:cubicBezTo>
                  <a:close/>
                  <a:moveTo>
                    <a:pt x="256794" y="1339596"/>
                  </a:moveTo>
                  <a:cubicBezTo>
                    <a:pt x="237363" y="1339596"/>
                    <a:pt x="218186" y="1342009"/>
                    <a:pt x="198882" y="1344930"/>
                  </a:cubicBezTo>
                  <a:cubicBezTo>
                    <a:pt x="198882" y="1320165"/>
                    <a:pt x="198882" y="1297940"/>
                    <a:pt x="198882" y="1275588"/>
                  </a:cubicBezTo>
                  <a:cubicBezTo>
                    <a:pt x="218313" y="1273175"/>
                    <a:pt x="237490" y="1267333"/>
                    <a:pt x="256794" y="1264920"/>
                  </a:cubicBezTo>
                  <a:cubicBezTo>
                    <a:pt x="256794" y="1289685"/>
                    <a:pt x="256794" y="1314831"/>
                    <a:pt x="256794" y="1339596"/>
                  </a:cubicBezTo>
                  <a:close/>
                  <a:moveTo>
                    <a:pt x="256794" y="1198499"/>
                  </a:moveTo>
                  <a:cubicBezTo>
                    <a:pt x="237363" y="1201420"/>
                    <a:pt x="218186" y="1203833"/>
                    <a:pt x="198882" y="1206754"/>
                  </a:cubicBezTo>
                  <a:cubicBezTo>
                    <a:pt x="198882" y="1181735"/>
                    <a:pt x="198882" y="1159764"/>
                    <a:pt x="198882" y="1137158"/>
                  </a:cubicBezTo>
                  <a:cubicBezTo>
                    <a:pt x="218313" y="1131824"/>
                    <a:pt x="237490" y="1128903"/>
                    <a:pt x="256794" y="1126490"/>
                  </a:cubicBezTo>
                  <a:cubicBezTo>
                    <a:pt x="256794" y="1151509"/>
                    <a:pt x="256794" y="1173480"/>
                    <a:pt x="256794" y="1198499"/>
                  </a:cubicBezTo>
                  <a:close/>
                  <a:moveTo>
                    <a:pt x="256794" y="1060069"/>
                  </a:moveTo>
                  <a:cubicBezTo>
                    <a:pt x="237363" y="1062482"/>
                    <a:pt x="218186" y="1065403"/>
                    <a:pt x="198882" y="1068324"/>
                  </a:cubicBezTo>
                  <a:cubicBezTo>
                    <a:pt x="198882" y="1043559"/>
                    <a:pt x="198882" y="1021334"/>
                    <a:pt x="198882" y="998982"/>
                  </a:cubicBezTo>
                  <a:cubicBezTo>
                    <a:pt x="218313" y="993648"/>
                    <a:pt x="237490" y="990727"/>
                    <a:pt x="256794" y="985139"/>
                  </a:cubicBezTo>
                  <a:cubicBezTo>
                    <a:pt x="256794" y="1010158"/>
                    <a:pt x="256794" y="1035050"/>
                    <a:pt x="256794" y="1060069"/>
                  </a:cubicBezTo>
                  <a:close/>
                  <a:moveTo>
                    <a:pt x="256794" y="918718"/>
                  </a:moveTo>
                  <a:cubicBezTo>
                    <a:pt x="237363" y="921639"/>
                    <a:pt x="218186" y="926973"/>
                    <a:pt x="198882" y="929894"/>
                  </a:cubicBezTo>
                  <a:cubicBezTo>
                    <a:pt x="198882" y="905129"/>
                    <a:pt x="198882" y="882650"/>
                    <a:pt x="198882" y="860552"/>
                  </a:cubicBezTo>
                  <a:cubicBezTo>
                    <a:pt x="218313" y="855218"/>
                    <a:pt x="237490" y="852297"/>
                    <a:pt x="256794" y="846963"/>
                  </a:cubicBezTo>
                  <a:cubicBezTo>
                    <a:pt x="256794" y="871728"/>
                    <a:pt x="256794" y="893953"/>
                    <a:pt x="256794" y="918718"/>
                  </a:cubicBezTo>
                  <a:close/>
                  <a:moveTo>
                    <a:pt x="256794" y="780542"/>
                  </a:moveTo>
                  <a:cubicBezTo>
                    <a:pt x="237363" y="783463"/>
                    <a:pt x="218186" y="785876"/>
                    <a:pt x="198882" y="791718"/>
                  </a:cubicBezTo>
                  <a:cubicBezTo>
                    <a:pt x="198882" y="766699"/>
                    <a:pt x="198882" y="744220"/>
                    <a:pt x="198882" y="722122"/>
                  </a:cubicBezTo>
                  <a:cubicBezTo>
                    <a:pt x="218313" y="716788"/>
                    <a:pt x="237490" y="710946"/>
                    <a:pt x="256794" y="708533"/>
                  </a:cubicBezTo>
                  <a:cubicBezTo>
                    <a:pt x="256794" y="730631"/>
                    <a:pt x="256794" y="755523"/>
                    <a:pt x="256794" y="780542"/>
                  </a:cubicBezTo>
                  <a:close/>
                  <a:moveTo>
                    <a:pt x="198882" y="652780"/>
                  </a:moveTo>
                  <a:cubicBezTo>
                    <a:pt x="198882" y="628523"/>
                    <a:pt x="198882" y="605790"/>
                    <a:pt x="198882" y="583946"/>
                  </a:cubicBezTo>
                  <a:cubicBezTo>
                    <a:pt x="218313" y="578612"/>
                    <a:pt x="237490" y="572770"/>
                    <a:pt x="256794" y="567182"/>
                  </a:cubicBezTo>
                  <a:cubicBezTo>
                    <a:pt x="256794" y="592201"/>
                    <a:pt x="256794" y="617093"/>
                    <a:pt x="256794" y="639191"/>
                  </a:cubicBezTo>
                  <a:cubicBezTo>
                    <a:pt x="237363" y="645033"/>
                    <a:pt x="218186" y="647446"/>
                    <a:pt x="198882" y="652780"/>
                  </a:cubicBezTo>
                  <a:close/>
                  <a:moveTo>
                    <a:pt x="256794" y="500761"/>
                  </a:moveTo>
                  <a:cubicBezTo>
                    <a:pt x="237363" y="503682"/>
                    <a:pt x="218186" y="509016"/>
                    <a:pt x="198882" y="514604"/>
                  </a:cubicBezTo>
                  <a:cubicBezTo>
                    <a:pt x="198882" y="490093"/>
                    <a:pt x="198882" y="467614"/>
                    <a:pt x="198882" y="445516"/>
                  </a:cubicBezTo>
                  <a:cubicBezTo>
                    <a:pt x="218313" y="440182"/>
                    <a:pt x="237490" y="434340"/>
                    <a:pt x="256794" y="429006"/>
                  </a:cubicBezTo>
                  <a:cubicBezTo>
                    <a:pt x="256794" y="450850"/>
                    <a:pt x="256794" y="475996"/>
                    <a:pt x="256794" y="500761"/>
                  </a:cubicBezTo>
                  <a:close/>
                  <a:moveTo>
                    <a:pt x="198882" y="307213"/>
                  </a:moveTo>
                  <a:cubicBezTo>
                    <a:pt x="256794" y="287782"/>
                    <a:pt x="256794" y="287782"/>
                    <a:pt x="256794" y="287782"/>
                  </a:cubicBezTo>
                  <a:cubicBezTo>
                    <a:pt x="256794" y="359791"/>
                    <a:pt x="256794" y="359791"/>
                    <a:pt x="256794" y="359791"/>
                  </a:cubicBezTo>
                  <a:cubicBezTo>
                    <a:pt x="198882" y="376301"/>
                    <a:pt x="198882" y="376301"/>
                    <a:pt x="198882" y="376301"/>
                  </a:cubicBezTo>
                  <a:lnTo>
                    <a:pt x="198882" y="307213"/>
                  </a:lnTo>
                  <a:close/>
                  <a:moveTo>
                    <a:pt x="149098" y="2722753"/>
                  </a:moveTo>
                  <a:cubicBezTo>
                    <a:pt x="99314" y="2714498"/>
                    <a:pt x="99314" y="2714498"/>
                    <a:pt x="99314" y="2714498"/>
                  </a:cubicBezTo>
                  <a:cubicBezTo>
                    <a:pt x="99314" y="2650998"/>
                    <a:pt x="99314" y="2650998"/>
                    <a:pt x="99314" y="2650998"/>
                  </a:cubicBezTo>
                  <a:cubicBezTo>
                    <a:pt x="149098" y="2653919"/>
                    <a:pt x="149098" y="2653919"/>
                    <a:pt x="149098" y="2653919"/>
                  </a:cubicBezTo>
                  <a:lnTo>
                    <a:pt x="149098" y="2722753"/>
                  </a:lnTo>
                  <a:close/>
                  <a:moveTo>
                    <a:pt x="149098" y="2584323"/>
                  </a:moveTo>
                  <a:cubicBezTo>
                    <a:pt x="132588" y="2584323"/>
                    <a:pt x="116078" y="2581910"/>
                    <a:pt x="99314" y="2578989"/>
                  </a:cubicBezTo>
                  <a:cubicBezTo>
                    <a:pt x="99314" y="2557145"/>
                    <a:pt x="99314" y="2534412"/>
                    <a:pt x="99314" y="2515489"/>
                  </a:cubicBezTo>
                  <a:cubicBezTo>
                    <a:pt x="116078" y="2515489"/>
                    <a:pt x="132588" y="2515489"/>
                    <a:pt x="149098" y="2517902"/>
                  </a:cubicBezTo>
                  <a:cubicBezTo>
                    <a:pt x="149098" y="2540254"/>
                    <a:pt x="149098" y="2562479"/>
                    <a:pt x="149098" y="2584323"/>
                  </a:cubicBezTo>
                  <a:close/>
                  <a:moveTo>
                    <a:pt x="146177" y="2449068"/>
                  </a:moveTo>
                  <a:cubicBezTo>
                    <a:pt x="132588" y="2446147"/>
                    <a:pt x="116078" y="2446147"/>
                    <a:pt x="99314" y="2443480"/>
                  </a:cubicBezTo>
                  <a:cubicBezTo>
                    <a:pt x="99314" y="2421128"/>
                    <a:pt x="99314" y="2399157"/>
                    <a:pt x="99314" y="2377059"/>
                  </a:cubicBezTo>
                  <a:cubicBezTo>
                    <a:pt x="116078" y="2379472"/>
                    <a:pt x="132588" y="2379472"/>
                    <a:pt x="146177" y="2379472"/>
                  </a:cubicBezTo>
                  <a:cubicBezTo>
                    <a:pt x="146177" y="2402078"/>
                    <a:pt x="146177" y="2426970"/>
                    <a:pt x="146177" y="2449068"/>
                  </a:cubicBezTo>
                  <a:close/>
                  <a:moveTo>
                    <a:pt x="146177" y="2310638"/>
                  </a:moveTo>
                  <a:cubicBezTo>
                    <a:pt x="129667" y="2310638"/>
                    <a:pt x="116078" y="2307717"/>
                    <a:pt x="99314" y="2307717"/>
                  </a:cubicBezTo>
                  <a:cubicBezTo>
                    <a:pt x="99314" y="2285619"/>
                    <a:pt x="99314" y="2263775"/>
                    <a:pt x="99314" y="2241296"/>
                  </a:cubicBezTo>
                  <a:cubicBezTo>
                    <a:pt x="116078" y="2241296"/>
                    <a:pt x="129667" y="2244217"/>
                    <a:pt x="146177" y="2244217"/>
                  </a:cubicBezTo>
                  <a:cubicBezTo>
                    <a:pt x="146177" y="2266061"/>
                    <a:pt x="146177" y="2288159"/>
                    <a:pt x="146177" y="2310638"/>
                  </a:cubicBezTo>
                  <a:close/>
                  <a:moveTo>
                    <a:pt x="146177" y="2174621"/>
                  </a:moveTo>
                  <a:cubicBezTo>
                    <a:pt x="129667" y="2172208"/>
                    <a:pt x="113157" y="2172208"/>
                    <a:pt x="99314" y="2172208"/>
                  </a:cubicBezTo>
                  <a:cubicBezTo>
                    <a:pt x="99314" y="2149856"/>
                    <a:pt x="99314" y="2127885"/>
                    <a:pt x="99314" y="2105787"/>
                  </a:cubicBezTo>
                  <a:cubicBezTo>
                    <a:pt x="113157" y="2105787"/>
                    <a:pt x="129667" y="2105787"/>
                    <a:pt x="146177" y="2105787"/>
                  </a:cubicBezTo>
                  <a:cubicBezTo>
                    <a:pt x="146177" y="2127885"/>
                    <a:pt x="146177" y="2149729"/>
                    <a:pt x="146177" y="2174621"/>
                  </a:cubicBezTo>
                  <a:close/>
                  <a:moveTo>
                    <a:pt x="146177" y="2036445"/>
                  </a:moveTo>
                  <a:cubicBezTo>
                    <a:pt x="129667" y="2036445"/>
                    <a:pt x="113157" y="2036445"/>
                    <a:pt x="97028" y="2036445"/>
                  </a:cubicBezTo>
                  <a:cubicBezTo>
                    <a:pt x="97028" y="2014347"/>
                    <a:pt x="97028" y="1992503"/>
                    <a:pt x="97028" y="1970024"/>
                  </a:cubicBezTo>
                  <a:cubicBezTo>
                    <a:pt x="113284" y="1970024"/>
                    <a:pt x="129794" y="1970024"/>
                    <a:pt x="146177" y="1967357"/>
                  </a:cubicBezTo>
                  <a:cubicBezTo>
                    <a:pt x="146177" y="1992376"/>
                    <a:pt x="146177" y="2014347"/>
                    <a:pt x="146177" y="2036445"/>
                  </a:cubicBezTo>
                  <a:close/>
                  <a:moveTo>
                    <a:pt x="146177" y="1898015"/>
                  </a:moveTo>
                  <a:cubicBezTo>
                    <a:pt x="129667" y="1900936"/>
                    <a:pt x="113157" y="1900936"/>
                    <a:pt x="97028" y="1900936"/>
                  </a:cubicBezTo>
                  <a:cubicBezTo>
                    <a:pt x="97028" y="1879092"/>
                    <a:pt x="97028" y="1856359"/>
                    <a:pt x="97028" y="1834515"/>
                  </a:cubicBezTo>
                  <a:cubicBezTo>
                    <a:pt x="113284" y="1834515"/>
                    <a:pt x="129794" y="1831594"/>
                    <a:pt x="146177" y="1831594"/>
                  </a:cubicBezTo>
                  <a:cubicBezTo>
                    <a:pt x="146177" y="1853946"/>
                    <a:pt x="146177" y="1876171"/>
                    <a:pt x="146177" y="1898015"/>
                  </a:cubicBezTo>
                  <a:close/>
                  <a:moveTo>
                    <a:pt x="146177" y="1762506"/>
                  </a:moveTo>
                  <a:cubicBezTo>
                    <a:pt x="129667" y="1762506"/>
                    <a:pt x="113157" y="1762506"/>
                    <a:pt x="97028" y="1762506"/>
                  </a:cubicBezTo>
                  <a:cubicBezTo>
                    <a:pt x="97028" y="1743075"/>
                    <a:pt x="97028" y="1721231"/>
                    <a:pt x="97028" y="1699006"/>
                  </a:cubicBezTo>
                  <a:cubicBezTo>
                    <a:pt x="113284" y="1696085"/>
                    <a:pt x="129794" y="1696085"/>
                    <a:pt x="146177" y="1693164"/>
                  </a:cubicBezTo>
                  <a:cubicBezTo>
                    <a:pt x="146177" y="1718183"/>
                    <a:pt x="146177" y="1740662"/>
                    <a:pt x="146177" y="1762506"/>
                  </a:cubicBezTo>
                  <a:close/>
                  <a:moveTo>
                    <a:pt x="146177" y="1624330"/>
                  </a:moveTo>
                  <a:cubicBezTo>
                    <a:pt x="129667" y="1626743"/>
                    <a:pt x="113157" y="1626743"/>
                    <a:pt x="97028" y="1626743"/>
                  </a:cubicBezTo>
                  <a:cubicBezTo>
                    <a:pt x="97028" y="1604645"/>
                    <a:pt x="97028" y="1585722"/>
                    <a:pt x="97028" y="1563243"/>
                  </a:cubicBezTo>
                  <a:cubicBezTo>
                    <a:pt x="113284" y="1560322"/>
                    <a:pt x="129794" y="1557655"/>
                    <a:pt x="146177" y="1557655"/>
                  </a:cubicBezTo>
                  <a:cubicBezTo>
                    <a:pt x="146177" y="1579753"/>
                    <a:pt x="146177" y="1601597"/>
                    <a:pt x="146177" y="1624330"/>
                  </a:cubicBezTo>
                  <a:close/>
                  <a:moveTo>
                    <a:pt x="146177" y="1488313"/>
                  </a:moveTo>
                  <a:cubicBezTo>
                    <a:pt x="129667" y="1488313"/>
                    <a:pt x="113157" y="1491234"/>
                    <a:pt x="97028" y="1491234"/>
                  </a:cubicBezTo>
                  <a:cubicBezTo>
                    <a:pt x="97028" y="1469390"/>
                    <a:pt x="97028" y="1446657"/>
                    <a:pt x="97028" y="1427734"/>
                  </a:cubicBezTo>
                  <a:cubicBezTo>
                    <a:pt x="113284" y="1424813"/>
                    <a:pt x="129794" y="1421892"/>
                    <a:pt x="146177" y="1419479"/>
                  </a:cubicBezTo>
                  <a:cubicBezTo>
                    <a:pt x="146177" y="1441323"/>
                    <a:pt x="146177" y="1466469"/>
                    <a:pt x="146177" y="1488313"/>
                  </a:cubicBezTo>
                  <a:close/>
                  <a:moveTo>
                    <a:pt x="143764" y="1350137"/>
                  </a:moveTo>
                  <a:cubicBezTo>
                    <a:pt x="127254" y="1353058"/>
                    <a:pt x="113157" y="1353058"/>
                    <a:pt x="96901" y="1355979"/>
                  </a:cubicBezTo>
                  <a:cubicBezTo>
                    <a:pt x="96901" y="1333373"/>
                    <a:pt x="96901" y="1311402"/>
                    <a:pt x="96901" y="1289304"/>
                  </a:cubicBezTo>
                  <a:cubicBezTo>
                    <a:pt x="113157" y="1289304"/>
                    <a:pt x="127254" y="1286383"/>
                    <a:pt x="143764" y="1283462"/>
                  </a:cubicBezTo>
                  <a:cubicBezTo>
                    <a:pt x="143764" y="1306068"/>
                    <a:pt x="143764" y="1328039"/>
                    <a:pt x="143764" y="1350137"/>
                  </a:cubicBezTo>
                  <a:close/>
                  <a:moveTo>
                    <a:pt x="143764" y="1214628"/>
                  </a:moveTo>
                  <a:cubicBezTo>
                    <a:pt x="127254" y="1214628"/>
                    <a:pt x="110490" y="1217041"/>
                    <a:pt x="96901" y="1219962"/>
                  </a:cubicBezTo>
                  <a:cubicBezTo>
                    <a:pt x="96901" y="1198118"/>
                    <a:pt x="96901" y="1176020"/>
                    <a:pt x="96901" y="1153541"/>
                  </a:cubicBezTo>
                  <a:cubicBezTo>
                    <a:pt x="110490" y="1151128"/>
                    <a:pt x="127254" y="1148207"/>
                    <a:pt x="143764" y="1145286"/>
                  </a:cubicBezTo>
                  <a:cubicBezTo>
                    <a:pt x="143764" y="1167638"/>
                    <a:pt x="143764" y="1192276"/>
                    <a:pt x="143764" y="1214628"/>
                  </a:cubicBezTo>
                  <a:close/>
                  <a:moveTo>
                    <a:pt x="143764" y="1076198"/>
                  </a:moveTo>
                  <a:cubicBezTo>
                    <a:pt x="127254" y="1078611"/>
                    <a:pt x="110490" y="1081532"/>
                    <a:pt x="93980" y="1084453"/>
                  </a:cubicBezTo>
                  <a:cubicBezTo>
                    <a:pt x="93980" y="1062101"/>
                    <a:pt x="93980" y="1040130"/>
                    <a:pt x="93980" y="1018032"/>
                  </a:cubicBezTo>
                  <a:cubicBezTo>
                    <a:pt x="110490" y="1015111"/>
                    <a:pt x="127254" y="1012698"/>
                    <a:pt x="143764" y="1009777"/>
                  </a:cubicBezTo>
                  <a:cubicBezTo>
                    <a:pt x="143764" y="1031621"/>
                    <a:pt x="143764" y="1054354"/>
                    <a:pt x="143764" y="1076198"/>
                  </a:cubicBezTo>
                  <a:close/>
                  <a:moveTo>
                    <a:pt x="143764" y="940435"/>
                  </a:moveTo>
                  <a:cubicBezTo>
                    <a:pt x="127254" y="943356"/>
                    <a:pt x="110490" y="946277"/>
                    <a:pt x="93980" y="948690"/>
                  </a:cubicBezTo>
                  <a:cubicBezTo>
                    <a:pt x="93980" y="926592"/>
                    <a:pt x="93980" y="904748"/>
                    <a:pt x="93980" y="882269"/>
                  </a:cubicBezTo>
                  <a:cubicBezTo>
                    <a:pt x="110490" y="879602"/>
                    <a:pt x="127254" y="873760"/>
                    <a:pt x="143764" y="871347"/>
                  </a:cubicBezTo>
                  <a:cubicBezTo>
                    <a:pt x="143764" y="893445"/>
                    <a:pt x="143764" y="915289"/>
                    <a:pt x="143764" y="940435"/>
                  </a:cubicBezTo>
                  <a:close/>
                  <a:moveTo>
                    <a:pt x="143764" y="802005"/>
                  </a:moveTo>
                  <a:cubicBezTo>
                    <a:pt x="127254" y="804926"/>
                    <a:pt x="110490" y="807339"/>
                    <a:pt x="93980" y="813181"/>
                  </a:cubicBezTo>
                  <a:cubicBezTo>
                    <a:pt x="93980" y="791337"/>
                    <a:pt x="93980" y="768604"/>
                    <a:pt x="93980" y="746760"/>
                  </a:cubicBezTo>
                  <a:cubicBezTo>
                    <a:pt x="110490" y="741426"/>
                    <a:pt x="127254" y="738505"/>
                    <a:pt x="143764" y="735584"/>
                  </a:cubicBezTo>
                  <a:cubicBezTo>
                    <a:pt x="143764" y="757936"/>
                    <a:pt x="143764" y="780161"/>
                    <a:pt x="143764" y="802005"/>
                  </a:cubicBezTo>
                  <a:close/>
                  <a:moveTo>
                    <a:pt x="143764" y="666496"/>
                  </a:moveTo>
                  <a:cubicBezTo>
                    <a:pt x="127254" y="669163"/>
                    <a:pt x="110490" y="671830"/>
                    <a:pt x="93980" y="674751"/>
                  </a:cubicBezTo>
                  <a:cubicBezTo>
                    <a:pt x="93980" y="655320"/>
                    <a:pt x="93980" y="633476"/>
                    <a:pt x="93980" y="611251"/>
                  </a:cubicBezTo>
                  <a:cubicBezTo>
                    <a:pt x="110490" y="605409"/>
                    <a:pt x="127254" y="602996"/>
                    <a:pt x="143764" y="597154"/>
                  </a:cubicBezTo>
                  <a:cubicBezTo>
                    <a:pt x="143764" y="619252"/>
                    <a:pt x="143764" y="641731"/>
                    <a:pt x="143764" y="666496"/>
                  </a:cubicBezTo>
                  <a:close/>
                  <a:moveTo>
                    <a:pt x="143764" y="528320"/>
                  </a:moveTo>
                  <a:cubicBezTo>
                    <a:pt x="127254" y="530733"/>
                    <a:pt x="110490" y="536575"/>
                    <a:pt x="93980" y="538988"/>
                  </a:cubicBezTo>
                  <a:cubicBezTo>
                    <a:pt x="93980" y="517144"/>
                    <a:pt x="93980" y="497332"/>
                    <a:pt x="93980" y="475488"/>
                  </a:cubicBezTo>
                  <a:cubicBezTo>
                    <a:pt x="110490" y="470154"/>
                    <a:pt x="127254" y="464312"/>
                    <a:pt x="143764" y="458724"/>
                  </a:cubicBezTo>
                  <a:cubicBezTo>
                    <a:pt x="143764" y="483743"/>
                    <a:pt x="143764" y="505714"/>
                    <a:pt x="143764" y="528320"/>
                  </a:cubicBezTo>
                  <a:close/>
                  <a:moveTo>
                    <a:pt x="94107" y="340487"/>
                  </a:moveTo>
                  <a:cubicBezTo>
                    <a:pt x="140970" y="323977"/>
                    <a:pt x="140970" y="323977"/>
                    <a:pt x="140970" y="323977"/>
                  </a:cubicBezTo>
                  <a:cubicBezTo>
                    <a:pt x="140970" y="390398"/>
                    <a:pt x="140970" y="390398"/>
                    <a:pt x="140970" y="390398"/>
                  </a:cubicBezTo>
                  <a:cubicBezTo>
                    <a:pt x="94107" y="403987"/>
                    <a:pt x="94107" y="403987"/>
                    <a:pt x="94107" y="403987"/>
                  </a:cubicBezTo>
                  <a:lnTo>
                    <a:pt x="94107" y="340487"/>
                  </a:lnTo>
                  <a:close/>
                </a:path>
              </a:pathLst>
            </a:custGeom>
            <a:solidFill>
              <a:srgbClr val="262626"/>
            </a:solidFill>
          </p:spPr>
        </p:sp>
      </p:grpSp>
      <p:grpSp>
        <p:nvGrpSpPr>
          <p:cNvPr id="34" name="Group 34"/>
          <p:cNvGrpSpPr/>
          <p:nvPr/>
        </p:nvGrpSpPr>
        <p:grpSpPr>
          <a:xfrm>
            <a:off x="5848200" y="8217720"/>
            <a:ext cx="6875820" cy="1168020"/>
            <a:chOff x="0" y="0"/>
            <a:chExt cx="9167760" cy="1557360"/>
          </a:xfrm>
        </p:grpSpPr>
        <p:sp>
          <p:nvSpPr>
            <p:cNvPr id="35" name="Freeform 35"/>
            <p:cNvSpPr/>
            <p:nvPr/>
          </p:nvSpPr>
          <p:spPr>
            <a:xfrm>
              <a:off x="0" y="0"/>
              <a:ext cx="9167749" cy="1557401"/>
            </a:xfrm>
            <a:custGeom>
              <a:avLst/>
              <a:gdLst/>
              <a:ahLst/>
              <a:cxnLst/>
              <a:rect l="l" t="t" r="r" b="b"/>
              <a:pathLst>
                <a:path w="9167749" h="1557401">
                  <a:moveTo>
                    <a:pt x="0" y="212979"/>
                  </a:moveTo>
                  <a:lnTo>
                    <a:pt x="5290693" y="1557401"/>
                  </a:lnTo>
                  <a:lnTo>
                    <a:pt x="9167749" y="5842"/>
                  </a:lnTo>
                  <a:lnTo>
                    <a:pt x="8232775" y="0"/>
                  </a:lnTo>
                  <a:lnTo>
                    <a:pt x="7260971" y="249047"/>
                  </a:lnTo>
                  <a:lnTo>
                    <a:pt x="6483350" y="138049"/>
                  </a:lnTo>
                  <a:lnTo>
                    <a:pt x="5692140" y="365252"/>
                  </a:lnTo>
                  <a:lnTo>
                    <a:pt x="5174488" y="295910"/>
                  </a:lnTo>
                  <a:lnTo>
                    <a:pt x="4427728" y="487045"/>
                  </a:lnTo>
                  <a:lnTo>
                    <a:pt x="3002280" y="254254"/>
                  </a:lnTo>
                  <a:lnTo>
                    <a:pt x="1992122" y="406781"/>
                  </a:lnTo>
                  <a:lnTo>
                    <a:pt x="1242441" y="212979"/>
                  </a:lnTo>
                  <a:lnTo>
                    <a:pt x="0" y="212979"/>
                  </a:lnTo>
                </a:path>
              </a:pathLst>
            </a:custGeom>
            <a:solidFill>
              <a:srgbClr val="BFBFBF"/>
            </a:solidFill>
          </p:spPr>
        </p:sp>
      </p:grpSp>
      <p:grpSp>
        <p:nvGrpSpPr>
          <p:cNvPr id="36" name="Group 36"/>
          <p:cNvGrpSpPr/>
          <p:nvPr/>
        </p:nvGrpSpPr>
        <p:grpSpPr>
          <a:xfrm>
            <a:off x="4814640" y="6627960"/>
            <a:ext cx="2093040" cy="393120"/>
            <a:chOff x="0" y="0"/>
            <a:chExt cx="2790720" cy="524160"/>
          </a:xfrm>
        </p:grpSpPr>
        <p:sp>
          <p:nvSpPr>
            <p:cNvPr id="37" name="Freeform 37"/>
            <p:cNvSpPr/>
            <p:nvPr/>
          </p:nvSpPr>
          <p:spPr>
            <a:xfrm>
              <a:off x="0" y="0"/>
              <a:ext cx="2790698" cy="524256"/>
            </a:xfrm>
            <a:custGeom>
              <a:avLst/>
              <a:gdLst/>
              <a:ahLst/>
              <a:cxnLst/>
              <a:rect l="l" t="t" r="r" b="b"/>
              <a:pathLst>
                <a:path w="2790698" h="524256">
                  <a:moveTo>
                    <a:pt x="2732659" y="524129"/>
                  </a:moveTo>
                  <a:lnTo>
                    <a:pt x="1807464" y="41402"/>
                  </a:lnTo>
                  <a:lnTo>
                    <a:pt x="0" y="41402"/>
                  </a:lnTo>
                  <a:lnTo>
                    <a:pt x="0" y="0"/>
                  </a:lnTo>
                  <a:lnTo>
                    <a:pt x="1839087" y="0"/>
                  </a:lnTo>
                  <a:lnTo>
                    <a:pt x="2790698" y="496570"/>
                  </a:lnTo>
                  <a:lnTo>
                    <a:pt x="2732659" y="524256"/>
                  </a:lnTo>
                </a:path>
              </a:pathLst>
            </a:custGeom>
            <a:solidFill>
              <a:srgbClr val="418AB3"/>
            </a:solidFill>
          </p:spPr>
        </p:sp>
      </p:grpSp>
      <p:grpSp>
        <p:nvGrpSpPr>
          <p:cNvPr id="38" name="Group 38"/>
          <p:cNvGrpSpPr/>
          <p:nvPr/>
        </p:nvGrpSpPr>
        <p:grpSpPr>
          <a:xfrm>
            <a:off x="5705640" y="4209840"/>
            <a:ext cx="2719440" cy="393120"/>
            <a:chOff x="0" y="0"/>
            <a:chExt cx="3625920" cy="524160"/>
          </a:xfrm>
        </p:grpSpPr>
        <p:sp>
          <p:nvSpPr>
            <p:cNvPr id="39" name="Freeform 39"/>
            <p:cNvSpPr/>
            <p:nvPr/>
          </p:nvSpPr>
          <p:spPr>
            <a:xfrm>
              <a:off x="0" y="0"/>
              <a:ext cx="3625977" cy="524129"/>
            </a:xfrm>
            <a:custGeom>
              <a:avLst/>
              <a:gdLst/>
              <a:ahLst/>
              <a:cxnLst/>
              <a:rect l="l" t="t" r="r" b="b"/>
              <a:pathLst>
                <a:path w="3625977" h="524129">
                  <a:moveTo>
                    <a:pt x="3573272" y="524129"/>
                  </a:moveTo>
                  <a:lnTo>
                    <a:pt x="3625977" y="494030"/>
                  </a:lnTo>
                  <a:lnTo>
                    <a:pt x="2758440" y="0"/>
                  </a:lnTo>
                  <a:lnTo>
                    <a:pt x="0" y="0"/>
                  </a:lnTo>
                  <a:lnTo>
                    <a:pt x="0" y="41275"/>
                  </a:lnTo>
                  <a:lnTo>
                    <a:pt x="2729230" y="41275"/>
                  </a:lnTo>
                  <a:lnTo>
                    <a:pt x="3573145" y="524129"/>
                  </a:lnTo>
                </a:path>
              </a:pathLst>
            </a:custGeom>
            <a:solidFill>
              <a:srgbClr val="262626"/>
            </a:solidFill>
          </p:spPr>
        </p:sp>
      </p:grpSp>
      <p:sp>
        <p:nvSpPr>
          <p:cNvPr id="40" name="TextBox 40"/>
          <p:cNvSpPr txBox="1"/>
          <p:nvPr/>
        </p:nvSpPr>
        <p:spPr>
          <a:xfrm>
            <a:off x="4571968" y="6143632"/>
            <a:ext cx="1596960" cy="332783"/>
          </a:xfrm>
          <a:prstGeom prst="rect">
            <a:avLst/>
          </a:prstGeom>
        </p:spPr>
        <p:txBody>
          <a:bodyPr lIns="0" tIns="0" rIns="0" bIns="0" rtlCol="0" anchor="t">
            <a:spAutoFit/>
          </a:bodyPr>
          <a:lstStyle/>
          <a:p>
            <a:pPr algn="r" rtl="1">
              <a:lnSpc>
                <a:spcPts val="2519"/>
              </a:lnSpc>
            </a:pPr>
            <a:r>
              <a:rPr lang="fa-IR" sz="2400" spc="-1" dirty="0">
                <a:solidFill>
                  <a:srgbClr val="000000"/>
                </a:solidFill>
                <a:latin typeface="Source Sans Pro Bold"/>
                <a:cs typeface="B Nazanin" pitchFamily="2" charset="-78"/>
              </a:rPr>
              <a:t>عنوان مطلب </a:t>
            </a:r>
            <a:r>
              <a:rPr lang="en-US" sz="2099" spc="-1" dirty="0">
                <a:solidFill>
                  <a:srgbClr val="000000"/>
                </a:solidFill>
                <a:latin typeface="Source Sans Pro Bold"/>
                <a:cs typeface="B Nazanin" pitchFamily="2" charset="-78"/>
              </a:rPr>
              <a:t>2</a:t>
            </a:r>
          </a:p>
        </p:txBody>
      </p:sp>
      <p:sp>
        <p:nvSpPr>
          <p:cNvPr id="41" name="TextBox 41"/>
          <p:cNvSpPr txBox="1"/>
          <p:nvPr/>
        </p:nvSpPr>
        <p:spPr>
          <a:xfrm>
            <a:off x="5857852" y="3714740"/>
            <a:ext cx="1596960" cy="332783"/>
          </a:xfrm>
          <a:prstGeom prst="rect">
            <a:avLst/>
          </a:prstGeom>
        </p:spPr>
        <p:txBody>
          <a:bodyPr lIns="0" tIns="0" rIns="0" bIns="0" rtlCol="0" anchor="t">
            <a:spAutoFit/>
          </a:bodyPr>
          <a:lstStyle/>
          <a:p>
            <a:pPr algn="r" rtl="1">
              <a:lnSpc>
                <a:spcPts val="2519"/>
              </a:lnSpc>
            </a:pPr>
            <a:r>
              <a:rPr lang="fa-IR" sz="2400" spc="-1" dirty="0">
                <a:solidFill>
                  <a:srgbClr val="000000"/>
                </a:solidFill>
                <a:latin typeface="Source Sans Pro Bold"/>
                <a:cs typeface="B Nazanin" pitchFamily="2" charset="-78"/>
              </a:rPr>
              <a:t>عنوان مطلب </a:t>
            </a:r>
            <a:r>
              <a:rPr lang="en-US" sz="2099" spc="-1" dirty="0">
                <a:solidFill>
                  <a:srgbClr val="000000"/>
                </a:solidFill>
                <a:latin typeface="Source Sans Pro Bold"/>
                <a:cs typeface="B Nazanin" pitchFamily="2" charset="-78"/>
              </a:rPr>
              <a:t>1</a:t>
            </a:r>
          </a:p>
        </p:txBody>
      </p:sp>
      <p:sp>
        <p:nvSpPr>
          <p:cNvPr id="42" name="TextBox 42"/>
          <p:cNvSpPr txBox="1"/>
          <p:nvPr/>
        </p:nvSpPr>
        <p:spPr>
          <a:xfrm>
            <a:off x="1549440" y="4399065"/>
            <a:ext cx="5067000" cy="641201"/>
          </a:xfrm>
          <a:prstGeom prst="rect">
            <a:avLst/>
          </a:prstGeom>
        </p:spPr>
        <p:txBody>
          <a:bodyPr lIns="0" tIns="0" rIns="0" bIns="0" rtlCol="0" anchor="t">
            <a:spAutoFit/>
          </a:bodyPr>
          <a:lstStyle/>
          <a:p>
            <a:pPr algn="r" rtl="1">
              <a:lnSpc>
                <a:spcPts val="2507"/>
              </a:lnSpc>
            </a:pPr>
            <a:r>
              <a:rPr lang="fa-IR" sz="1899" spc="26"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899" spc="26" dirty="0">
                <a:solidFill>
                  <a:srgbClr val="5E5E5E"/>
                </a:solidFill>
                <a:latin typeface="Montserrat"/>
                <a:cs typeface="B Nazanin" pitchFamily="2" charset="-78"/>
              </a:rPr>
              <a:t>. </a:t>
            </a:r>
          </a:p>
        </p:txBody>
      </p:sp>
      <p:sp>
        <p:nvSpPr>
          <p:cNvPr id="43" name="TextBox 43"/>
          <p:cNvSpPr txBox="1"/>
          <p:nvPr/>
        </p:nvSpPr>
        <p:spPr>
          <a:xfrm>
            <a:off x="1008360" y="6920865"/>
            <a:ext cx="5067000" cy="641201"/>
          </a:xfrm>
          <a:prstGeom prst="rect">
            <a:avLst/>
          </a:prstGeom>
        </p:spPr>
        <p:txBody>
          <a:bodyPr lIns="0" tIns="0" rIns="0" bIns="0" rtlCol="0" anchor="t">
            <a:spAutoFit/>
          </a:bodyPr>
          <a:lstStyle/>
          <a:p>
            <a:pPr algn="r" rtl="1">
              <a:lnSpc>
                <a:spcPts val="2507"/>
              </a:lnSpc>
            </a:pPr>
            <a:r>
              <a:rPr lang="fa-IR" sz="1899" spc="26" dirty="0">
                <a:solidFill>
                  <a:srgbClr val="5E5E5E"/>
                </a:solidFill>
                <a:latin typeface="Montserrat"/>
                <a:cs typeface="B Nazanin" pitchFamily="2" charset="-78"/>
              </a:rPr>
              <a:t>قالب پاورپوینت حرفه ای، قابل ویرایش، جهت استفاده در جلسات دفاع رساله، پایان نامه، پروپوزال و سمینار و .... می باشد.</a:t>
            </a:r>
            <a:r>
              <a:rPr lang="en-US" sz="1899" spc="26" dirty="0">
                <a:solidFill>
                  <a:srgbClr val="5E5E5E"/>
                </a:solidFill>
                <a:latin typeface="Montserrat"/>
                <a:cs typeface="B Nazanin" pitchFamily="2" charset="-78"/>
              </a:rPr>
              <a:t>. </a:t>
            </a:r>
          </a:p>
        </p:txBody>
      </p:sp>
      <p:grpSp>
        <p:nvGrpSpPr>
          <p:cNvPr id="44" name="Group 44"/>
          <p:cNvGrpSpPr/>
          <p:nvPr/>
        </p:nvGrpSpPr>
        <p:grpSpPr>
          <a:xfrm>
            <a:off x="13930920" y="5345460"/>
            <a:ext cx="1703700" cy="4040280"/>
            <a:chOff x="0" y="0"/>
            <a:chExt cx="2271600" cy="5387040"/>
          </a:xfrm>
        </p:grpSpPr>
        <p:sp>
          <p:nvSpPr>
            <p:cNvPr id="45" name="Freeform 45"/>
            <p:cNvSpPr/>
            <p:nvPr/>
          </p:nvSpPr>
          <p:spPr>
            <a:xfrm>
              <a:off x="127" y="0"/>
              <a:ext cx="2271649" cy="5387086"/>
            </a:xfrm>
            <a:custGeom>
              <a:avLst/>
              <a:gdLst/>
              <a:ahLst/>
              <a:cxnLst/>
              <a:rect l="l" t="t" r="r" b="b"/>
              <a:pathLst>
                <a:path w="2271649" h="5387086">
                  <a:moveTo>
                    <a:pt x="1109472" y="3315589"/>
                  </a:moveTo>
                  <a:cubicBezTo>
                    <a:pt x="1083183" y="3393694"/>
                    <a:pt x="1056894" y="3471926"/>
                    <a:pt x="1024128" y="3550031"/>
                  </a:cubicBezTo>
                  <a:cubicBezTo>
                    <a:pt x="1024128" y="3563112"/>
                    <a:pt x="1024128" y="3569589"/>
                    <a:pt x="1017524" y="3582543"/>
                  </a:cubicBezTo>
                  <a:cubicBezTo>
                    <a:pt x="1010920" y="3615055"/>
                    <a:pt x="1010920" y="3647694"/>
                    <a:pt x="997839" y="3673729"/>
                  </a:cubicBezTo>
                  <a:cubicBezTo>
                    <a:pt x="978154" y="3712845"/>
                    <a:pt x="971550" y="3751834"/>
                    <a:pt x="965073" y="3797554"/>
                  </a:cubicBezTo>
                  <a:cubicBezTo>
                    <a:pt x="965073" y="3810635"/>
                    <a:pt x="965073" y="3830066"/>
                    <a:pt x="958469" y="3843147"/>
                  </a:cubicBezTo>
                  <a:cubicBezTo>
                    <a:pt x="938784" y="3901821"/>
                    <a:pt x="945388" y="3960368"/>
                    <a:pt x="945388" y="4019042"/>
                  </a:cubicBezTo>
                  <a:cubicBezTo>
                    <a:pt x="945388" y="4077716"/>
                    <a:pt x="945388" y="4129786"/>
                    <a:pt x="945388" y="4181856"/>
                  </a:cubicBezTo>
                  <a:cubicBezTo>
                    <a:pt x="938784" y="4259961"/>
                    <a:pt x="932307" y="4331716"/>
                    <a:pt x="925703" y="4409821"/>
                  </a:cubicBezTo>
                  <a:cubicBezTo>
                    <a:pt x="919099" y="4468495"/>
                    <a:pt x="906018" y="4527042"/>
                    <a:pt x="873125" y="4572635"/>
                  </a:cubicBezTo>
                  <a:cubicBezTo>
                    <a:pt x="853440" y="4605147"/>
                    <a:pt x="840359" y="4644263"/>
                    <a:pt x="853440" y="4683379"/>
                  </a:cubicBezTo>
                  <a:cubicBezTo>
                    <a:pt x="866521" y="4702937"/>
                    <a:pt x="866521" y="4728972"/>
                    <a:pt x="866521" y="4748530"/>
                  </a:cubicBezTo>
                  <a:cubicBezTo>
                    <a:pt x="873125" y="4761611"/>
                    <a:pt x="866521" y="4774565"/>
                    <a:pt x="866521" y="4787646"/>
                  </a:cubicBezTo>
                  <a:cubicBezTo>
                    <a:pt x="859917" y="4807204"/>
                    <a:pt x="859917" y="4833239"/>
                    <a:pt x="853440" y="4852797"/>
                  </a:cubicBezTo>
                  <a:cubicBezTo>
                    <a:pt x="853440" y="4891913"/>
                    <a:pt x="853440" y="4924425"/>
                    <a:pt x="846836" y="4963541"/>
                  </a:cubicBezTo>
                  <a:cubicBezTo>
                    <a:pt x="846836" y="4983099"/>
                    <a:pt x="846836" y="5009134"/>
                    <a:pt x="846836" y="5028692"/>
                  </a:cubicBezTo>
                  <a:cubicBezTo>
                    <a:pt x="846836" y="5035169"/>
                    <a:pt x="846836" y="5041773"/>
                    <a:pt x="846836" y="5048250"/>
                  </a:cubicBezTo>
                  <a:cubicBezTo>
                    <a:pt x="846836" y="5087366"/>
                    <a:pt x="833755" y="5106924"/>
                    <a:pt x="794258" y="5106924"/>
                  </a:cubicBezTo>
                  <a:cubicBezTo>
                    <a:pt x="741680" y="5120005"/>
                    <a:pt x="689229" y="5120005"/>
                    <a:pt x="636651" y="5120005"/>
                  </a:cubicBezTo>
                  <a:cubicBezTo>
                    <a:pt x="623570" y="5126482"/>
                    <a:pt x="610362" y="5113528"/>
                    <a:pt x="603885" y="5113528"/>
                  </a:cubicBezTo>
                  <a:cubicBezTo>
                    <a:pt x="603885" y="5107051"/>
                    <a:pt x="603885" y="5107051"/>
                    <a:pt x="603885" y="5100447"/>
                  </a:cubicBezTo>
                  <a:cubicBezTo>
                    <a:pt x="544830" y="5120005"/>
                    <a:pt x="492252" y="5126482"/>
                    <a:pt x="439801" y="5146040"/>
                  </a:cubicBezTo>
                  <a:cubicBezTo>
                    <a:pt x="380746" y="5165598"/>
                    <a:pt x="321564" y="5172075"/>
                    <a:pt x="256032" y="5178552"/>
                  </a:cubicBezTo>
                  <a:cubicBezTo>
                    <a:pt x="210058" y="5185029"/>
                    <a:pt x="157607" y="5178552"/>
                    <a:pt x="111633" y="5178552"/>
                  </a:cubicBezTo>
                  <a:cubicBezTo>
                    <a:pt x="85344" y="5178552"/>
                    <a:pt x="59055" y="5172075"/>
                    <a:pt x="39370" y="5165471"/>
                  </a:cubicBezTo>
                  <a:cubicBezTo>
                    <a:pt x="26289" y="5158994"/>
                    <a:pt x="13081" y="5139436"/>
                    <a:pt x="13081" y="5126355"/>
                  </a:cubicBezTo>
                  <a:cubicBezTo>
                    <a:pt x="0" y="5087239"/>
                    <a:pt x="19685" y="5054727"/>
                    <a:pt x="59055" y="5048250"/>
                  </a:cubicBezTo>
                  <a:cubicBezTo>
                    <a:pt x="118110" y="5028692"/>
                    <a:pt x="183769" y="5015738"/>
                    <a:pt x="249428" y="4996180"/>
                  </a:cubicBezTo>
                  <a:cubicBezTo>
                    <a:pt x="308483" y="4976622"/>
                    <a:pt x="367665" y="4944110"/>
                    <a:pt x="413512" y="4891913"/>
                  </a:cubicBezTo>
                  <a:cubicBezTo>
                    <a:pt x="426593" y="4885436"/>
                    <a:pt x="433197" y="4878832"/>
                    <a:pt x="433197" y="4859401"/>
                  </a:cubicBezTo>
                  <a:cubicBezTo>
                    <a:pt x="433197" y="4852924"/>
                    <a:pt x="439801" y="4839843"/>
                    <a:pt x="446278" y="4826889"/>
                  </a:cubicBezTo>
                  <a:cubicBezTo>
                    <a:pt x="465963" y="4794377"/>
                    <a:pt x="479044" y="4755261"/>
                    <a:pt x="511937" y="4729226"/>
                  </a:cubicBezTo>
                  <a:cubicBezTo>
                    <a:pt x="525018" y="4716145"/>
                    <a:pt x="525018" y="4703191"/>
                    <a:pt x="505333" y="4696714"/>
                  </a:cubicBezTo>
                  <a:cubicBezTo>
                    <a:pt x="505333" y="4690237"/>
                    <a:pt x="498729" y="4690237"/>
                    <a:pt x="492252" y="4683633"/>
                  </a:cubicBezTo>
                  <a:cubicBezTo>
                    <a:pt x="459486" y="4644517"/>
                    <a:pt x="439674" y="4612005"/>
                    <a:pt x="472567" y="4566412"/>
                  </a:cubicBezTo>
                  <a:cubicBezTo>
                    <a:pt x="498856" y="4520819"/>
                    <a:pt x="511937" y="4462145"/>
                    <a:pt x="538226" y="4410075"/>
                  </a:cubicBezTo>
                  <a:cubicBezTo>
                    <a:pt x="551307" y="4390517"/>
                    <a:pt x="557911" y="4370959"/>
                    <a:pt x="557911" y="4351401"/>
                  </a:cubicBezTo>
                  <a:cubicBezTo>
                    <a:pt x="557911" y="4221099"/>
                    <a:pt x="557911" y="4097401"/>
                    <a:pt x="551307" y="3973576"/>
                  </a:cubicBezTo>
                  <a:cubicBezTo>
                    <a:pt x="551307" y="3888867"/>
                    <a:pt x="544703" y="3804158"/>
                    <a:pt x="551307" y="3726053"/>
                  </a:cubicBezTo>
                  <a:cubicBezTo>
                    <a:pt x="551307" y="3667379"/>
                    <a:pt x="570992" y="3608832"/>
                    <a:pt x="577596" y="3543681"/>
                  </a:cubicBezTo>
                  <a:cubicBezTo>
                    <a:pt x="584200" y="3472053"/>
                    <a:pt x="590677" y="3400425"/>
                    <a:pt x="597281" y="3328670"/>
                  </a:cubicBezTo>
                  <a:cubicBezTo>
                    <a:pt x="610362" y="3224403"/>
                    <a:pt x="616966" y="3120263"/>
                    <a:pt x="630047" y="3015996"/>
                  </a:cubicBezTo>
                  <a:cubicBezTo>
                    <a:pt x="636651" y="2950845"/>
                    <a:pt x="649732" y="2892171"/>
                    <a:pt x="662813" y="2827147"/>
                  </a:cubicBezTo>
                  <a:cubicBezTo>
                    <a:pt x="669417" y="2814066"/>
                    <a:pt x="675894" y="2794635"/>
                    <a:pt x="689102" y="2768473"/>
                  </a:cubicBezTo>
                  <a:cubicBezTo>
                    <a:pt x="610362" y="2768473"/>
                    <a:pt x="597154" y="2709799"/>
                    <a:pt x="584073" y="2657729"/>
                  </a:cubicBezTo>
                  <a:cubicBezTo>
                    <a:pt x="570992" y="2638171"/>
                    <a:pt x="570992" y="2618613"/>
                    <a:pt x="570992" y="2592578"/>
                  </a:cubicBezTo>
                  <a:cubicBezTo>
                    <a:pt x="564388" y="2560066"/>
                    <a:pt x="564388" y="2533904"/>
                    <a:pt x="564388" y="2501392"/>
                  </a:cubicBezTo>
                  <a:cubicBezTo>
                    <a:pt x="564388" y="2436241"/>
                    <a:pt x="564388" y="2371090"/>
                    <a:pt x="564388" y="2305939"/>
                  </a:cubicBezTo>
                  <a:cubicBezTo>
                    <a:pt x="564388" y="2266823"/>
                    <a:pt x="557784" y="2234311"/>
                    <a:pt x="557784" y="2201672"/>
                  </a:cubicBezTo>
                  <a:cubicBezTo>
                    <a:pt x="551180" y="2175637"/>
                    <a:pt x="551180" y="2149602"/>
                    <a:pt x="564388" y="2130044"/>
                  </a:cubicBezTo>
                  <a:cubicBezTo>
                    <a:pt x="597154" y="2058416"/>
                    <a:pt x="603758" y="1980184"/>
                    <a:pt x="616966" y="1908556"/>
                  </a:cubicBezTo>
                  <a:cubicBezTo>
                    <a:pt x="623570" y="1882521"/>
                    <a:pt x="616966" y="1849882"/>
                    <a:pt x="616966" y="1823847"/>
                  </a:cubicBezTo>
                  <a:cubicBezTo>
                    <a:pt x="603885" y="1739138"/>
                    <a:pt x="616966" y="1647952"/>
                    <a:pt x="643255" y="1563243"/>
                  </a:cubicBezTo>
                  <a:cubicBezTo>
                    <a:pt x="669544" y="1478534"/>
                    <a:pt x="682625" y="1393825"/>
                    <a:pt x="702310" y="1309243"/>
                  </a:cubicBezTo>
                  <a:cubicBezTo>
                    <a:pt x="715391" y="1270127"/>
                    <a:pt x="721995" y="1231138"/>
                    <a:pt x="728599" y="1192022"/>
                  </a:cubicBezTo>
                  <a:cubicBezTo>
                    <a:pt x="741680" y="1133348"/>
                    <a:pt x="781177" y="1094359"/>
                    <a:pt x="827024" y="1055243"/>
                  </a:cubicBezTo>
                  <a:cubicBezTo>
                    <a:pt x="840105" y="1042162"/>
                    <a:pt x="853313" y="1035685"/>
                    <a:pt x="872998" y="1022731"/>
                  </a:cubicBezTo>
                  <a:cubicBezTo>
                    <a:pt x="879602" y="1016254"/>
                    <a:pt x="899287" y="1009650"/>
                    <a:pt x="899287" y="990219"/>
                  </a:cubicBezTo>
                  <a:cubicBezTo>
                    <a:pt x="899287" y="983742"/>
                    <a:pt x="905891" y="977138"/>
                    <a:pt x="912368" y="970661"/>
                  </a:cubicBezTo>
                  <a:cubicBezTo>
                    <a:pt x="951738" y="944626"/>
                    <a:pt x="991108" y="911987"/>
                    <a:pt x="1030605" y="879475"/>
                  </a:cubicBezTo>
                  <a:cubicBezTo>
                    <a:pt x="997839" y="853440"/>
                    <a:pt x="971550" y="833882"/>
                    <a:pt x="932180" y="833882"/>
                  </a:cubicBezTo>
                  <a:cubicBezTo>
                    <a:pt x="892810" y="827405"/>
                    <a:pt x="859917" y="788289"/>
                    <a:pt x="879602" y="729615"/>
                  </a:cubicBezTo>
                  <a:cubicBezTo>
                    <a:pt x="886206" y="723138"/>
                    <a:pt x="886206" y="716534"/>
                    <a:pt x="886206" y="710057"/>
                  </a:cubicBezTo>
                  <a:cubicBezTo>
                    <a:pt x="879602" y="696976"/>
                    <a:pt x="873125" y="684022"/>
                    <a:pt x="879602" y="670941"/>
                  </a:cubicBezTo>
                  <a:cubicBezTo>
                    <a:pt x="879602" y="664464"/>
                    <a:pt x="879602" y="664464"/>
                    <a:pt x="879602" y="664464"/>
                  </a:cubicBezTo>
                  <a:cubicBezTo>
                    <a:pt x="866521" y="644906"/>
                    <a:pt x="872998" y="625348"/>
                    <a:pt x="886206" y="599313"/>
                  </a:cubicBezTo>
                  <a:cubicBezTo>
                    <a:pt x="873125" y="599313"/>
                    <a:pt x="866521" y="592836"/>
                    <a:pt x="859917" y="586232"/>
                  </a:cubicBezTo>
                  <a:cubicBezTo>
                    <a:pt x="833628" y="573151"/>
                    <a:pt x="833628" y="553720"/>
                    <a:pt x="853313" y="534162"/>
                  </a:cubicBezTo>
                  <a:cubicBezTo>
                    <a:pt x="872998" y="521081"/>
                    <a:pt x="886079" y="508127"/>
                    <a:pt x="899287" y="495046"/>
                  </a:cubicBezTo>
                  <a:cubicBezTo>
                    <a:pt x="912495" y="481965"/>
                    <a:pt x="918972" y="462534"/>
                    <a:pt x="918972" y="442976"/>
                  </a:cubicBezTo>
                  <a:cubicBezTo>
                    <a:pt x="918972" y="423418"/>
                    <a:pt x="925576" y="403860"/>
                    <a:pt x="932053" y="384302"/>
                  </a:cubicBezTo>
                  <a:cubicBezTo>
                    <a:pt x="932053" y="371221"/>
                    <a:pt x="938657" y="358267"/>
                    <a:pt x="945134" y="351790"/>
                  </a:cubicBezTo>
                  <a:cubicBezTo>
                    <a:pt x="912368" y="338709"/>
                    <a:pt x="879475" y="332232"/>
                    <a:pt x="853186" y="319278"/>
                  </a:cubicBezTo>
                  <a:cubicBezTo>
                    <a:pt x="833501" y="312801"/>
                    <a:pt x="807212" y="306197"/>
                    <a:pt x="813816" y="280162"/>
                  </a:cubicBezTo>
                  <a:cubicBezTo>
                    <a:pt x="813816" y="254127"/>
                    <a:pt x="840105" y="254127"/>
                    <a:pt x="859790" y="247650"/>
                  </a:cubicBezTo>
                  <a:cubicBezTo>
                    <a:pt x="886079" y="241173"/>
                    <a:pt x="912368" y="241173"/>
                    <a:pt x="932053" y="241173"/>
                  </a:cubicBezTo>
                  <a:cubicBezTo>
                    <a:pt x="951738" y="241173"/>
                    <a:pt x="958342" y="234696"/>
                    <a:pt x="964819" y="221615"/>
                  </a:cubicBezTo>
                  <a:cubicBezTo>
                    <a:pt x="977900" y="202057"/>
                    <a:pt x="984504" y="176022"/>
                    <a:pt x="997585" y="162941"/>
                  </a:cubicBezTo>
                  <a:cubicBezTo>
                    <a:pt x="1056894" y="91186"/>
                    <a:pt x="1122553" y="39116"/>
                    <a:pt x="1207897" y="19558"/>
                  </a:cubicBezTo>
                  <a:cubicBezTo>
                    <a:pt x="1326007" y="0"/>
                    <a:pt x="1431163" y="39116"/>
                    <a:pt x="1509903" y="130302"/>
                  </a:cubicBezTo>
                  <a:cubicBezTo>
                    <a:pt x="1582166" y="215011"/>
                    <a:pt x="1595247" y="312674"/>
                    <a:pt x="1588643" y="416941"/>
                  </a:cubicBezTo>
                  <a:cubicBezTo>
                    <a:pt x="1582039" y="442976"/>
                    <a:pt x="1575562" y="469011"/>
                    <a:pt x="1595247" y="495046"/>
                  </a:cubicBezTo>
                  <a:cubicBezTo>
                    <a:pt x="1608328" y="514604"/>
                    <a:pt x="1588643" y="534162"/>
                    <a:pt x="1562481" y="540639"/>
                  </a:cubicBezTo>
                  <a:cubicBezTo>
                    <a:pt x="1542796" y="540639"/>
                    <a:pt x="1529715" y="540639"/>
                    <a:pt x="1516507" y="540639"/>
                  </a:cubicBezTo>
                  <a:cubicBezTo>
                    <a:pt x="1509903" y="540639"/>
                    <a:pt x="1496822" y="547116"/>
                    <a:pt x="1496822" y="553720"/>
                  </a:cubicBezTo>
                  <a:cubicBezTo>
                    <a:pt x="1470533" y="612394"/>
                    <a:pt x="1444244" y="670941"/>
                    <a:pt x="1418082" y="729615"/>
                  </a:cubicBezTo>
                  <a:cubicBezTo>
                    <a:pt x="1418082" y="736092"/>
                    <a:pt x="1418082" y="742696"/>
                    <a:pt x="1418082" y="755650"/>
                  </a:cubicBezTo>
                  <a:cubicBezTo>
                    <a:pt x="1431163" y="781685"/>
                    <a:pt x="1437767" y="814324"/>
                    <a:pt x="1450848" y="846836"/>
                  </a:cubicBezTo>
                  <a:cubicBezTo>
                    <a:pt x="1457452" y="853313"/>
                    <a:pt x="1463929" y="859917"/>
                    <a:pt x="1470533" y="859917"/>
                  </a:cubicBezTo>
                  <a:cubicBezTo>
                    <a:pt x="1523111" y="872998"/>
                    <a:pt x="1575562" y="885952"/>
                    <a:pt x="1628140" y="899033"/>
                  </a:cubicBezTo>
                  <a:cubicBezTo>
                    <a:pt x="1680718" y="905510"/>
                    <a:pt x="1726565" y="931545"/>
                    <a:pt x="1766062" y="964184"/>
                  </a:cubicBezTo>
                  <a:cubicBezTo>
                    <a:pt x="1877695" y="1048893"/>
                    <a:pt x="1963039" y="1159637"/>
                    <a:pt x="2035302" y="1270381"/>
                  </a:cubicBezTo>
                  <a:cubicBezTo>
                    <a:pt x="2107565" y="1368044"/>
                    <a:pt x="2166620" y="1472311"/>
                    <a:pt x="2232279" y="1576578"/>
                  </a:cubicBezTo>
                  <a:cubicBezTo>
                    <a:pt x="2251964" y="1615694"/>
                    <a:pt x="2271649" y="1661287"/>
                    <a:pt x="2265045" y="1713357"/>
                  </a:cubicBezTo>
                  <a:cubicBezTo>
                    <a:pt x="2258441" y="1739392"/>
                    <a:pt x="2245360" y="1765427"/>
                    <a:pt x="2232279" y="1798066"/>
                  </a:cubicBezTo>
                  <a:cubicBezTo>
                    <a:pt x="2205990" y="1876171"/>
                    <a:pt x="2173224" y="1954403"/>
                    <a:pt x="2146935" y="2032508"/>
                  </a:cubicBezTo>
                  <a:cubicBezTo>
                    <a:pt x="2107565" y="2123694"/>
                    <a:pt x="2068195" y="2214880"/>
                    <a:pt x="2009013" y="2293112"/>
                  </a:cubicBezTo>
                  <a:cubicBezTo>
                    <a:pt x="1989328" y="2325624"/>
                    <a:pt x="1963039" y="2345182"/>
                    <a:pt x="1936750" y="2371217"/>
                  </a:cubicBezTo>
                  <a:cubicBezTo>
                    <a:pt x="1890776" y="2410333"/>
                    <a:pt x="1838325" y="2449322"/>
                    <a:pt x="1792351" y="2488438"/>
                  </a:cubicBezTo>
                  <a:cubicBezTo>
                    <a:pt x="1772666" y="2501519"/>
                    <a:pt x="1759585" y="2507996"/>
                    <a:pt x="1733296" y="2501519"/>
                  </a:cubicBezTo>
                  <a:cubicBezTo>
                    <a:pt x="1693926" y="2495042"/>
                    <a:pt x="1687322" y="2501519"/>
                    <a:pt x="1693926" y="2540635"/>
                  </a:cubicBezTo>
                  <a:cubicBezTo>
                    <a:pt x="1700530" y="2586228"/>
                    <a:pt x="1713611" y="2631821"/>
                    <a:pt x="1713611" y="2677414"/>
                  </a:cubicBezTo>
                  <a:cubicBezTo>
                    <a:pt x="1720215" y="2716530"/>
                    <a:pt x="1720215" y="2749042"/>
                    <a:pt x="1713611" y="2788158"/>
                  </a:cubicBezTo>
                  <a:cubicBezTo>
                    <a:pt x="1713611" y="2820670"/>
                    <a:pt x="1707007" y="2846832"/>
                    <a:pt x="1700530" y="2872867"/>
                  </a:cubicBezTo>
                  <a:cubicBezTo>
                    <a:pt x="1694053" y="2898902"/>
                    <a:pt x="1680845" y="2918460"/>
                    <a:pt x="1674241" y="2944495"/>
                  </a:cubicBezTo>
                  <a:cubicBezTo>
                    <a:pt x="1674241" y="2950972"/>
                    <a:pt x="1674241" y="2964053"/>
                    <a:pt x="1674241" y="2970530"/>
                  </a:cubicBezTo>
                  <a:cubicBezTo>
                    <a:pt x="1687322" y="3009646"/>
                    <a:pt x="1687322" y="3048635"/>
                    <a:pt x="1674241" y="3094355"/>
                  </a:cubicBezTo>
                  <a:cubicBezTo>
                    <a:pt x="1667637" y="3133471"/>
                    <a:pt x="1654556" y="3172460"/>
                    <a:pt x="1647952" y="3211576"/>
                  </a:cubicBezTo>
                  <a:cubicBezTo>
                    <a:pt x="1641348" y="3276727"/>
                    <a:pt x="1641348" y="3341878"/>
                    <a:pt x="1641348" y="3407029"/>
                  </a:cubicBezTo>
                  <a:cubicBezTo>
                    <a:pt x="1641348" y="3439541"/>
                    <a:pt x="1654429" y="3472180"/>
                    <a:pt x="1654429" y="3504692"/>
                  </a:cubicBezTo>
                  <a:cubicBezTo>
                    <a:pt x="1661033" y="3537204"/>
                    <a:pt x="1661033" y="3576320"/>
                    <a:pt x="1661033" y="3608959"/>
                  </a:cubicBezTo>
                  <a:cubicBezTo>
                    <a:pt x="1667637" y="3648075"/>
                    <a:pt x="1667637" y="3680587"/>
                    <a:pt x="1667637" y="3719703"/>
                  </a:cubicBezTo>
                  <a:cubicBezTo>
                    <a:pt x="1674241" y="3784854"/>
                    <a:pt x="1687322" y="3850005"/>
                    <a:pt x="1693926" y="3915156"/>
                  </a:cubicBezTo>
                  <a:cubicBezTo>
                    <a:pt x="1700530" y="4058412"/>
                    <a:pt x="1713611" y="4201795"/>
                    <a:pt x="1720215" y="4351528"/>
                  </a:cubicBezTo>
                  <a:cubicBezTo>
                    <a:pt x="1726819" y="4390644"/>
                    <a:pt x="1720215" y="4429633"/>
                    <a:pt x="1726819" y="4468749"/>
                  </a:cubicBezTo>
                  <a:cubicBezTo>
                    <a:pt x="1726819" y="4533900"/>
                    <a:pt x="1707134" y="4599051"/>
                    <a:pt x="1694053" y="4657598"/>
                  </a:cubicBezTo>
                  <a:cubicBezTo>
                    <a:pt x="1680972" y="4703191"/>
                    <a:pt x="1687449" y="4742307"/>
                    <a:pt x="1720342" y="4774819"/>
                  </a:cubicBezTo>
                  <a:cubicBezTo>
                    <a:pt x="1759712" y="4833493"/>
                    <a:pt x="1766316" y="4905121"/>
                    <a:pt x="1733423" y="4970272"/>
                  </a:cubicBezTo>
                  <a:cubicBezTo>
                    <a:pt x="1707134" y="5009388"/>
                    <a:pt x="1707134" y="5048377"/>
                    <a:pt x="1707134" y="5087493"/>
                  </a:cubicBezTo>
                  <a:cubicBezTo>
                    <a:pt x="1707134" y="5120005"/>
                    <a:pt x="1694053" y="5146167"/>
                    <a:pt x="1667764" y="5165598"/>
                  </a:cubicBezTo>
                  <a:cubicBezTo>
                    <a:pt x="1667764" y="5172075"/>
                    <a:pt x="1661160" y="5178679"/>
                    <a:pt x="1661160" y="5185156"/>
                  </a:cubicBezTo>
                  <a:cubicBezTo>
                    <a:pt x="1654556" y="5230749"/>
                    <a:pt x="1641475" y="5276342"/>
                    <a:pt x="1602105" y="5308981"/>
                  </a:cubicBezTo>
                  <a:cubicBezTo>
                    <a:pt x="1582420" y="5322062"/>
                    <a:pt x="1562735" y="5335016"/>
                    <a:pt x="1536446" y="5348097"/>
                  </a:cubicBezTo>
                  <a:cubicBezTo>
                    <a:pt x="1503680" y="5361178"/>
                    <a:pt x="1464183" y="5374132"/>
                    <a:pt x="1424813" y="5380609"/>
                  </a:cubicBezTo>
                  <a:cubicBezTo>
                    <a:pt x="1378839" y="5387086"/>
                    <a:pt x="1326388" y="5380609"/>
                    <a:pt x="1280414" y="5361051"/>
                  </a:cubicBezTo>
                  <a:cubicBezTo>
                    <a:pt x="1273810" y="5354574"/>
                    <a:pt x="1260729" y="5341493"/>
                    <a:pt x="1260729" y="5335016"/>
                  </a:cubicBezTo>
                  <a:cubicBezTo>
                    <a:pt x="1273810" y="5289423"/>
                    <a:pt x="1287018" y="5243830"/>
                    <a:pt x="1306703" y="5204714"/>
                  </a:cubicBezTo>
                  <a:cubicBezTo>
                    <a:pt x="1326388" y="5159121"/>
                    <a:pt x="1346073" y="5126609"/>
                    <a:pt x="1372362" y="5080889"/>
                  </a:cubicBezTo>
                  <a:cubicBezTo>
                    <a:pt x="1378966" y="5067808"/>
                    <a:pt x="1385443" y="5048377"/>
                    <a:pt x="1392047" y="5028819"/>
                  </a:cubicBezTo>
                  <a:cubicBezTo>
                    <a:pt x="1398651" y="5009261"/>
                    <a:pt x="1392047" y="4989703"/>
                    <a:pt x="1378966" y="4963668"/>
                  </a:cubicBezTo>
                  <a:cubicBezTo>
                    <a:pt x="1352677" y="4918075"/>
                    <a:pt x="1346200" y="4872482"/>
                    <a:pt x="1365885" y="4820412"/>
                  </a:cubicBezTo>
                  <a:cubicBezTo>
                    <a:pt x="1378966" y="4787900"/>
                    <a:pt x="1372489" y="4755261"/>
                    <a:pt x="1372489" y="4722749"/>
                  </a:cubicBezTo>
                  <a:cubicBezTo>
                    <a:pt x="1359408" y="4638040"/>
                    <a:pt x="1352804" y="4553331"/>
                    <a:pt x="1339723" y="4468749"/>
                  </a:cubicBezTo>
                  <a:cubicBezTo>
                    <a:pt x="1333119" y="4423156"/>
                    <a:pt x="1313434" y="4377563"/>
                    <a:pt x="1306957" y="4331970"/>
                  </a:cubicBezTo>
                  <a:cubicBezTo>
                    <a:pt x="1287272" y="4227703"/>
                    <a:pt x="1260983" y="4116959"/>
                    <a:pt x="1241298" y="4006215"/>
                  </a:cubicBezTo>
                  <a:cubicBezTo>
                    <a:pt x="1241298" y="3980180"/>
                    <a:pt x="1254379" y="3954145"/>
                    <a:pt x="1254379" y="3928110"/>
                  </a:cubicBezTo>
                  <a:cubicBezTo>
                    <a:pt x="1254379" y="3888994"/>
                    <a:pt x="1254379" y="3843401"/>
                    <a:pt x="1254379" y="3804285"/>
                  </a:cubicBezTo>
                  <a:cubicBezTo>
                    <a:pt x="1254379" y="3752215"/>
                    <a:pt x="1241298" y="3700018"/>
                    <a:pt x="1241298" y="3641471"/>
                  </a:cubicBezTo>
                  <a:cubicBezTo>
                    <a:pt x="1234694" y="3602355"/>
                    <a:pt x="1228217" y="3569843"/>
                    <a:pt x="1208532" y="3530727"/>
                  </a:cubicBezTo>
                  <a:cubicBezTo>
                    <a:pt x="1182243" y="3459099"/>
                    <a:pt x="1149477" y="3393948"/>
                    <a:pt x="1116584" y="3322320"/>
                  </a:cubicBezTo>
                  <a:cubicBezTo>
                    <a:pt x="1116584" y="3322320"/>
                    <a:pt x="1116584" y="3322320"/>
                    <a:pt x="1109980" y="3315843"/>
                  </a:cubicBezTo>
                  <a:close/>
                  <a:moveTo>
                    <a:pt x="1746758" y="1700403"/>
                  </a:moveTo>
                  <a:cubicBezTo>
                    <a:pt x="1733677" y="1713484"/>
                    <a:pt x="1720469" y="1732915"/>
                    <a:pt x="1720469" y="1765554"/>
                  </a:cubicBezTo>
                  <a:cubicBezTo>
                    <a:pt x="1720469" y="1830705"/>
                    <a:pt x="1720469" y="1895856"/>
                    <a:pt x="1713865" y="1961007"/>
                  </a:cubicBezTo>
                  <a:cubicBezTo>
                    <a:pt x="1700784" y="2019681"/>
                    <a:pt x="1687576" y="2084832"/>
                    <a:pt x="1674495" y="2149856"/>
                  </a:cubicBezTo>
                  <a:cubicBezTo>
                    <a:pt x="1667891" y="2188972"/>
                    <a:pt x="1661414" y="2234565"/>
                    <a:pt x="1654810" y="2273681"/>
                  </a:cubicBezTo>
                  <a:cubicBezTo>
                    <a:pt x="1674495" y="2273681"/>
                    <a:pt x="1687576" y="2267204"/>
                    <a:pt x="1700784" y="2267204"/>
                  </a:cubicBezTo>
                  <a:cubicBezTo>
                    <a:pt x="1707388" y="2260727"/>
                    <a:pt x="1713865" y="2247646"/>
                    <a:pt x="1720469" y="2234692"/>
                  </a:cubicBezTo>
                  <a:cubicBezTo>
                    <a:pt x="1707388" y="2234692"/>
                    <a:pt x="1707388" y="2234692"/>
                    <a:pt x="1707388" y="2234692"/>
                  </a:cubicBezTo>
                  <a:cubicBezTo>
                    <a:pt x="1707388" y="2228215"/>
                    <a:pt x="1700784" y="2215134"/>
                    <a:pt x="1707388" y="2208657"/>
                  </a:cubicBezTo>
                  <a:cubicBezTo>
                    <a:pt x="1707388" y="2169541"/>
                    <a:pt x="1727073" y="2137029"/>
                    <a:pt x="1746758" y="2104390"/>
                  </a:cubicBezTo>
                  <a:cubicBezTo>
                    <a:pt x="1786128" y="2058797"/>
                    <a:pt x="1819021" y="2006727"/>
                    <a:pt x="1819021" y="1948053"/>
                  </a:cubicBezTo>
                  <a:cubicBezTo>
                    <a:pt x="1819021" y="1915541"/>
                    <a:pt x="1832102" y="1889379"/>
                    <a:pt x="1838706" y="1863344"/>
                  </a:cubicBezTo>
                  <a:cubicBezTo>
                    <a:pt x="1851787" y="1830832"/>
                    <a:pt x="1871472" y="1804670"/>
                    <a:pt x="1891284" y="1778635"/>
                  </a:cubicBezTo>
                  <a:cubicBezTo>
                    <a:pt x="1838706" y="1752600"/>
                    <a:pt x="1792859" y="1726565"/>
                    <a:pt x="1746885" y="1700530"/>
                  </a:cubicBezTo>
                  <a:close/>
                </a:path>
              </a:pathLst>
            </a:custGeom>
            <a:solidFill>
              <a:srgbClr val="0070C0"/>
            </a:solidFill>
          </p:spPr>
        </p:sp>
      </p:grpSp>
      <p:grpSp>
        <p:nvGrpSpPr>
          <p:cNvPr id="46" name="Group 46"/>
          <p:cNvGrpSpPr/>
          <p:nvPr/>
        </p:nvGrpSpPr>
        <p:grpSpPr>
          <a:xfrm>
            <a:off x="12259620" y="5410260"/>
            <a:ext cx="1622700" cy="3877740"/>
            <a:chOff x="0" y="0"/>
            <a:chExt cx="2163600" cy="5170320"/>
          </a:xfrm>
        </p:grpSpPr>
        <p:sp>
          <p:nvSpPr>
            <p:cNvPr id="47" name="Freeform 47"/>
            <p:cNvSpPr/>
            <p:nvPr/>
          </p:nvSpPr>
          <p:spPr>
            <a:xfrm>
              <a:off x="0" y="-127"/>
              <a:ext cx="2163445" cy="5170043"/>
            </a:xfrm>
            <a:custGeom>
              <a:avLst/>
              <a:gdLst/>
              <a:ahLst/>
              <a:cxnLst/>
              <a:rect l="l" t="t" r="r" b="b"/>
              <a:pathLst>
                <a:path w="2163445" h="5170043">
                  <a:moveTo>
                    <a:pt x="1609725" y="935482"/>
                  </a:moveTo>
                  <a:cubicBezTo>
                    <a:pt x="1661922" y="967994"/>
                    <a:pt x="1713992" y="980948"/>
                    <a:pt x="1772666" y="967994"/>
                  </a:cubicBezTo>
                  <a:cubicBezTo>
                    <a:pt x="1759585" y="922528"/>
                    <a:pt x="1753108" y="877062"/>
                    <a:pt x="1746631" y="838073"/>
                  </a:cubicBezTo>
                  <a:cubicBezTo>
                    <a:pt x="1740154" y="825119"/>
                    <a:pt x="1733550" y="812038"/>
                    <a:pt x="1727073" y="799084"/>
                  </a:cubicBezTo>
                  <a:cubicBezTo>
                    <a:pt x="1713992" y="779653"/>
                    <a:pt x="1713992" y="773049"/>
                    <a:pt x="1733550" y="753618"/>
                  </a:cubicBezTo>
                  <a:cubicBezTo>
                    <a:pt x="1733550" y="753618"/>
                    <a:pt x="1740027" y="753618"/>
                    <a:pt x="1740027" y="747141"/>
                  </a:cubicBezTo>
                  <a:cubicBezTo>
                    <a:pt x="1746504" y="740664"/>
                    <a:pt x="1753108" y="727710"/>
                    <a:pt x="1733550" y="721106"/>
                  </a:cubicBezTo>
                  <a:cubicBezTo>
                    <a:pt x="1727073" y="714629"/>
                    <a:pt x="1727073" y="714629"/>
                    <a:pt x="1720469" y="708152"/>
                  </a:cubicBezTo>
                  <a:cubicBezTo>
                    <a:pt x="1700911" y="734187"/>
                    <a:pt x="1681353" y="760095"/>
                    <a:pt x="1661795" y="786130"/>
                  </a:cubicBezTo>
                  <a:cubicBezTo>
                    <a:pt x="1668272" y="825119"/>
                    <a:pt x="1635760" y="844550"/>
                    <a:pt x="1616202" y="864108"/>
                  </a:cubicBezTo>
                  <a:cubicBezTo>
                    <a:pt x="1577086" y="922528"/>
                    <a:pt x="1531493" y="974471"/>
                    <a:pt x="1472819" y="1019937"/>
                  </a:cubicBezTo>
                  <a:cubicBezTo>
                    <a:pt x="1446784" y="1039368"/>
                    <a:pt x="1433703" y="1078357"/>
                    <a:pt x="1414145" y="1110869"/>
                  </a:cubicBezTo>
                  <a:cubicBezTo>
                    <a:pt x="1401064" y="1130300"/>
                    <a:pt x="1388110" y="1156335"/>
                    <a:pt x="1375029" y="1175766"/>
                  </a:cubicBezTo>
                  <a:cubicBezTo>
                    <a:pt x="1381506" y="1136777"/>
                    <a:pt x="1388110" y="1097788"/>
                    <a:pt x="1394587" y="1058799"/>
                  </a:cubicBezTo>
                  <a:cubicBezTo>
                    <a:pt x="1407668" y="993902"/>
                    <a:pt x="1401064" y="928878"/>
                    <a:pt x="1381506" y="863981"/>
                  </a:cubicBezTo>
                  <a:cubicBezTo>
                    <a:pt x="1375029" y="831469"/>
                    <a:pt x="1361948" y="831469"/>
                    <a:pt x="1329309" y="824992"/>
                  </a:cubicBezTo>
                  <a:cubicBezTo>
                    <a:pt x="1296670" y="824992"/>
                    <a:pt x="1264158" y="824992"/>
                    <a:pt x="1238123" y="818515"/>
                  </a:cubicBezTo>
                  <a:cubicBezTo>
                    <a:pt x="1199007" y="805561"/>
                    <a:pt x="1192530" y="779526"/>
                    <a:pt x="1199007" y="740537"/>
                  </a:cubicBezTo>
                  <a:cubicBezTo>
                    <a:pt x="1205484" y="727583"/>
                    <a:pt x="1205484" y="714502"/>
                    <a:pt x="1192530" y="701548"/>
                  </a:cubicBezTo>
                  <a:cubicBezTo>
                    <a:pt x="1192530" y="695071"/>
                    <a:pt x="1192530" y="695071"/>
                    <a:pt x="1192530" y="695071"/>
                  </a:cubicBezTo>
                  <a:cubicBezTo>
                    <a:pt x="1192530" y="675640"/>
                    <a:pt x="1192530" y="656082"/>
                    <a:pt x="1192530" y="643128"/>
                  </a:cubicBezTo>
                  <a:cubicBezTo>
                    <a:pt x="1192530" y="630174"/>
                    <a:pt x="1192530" y="617093"/>
                    <a:pt x="1179449" y="617093"/>
                  </a:cubicBezTo>
                  <a:cubicBezTo>
                    <a:pt x="1179449" y="610616"/>
                    <a:pt x="1172972" y="610616"/>
                    <a:pt x="1166368" y="604139"/>
                  </a:cubicBezTo>
                  <a:cubicBezTo>
                    <a:pt x="1140333" y="591185"/>
                    <a:pt x="1133729" y="571627"/>
                    <a:pt x="1153287" y="552196"/>
                  </a:cubicBezTo>
                  <a:cubicBezTo>
                    <a:pt x="1172845" y="532765"/>
                    <a:pt x="1185926" y="513207"/>
                    <a:pt x="1205484" y="493776"/>
                  </a:cubicBezTo>
                  <a:cubicBezTo>
                    <a:pt x="1218565" y="480822"/>
                    <a:pt x="1218565" y="467741"/>
                    <a:pt x="1205484" y="454787"/>
                  </a:cubicBezTo>
                  <a:cubicBezTo>
                    <a:pt x="1205484" y="448310"/>
                    <a:pt x="1205484" y="435356"/>
                    <a:pt x="1205484" y="428752"/>
                  </a:cubicBezTo>
                  <a:cubicBezTo>
                    <a:pt x="1205484" y="415798"/>
                    <a:pt x="1211961" y="409321"/>
                    <a:pt x="1211961" y="402717"/>
                  </a:cubicBezTo>
                  <a:cubicBezTo>
                    <a:pt x="1172845" y="396240"/>
                    <a:pt x="1140333" y="389763"/>
                    <a:pt x="1107694" y="383286"/>
                  </a:cubicBezTo>
                  <a:cubicBezTo>
                    <a:pt x="1088136" y="376809"/>
                    <a:pt x="1068578" y="363855"/>
                    <a:pt x="1068578" y="344297"/>
                  </a:cubicBezTo>
                  <a:cubicBezTo>
                    <a:pt x="1068578" y="318262"/>
                    <a:pt x="1088136" y="305308"/>
                    <a:pt x="1107694" y="298831"/>
                  </a:cubicBezTo>
                  <a:cubicBezTo>
                    <a:pt x="1127252" y="292354"/>
                    <a:pt x="1153287" y="292354"/>
                    <a:pt x="1179322" y="292354"/>
                  </a:cubicBezTo>
                  <a:cubicBezTo>
                    <a:pt x="1205357" y="292354"/>
                    <a:pt x="1218438" y="285877"/>
                    <a:pt x="1224915" y="259842"/>
                  </a:cubicBezTo>
                  <a:cubicBezTo>
                    <a:pt x="1237996" y="233807"/>
                    <a:pt x="1250950" y="201422"/>
                    <a:pt x="1264031" y="175387"/>
                  </a:cubicBezTo>
                  <a:cubicBezTo>
                    <a:pt x="1270508" y="162433"/>
                    <a:pt x="1283589" y="155956"/>
                    <a:pt x="1290066" y="149352"/>
                  </a:cubicBezTo>
                  <a:cubicBezTo>
                    <a:pt x="1296543" y="142748"/>
                    <a:pt x="1303147" y="142875"/>
                    <a:pt x="1303147" y="136398"/>
                  </a:cubicBezTo>
                  <a:cubicBezTo>
                    <a:pt x="1368298" y="45466"/>
                    <a:pt x="1453007" y="12954"/>
                    <a:pt x="1557274" y="6477"/>
                  </a:cubicBezTo>
                  <a:cubicBezTo>
                    <a:pt x="1694180" y="0"/>
                    <a:pt x="1818005" y="97409"/>
                    <a:pt x="1863598" y="214376"/>
                  </a:cubicBezTo>
                  <a:cubicBezTo>
                    <a:pt x="1876679" y="253365"/>
                    <a:pt x="1876679" y="292354"/>
                    <a:pt x="1883156" y="337820"/>
                  </a:cubicBezTo>
                  <a:cubicBezTo>
                    <a:pt x="1883156" y="363855"/>
                    <a:pt x="1883156" y="383286"/>
                    <a:pt x="1876679" y="409321"/>
                  </a:cubicBezTo>
                  <a:cubicBezTo>
                    <a:pt x="1876679" y="435356"/>
                    <a:pt x="1883156" y="454787"/>
                    <a:pt x="1896237" y="474218"/>
                  </a:cubicBezTo>
                  <a:cubicBezTo>
                    <a:pt x="1915795" y="500253"/>
                    <a:pt x="1896237" y="532638"/>
                    <a:pt x="1857121" y="532638"/>
                  </a:cubicBezTo>
                  <a:cubicBezTo>
                    <a:pt x="1844040" y="532638"/>
                    <a:pt x="1824482" y="532638"/>
                    <a:pt x="1804924" y="532638"/>
                  </a:cubicBezTo>
                  <a:cubicBezTo>
                    <a:pt x="1844040" y="571627"/>
                    <a:pt x="1818005" y="604139"/>
                    <a:pt x="1804924" y="636524"/>
                  </a:cubicBezTo>
                  <a:cubicBezTo>
                    <a:pt x="1798447" y="649478"/>
                    <a:pt x="1798447" y="669036"/>
                    <a:pt x="1818005" y="675513"/>
                  </a:cubicBezTo>
                  <a:cubicBezTo>
                    <a:pt x="1844040" y="694944"/>
                    <a:pt x="1876679" y="714502"/>
                    <a:pt x="1902714" y="740410"/>
                  </a:cubicBezTo>
                  <a:cubicBezTo>
                    <a:pt x="1948307" y="779399"/>
                    <a:pt x="1961388" y="831342"/>
                    <a:pt x="1954911" y="889762"/>
                  </a:cubicBezTo>
                  <a:cubicBezTo>
                    <a:pt x="1954911" y="915797"/>
                    <a:pt x="1941830" y="935228"/>
                    <a:pt x="1928876" y="954659"/>
                  </a:cubicBezTo>
                  <a:cubicBezTo>
                    <a:pt x="1954911" y="974090"/>
                    <a:pt x="1981073" y="993648"/>
                    <a:pt x="2013585" y="1006602"/>
                  </a:cubicBezTo>
                  <a:cubicBezTo>
                    <a:pt x="2065782" y="1026033"/>
                    <a:pt x="2091817" y="1071499"/>
                    <a:pt x="2104771" y="1123569"/>
                  </a:cubicBezTo>
                  <a:cubicBezTo>
                    <a:pt x="2117725" y="1175639"/>
                    <a:pt x="2124329" y="1227455"/>
                    <a:pt x="2130806" y="1279398"/>
                  </a:cubicBezTo>
                  <a:cubicBezTo>
                    <a:pt x="2137283" y="1298829"/>
                    <a:pt x="2143887" y="1318387"/>
                    <a:pt x="2143887" y="1337818"/>
                  </a:cubicBezTo>
                  <a:cubicBezTo>
                    <a:pt x="2150364" y="1363853"/>
                    <a:pt x="2156968" y="1396238"/>
                    <a:pt x="2156968" y="1422273"/>
                  </a:cubicBezTo>
                  <a:cubicBezTo>
                    <a:pt x="2163445" y="1474216"/>
                    <a:pt x="2163445" y="1526159"/>
                    <a:pt x="2163445" y="1571625"/>
                  </a:cubicBezTo>
                  <a:cubicBezTo>
                    <a:pt x="2163445" y="1643126"/>
                    <a:pt x="2163445" y="1714500"/>
                    <a:pt x="2156968" y="1786001"/>
                  </a:cubicBezTo>
                  <a:cubicBezTo>
                    <a:pt x="2156968" y="1837944"/>
                    <a:pt x="2150491" y="1889887"/>
                    <a:pt x="2137410" y="1941830"/>
                  </a:cubicBezTo>
                  <a:cubicBezTo>
                    <a:pt x="2124329" y="1993773"/>
                    <a:pt x="2085213" y="2019808"/>
                    <a:pt x="2033143" y="2026285"/>
                  </a:cubicBezTo>
                  <a:cubicBezTo>
                    <a:pt x="1961515" y="2032762"/>
                    <a:pt x="1896237" y="2039239"/>
                    <a:pt x="1831086" y="2045716"/>
                  </a:cubicBezTo>
                  <a:cubicBezTo>
                    <a:pt x="1831086" y="2071751"/>
                    <a:pt x="1831086" y="2097659"/>
                    <a:pt x="1831086" y="2123694"/>
                  </a:cubicBezTo>
                  <a:cubicBezTo>
                    <a:pt x="1831086" y="2130171"/>
                    <a:pt x="1831086" y="2130171"/>
                    <a:pt x="1831086" y="2136648"/>
                  </a:cubicBezTo>
                  <a:cubicBezTo>
                    <a:pt x="1850644" y="2182114"/>
                    <a:pt x="1876679" y="2227580"/>
                    <a:pt x="1889760" y="2279523"/>
                  </a:cubicBezTo>
                  <a:cubicBezTo>
                    <a:pt x="1915795" y="2351024"/>
                    <a:pt x="1941957" y="2428875"/>
                    <a:pt x="1967992" y="2500376"/>
                  </a:cubicBezTo>
                  <a:cubicBezTo>
                    <a:pt x="1974469" y="2519807"/>
                    <a:pt x="1987550" y="2539365"/>
                    <a:pt x="1954911" y="2552319"/>
                  </a:cubicBezTo>
                  <a:cubicBezTo>
                    <a:pt x="1987550" y="2649728"/>
                    <a:pt x="1994027" y="2747137"/>
                    <a:pt x="1980946" y="2844673"/>
                  </a:cubicBezTo>
                  <a:cubicBezTo>
                    <a:pt x="1954911" y="3013583"/>
                    <a:pt x="1948307" y="3182493"/>
                    <a:pt x="1954911" y="3351276"/>
                  </a:cubicBezTo>
                  <a:cubicBezTo>
                    <a:pt x="1954911" y="3364230"/>
                    <a:pt x="1954911" y="3377311"/>
                    <a:pt x="1954911" y="3390265"/>
                  </a:cubicBezTo>
                  <a:cubicBezTo>
                    <a:pt x="1954911" y="3396742"/>
                    <a:pt x="1954911" y="3396742"/>
                    <a:pt x="1954911" y="3396742"/>
                  </a:cubicBezTo>
                  <a:cubicBezTo>
                    <a:pt x="1909318" y="3403219"/>
                    <a:pt x="1896237" y="3429254"/>
                    <a:pt x="1896237" y="3474720"/>
                  </a:cubicBezTo>
                  <a:cubicBezTo>
                    <a:pt x="1889760" y="3533140"/>
                    <a:pt x="1902714" y="3598164"/>
                    <a:pt x="1909318" y="3663061"/>
                  </a:cubicBezTo>
                  <a:cubicBezTo>
                    <a:pt x="1922399" y="3715004"/>
                    <a:pt x="1948434" y="3760470"/>
                    <a:pt x="1961515" y="3812413"/>
                  </a:cubicBezTo>
                  <a:cubicBezTo>
                    <a:pt x="2000631" y="3916299"/>
                    <a:pt x="2013712" y="4026789"/>
                    <a:pt x="1994154" y="4137152"/>
                  </a:cubicBezTo>
                  <a:cubicBezTo>
                    <a:pt x="1974596" y="4215130"/>
                    <a:pt x="1968119" y="4292981"/>
                    <a:pt x="1955038" y="4370959"/>
                  </a:cubicBezTo>
                  <a:cubicBezTo>
                    <a:pt x="1941957" y="4422902"/>
                    <a:pt x="1929003" y="4474845"/>
                    <a:pt x="1922399" y="4520311"/>
                  </a:cubicBezTo>
                  <a:cubicBezTo>
                    <a:pt x="1902841" y="4578731"/>
                    <a:pt x="1909318" y="4630674"/>
                    <a:pt x="1935480" y="4689221"/>
                  </a:cubicBezTo>
                  <a:cubicBezTo>
                    <a:pt x="1948561" y="4715256"/>
                    <a:pt x="1961515" y="4747641"/>
                    <a:pt x="1961515" y="4773676"/>
                  </a:cubicBezTo>
                  <a:cubicBezTo>
                    <a:pt x="1967992" y="4806188"/>
                    <a:pt x="1948434" y="4832096"/>
                    <a:pt x="1941957" y="4858131"/>
                  </a:cubicBezTo>
                  <a:cubicBezTo>
                    <a:pt x="1935480" y="4871085"/>
                    <a:pt x="1922399" y="4884166"/>
                    <a:pt x="1915922" y="4890643"/>
                  </a:cubicBezTo>
                  <a:cubicBezTo>
                    <a:pt x="1896364" y="4916678"/>
                    <a:pt x="1876806" y="4942586"/>
                    <a:pt x="1889887" y="4975098"/>
                  </a:cubicBezTo>
                  <a:cubicBezTo>
                    <a:pt x="1876806" y="4975098"/>
                    <a:pt x="1870329" y="4975098"/>
                    <a:pt x="1857248" y="4975098"/>
                  </a:cubicBezTo>
                  <a:cubicBezTo>
                    <a:pt x="1844167" y="5001133"/>
                    <a:pt x="1831213" y="5027041"/>
                    <a:pt x="1824609" y="5059553"/>
                  </a:cubicBezTo>
                  <a:cubicBezTo>
                    <a:pt x="1811528" y="5092065"/>
                    <a:pt x="1791970" y="5117973"/>
                    <a:pt x="1752981" y="5131054"/>
                  </a:cubicBezTo>
                  <a:cubicBezTo>
                    <a:pt x="1687830" y="5144008"/>
                    <a:pt x="1629156" y="5163566"/>
                    <a:pt x="1564005" y="5163566"/>
                  </a:cubicBezTo>
                  <a:cubicBezTo>
                    <a:pt x="1537970" y="5170043"/>
                    <a:pt x="1511808" y="5163566"/>
                    <a:pt x="1485773" y="5150612"/>
                  </a:cubicBezTo>
                  <a:cubicBezTo>
                    <a:pt x="1453134" y="5137658"/>
                    <a:pt x="1446657" y="5098669"/>
                    <a:pt x="1472692" y="5072634"/>
                  </a:cubicBezTo>
                  <a:cubicBezTo>
                    <a:pt x="1485773" y="5059680"/>
                    <a:pt x="1498727" y="5040122"/>
                    <a:pt x="1511808" y="5033645"/>
                  </a:cubicBezTo>
                  <a:cubicBezTo>
                    <a:pt x="1570482" y="4981702"/>
                    <a:pt x="1609598" y="4916678"/>
                    <a:pt x="1655191" y="4858258"/>
                  </a:cubicBezTo>
                  <a:cubicBezTo>
                    <a:pt x="1681226" y="4825746"/>
                    <a:pt x="1694307" y="4773803"/>
                    <a:pt x="1700784" y="4728337"/>
                  </a:cubicBezTo>
                  <a:cubicBezTo>
                    <a:pt x="1713865" y="4656836"/>
                    <a:pt x="1733423" y="4591939"/>
                    <a:pt x="1746377" y="4520438"/>
                  </a:cubicBezTo>
                  <a:cubicBezTo>
                    <a:pt x="1759458" y="4423029"/>
                    <a:pt x="1752854" y="4319143"/>
                    <a:pt x="1733296" y="4221607"/>
                  </a:cubicBezTo>
                  <a:cubicBezTo>
                    <a:pt x="1720215" y="4143629"/>
                    <a:pt x="1707261" y="4065778"/>
                    <a:pt x="1694180" y="3994277"/>
                  </a:cubicBezTo>
                  <a:cubicBezTo>
                    <a:pt x="1681099" y="3942334"/>
                    <a:pt x="1674622" y="3896868"/>
                    <a:pt x="1655064" y="3844925"/>
                  </a:cubicBezTo>
                  <a:cubicBezTo>
                    <a:pt x="1648587" y="3818890"/>
                    <a:pt x="1629029" y="3792982"/>
                    <a:pt x="1615948" y="3760470"/>
                  </a:cubicBezTo>
                  <a:cubicBezTo>
                    <a:pt x="1583309" y="3702050"/>
                    <a:pt x="1570355" y="3637026"/>
                    <a:pt x="1563751" y="3572129"/>
                  </a:cubicBezTo>
                  <a:cubicBezTo>
                    <a:pt x="1563751" y="3533140"/>
                    <a:pt x="1550670" y="3487674"/>
                    <a:pt x="1537716" y="3448685"/>
                  </a:cubicBezTo>
                  <a:cubicBezTo>
                    <a:pt x="1492123" y="3442208"/>
                    <a:pt x="1446530" y="3442208"/>
                    <a:pt x="1400810" y="3435731"/>
                  </a:cubicBezTo>
                  <a:cubicBezTo>
                    <a:pt x="1394333" y="3435731"/>
                    <a:pt x="1387729" y="3448685"/>
                    <a:pt x="1387729" y="3455162"/>
                  </a:cubicBezTo>
                  <a:cubicBezTo>
                    <a:pt x="1368171" y="3526663"/>
                    <a:pt x="1355090" y="3598037"/>
                    <a:pt x="1342136" y="3663061"/>
                  </a:cubicBezTo>
                  <a:cubicBezTo>
                    <a:pt x="1342136" y="3676015"/>
                    <a:pt x="1342136" y="3682492"/>
                    <a:pt x="1335659" y="3689096"/>
                  </a:cubicBezTo>
                  <a:cubicBezTo>
                    <a:pt x="1316101" y="3741039"/>
                    <a:pt x="1342136" y="3792982"/>
                    <a:pt x="1361694" y="3844925"/>
                  </a:cubicBezTo>
                  <a:cubicBezTo>
                    <a:pt x="1407287" y="3955288"/>
                    <a:pt x="1439926" y="4072255"/>
                    <a:pt x="1426845" y="4195699"/>
                  </a:cubicBezTo>
                  <a:cubicBezTo>
                    <a:pt x="1413764" y="4332097"/>
                    <a:pt x="1433322" y="4462018"/>
                    <a:pt x="1446403" y="4591939"/>
                  </a:cubicBezTo>
                  <a:cubicBezTo>
                    <a:pt x="1452880" y="4637405"/>
                    <a:pt x="1485519" y="4676394"/>
                    <a:pt x="1505077" y="4715383"/>
                  </a:cubicBezTo>
                  <a:cubicBezTo>
                    <a:pt x="1531112" y="4754372"/>
                    <a:pt x="1544193" y="4799838"/>
                    <a:pt x="1524635" y="4845304"/>
                  </a:cubicBezTo>
                  <a:cubicBezTo>
                    <a:pt x="1518158" y="4858258"/>
                    <a:pt x="1505077" y="4871339"/>
                    <a:pt x="1498600" y="4884293"/>
                  </a:cubicBezTo>
                  <a:cubicBezTo>
                    <a:pt x="1479042" y="4910328"/>
                    <a:pt x="1472565" y="4942713"/>
                    <a:pt x="1479042" y="4968748"/>
                  </a:cubicBezTo>
                  <a:cubicBezTo>
                    <a:pt x="1479042" y="4975225"/>
                    <a:pt x="1485519" y="4981702"/>
                    <a:pt x="1479042" y="4988179"/>
                  </a:cubicBezTo>
                  <a:cubicBezTo>
                    <a:pt x="1479042" y="5001133"/>
                    <a:pt x="1472565" y="5007610"/>
                    <a:pt x="1472565" y="5014214"/>
                  </a:cubicBezTo>
                  <a:cubicBezTo>
                    <a:pt x="1459484" y="5007737"/>
                    <a:pt x="1446530" y="5001260"/>
                    <a:pt x="1446530" y="4988179"/>
                  </a:cubicBezTo>
                  <a:cubicBezTo>
                    <a:pt x="1440053" y="4968748"/>
                    <a:pt x="1440053" y="4942713"/>
                    <a:pt x="1440053" y="4916678"/>
                  </a:cubicBezTo>
                  <a:cubicBezTo>
                    <a:pt x="1433576" y="4923155"/>
                    <a:pt x="1426972" y="4923155"/>
                    <a:pt x="1420495" y="4929632"/>
                  </a:cubicBezTo>
                  <a:cubicBezTo>
                    <a:pt x="1374902" y="4968621"/>
                    <a:pt x="1335786" y="5014087"/>
                    <a:pt x="1303147" y="5066030"/>
                  </a:cubicBezTo>
                  <a:cubicBezTo>
                    <a:pt x="1277112" y="5117973"/>
                    <a:pt x="1231519" y="5144008"/>
                    <a:pt x="1185799" y="5150485"/>
                  </a:cubicBezTo>
                  <a:cubicBezTo>
                    <a:pt x="1140079" y="5156962"/>
                    <a:pt x="1101090" y="5163439"/>
                    <a:pt x="1061974" y="5169916"/>
                  </a:cubicBezTo>
                  <a:cubicBezTo>
                    <a:pt x="1035939" y="5169916"/>
                    <a:pt x="1009777" y="5169916"/>
                    <a:pt x="1003300" y="5137404"/>
                  </a:cubicBezTo>
                  <a:cubicBezTo>
                    <a:pt x="990219" y="5111369"/>
                    <a:pt x="1003300" y="5085461"/>
                    <a:pt x="1029335" y="5065903"/>
                  </a:cubicBezTo>
                  <a:cubicBezTo>
                    <a:pt x="1081532" y="5026914"/>
                    <a:pt x="1127125" y="4994402"/>
                    <a:pt x="1166241" y="4942459"/>
                  </a:cubicBezTo>
                  <a:cubicBezTo>
                    <a:pt x="1185799" y="4909947"/>
                    <a:pt x="1205357" y="4870958"/>
                    <a:pt x="1218438" y="4838573"/>
                  </a:cubicBezTo>
                  <a:cubicBezTo>
                    <a:pt x="1270635" y="4747641"/>
                    <a:pt x="1257554" y="4656709"/>
                    <a:pt x="1237996" y="4559300"/>
                  </a:cubicBezTo>
                  <a:cubicBezTo>
                    <a:pt x="1218438" y="4474845"/>
                    <a:pt x="1185799" y="4383913"/>
                    <a:pt x="1166368" y="4292981"/>
                  </a:cubicBezTo>
                  <a:cubicBezTo>
                    <a:pt x="1133729" y="4182618"/>
                    <a:pt x="1101217" y="4065651"/>
                    <a:pt x="1081659" y="3955161"/>
                  </a:cubicBezTo>
                  <a:cubicBezTo>
                    <a:pt x="1068578" y="3864229"/>
                    <a:pt x="1042543" y="3786251"/>
                    <a:pt x="1016508" y="3701796"/>
                  </a:cubicBezTo>
                  <a:cubicBezTo>
                    <a:pt x="996950" y="3643376"/>
                    <a:pt x="996950" y="3584829"/>
                    <a:pt x="1010031" y="3526409"/>
                  </a:cubicBezTo>
                  <a:cubicBezTo>
                    <a:pt x="1016508" y="3474466"/>
                    <a:pt x="1016508" y="3429000"/>
                    <a:pt x="1016508" y="3377057"/>
                  </a:cubicBezTo>
                  <a:cubicBezTo>
                    <a:pt x="1016508" y="3364103"/>
                    <a:pt x="1016508" y="3357626"/>
                    <a:pt x="996950" y="3351022"/>
                  </a:cubicBezTo>
                  <a:cubicBezTo>
                    <a:pt x="977392" y="3344418"/>
                    <a:pt x="970915" y="3331591"/>
                    <a:pt x="977392" y="3312033"/>
                  </a:cubicBezTo>
                  <a:cubicBezTo>
                    <a:pt x="990473" y="3227578"/>
                    <a:pt x="996950" y="3143123"/>
                    <a:pt x="1010031" y="3058668"/>
                  </a:cubicBezTo>
                  <a:cubicBezTo>
                    <a:pt x="1029589" y="2948305"/>
                    <a:pt x="1055624" y="2844292"/>
                    <a:pt x="1075182" y="2733929"/>
                  </a:cubicBezTo>
                  <a:cubicBezTo>
                    <a:pt x="1088263" y="2688463"/>
                    <a:pt x="1101217" y="2642997"/>
                    <a:pt x="1107821" y="2591054"/>
                  </a:cubicBezTo>
                  <a:cubicBezTo>
                    <a:pt x="1107821" y="2571623"/>
                    <a:pt x="1107821" y="2552065"/>
                    <a:pt x="1114298" y="2539111"/>
                  </a:cubicBezTo>
                  <a:cubicBezTo>
                    <a:pt x="1120775" y="2506599"/>
                    <a:pt x="1127379" y="2474214"/>
                    <a:pt x="1127379" y="2441702"/>
                  </a:cubicBezTo>
                  <a:cubicBezTo>
                    <a:pt x="1127379" y="2415667"/>
                    <a:pt x="1140460" y="2389759"/>
                    <a:pt x="1146937" y="2357247"/>
                  </a:cubicBezTo>
                  <a:cubicBezTo>
                    <a:pt x="1120902" y="2357247"/>
                    <a:pt x="1101344" y="2350770"/>
                    <a:pt x="1081786" y="2350770"/>
                  </a:cubicBezTo>
                  <a:cubicBezTo>
                    <a:pt x="1075309" y="2350770"/>
                    <a:pt x="1075309" y="2357247"/>
                    <a:pt x="1068705" y="2363724"/>
                  </a:cubicBezTo>
                  <a:cubicBezTo>
                    <a:pt x="1055624" y="2376678"/>
                    <a:pt x="1036066" y="2396236"/>
                    <a:pt x="1023112" y="2409190"/>
                  </a:cubicBezTo>
                  <a:cubicBezTo>
                    <a:pt x="1003554" y="2422144"/>
                    <a:pt x="983996" y="2422144"/>
                    <a:pt x="964438" y="2402713"/>
                  </a:cubicBezTo>
                  <a:cubicBezTo>
                    <a:pt x="918845" y="2350770"/>
                    <a:pt x="905764" y="2298827"/>
                    <a:pt x="931799" y="2233803"/>
                  </a:cubicBezTo>
                  <a:cubicBezTo>
                    <a:pt x="957834" y="2155825"/>
                    <a:pt x="983996" y="2077974"/>
                    <a:pt x="1003427" y="1993519"/>
                  </a:cubicBezTo>
                  <a:cubicBezTo>
                    <a:pt x="1016508" y="1948053"/>
                    <a:pt x="1022985" y="1896110"/>
                    <a:pt x="1036066" y="1850644"/>
                  </a:cubicBezTo>
                  <a:cubicBezTo>
                    <a:pt x="1036066" y="1837690"/>
                    <a:pt x="1036066" y="1824609"/>
                    <a:pt x="1022985" y="1818132"/>
                  </a:cubicBezTo>
                  <a:cubicBezTo>
                    <a:pt x="996950" y="1805178"/>
                    <a:pt x="1003427" y="1798701"/>
                    <a:pt x="1022985" y="1785620"/>
                  </a:cubicBezTo>
                  <a:cubicBezTo>
                    <a:pt x="996950" y="1772666"/>
                    <a:pt x="970788" y="1759585"/>
                    <a:pt x="944753" y="1746631"/>
                  </a:cubicBezTo>
                  <a:cubicBezTo>
                    <a:pt x="931672" y="1746631"/>
                    <a:pt x="918718" y="1740154"/>
                    <a:pt x="905637" y="1733677"/>
                  </a:cubicBezTo>
                  <a:cubicBezTo>
                    <a:pt x="892556" y="1727200"/>
                    <a:pt x="879602" y="1720723"/>
                    <a:pt x="886079" y="1701165"/>
                  </a:cubicBezTo>
                  <a:cubicBezTo>
                    <a:pt x="846963" y="1681734"/>
                    <a:pt x="846963" y="1681734"/>
                    <a:pt x="872998" y="1655699"/>
                  </a:cubicBezTo>
                  <a:cubicBezTo>
                    <a:pt x="794766" y="1564767"/>
                    <a:pt x="716534" y="1480312"/>
                    <a:pt x="631825" y="1389380"/>
                  </a:cubicBezTo>
                  <a:cubicBezTo>
                    <a:pt x="749173" y="1376426"/>
                    <a:pt x="853440" y="1363345"/>
                    <a:pt x="957707" y="1350391"/>
                  </a:cubicBezTo>
                  <a:cubicBezTo>
                    <a:pt x="957707" y="1343914"/>
                    <a:pt x="957707" y="1343914"/>
                    <a:pt x="957707" y="1343914"/>
                  </a:cubicBezTo>
                  <a:cubicBezTo>
                    <a:pt x="912114" y="1330960"/>
                    <a:pt x="872998" y="1311402"/>
                    <a:pt x="827405" y="1298448"/>
                  </a:cubicBezTo>
                  <a:cubicBezTo>
                    <a:pt x="762254" y="1279017"/>
                    <a:pt x="710057" y="1246505"/>
                    <a:pt x="651510" y="1213993"/>
                  </a:cubicBezTo>
                  <a:cubicBezTo>
                    <a:pt x="579882" y="1181481"/>
                    <a:pt x="508127" y="1149096"/>
                    <a:pt x="442976" y="1110107"/>
                  </a:cubicBezTo>
                  <a:cubicBezTo>
                    <a:pt x="390779" y="1077595"/>
                    <a:pt x="332232" y="1045210"/>
                    <a:pt x="280035" y="1012698"/>
                  </a:cubicBezTo>
                  <a:cubicBezTo>
                    <a:pt x="195453" y="961390"/>
                    <a:pt x="104267" y="909447"/>
                    <a:pt x="13081" y="851027"/>
                  </a:cubicBezTo>
                  <a:cubicBezTo>
                    <a:pt x="6604" y="851027"/>
                    <a:pt x="6604" y="844550"/>
                    <a:pt x="0" y="844550"/>
                  </a:cubicBezTo>
                  <a:cubicBezTo>
                    <a:pt x="39116" y="792607"/>
                    <a:pt x="65151" y="734187"/>
                    <a:pt x="84709" y="675640"/>
                  </a:cubicBezTo>
                  <a:cubicBezTo>
                    <a:pt x="91186" y="656209"/>
                    <a:pt x="97790" y="656209"/>
                    <a:pt x="110744" y="662686"/>
                  </a:cubicBezTo>
                  <a:cubicBezTo>
                    <a:pt x="195453" y="701675"/>
                    <a:pt x="286639" y="740664"/>
                    <a:pt x="364871" y="786130"/>
                  </a:cubicBezTo>
                  <a:cubicBezTo>
                    <a:pt x="417068" y="818642"/>
                    <a:pt x="469138" y="831596"/>
                    <a:pt x="521335" y="857631"/>
                  </a:cubicBezTo>
                  <a:cubicBezTo>
                    <a:pt x="547370" y="877062"/>
                    <a:pt x="580009" y="896620"/>
                    <a:pt x="606044" y="909574"/>
                  </a:cubicBezTo>
                  <a:cubicBezTo>
                    <a:pt x="619125" y="916051"/>
                    <a:pt x="638683" y="922528"/>
                    <a:pt x="658241" y="929005"/>
                  </a:cubicBezTo>
                  <a:cubicBezTo>
                    <a:pt x="671322" y="935482"/>
                    <a:pt x="684276" y="935482"/>
                    <a:pt x="697357" y="941959"/>
                  </a:cubicBezTo>
                  <a:cubicBezTo>
                    <a:pt x="710438" y="954913"/>
                    <a:pt x="723392" y="961390"/>
                    <a:pt x="742950" y="961390"/>
                  </a:cubicBezTo>
                  <a:cubicBezTo>
                    <a:pt x="749427" y="954913"/>
                    <a:pt x="762508" y="961390"/>
                    <a:pt x="762508" y="967867"/>
                  </a:cubicBezTo>
                  <a:cubicBezTo>
                    <a:pt x="775589" y="980821"/>
                    <a:pt x="788543" y="987298"/>
                    <a:pt x="808101" y="993902"/>
                  </a:cubicBezTo>
                  <a:cubicBezTo>
                    <a:pt x="834136" y="1000379"/>
                    <a:pt x="853694" y="1013333"/>
                    <a:pt x="879729" y="1013333"/>
                  </a:cubicBezTo>
                  <a:cubicBezTo>
                    <a:pt x="905764" y="1019810"/>
                    <a:pt x="925322" y="1019810"/>
                    <a:pt x="938403" y="1045845"/>
                  </a:cubicBezTo>
                  <a:cubicBezTo>
                    <a:pt x="957961" y="1032891"/>
                    <a:pt x="971042" y="1026414"/>
                    <a:pt x="990600" y="1052322"/>
                  </a:cubicBezTo>
                  <a:cubicBezTo>
                    <a:pt x="997077" y="1058799"/>
                    <a:pt x="1016635" y="1058799"/>
                    <a:pt x="1036193" y="1058799"/>
                  </a:cubicBezTo>
                  <a:cubicBezTo>
                    <a:pt x="1049274" y="1058799"/>
                    <a:pt x="1055751" y="1058799"/>
                    <a:pt x="1068832" y="1058799"/>
                  </a:cubicBezTo>
                  <a:cubicBezTo>
                    <a:pt x="1107948" y="1058799"/>
                    <a:pt x="1140460" y="1058799"/>
                    <a:pt x="1173099" y="1026287"/>
                  </a:cubicBezTo>
                  <a:cubicBezTo>
                    <a:pt x="1192657" y="1006856"/>
                    <a:pt x="1218692" y="987298"/>
                    <a:pt x="1244727" y="967867"/>
                  </a:cubicBezTo>
                  <a:cubicBezTo>
                    <a:pt x="1277366" y="941832"/>
                    <a:pt x="1316355" y="961390"/>
                    <a:pt x="1355471" y="967867"/>
                  </a:cubicBezTo>
                  <a:cubicBezTo>
                    <a:pt x="1355471" y="974344"/>
                    <a:pt x="1355471" y="974344"/>
                    <a:pt x="1355471" y="974344"/>
                  </a:cubicBezTo>
                  <a:cubicBezTo>
                    <a:pt x="1348994" y="974344"/>
                    <a:pt x="1335913" y="980821"/>
                    <a:pt x="1329436" y="980821"/>
                  </a:cubicBezTo>
                  <a:cubicBezTo>
                    <a:pt x="1309878" y="993775"/>
                    <a:pt x="1296797" y="1000252"/>
                    <a:pt x="1283843" y="1006856"/>
                  </a:cubicBezTo>
                  <a:cubicBezTo>
                    <a:pt x="1277366" y="1013333"/>
                    <a:pt x="1277366" y="1013333"/>
                    <a:pt x="1277366" y="1013333"/>
                  </a:cubicBezTo>
                  <a:cubicBezTo>
                    <a:pt x="1290447" y="1045845"/>
                    <a:pt x="1251331" y="1071753"/>
                    <a:pt x="1270889" y="1104265"/>
                  </a:cubicBezTo>
                  <a:cubicBezTo>
                    <a:pt x="1277366" y="1123696"/>
                    <a:pt x="1270889" y="1149731"/>
                    <a:pt x="1277366" y="1175766"/>
                  </a:cubicBezTo>
                  <a:cubicBezTo>
                    <a:pt x="1283843" y="1227709"/>
                    <a:pt x="1290447" y="1286129"/>
                    <a:pt x="1303401" y="1344676"/>
                  </a:cubicBezTo>
                  <a:cubicBezTo>
                    <a:pt x="1303401" y="1344676"/>
                    <a:pt x="1303401" y="1344676"/>
                    <a:pt x="1309878" y="1344676"/>
                  </a:cubicBezTo>
                  <a:cubicBezTo>
                    <a:pt x="1329436" y="1312164"/>
                    <a:pt x="1348994" y="1279779"/>
                    <a:pt x="1368552" y="1253744"/>
                  </a:cubicBezTo>
                  <a:cubicBezTo>
                    <a:pt x="1414145" y="1182243"/>
                    <a:pt x="1453261" y="1110869"/>
                    <a:pt x="1498854" y="1039368"/>
                  </a:cubicBezTo>
                  <a:cubicBezTo>
                    <a:pt x="1505331" y="1039368"/>
                    <a:pt x="1505331" y="1032891"/>
                    <a:pt x="1505331" y="1032891"/>
                  </a:cubicBezTo>
                  <a:cubicBezTo>
                    <a:pt x="1550924" y="1019937"/>
                    <a:pt x="1570482" y="974471"/>
                    <a:pt x="1603121" y="941959"/>
                  </a:cubicBezTo>
                  <a:cubicBezTo>
                    <a:pt x="1603121" y="941959"/>
                    <a:pt x="1603121" y="941959"/>
                    <a:pt x="1609598" y="935482"/>
                  </a:cubicBezTo>
                  <a:close/>
                  <a:moveTo>
                    <a:pt x="1492250" y="1695450"/>
                  </a:moveTo>
                  <a:cubicBezTo>
                    <a:pt x="1505331" y="1714881"/>
                    <a:pt x="1518285" y="1714881"/>
                    <a:pt x="1524889" y="1708404"/>
                  </a:cubicBezTo>
                  <a:cubicBezTo>
                    <a:pt x="1531493" y="1701927"/>
                    <a:pt x="1537970" y="1695450"/>
                    <a:pt x="1544447" y="1695450"/>
                  </a:cubicBezTo>
                  <a:cubicBezTo>
                    <a:pt x="1550924" y="1688973"/>
                    <a:pt x="1557528" y="1695450"/>
                    <a:pt x="1570482" y="1695450"/>
                  </a:cubicBezTo>
                  <a:cubicBezTo>
                    <a:pt x="1570482" y="1701927"/>
                    <a:pt x="1570482" y="1708404"/>
                    <a:pt x="1564005" y="1714881"/>
                  </a:cubicBezTo>
                  <a:cubicBezTo>
                    <a:pt x="1557528" y="1727835"/>
                    <a:pt x="1544447" y="1734312"/>
                    <a:pt x="1537970" y="1747393"/>
                  </a:cubicBezTo>
                  <a:cubicBezTo>
                    <a:pt x="1537970" y="1747393"/>
                    <a:pt x="1537970" y="1760347"/>
                    <a:pt x="1537970" y="1760347"/>
                  </a:cubicBezTo>
                  <a:cubicBezTo>
                    <a:pt x="1544447" y="1760347"/>
                    <a:pt x="1551051" y="1766824"/>
                    <a:pt x="1557528" y="1760347"/>
                  </a:cubicBezTo>
                  <a:cubicBezTo>
                    <a:pt x="1570609" y="1747393"/>
                    <a:pt x="1583563" y="1734312"/>
                    <a:pt x="1596644" y="1721358"/>
                  </a:cubicBezTo>
                  <a:cubicBezTo>
                    <a:pt x="1609725" y="1708404"/>
                    <a:pt x="1609725" y="1695323"/>
                    <a:pt x="1596644" y="1682369"/>
                  </a:cubicBezTo>
                  <a:cubicBezTo>
                    <a:pt x="1583563" y="1669415"/>
                    <a:pt x="1564005" y="1649857"/>
                    <a:pt x="1551051" y="1636903"/>
                  </a:cubicBezTo>
                  <a:cubicBezTo>
                    <a:pt x="1531493" y="1617472"/>
                    <a:pt x="1511935" y="1610868"/>
                    <a:pt x="1492377" y="1630426"/>
                  </a:cubicBezTo>
                  <a:cubicBezTo>
                    <a:pt x="1485900" y="1636903"/>
                    <a:pt x="1472819" y="1649857"/>
                    <a:pt x="1459738" y="1662938"/>
                  </a:cubicBezTo>
                  <a:cubicBezTo>
                    <a:pt x="1459738" y="1669415"/>
                    <a:pt x="1459738" y="1675892"/>
                    <a:pt x="1459738" y="1682369"/>
                  </a:cubicBezTo>
                  <a:cubicBezTo>
                    <a:pt x="1466215" y="1682369"/>
                    <a:pt x="1472819" y="1682369"/>
                    <a:pt x="1479296" y="1675892"/>
                  </a:cubicBezTo>
                  <a:cubicBezTo>
                    <a:pt x="1485773" y="1669415"/>
                    <a:pt x="1492377" y="1662938"/>
                    <a:pt x="1505331" y="1656461"/>
                  </a:cubicBezTo>
                  <a:cubicBezTo>
                    <a:pt x="1505331" y="1656461"/>
                    <a:pt x="1518412" y="1656461"/>
                    <a:pt x="1524889" y="1649984"/>
                  </a:cubicBezTo>
                  <a:cubicBezTo>
                    <a:pt x="1524889" y="1662938"/>
                    <a:pt x="1524889" y="1669415"/>
                    <a:pt x="1518412" y="1676019"/>
                  </a:cubicBezTo>
                  <a:cubicBezTo>
                    <a:pt x="1511935" y="1682623"/>
                    <a:pt x="1498854" y="1688973"/>
                    <a:pt x="1492377" y="1695450"/>
                  </a:cubicBezTo>
                  <a:close/>
                  <a:moveTo>
                    <a:pt x="1388110" y="1734439"/>
                  </a:moveTo>
                  <a:cubicBezTo>
                    <a:pt x="1401191" y="1753870"/>
                    <a:pt x="1414145" y="1747393"/>
                    <a:pt x="1427226" y="1734439"/>
                  </a:cubicBezTo>
                  <a:cubicBezTo>
                    <a:pt x="1427226" y="1734439"/>
                    <a:pt x="1440307" y="1727962"/>
                    <a:pt x="1440307" y="1734439"/>
                  </a:cubicBezTo>
                  <a:cubicBezTo>
                    <a:pt x="1446784" y="1734439"/>
                    <a:pt x="1446784" y="1740916"/>
                    <a:pt x="1446784" y="1747393"/>
                  </a:cubicBezTo>
                  <a:cubicBezTo>
                    <a:pt x="1446784" y="1753870"/>
                    <a:pt x="1446784" y="1753870"/>
                    <a:pt x="1446784" y="1760347"/>
                  </a:cubicBezTo>
                  <a:cubicBezTo>
                    <a:pt x="1446784" y="1766824"/>
                    <a:pt x="1453261" y="1766824"/>
                    <a:pt x="1453261" y="1773301"/>
                  </a:cubicBezTo>
                  <a:cubicBezTo>
                    <a:pt x="1459738" y="1773301"/>
                    <a:pt x="1466342" y="1773301"/>
                    <a:pt x="1466342" y="1766824"/>
                  </a:cubicBezTo>
                  <a:cubicBezTo>
                    <a:pt x="1479423" y="1753870"/>
                    <a:pt x="1479423" y="1734312"/>
                    <a:pt x="1466342" y="1721358"/>
                  </a:cubicBezTo>
                  <a:cubicBezTo>
                    <a:pt x="1453261" y="1701927"/>
                    <a:pt x="1433703" y="1695323"/>
                    <a:pt x="1420749" y="1708404"/>
                  </a:cubicBezTo>
                  <a:cubicBezTo>
                    <a:pt x="1407668" y="1714881"/>
                    <a:pt x="1394714" y="1727835"/>
                    <a:pt x="1388110" y="1734439"/>
                  </a:cubicBezTo>
                  <a:close/>
                  <a:moveTo>
                    <a:pt x="1492377" y="1786382"/>
                  </a:moveTo>
                  <a:cubicBezTo>
                    <a:pt x="1492377" y="1792859"/>
                    <a:pt x="1498854" y="1799336"/>
                    <a:pt x="1498854" y="1799336"/>
                  </a:cubicBezTo>
                  <a:cubicBezTo>
                    <a:pt x="1505331" y="1799336"/>
                    <a:pt x="1518412" y="1792859"/>
                    <a:pt x="1524889" y="1792859"/>
                  </a:cubicBezTo>
                  <a:cubicBezTo>
                    <a:pt x="1524889" y="1792859"/>
                    <a:pt x="1524889" y="1779905"/>
                    <a:pt x="1524889" y="1773428"/>
                  </a:cubicBezTo>
                  <a:cubicBezTo>
                    <a:pt x="1511808" y="1779905"/>
                    <a:pt x="1505331" y="1786382"/>
                    <a:pt x="1492250" y="1786382"/>
                  </a:cubicBezTo>
                  <a:close/>
                </a:path>
              </a:pathLst>
            </a:custGeom>
            <a:solidFill>
              <a:srgbClr val="0070C0"/>
            </a:solidFill>
          </p:spPr>
        </p:sp>
      </p:grpSp>
      <p:grpSp>
        <p:nvGrpSpPr>
          <p:cNvPr id="48" name="Group 48"/>
          <p:cNvGrpSpPr/>
          <p:nvPr/>
        </p:nvGrpSpPr>
        <p:grpSpPr>
          <a:xfrm>
            <a:off x="11999880" y="5686200"/>
            <a:ext cx="324540" cy="340740"/>
            <a:chOff x="0" y="0"/>
            <a:chExt cx="432720" cy="454320"/>
          </a:xfrm>
        </p:grpSpPr>
        <p:sp>
          <p:nvSpPr>
            <p:cNvPr id="49" name="Freeform 49"/>
            <p:cNvSpPr/>
            <p:nvPr/>
          </p:nvSpPr>
          <p:spPr>
            <a:xfrm>
              <a:off x="127" y="0"/>
              <a:ext cx="432562" cy="454279"/>
            </a:xfrm>
            <a:custGeom>
              <a:avLst/>
              <a:gdLst/>
              <a:ahLst/>
              <a:cxnLst/>
              <a:rect l="l" t="t" r="r" b="b"/>
              <a:pathLst>
                <a:path w="432562" h="454279">
                  <a:moveTo>
                    <a:pt x="353949" y="454279"/>
                  </a:moveTo>
                  <a:cubicBezTo>
                    <a:pt x="353949" y="441325"/>
                    <a:pt x="353949" y="428371"/>
                    <a:pt x="347345" y="421767"/>
                  </a:cubicBezTo>
                  <a:cubicBezTo>
                    <a:pt x="353949" y="415290"/>
                    <a:pt x="353949" y="415290"/>
                    <a:pt x="353949" y="415290"/>
                  </a:cubicBezTo>
                  <a:cubicBezTo>
                    <a:pt x="340868" y="408813"/>
                    <a:pt x="327787" y="408813"/>
                    <a:pt x="314579" y="402336"/>
                  </a:cubicBezTo>
                  <a:cubicBezTo>
                    <a:pt x="275209" y="376428"/>
                    <a:pt x="242443" y="350393"/>
                    <a:pt x="203073" y="324485"/>
                  </a:cubicBezTo>
                  <a:cubicBezTo>
                    <a:pt x="170307" y="298577"/>
                    <a:pt x="157226" y="298577"/>
                    <a:pt x="137541" y="337439"/>
                  </a:cubicBezTo>
                  <a:cubicBezTo>
                    <a:pt x="130937" y="343916"/>
                    <a:pt x="124460" y="350393"/>
                    <a:pt x="117856" y="356870"/>
                  </a:cubicBezTo>
                  <a:cubicBezTo>
                    <a:pt x="111252" y="350393"/>
                    <a:pt x="111252" y="350393"/>
                    <a:pt x="111252" y="350393"/>
                  </a:cubicBezTo>
                  <a:cubicBezTo>
                    <a:pt x="111252" y="330962"/>
                    <a:pt x="111252" y="311404"/>
                    <a:pt x="111252" y="291973"/>
                  </a:cubicBezTo>
                  <a:cubicBezTo>
                    <a:pt x="104648" y="291973"/>
                    <a:pt x="104648" y="298450"/>
                    <a:pt x="98171" y="304927"/>
                  </a:cubicBezTo>
                  <a:cubicBezTo>
                    <a:pt x="98171" y="311404"/>
                    <a:pt x="98171" y="317881"/>
                    <a:pt x="98171" y="324358"/>
                  </a:cubicBezTo>
                  <a:cubicBezTo>
                    <a:pt x="91567" y="330835"/>
                    <a:pt x="78486" y="337312"/>
                    <a:pt x="72009" y="343789"/>
                  </a:cubicBezTo>
                  <a:cubicBezTo>
                    <a:pt x="65405" y="337312"/>
                    <a:pt x="65405" y="324358"/>
                    <a:pt x="58928" y="317881"/>
                  </a:cubicBezTo>
                  <a:cubicBezTo>
                    <a:pt x="58928" y="311404"/>
                    <a:pt x="65532" y="304927"/>
                    <a:pt x="65532" y="298450"/>
                  </a:cubicBezTo>
                  <a:cubicBezTo>
                    <a:pt x="65532" y="279019"/>
                    <a:pt x="45847" y="265938"/>
                    <a:pt x="26162" y="265938"/>
                  </a:cubicBezTo>
                  <a:cubicBezTo>
                    <a:pt x="19558" y="265938"/>
                    <a:pt x="13081" y="265938"/>
                    <a:pt x="0" y="265938"/>
                  </a:cubicBezTo>
                  <a:cubicBezTo>
                    <a:pt x="6604" y="252984"/>
                    <a:pt x="6604" y="246507"/>
                    <a:pt x="6604" y="240030"/>
                  </a:cubicBezTo>
                  <a:cubicBezTo>
                    <a:pt x="19685" y="220599"/>
                    <a:pt x="39370" y="201041"/>
                    <a:pt x="52451" y="181610"/>
                  </a:cubicBezTo>
                  <a:cubicBezTo>
                    <a:pt x="65532" y="162179"/>
                    <a:pt x="91821" y="155702"/>
                    <a:pt x="117983" y="155702"/>
                  </a:cubicBezTo>
                  <a:cubicBezTo>
                    <a:pt x="124587" y="155702"/>
                    <a:pt x="131064" y="155702"/>
                    <a:pt x="144145" y="155702"/>
                  </a:cubicBezTo>
                  <a:cubicBezTo>
                    <a:pt x="124460" y="129794"/>
                    <a:pt x="111379" y="110236"/>
                    <a:pt x="98298" y="90805"/>
                  </a:cubicBezTo>
                  <a:cubicBezTo>
                    <a:pt x="85090" y="77851"/>
                    <a:pt x="65405" y="64897"/>
                    <a:pt x="52324" y="51943"/>
                  </a:cubicBezTo>
                  <a:cubicBezTo>
                    <a:pt x="45720" y="45466"/>
                    <a:pt x="39243" y="38989"/>
                    <a:pt x="32639" y="32512"/>
                  </a:cubicBezTo>
                  <a:cubicBezTo>
                    <a:pt x="26035" y="26035"/>
                    <a:pt x="26035" y="12954"/>
                    <a:pt x="26035" y="0"/>
                  </a:cubicBezTo>
                  <a:cubicBezTo>
                    <a:pt x="32639" y="0"/>
                    <a:pt x="45720" y="0"/>
                    <a:pt x="58801" y="6477"/>
                  </a:cubicBezTo>
                  <a:cubicBezTo>
                    <a:pt x="84963" y="25908"/>
                    <a:pt x="117856" y="51943"/>
                    <a:pt x="144018" y="71374"/>
                  </a:cubicBezTo>
                  <a:cubicBezTo>
                    <a:pt x="170180" y="90805"/>
                    <a:pt x="196469" y="116840"/>
                    <a:pt x="216154" y="136271"/>
                  </a:cubicBezTo>
                  <a:cubicBezTo>
                    <a:pt x="235839" y="155702"/>
                    <a:pt x="255524" y="175260"/>
                    <a:pt x="275209" y="194691"/>
                  </a:cubicBezTo>
                  <a:cubicBezTo>
                    <a:pt x="321056" y="240157"/>
                    <a:pt x="367030" y="285496"/>
                    <a:pt x="432562" y="311531"/>
                  </a:cubicBezTo>
                  <a:cubicBezTo>
                    <a:pt x="412877" y="356997"/>
                    <a:pt x="386715" y="408940"/>
                    <a:pt x="367030" y="454279"/>
                  </a:cubicBezTo>
                  <a:cubicBezTo>
                    <a:pt x="360426" y="454279"/>
                    <a:pt x="360426" y="454279"/>
                    <a:pt x="353949" y="454279"/>
                  </a:cubicBezTo>
                  <a:close/>
                  <a:moveTo>
                    <a:pt x="72009" y="233680"/>
                  </a:moveTo>
                  <a:cubicBezTo>
                    <a:pt x="91694" y="227203"/>
                    <a:pt x="111379" y="220726"/>
                    <a:pt x="131064" y="214249"/>
                  </a:cubicBezTo>
                  <a:cubicBezTo>
                    <a:pt x="111379" y="214249"/>
                    <a:pt x="85217" y="207772"/>
                    <a:pt x="72009" y="233680"/>
                  </a:cubicBezTo>
                  <a:close/>
                </a:path>
              </a:pathLst>
            </a:custGeom>
            <a:solidFill>
              <a:srgbClr val="0070C0"/>
            </a:solidFill>
          </p:spPr>
        </p:sp>
      </p:grpSp>
      <p:grpSp>
        <p:nvGrpSpPr>
          <p:cNvPr id="50" name="Group 50"/>
          <p:cNvGrpSpPr/>
          <p:nvPr/>
        </p:nvGrpSpPr>
        <p:grpSpPr>
          <a:xfrm>
            <a:off x="15163740" y="6627420"/>
            <a:ext cx="178740" cy="421740"/>
            <a:chOff x="0" y="0"/>
            <a:chExt cx="238320" cy="562320"/>
          </a:xfrm>
        </p:grpSpPr>
        <p:sp>
          <p:nvSpPr>
            <p:cNvPr id="51" name="Freeform 51"/>
            <p:cNvSpPr/>
            <p:nvPr/>
          </p:nvSpPr>
          <p:spPr>
            <a:xfrm>
              <a:off x="127" y="0"/>
              <a:ext cx="238252" cy="562356"/>
            </a:xfrm>
            <a:custGeom>
              <a:avLst/>
              <a:gdLst/>
              <a:ahLst/>
              <a:cxnLst/>
              <a:rect l="l" t="t" r="r" b="b"/>
              <a:pathLst>
                <a:path w="238252" h="562356">
                  <a:moveTo>
                    <a:pt x="92583" y="0"/>
                  </a:moveTo>
                  <a:cubicBezTo>
                    <a:pt x="138938" y="25527"/>
                    <a:pt x="185293" y="51181"/>
                    <a:pt x="238252" y="76708"/>
                  </a:cubicBezTo>
                  <a:cubicBezTo>
                    <a:pt x="218440" y="102235"/>
                    <a:pt x="198501" y="127889"/>
                    <a:pt x="185293" y="159766"/>
                  </a:cubicBezTo>
                  <a:cubicBezTo>
                    <a:pt x="178689" y="185293"/>
                    <a:pt x="165481" y="210947"/>
                    <a:pt x="165481" y="242824"/>
                  </a:cubicBezTo>
                  <a:cubicBezTo>
                    <a:pt x="165481" y="300355"/>
                    <a:pt x="132334" y="351409"/>
                    <a:pt x="92710" y="396240"/>
                  </a:cubicBezTo>
                  <a:cubicBezTo>
                    <a:pt x="72898" y="428244"/>
                    <a:pt x="52959" y="460121"/>
                    <a:pt x="52959" y="498475"/>
                  </a:cubicBezTo>
                  <a:cubicBezTo>
                    <a:pt x="46355" y="504825"/>
                    <a:pt x="52959" y="517652"/>
                    <a:pt x="52959" y="524002"/>
                  </a:cubicBezTo>
                  <a:cubicBezTo>
                    <a:pt x="66167" y="524002"/>
                    <a:pt x="66167" y="524002"/>
                    <a:pt x="66167" y="524002"/>
                  </a:cubicBezTo>
                  <a:cubicBezTo>
                    <a:pt x="59563" y="536829"/>
                    <a:pt x="52959" y="549529"/>
                    <a:pt x="46355" y="556006"/>
                  </a:cubicBezTo>
                  <a:cubicBezTo>
                    <a:pt x="33147" y="556006"/>
                    <a:pt x="19812" y="562356"/>
                    <a:pt x="0" y="562356"/>
                  </a:cubicBezTo>
                  <a:cubicBezTo>
                    <a:pt x="6604" y="524002"/>
                    <a:pt x="13208" y="479298"/>
                    <a:pt x="19812" y="440944"/>
                  </a:cubicBezTo>
                  <a:cubicBezTo>
                    <a:pt x="33020" y="377063"/>
                    <a:pt x="46355" y="313182"/>
                    <a:pt x="59563" y="255651"/>
                  </a:cubicBezTo>
                  <a:cubicBezTo>
                    <a:pt x="66167" y="191770"/>
                    <a:pt x="66167" y="127889"/>
                    <a:pt x="66167" y="64008"/>
                  </a:cubicBezTo>
                  <a:cubicBezTo>
                    <a:pt x="66040" y="32004"/>
                    <a:pt x="79375" y="12827"/>
                    <a:pt x="92583" y="0"/>
                  </a:cubicBezTo>
                  <a:close/>
                </a:path>
              </a:pathLst>
            </a:custGeom>
            <a:solidFill>
              <a:srgbClr val="0070C0"/>
            </a:solidFill>
          </p:spPr>
        </p:sp>
      </p:grpSp>
      <p:grpSp>
        <p:nvGrpSpPr>
          <p:cNvPr id="52" name="Group 52"/>
          <p:cNvGrpSpPr/>
          <p:nvPr/>
        </p:nvGrpSpPr>
        <p:grpSpPr>
          <a:xfrm>
            <a:off x="13379040" y="6740820"/>
            <a:ext cx="32400" cy="16200"/>
            <a:chOff x="0" y="0"/>
            <a:chExt cx="43200" cy="21600"/>
          </a:xfrm>
        </p:grpSpPr>
        <p:sp>
          <p:nvSpPr>
            <p:cNvPr id="53" name="Freeform 53"/>
            <p:cNvSpPr/>
            <p:nvPr/>
          </p:nvSpPr>
          <p:spPr>
            <a:xfrm>
              <a:off x="0" y="0"/>
              <a:ext cx="43180" cy="21717"/>
            </a:xfrm>
            <a:custGeom>
              <a:avLst/>
              <a:gdLst/>
              <a:ahLst/>
              <a:cxnLst/>
              <a:rect l="l" t="t" r="r" b="b"/>
              <a:pathLst>
                <a:path w="43180" h="21717">
                  <a:moveTo>
                    <a:pt x="0" y="10795"/>
                  </a:moveTo>
                  <a:cubicBezTo>
                    <a:pt x="17272" y="10795"/>
                    <a:pt x="25908" y="5461"/>
                    <a:pt x="43180" y="0"/>
                  </a:cubicBezTo>
                  <a:cubicBezTo>
                    <a:pt x="43180" y="5461"/>
                    <a:pt x="43180" y="16256"/>
                    <a:pt x="43180" y="16256"/>
                  </a:cubicBezTo>
                  <a:cubicBezTo>
                    <a:pt x="34544" y="16256"/>
                    <a:pt x="17272" y="21717"/>
                    <a:pt x="8636" y="21717"/>
                  </a:cubicBezTo>
                  <a:cubicBezTo>
                    <a:pt x="8636" y="21717"/>
                    <a:pt x="0" y="16256"/>
                    <a:pt x="0" y="10922"/>
                  </a:cubicBezTo>
                  <a:close/>
                </a:path>
              </a:pathLst>
            </a:custGeom>
            <a:solidFill>
              <a:srgbClr val="0070C0"/>
            </a:solidFill>
          </p:spPr>
        </p:sp>
      </p:grpSp>
      <p:grpSp>
        <p:nvGrpSpPr>
          <p:cNvPr id="54" name="Group 54"/>
          <p:cNvGrpSpPr/>
          <p:nvPr/>
        </p:nvGrpSpPr>
        <p:grpSpPr>
          <a:xfrm>
            <a:off x="12048480" y="5832540"/>
            <a:ext cx="48600" cy="16200"/>
            <a:chOff x="0" y="0"/>
            <a:chExt cx="64800" cy="21600"/>
          </a:xfrm>
        </p:grpSpPr>
        <p:sp>
          <p:nvSpPr>
            <p:cNvPr id="55" name="Freeform 55"/>
            <p:cNvSpPr/>
            <p:nvPr/>
          </p:nvSpPr>
          <p:spPr>
            <a:xfrm>
              <a:off x="0" y="0"/>
              <a:ext cx="64770" cy="21590"/>
            </a:xfrm>
            <a:custGeom>
              <a:avLst/>
              <a:gdLst/>
              <a:ahLst/>
              <a:cxnLst/>
              <a:rect l="l" t="t" r="r" b="b"/>
              <a:pathLst>
                <a:path w="64770" h="21590">
                  <a:moveTo>
                    <a:pt x="0" y="21590"/>
                  </a:moveTo>
                  <a:cubicBezTo>
                    <a:pt x="14351" y="0"/>
                    <a:pt x="43180" y="5461"/>
                    <a:pt x="64770" y="5461"/>
                  </a:cubicBezTo>
                  <a:cubicBezTo>
                    <a:pt x="43180" y="10795"/>
                    <a:pt x="21590" y="16256"/>
                    <a:pt x="0" y="21590"/>
                  </a:cubicBezTo>
                  <a:close/>
                </a:path>
              </a:pathLst>
            </a:custGeom>
            <a:solidFill>
              <a:srgbClr val="0070C0"/>
            </a:solidFill>
          </p:spPr>
        </p:sp>
      </p:grpSp>
      <p:grpSp>
        <p:nvGrpSpPr>
          <p:cNvPr id="56" name="Group 56"/>
          <p:cNvGrpSpPr/>
          <p:nvPr/>
        </p:nvGrpSpPr>
        <p:grpSpPr>
          <a:xfrm>
            <a:off x="13249440" y="6578820"/>
            <a:ext cx="243540" cy="227340"/>
            <a:chOff x="0" y="0"/>
            <a:chExt cx="324720" cy="303120"/>
          </a:xfrm>
        </p:grpSpPr>
        <p:sp>
          <p:nvSpPr>
            <p:cNvPr id="57" name="Freeform 57"/>
            <p:cNvSpPr/>
            <p:nvPr/>
          </p:nvSpPr>
          <p:spPr>
            <a:xfrm>
              <a:off x="0" y="0"/>
              <a:ext cx="324739" cy="303149"/>
            </a:xfrm>
            <a:custGeom>
              <a:avLst/>
              <a:gdLst/>
              <a:ahLst/>
              <a:cxnLst/>
              <a:rect l="l" t="t" r="r" b="b"/>
              <a:pathLst>
                <a:path w="324739" h="303149">
                  <a:moveTo>
                    <a:pt x="0" y="0"/>
                  </a:moveTo>
                  <a:lnTo>
                    <a:pt x="324739" y="0"/>
                  </a:lnTo>
                  <a:lnTo>
                    <a:pt x="324739" y="303149"/>
                  </a:lnTo>
                  <a:lnTo>
                    <a:pt x="0" y="303149"/>
                  </a:lnTo>
                  <a:close/>
                </a:path>
              </a:pathLst>
            </a:custGeom>
            <a:solidFill>
              <a:srgbClr val="0070C0"/>
            </a:solidFill>
          </p:spPr>
        </p:sp>
      </p:grpSp>
      <p:sp>
        <p:nvSpPr>
          <p:cNvPr id="58" name="TextBox 58"/>
          <p:cNvSpPr txBox="1"/>
          <p:nvPr/>
        </p:nvSpPr>
        <p:spPr>
          <a:xfrm>
            <a:off x="1301040" y="424065"/>
            <a:ext cx="11133900" cy="820738"/>
          </a:xfrm>
          <a:prstGeom prst="rect">
            <a:avLst/>
          </a:prstGeom>
        </p:spPr>
        <p:txBody>
          <a:bodyPr lIns="0" tIns="0" rIns="0" bIns="0" rtlCol="0" anchor="t">
            <a:spAutoFit/>
          </a:bodyPr>
          <a:lstStyle/>
          <a:p>
            <a:pPr algn="r" rtl="1">
              <a:lnSpc>
                <a:spcPts val="6359"/>
              </a:lnSpc>
            </a:pPr>
            <a:r>
              <a:rPr lang="fa-IR" sz="5299" spc="77" dirty="0">
                <a:solidFill>
                  <a:srgbClr val="262626"/>
                </a:solidFill>
                <a:latin typeface="Montserrat Bold"/>
                <a:cs typeface="B Nazanin" pitchFamily="2" charset="-78"/>
              </a:rPr>
              <a:t>ارائه عالی</a:t>
            </a:r>
            <a:endParaRPr lang="en-US" sz="5299" spc="77"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80" y="114480"/>
            <a:ext cx="1209600" cy="1221480"/>
            <a:chOff x="0" y="0"/>
            <a:chExt cx="1612800" cy="1628640"/>
          </a:xfrm>
        </p:grpSpPr>
        <p:sp>
          <p:nvSpPr>
            <p:cNvPr id="3" name="Freeform 3"/>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0070C0"/>
            </a:solidFill>
          </p:spPr>
        </p:sp>
      </p:grpSp>
      <p:grpSp>
        <p:nvGrpSpPr>
          <p:cNvPr id="4" name="Group 4"/>
          <p:cNvGrpSpPr/>
          <p:nvPr/>
        </p:nvGrpSpPr>
        <p:grpSpPr>
          <a:xfrm>
            <a:off x="1199340" y="6505380"/>
            <a:ext cx="3065580" cy="2890080"/>
            <a:chOff x="0" y="0"/>
            <a:chExt cx="4087440" cy="3853440"/>
          </a:xfrm>
        </p:grpSpPr>
        <p:sp>
          <p:nvSpPr>
            <p:cNvPr id="5" name="Freeform 5"/>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0070C0"/>
            </a:solidFill>
          </p:spPr>
        </p:sp>
      </p:grpSp>
      <p:grpSp>
        <p:nvGrpSpPr>
          <p:cNvPr id="6" name="Group 6"/>
          <p:cNvGrpSpPr/>
          <p:nvPr/>
        </p:nvGrpSpPr>
        <p:grpSpPr>
          <a:xfrm>
            <a:off x="4778460" y="6505380"/>
            <a:ext cx="3065580" cy="2890080"/>
            <a:chOff x="0" y="0"/>
            <a:chExt cx="4087440" cy="3853440"/>
          </a:xfrm>
        </p:grpSpPr>
        <p:sp>
          <p:nvSpPr>
            <p:cNvPr id="7" name="Freeform 7"/>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0070C0"/>
            </a:solidFill>
          </p:spPr>
        </p:sp>
      </p:grpSp>
      <p:grpSp>
        <p:nvGrpSpPr>
          <p:cNvPr id="8" name="Group 8"/>
          <p:cNvGrpSpPr/>
          <p:nvPr/>
        </p:nvGrpSpPr>
        <p:grpSpPr>
          <a:xfrm>
            <a:off x="8541720" y="6505380"/>
            <a:ext cx="3065580" cy="2890080"/>
            <a:chOff x="0" y="0"/>
            <a:chExt cx="4087440" cy="3853440"/>
          </a:xfrm>
        </p:grpSpPr>
        <p:sp>
          <p:nvSpPr>
            <p:cNvPr id="9" name="Freeform 9"/>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0070C0"/>
            </a:solidFill>
          </p:spPr>
        </p:sp>
      </p:grpSp>
      <p:grpSp>
        <p:nvGrpSpPr>
          <p:cNvPr id="10" name="Group 10"/>
          <p:cNvGrpSpPr/>
          <p:nvPr/>
        </p:nvGrpSpPr>
        <p:grpSpPr>
          <a:xfrm>
            <a:off x="12540960" y="0"/>
            <a:ext cx="5747220" cy="10287000"/>
            <a:chOff x="0" y="0"/>
            <a:chExt cx="7662960" cy="13716000"/>
          </a:xfrm>
        </p:grpSpPr>
        <p:sp>
          <p:nvSpPr>
            <p:cNvPr id="11" name="Freeform 11"/>
            <p:cNvSpPr/>
            <p:nvPr/>
          </p:nvSpPr>
          <p:spPr>
            <a:xfrm>
              <a:off x="0" y="0"/>
              <a:ext cx="7662926" cy="13716000"/>
            </a:xfrm>
            <a:custGeom>
              <a:avLst/>
              <a:gdLst/>
              <a:ahLst/>
              <a:cxnLst/>
              <a:rect l="l" t="t" r="r" b="b"/>
              <a:pathLst>
                <a:path w="7662926" h="13716000">
                  <a:moveTo>
                    <a:pt x="0" y="0"/>
                  </a:moveTo>
                  <a:lnTo>
                    <a:pt x="7662926" y="0"/>
                  </a:lnTo>
                  <a:lnTo>
                    <a:pt x="7662926" y="13716000"/>
                  </a:lnTo>
                  <a:lnTo>
                    <a:pt x="0" y="13716000"/>
                  </a:lnTo>
                  <a:close/>
                </a:path>
              </a:pathLst>
            </a:custGeom>
            <a:solidFill>
              <a:srgbClr val="0070C0"/>
            </a:solidFill>
          </p:spPr>
        </p:sp>
      </p:grpSp>
      <p:sp>
        <p:nvSpPr>
          <p:cNvPr id="12" name="TextBox 12"/>
          <p:cNvSpPr txBox="1"/>
          <p:nvPr/>
        </p:nvSpPr>
        <p:spPr>
          <a:xfrm>
            <a:off x="1163880" y="2260545"/>
            <a:ext cx="7684920" cy="515526"/>
          </a:xfrm>
          <a:prstGeom prst="rect">
            <a:avLst/>
          </a:prstGeom>
        </p:spPr>
        <p:txBody>
          <a:bodyPr lIns="0" tIns="0" rIns="0" bIns="0" rtlCol="0" anchor="t">
            <a:spAutoFit/>
          </a:bodyPr>
          <a:lstStyle/>
          <a:p>
            <a:pPr algn="ctr" rtl="1">
              <a:lnSpc>
                <a:spcPts val="3240"/>
              </a:lnSpc>
            </a:pPr>
            <a:r>
              <a:rPr lang="fa-IR" sz="5400" spc="0" dirty="0">
                <a:solidFill>
                  <a:srgbClr val="0070C0"/>
                </a:solidFill>
                <a:latin typeface="Arimo Bold"/>
                <a:cs typeface="B Nazanin" pitchFamily="2" charset="-78"/>
              </a:rPr>
              <a:t>اسلاید عنوان</a:t>
            </a:r>
            <a:endParaRPr lang="en-US" sz="5400" spc="0" dirty="0">
              <a:solidFill>
                <a:srgbClr val="0070C0"/>
              </a:solidFill>
              <a:latin typeface="Arimo Bold"/>
              <a:cs typeface="B Nazanin" pitchFamily="2" charset="-78"/>
            </a:endParaRPr>
          </a:p>
        </p:txBody>
      </p:sp>
      <p:grpSp>
        <p:nvGrpSpPr>
          <p:cNvPr id="13" name="Group 13"/>
          <p:cNvGrpSpPr/>
          <p:nvPr/>
        </p:nvGrpSpPr>
        <p:grpSpPr>
          <a:xfrm>
            <a:off x="0" y="4658580"/>
            <a:ext cx="12148920" cy="3037500"/>
            <a:chOff x="0" y="0"/>
            <a:chExt cx="16198560" cy="4050000"/>
          </a:xfrm>
        </p:grpSpPr>
        <p:sp>
          <p:nvSpPr>
            <p:cNvPr id="14" name="Freeform 14"/>
            <p:cNvSpPr/>
            <p:nvPr/>
          </p:nvSpPr>
          <p:spPr>
            <a:xfrm>
              <a:off x="0" y="0"/>
              <a:ext cx="16198596" cy="4050030"/>
            </a:xfrm>
            <a:custGeom>
              <a:avLst/>
              <a:gdLst/>
              <a:ahLst/>
              <a:cxnLst/>
              <a:rect l="l" t="t" r="r" b="b"/>
              <a:pathLst>
                <a:path w="16198596" h="4050030">
                  <a:moveTo>
                    <a:pt x="1348740" y="0"/>
                  </a:moveTo>
                  <a:lnTo>
                    <a:pt x="14849856" y="0"/>
                  </a:lnTo>
                  <a:cubicBezTo>
                    <a:pt x="15594712" y="0"/>
                    <a:pt x="16198596" y="245745"/>
                    <a:pt x="16198596" y="548894"/>
                  </a:cubicBezTo>
                  <a:lnTo>
                    <a:pt x="16198596" y="4050030"/>
                  </a:lnTo>
                  <a:lnTo>
                    <a:pt x="0" y="4050030"/>
                  </a:lnTo>
                  <a:lnTo>
                    <a:pt x="0" y="548894"/>
                  </a:lnTo>
                  <a:cubicBezTo>
                    <a:pt x="0" y="245745"/>
                    <a:pt x="603885" y="0"/>
                    <a:pt x="1348740" y="0"/>
                  </a:cubicBezTo>
                  <a:close/>
                </a:path>
              </a:pathLst>
            </a:custGeom>
            <a:solidFill>
              <a:srgbClr val="FFFFFF"/>
            </a:solidFill>
          </p:spPr>
        </p:sp>
      </p:grpSp>
      <p:grpSp>
        <p:nvGrpSpPr>
          <p:cNvPr id="15" name="Group 15"/>
          <p:cNvGrpSpPr/>
          <p:nvPr/>
        </p:nvGrpSpPr>
        <p:grpSpPr>
          <a:xfrm>
            <a:off x="1015200" y="3424140"/>
            <a:ext cx="3438720" cy="3438720"/>
            <a:chOff x="0" y="0"/>
            <a:chExt cx="4584960" cy="4584960"/>
          </a:xfrm>
        </p:grpSpPr>
        <p:sp>
          <p:nvSpPr>
            <p:cNvPr id="16" name="Freeform 16"/>
            <p:cNvSpPr/>
            <p:nvPr/>
          </p:nvSpPr>
          <p:spPr>
            <a:xfrm>
              <a:off x="0" y="0"/>
              <a:ext cx="0" cy="0"/>
            </a:xfrm>
            <a:custGeom>
              <a:avLst/>
              <a:gdLst/>
              <a:ahLst/>
              <a:cxnLst/>
              <a:rect l="l" t="t" r="r" b="b"/>
              <a:pathLst>
                <a:path/>
              </a:pathLst>
            </a:custGeom>
            <a:blipFill>
              <a:blip r:embed="rId3"/>
              <a:stretch>
                <a:fillRect l="49999" t="49999" r="50000" b="50000"/>
              </a:stretch>
            </a:blipFill>
          </p:spPr>
        </p:sp>
        <p:sp>
          <p:nvSpPr>
            <p:cNvPr id="17" name="Freeform 17"/>
            <p:cNvSpPr/>
            <p:nvPr/>
          </p:nvSpPr>
          <p:spPr>
            <a:xfrm>
              <a:off x="0" y="0"/>
              <a:ext cx="0" cy="0"/>
            </a:xfrm>
            <a:custGeom>
              <a:avLst/>
              <a:gdLst/>
              <a:ahLst/>
              <a:cxnLst/>
              <a:rect l="l" t="t" r="r" b="b"/>
              <a:pathLst>
                <a:path/>
              </a:pathLst>
            </a:custGeom>
            <a:solidFill>
              <a:srgbClr val="FFFFFF"/>
            </a:solidFill>
          </p:spPr>
        </p:sp>
      </p:grpSp>
      <p:grpSp>
        <p:nvGrpSpPr>
          <p:cNvPr id="18" name="Group 18"/>
          <p:cNvGrpSpPr/>
          <p:nvPr/>
        </p:nvGrpSpPr>
        <p:grpSpPr>
          <a:xfrm>
            <a:off x="4619160" y="3424140"/>
            <a:ext cx="3438720" cy="3438720"/>
            <a:chOff x="0" y="0"/>
            <a:chExt cx="4584960" cy="4584960"/>
          </a:xfrm>
        </p:grpSpPr>
        <p:sp>
          <p:nvSpPr>
            <p:cNvPr id="19" name="Freeform 19"/>
            <p:cNvSpPr/>
            <p:nvPr/>
          </p:nvSpPr>
          <p:spPr>
            <a:xfrm>
              <a:off x="0" y="0"/>
              <a:ext cx="0" cy="0"/>
            </a:xfrm>
            <a:custGeom>
              <a:avLst/>
              <a:gdLst/>
              <a:ahLst/>
              <a:cxnLst/>
              <a:rect l="l" t="t" r="r" b="b"/>
              <a:pathLst>
                <a:path/>
              </a:pathLst>
            </a:custGeom>
            <a:blipFill>
              <a:blip r:embed="rId4"/>
              <a:stretch>
                <a:fillRect l="49999" t="49999" r="50000" b="50000"/>
              </a:stretch>
            </a:blipFill>
          </p:spPr>
        </p:sp>
        <p:sp>
          <p:nvSpPr>
            <p:cNvPr id="20" name="Freeform 20"/>
            <p:cNvSpPr/>
            <p:nvPr/>
          </p:nvSpPr>
          <p:spPr>
            <a:xfrm>
              <a:off x="0" y="0"/>
              <a:ext cx="0" cy="0"/>
            </a:xfrm>
            <a:custGeom>
              <a:avLst/>
              <a:gdLst/>
              <a:ahLst/>
              <a:cxnLst/>
              <a:rect l="l" t="t" r="r" b="b"/>
              <a:pathLst>
                <a:path/>
              </a:pathLst>
            </a:custGeom>
            <a:solidFill>
              <a:srgbClr val="FFFFFF"/>
            </a:solidFill>
          </p:spPr>
        </p:sp>
      </p:grpSp>
      <p:grpSp>
        <p:nvGrpSpPr>
          <p:cNvPr id="21" name="Group 21"/>
          <p:cNvGrpSpPr/>
          <p:nvPr/>
        </p:nvGrpSpPr>
        <p:grpSpPr>
          <a:xfrm>
            <a:off x="8355420" y="3424140"/>
            <a:ext cx="3438720" cy="3438720"/>
            <a:chOff x="0" y="0"/>
            <a:chExt cx="4584960" cy="4584960"/>
          </a:xfrm>
        </p:grpSpPr>
        <p:sp>
          <p:nvSpPr>
            <p:cNvPr id="22" name="Freeform 22"/>
            <p:cNvSpPr/>
            <p:nvPr/>
          </p:nvSpPr>
          <p:spPr>
            <a:xfrm>
              <a:off x="0" y="0"/>
              <a:ext cx="0" cy="0"/>
            </a:xfrm>
            <a:custGeom>
              <a:avLst/>
              <a:gdLst/>
              <a:ahLst/>
              <a:cxnLst/>
              <a:rect l="l" t="t" r="r" b="b"/>
              <a:pathLst>
                <a:path/>
              </a:pathLst>
            </a:custGeom>
            <a:blipFill>
              <a:blip r:embed="rId5"/>
              <a:stretch>
                <a:fillRect l="49999" t="49999" r="50000" b="50000"/>
              </a:stretch>
            </a:blipFill>
          </p:spPr>
        </p:sp>
        <p:sp>
          <p:nvSpPr>
            <p:cNvPr id="23" name="Freeform 23"/>
            <p:cNvSpPr/>
            <p:nvPr/>
          </p:nvSpPr>
          <p:spPr>
            <a:xfrm>
              <a:off x="0" y="0"/>
              <a:ext cx="0" cy="0"/>
            </a:xfrm>
            <a:custGeom>
              <a:avLst/>
              <a:gdLst/>
              <a:ahLst/>
              <a:cxnLst/>
              <a:rect l="l" t="t" r="r" b="b"/>
              <a:pathLst>
                <a:path/>
              </a:pathLst>
            </a:custGeom>
            <a:solidFill>
              <a:srgbClr val="FFFFFF"/>
            </a:solidFill>
          </p:spPr>
        </p:sp>
      </p:grpSp>
      <p:sp>
        <p:nvSpPr>
          <p:cNvPr id="24" name="TextBox 24"/>
          <p:cNvSpPr txBox="1"/>
          <p:nvPr/>
        </p:nvSpPr>
        <p:spPr>
          <a:xfrm>
            <a:off x="1382040" y="6970335"/>
            <a:ext cx="2736360" cy="307777"/>
          </a:xfrm>
          <a:prstGeom prst="rect">
            <a:avLst/>
          </a:prstGeom>
        </p:spPr>
        <p:txBody>
          <a:bodyPr lIns="0" tIns="0" rIns="0" bIns="0" rtlCol="0" anchor="t">
            <a:spAutoFit/>
          </a:bodyPr>
          <a:lstStyle/>
          <a:p>
            <a:pPr algn="ctr" rtl="1">
              <a:lnSpc>
                <a:spcPts val="2400"/>
              </a:lnSpc>
            </a:pPr>
            <a:r>
              <a:rPr lang="fa-IR" sz="2000" spc="-1" dirty="0">
                <a:solidFill>
                  <a:srgbClr val="24416C"/>
                </a:solidFill>
                <a:latin typeface="Open Sans Bold"/>
                <a:cs typeface="B Nazanin" pitchFamily="2" charset="-78"/>
              </a:rPr>
              <a:t>مثال عنوان</a:t>
            </a:r>
            <a:endParaRPr lang="en-US" sz="2000" spc="-1" dirty="0">
              <a:solidFill>
                <a:srgbClr val="24416C"/>
              </a:solidFill>
              <a:latin typeface="Open Sans Bold"/>
              <a:cs typeface="B Nazanin" pitchFamily="2" charset="-78"/>
            </a:endParaRPr>
          </a:p>
        </p:txBody>
      </p:sp>
      <p:sp>
        <p:nvSpPr>
          <p:cNvPr id="25" name="TextBox 25"/>
          <p:cNvSpPr txBox="1"/>
          <p:nvPr/>
        </p:nvSpPr>
        <p:spPr>
          <a:xfrm>
            <a:off x="8455500" y="7993200"/>
            <a:ext cx="3296340" cy="205826"/>
          </a:xfrm>
          <a:prstGeom prst="rect">
            <a:avLst/>
          </a:prstGeom>
        </p:spPr>
        <p:txBody>
          <a:bodyPr lIns="0" tIns="0" rIns="0" bIns="0" rtlCol="0" anchor="t">
            <a:spAutoFit/>
          </a:bodyPr>
          <a:lstStyle/>
          <a:p>
            <a:pPr algn="ctr" rtl="1">
              <a:lnSpc>
                <a:spcPts val="1536"/>
              </a:lnSpc>
            </a:pPr>
            <a:r>
              <a:rPr lang="fa-IR" sz="1600" spc="-1" dirty="0">
                <a:solidFill>
                  <a:srgbClr val="FFFFFF"/>
                </a:solidFill>
                <a:latin typeface="Open Sans"/>
                <a:cs typeface="B Nazanin" pitchFamily="2" charset="-78"/>
              </a:rPr>
              <a:t>این یک متن نمونه در این پاراگراف ها است</a:t>
            </a:r>
            <a:endParaRPr lang="en-US" sz="1600" spc="-1" dirty="0">
              <a:solidFill>
                <a:srgbClr val="FFFFFF"/>
              </a:solidFill>
              <a:latin typeface="Open Sans"/>
              <a:cs typeface="B Nazanin" pitchFamily="2" charset="-78"/>
            </a:endParaRPr>
          </a:p>
        </p:txBody>
      </p:sp>
      <p:sp>
        <p:nvSpPr>
          <p:cNvPr id="26" name="TextBox 26"/>
          <p:cNvSpPr txBox="1"/>
          <p:nvPr/>
        </p:nvSpPr>
        <p:spPr>
          <a:xfrm>
            <a:off x="4703580" y="7993200"/>
            <a:ext cx="3296340" cy="205826"/>
          </a:xfrm>
          <a:prstGeom prst="rect">
            <a:avLst/>
          </a:prstGeom>
        </p:spPr>
        <p:txBody>
          <a:bodyPr lIns="0" tIns="0" rIns="0" bIns="0" rtlCol="0" anchor="t">
            <a:spAutoFit/>
          </a:bodyPr>
          <a:lstStyle/>
          <a:p>
            <a:pPr algn="ctr" rtl="1">
              <a:lnSpc>
                <a:spcPts val="1536"/>
              </a:lnSpc>
            </a:pPr>
            <a:r>
              <a:rPr lang="fa-IR" sz="1600" spc="-1" dirty="0">
                <a:solidFill>
                  <a:srgbClr val="FFFFFF"/>
                </a:solidFill>
                <a:latin typeface="Open Sans"/>
                <a:cs typeface="B Nazanin" pitchFamily="2" charset="-78"/>
              </a:rPr>
              <a:t>این یک متن نمونه در این پاراگراف ها است</a:t>
            </a:r>
            <a:endParaRPr lang="en-US" sz="1600" spc="-1" dirty="0">
              <a:solidFill>
                <a:srgbClr val="FFFFFF"/>
              </a:solidFill>
              <a:latin typeface="Open Sans"/>
              <a:cs typeface="B Nazanin" pitchFamily="2" charset="-78"/>
            </a:endParaRPr>
          </a:p>
        </p:txBody>
      </p:sp>
      <p:sp>
        <p:nvSpPr>
          <p:cNvPr id="27" name="TextBox 27"/>
          <p:cNvSpPr txBox="1"/>
          <p:nvPr/>
        </p:nvSpPr>
        <p:spPr>
          <a:xfrm>
            <a:off x="1163880" y="7993200"/>
            <a:ext cx="3296340" cy="205826"/>
          </a:xfrm>
          <a:prstGeom prst="rect">
            <a:avLst/>
          </a:prstGeom>
        </p:spPr>
        <p:txBody>
          <a:bodyPr lIns="0" tIns="0" rIns="0" bIns="0" rtlCol="0" anchor="t">
            <a:spAutoFit/>
          </a:bodyPr>
          <a:lstStyle/>
          <a:p>
            <a:pPr algn="ctr" rtl="1">
              <a:lnSpc>
                <a:spcPts val="1536"/>
              </a:lnSpc>
            </a:pPr>
            <a:r>
              <a:rPr lang="fa-IR" sz="1600" spc="-1" dirty="0">
                <a:solidFill>
                  <a:srgbClr val="FFFFFF"/>
                </a:solidFill>
                <a:latin typeface="Open Sans"/>
                <a:cs typeface="B Nazanin" pitchFamily="2" charset="-78"/>
              </a:rPr>
              <a:t>این یک متن نمونه در این پاراگراف ها است</a:t>
            </a:r>
            <a:endParaRPr lang="en-US" sz="1600" spc="-1" dirty="0">
              <a:solidFill>
                <a:srgbClr val="FFFFFF"/>
              </a:solidFill>
              <a:latin typeface="Open Sans"/>
              <a:cs typeface="B Nazanin" pitchFamily="2" charset="-78"/>
            </a:endParaRPr>
          </a:p>
        </p:txBody>
      </p:sp>
      <p:grpSp>
        <p:nvGrpSpPr>
          <p:cNvPr id="28" name="Group 28"/>
          <p:cNvGrpSpPr/>
          <p:nvPr/>
        </p:nvGrpSpPr>
        <p:grpSpPr>
          <a:xfrm>
            <a:off x="3071770" y="2928922"/>
            <a:ext cx="3533760" cy="68580"/>
            <a:chOff x="0" y="0"/>
            <a:chExt cx="4711680" cy="91440"/>
          </a:xfrm>
        </p:grpSpPr>
        <p:sp>
          <p:nvSpPr>
            <p:cNvPr id="29" name="Freeform 29"/>
            <p:cNvSpPr/>
            <p:nvPr/>
          </p:nvSpPr>
          <p:spPr>
            <a:xfrm>
              <a:off x="0" y="0"/>
              <a:ext cx="4711700" cy="91440"/>
            </a:xfrm>
            <a:custGeom>
              <a:avLst/>
              <a:gdLst/>
              <a:ahLst/>
              <a:cxnLst/>
              <a:rect l="l" t="t" r="r" b="b"/>
              <a:pathLst>
                <a:path w="4711700" h="91440">
                  <a:moveTo>
                    <a:pt x="0" y="0"/>
                  </a:moveTo>
                  <a:lnTo>
                    <a:pt x="4711700" y="0"/>
                  </a:lnTo>
                  <a:lnTo>
                    <a:pt x="4711700" y="91440"/>
                  </a:lnTo>
                  <a:lnTo>
                    <a:pt x="0" y="91440"/>
                  </a:lnTo>
                  <a:close/>
                </a:path>
              </a:pathLst>
            </a:custGeom>
            <a:solidFill>
              <a:srgbClr val="24416C"/>
            </a:solidFill>
          </p:spPr>
        </p:sp>
      </p:grpSp>
      <p:sp>
        <p:nvSpPr>
          <p:cNvPr id="30" name="TextBox 30"/>
          <p:cNvSpPr txBox="1"/>
          <p:nvPr/>
        </p:nvSpPr>
        <p:spPr>
          <a:xfrm>
            <a:off x="13265280" y="4163955"/>
            <a:ext cx="3906540" cy="2731517"/>
          </a:xfrm>
          <a:prstGeom prst="rect">
            <a:avLst/>
          </a:prstGeom>
        </p:spPr>
        <p:txBody>
          <a:bodyPr lIns="0" tIns="0" rIns="0" bIns="0" rtlCol="0" anchor="t">
            <a:spAutoFit/>
          </a:bodyPr>
          <a:lstStyle/>
          <a:p>
            <a:pPr algn="ctr" rtl="1">
              <a:lnSpc>
                <a:spcPct val="150000"/>
              </a:lnSpc>
            </a:pPr>
            <a:r>
              <a:rPr lang="fa-IR" sz="2000" spc="-1" dirty="0">
                <a:solidFill>
                  <a:srgbClr val="FFFFFF"/>
                </a:solidFill>
                <a:latin typeface="Open Sans Light"/>
                <a:cs typeface="B Nazanin" pitchFamily="2" charset="-78"/>
              </a:rPr>
              <a:t>این یک نمونه متن است. در این پاراگراف، ایده ها را از سر بگیرید. به یاد داشته باشید که اسلایدها پشتیبانی بصری برای ارائه پیشنهاد شما هستند، به همین دلیل باید مختصر باشند. به همین دلیل باید مختصر باشند.</a:t>
            </a:r>
            <a:endParaRPr lang="en-US" sz="2000" spc="-1" dirty="0">
              <a:solidFill>
                <a:srgbClr val="FFFFFF"/>
              </a:solidFill>
              <a:latin typeface="Open Sans Light"/>
              <a:cs typeface="B Nazanin" pitchFamily="2" charset="-78"/>
            </a:endParaRPr>
          </a:p>
        </p:txBody>
      </p:sp>
      <p:sp>
        <p:nvSpPr>
          <p:cNvPr id="31" name="TextBox 31"/>
          <p:cNvSpPr txBox="1"/>
          <p:nvPr/>
        </p:nvSpPr>
        <p:spPr>
          <a:xfrm>
            <a:off x="13284720" y="3341730"/>
            <a:ext cx="3886560" cy="436017"/>
          </a:xfrm>
          <a:prstGeom prst="rect">
            <a:avLst/>
          </a:prstGeom>
        </p:spPr>
        <p:txBody>
          <a:bodyPr lIns="0" tIns="0" rIns="0" bIns="0" rtlCol="0" anchor="t">
            <a:spAutoFit/>
          </a:bodyPr>
          <a:lstStyle/>
          <a:p>
            <a:pPr algn="ctr" rtl="1">
              <a:lnSpc>
                <a:spcPts val="3359"/>
              </a:lnSpc>
            </a:pPr>
            <a:r>
              <a:rPr lang="fa-IR" sz="2799" spc="0" dirty="0">
                <a:solidFill>
                  <a:srgbClr val="FFFFFF"/>
                </a:solidFill>
                <a:latin typeface="Arimo Bold"/>
                <a:cs typeface="B Nazanin" pitchFamily="2" charset="-78"/>
              </a:rPr>
              <a:t>مثال عنوان</a:t>
            </a:r>
            <a:endParaRPr lang="en-US" sz="2799" spc="0" dirty="0">
              <a:solidFill>
                <a:srgbClr val="FFFFFF"/>
              </a:solidFill>
              <a:latin typeface="Arimo Bold"/>
              <a:cs typeface="B Nazanin" pitchFamily="2" charset="-78"/>
            </a:endParaRPr>
          </a:p>
        </p:txBody>
      </p:sp>
      <p:sp>
        <p:nvSpPr>
          <p:cNvPr id="32" name="TextBox 32"/>
          <p:cNvSpPr txBox="1"/>
          <p:nvPr/>
        </p:nvSpPr>
        <p:spPr>
          <a:xfrm>
            <a:off x="4942800" y="6970335"/>
            <a:ext cx="2736360" cy="307777"/>
          </a:xfrm>
          <a:prstGeom prst="rect">
            <a:avLst/>
          </a:prstGeom>
        </p:spPr>
        <p:txBody>
          <a:bodyPr lIns="0" tIns="0" rIns="0" bIns="0" rtlCol="0" anchor="t">
            <a:spAutoFit/>
          </a:bodyPr>
          <a:lstStyle/>
          <a:p>
            <a:pPr algn="ctr" rtl="1">
              <a:lnSpc>
                <a:spcPts val="2400"/>
              </a:lnSpc>
            </a:pPr>
            <a:r>
              <a:rPr lang="fa-IR" sz="2000" spc="-1" dirty="0">
                <a:solidFill>
                  <a:srgbClr val="24416C"/>
                </a:solidFill>
                <a:latin typeface="Open Sans Bold"/>
                <a:cs typeface="B Nazanin" pitchFamily="2" charset="-78"/>
              </a:rPr>
              <a:t>مثال عنوان</a:t>
            </a:r>
            <a:endParaRPr lang="en-US" sz="2000" spc="-1" dirty="0">
              <a:solidFill>
                <a:srgbClr val="24416C"/>
              </a:solidFill>
              <a:latin typeface="Open Sans Bold"/>
              <a:cs typeface="B Nazanin" pitchFamily="2" charset="-78"/>
            </a:endParaRPr>
          </a:p>
        </p:txBody>
      </p:sp>
      <p:sp>
        <p:nvSpPr>
          <p:cNvPr id="33" name="TextBox 33"/>
          <p:cNvSpPr txBox="1"/>
          <p:nvPr/>
        </p:nvSpPr>
        <p:spPr>
          <a:xfrm>
            <a:off x="8706060" y="6970335"/>
            <a:ext cx="2736360" cy="307777"/>
          </a:xfrm>
          <a:prstGeom prst="rect">
            <a:avLst/>
          </a:prstGeom>
        </p:spPr>
        <p:txBody>
          <a:bodyPr lIns="0" tIns="0" rIns="0" bIns="0" rtlCol="0" anchor="t">
            <a:spAutoFit/>
          </a:bodyPr>
          <a:lstStyle/>
          <a:p>
            <a:pPr algn="ctr" rtl="1">
              <a:lnSpc>
                <a:spcPts val="2400"/>
              </a:lnSpc>
            </a:pPr>
            <a:r>
              <a:rPr lang="fa-IR" sz="2000" spc="-1" dirty="0">
                <a:solidFill>
                  <a:srgbClr val="24416C"/>
                </a:solidFill>
                <a:latin typeface="Open Sans Bold"/>
                <a:cs typeface="B Nazanin" pitchFamily="2" charset="-78"/>
              </a:rPr>
              <a:t>مثال عنوان</a:t>
            </a:r>
            <a:endParaRPr lang="en-US" sz="2000" spc="-1" dirty="0">
              <a:solidFill>
                <a:srgbClr val="24416C"/>
              </a:solidFill>
              <a:latin typeface="Open Sans Bold"/>
              <a:cs typeface="B Nazanin" pitchFamily="2" charset="-78"/>
            </a:endParaRPr>
          </a:p>
        </p:txBody>
      </p:sp>
      <p:grpSp>
        <p:nvGrpSpPr>
          <p:cNvPr id="34" name="Group 34"/>
          <p:cNvGrpSpPr/>
          <p:nvPr/>
        </p:nvGrpSpPr>
        <p:grpSpPr>
          <a:xfrm rot="5400000">
            <a:off x="16928460" y="149580"/>
            <a:ext cx="1209600" cy="1221480"/>
            <a:chOff x="0" y="0"/>
            <a:chExt cx="1612800" cy="1628640"/>
          </a:xfrm>
        </p:grpSpPr>
        <p:sp>
          <p:nvSpPr>
            <p:cNvPr id="35" name="Freeform 35"/>
            <p:cNvSpPr/>
            <p:nvPr/>
          </p:nvSpPr>
          <p:spPr>
            <a:xfrm>
              <a:off x="0" y="0"/>
              <a:ext cx="1612773" cy="1628648"/>
            </a:xfrm>
            <a:custGeom>
              <a:avLst/>
              <a:gdLst/>
              <a:ahLst/>
              <a:cxnLst/>
              <a:rect l="l" t="t" r="r" b="b"/>
              <a:pathLst>
                <a:path w="1612773" h="1628648">
                  <a:moveTo>
                    <a:pt x="0" y="0"/>
                  </a:moveTo>
                  <a:cubicBezTo>
                    <a:pt x="543179" y="0"/>
                    <a:pt x="1083056" y="0"/>
                    <a:pt x="1612773" y="0"/>
                  </a:cubicBezTo>
                  <a:cubicBezTo>
                    <a:pt x="1079627" y="536194"/>
                    <a:pt x="543179" y="1082421"/>
                    <a:pt x="0" y="1628648"/>
                  </a:cubicBezTo>
                  <a:cubicBezTo>
                    <a:pt x="0" y="1085723"/>
                    <a:pt x="0" y="546227"/>
                    <a:pt x="0" y="0"/>
                  </a:cubicBezTo>
                  <a:close/>
                  <a:moveTo>
                    <a:pt x="241427" y="1025398"/>
                  </a:moveTo>
                  <a:cubicBezTo>
                    <a:pt x="502920" y="760730"/>
                    <a:pt x="761111" y="499364"/>
                    <a:pt x="1012571" y="244602"/>
                  </a:cubicBezTo>
                  <a:cubicBezTo>
                    <a:pt x="764413" y="244602"/>
                    <a:pt x="506222" y="244602"/>
                    <a:pt x="241427" y="244602"/>
                  </a:cubicBezTo>
                  <a:cubicBezTo>
                    <a:pt x="241427" y="509397"/>
                    <a:pt x="241427" y="767334"/>
                    <a:pt x="241427" y="1025398"/>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3857</Words>
  <Application>Microsoft Office PowerPoint</Application>
  <PresentationFormat>Custom</PresentationFormat>
  <Paragraphs>422</Paragraphs>
  <Slides>48</Slides>
  <Notes>48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48</vt:i4>
      </vt:variant>
    </vt:vector>
  </HeadingPairs>
  <TitlesOfParts>
    <vt:vector size="64" baseType="lpstr">
      <vt:lpstr>Open Sans Bold</vt:lpstr>
      <vt:lpstr>Arimo Bold</vt:lpstr>
      <vt:lpstr>Source Sans Pro Bold</vt:lpstr>
      <vt:lpstr>Montserrat Bold</vt:lpstr>
      <vt:lpstr>Roboto Medium</vt:lpstr>
      <vt:lpstr>Calibri</vt:lpstr>
      <vt:lpstr>Open Sans</vt:lpstr>
      <vt:lpstr>Source Sans Pro</vt:lpstr>
      <vt:lpstr>Lato Black</vt:lpstr>
      <vt:lpstr>Lato</vt:lpstr>
      <vt:lpstr>Montserrat</vt:lpstr>
      <vt:lpstr>Arimo</vt:lpstr>
      <vt:lpstr>Amatic SC</vt:lpstr>
      <vt:lpstr>Arial</vt:lpstr>
      <vt:lpstr>Open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2023-11-12T17:00:50Z</dcterms:created>
  <dcterms:modified xsi:type="dcterms:W3CDTF">2023-11-12T17:01:15Z</dcterms:modified>
  <dc:identifier/>
</cp:coreProperties>
</file>